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8" r:id="rId3"/>
    <p:sldId id="329" r:id="rId4"/>
    <p:sldId id="330" r:id="rId5"/>
    <p:sldId id="339" r:id="rId6"/>
    <p:sldId id="332" r:id="rId7"/>
    <p:sldId id="338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dou Olabi FOPA YUFFON" initials="AOF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CF1AB2-1976-4502-BF36-3FF5EA21886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0" y="7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  <a:endParaRPr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4155" indent="-224155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780" indent="-17335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35" indent="-173990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490" indent="-173990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990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indent="-173990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943" y="1447800"/>
            <a:ext cx="5945188" cy="304800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8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M . S</a:t>
            </a:r>
            <a:endParaRPr lang="en-US" sz="8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944" y="4773386"/>
            <a:ext cx="5945187" cy="511628"/>
          </a:xfrm>
        </p:spPr>
        <p:txBody>
          <a:bodyPr/>
          <a:lstStyle/>
          <a:p>
            <a:pPr algn="ctr"/>
            <a:r>
              <a:rPr lang="en-US" dirty="0"/>
              <a:t>BANK MANAGEMENT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7612" y="5562600"/>
            <a:ext cx="647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Designed by :	Fopa Y.  Amadou Olabi	[    154446   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OUTLOOK ON THE PROJECT 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81200"/>
            <a:ext cx="10363199" cy="4495800"/>
          </a:xfrm>
        </p:spPr>
        <p:txBody>
          <a:bodyPr>
            <a:normAutofit/>
          </a:bodyPr>
          <a:lstStyle/>
          <a:p>
            <a:r>
              <a:rPr lang="en-US" dirty="0"/>
              <a:t>A Bank is a commercial or state institution that provides financial services, including issuing money in form of coins, banknotes or debit cards, receiving deposits of money and processing transactions. </a:t>
            </a:r>
            <a:endParaRPr lang="en-US" dirty="0"/>
          </a:p>
          <a:p>
            <a:r>
              <a:rPr lang="en-US" dirty="0"/>
              <a:t>In today’s world, Banks are going through some sudden and abrupt changes in the structure, maintenance and modification, handling, leveling inside every system.</a:t>
            </a:r>
            <a:endParaRPr lang="en-US" dirty="0"/>
          </a:p>
          <a:p>
            <a:r>
              <a:rPr lang="en-US" dirty="0"/>
              <a:t>There are many errors and drawbacks without use of computer programming and applications.</a:t>
            </a:r>
            <a:endParaRPr lang="en-US" dirty="0"/>
          </a:p>
          <a:p>
            <a:r>
              <a:rPr lang="en-US" dirty="0"/>
              <a:t>One of the main issues in your days, is providing 100% security to the customer by securing his money in a computerized system.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BANK MANAGEMENT SYSTEM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81200"/>
            <a:ext cx="9829799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 that we have undertaken aims to develop a banking system that is clean, user-friendly and multi-functional.</a:t>
            </a:r>
            <a:endParaRPr lang="en-US" dirty="0"/>
          </a:p>
          <a:p>
            <a:r>
              <a:rPr lang="en-US" dirty="0"/>
              <a:t>Development of this application includes a number of fields such that user feels comfortable and the system appears as dynamic to him.</a:t>
            </a:r>
            <a:endParaRPr lang="en-US" dirty="0"/>
          </a:p>
          <a:p>
            <a:r>
              <a:rPr lang="en-US" dirty="0"/>
              <a:t>The Bank Management System is an application for maintaining a person’s account in a bank.</a:t>
            </a:r>
            <a:endParaRPr lang="en-US" dirty="0"/>
          </a:p>
          <a:p>
            <a:r>
              <a:rPr lang="en-US" dirty="0"/>
              <a:t>The system provides the access to the costumer to create an account, deposit/withdraw the cash from his account.</a:t>
            </a:r>
            <a:endParaRPr lang="en-US" dirty="0"/>
          </a:p>
          <a:p>
            <a:r>
              <a:rPr lang="en-US" dirty="0"/>
              <a:t>The bank administration and staff member’s are working to provide the best experience ever for the user by monitoring his transactions and account activities.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BANK MANAGEMENT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7" y="1984248"/>
            <a:ext cx="10473645" cy="479755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It creates a user friendly environment, where a normal user can access through all the benefits of the system.</a:t>
            </a:r>
            <a:endParaRPr lang="en-US" i="1" dirty="0"/>
          </a:p>
          <a:p>
            <a:r>
              <a:rPr lang="en-US" i="1" dirty="0"/>
              <a:t>It provides security from unauthorized access, only admin or authorized users are granted access to the system.</a:t>
            </a:r>
            <a:endParaRPr lang="en-US" i="1" dirty="0"/>
          </a:p>
          <a:p>
            <a:r>
              <a:rPr lang="en-US" i="1" dirty="0"/>
              <a:t>It increases efficiency and saves the time.</a:t>
            </a:r>
            <a:endParaRPr lang="en-US" i="1" dirty="0"/>
          </a:p>
          <a:p>
            <a:r>
              <a:rPr lang="en-US" i="1" dirty="0"/>
              <a:t>No any danger and obstacles from external entities.</a:t>
            </a:r>
            <a:endParaRPr lang="en-US" i="1" dirty="0"/>
          </a:p>
          <a:p>
            <a:r>
              <a:rPr lang="en-US" i="1" dirty="0"/>
              <a:t>Easy access of saved data inside the system.</a:t>
            </a:r>
            <a:endParaRPr lang="en-US" i="1" dirty="0"/>
          </a:p>
          <a:p>
            <a:r>
              <a:rPr lang="en-US" i="1" dirty="0"/>
              <a:t>Complex Banking operations and Transaction operations are efficiently handled by the system.</a:t>
            </a:r>
            <a:endParaRPr lang="en-US" i="1" dirty="0"/>
          </a:p>
          <a:p>
            <a:r>
              <a:rPr lang="en-US" i="1" dirty="0"/>
              <a:t>It is highly secured and less time consuming; hence time wastage can be avoided</a:t>
            </a:r>
            <a:endParaRPr lang="en-US" i="1" dirty="0"/>
          </a:p>
          <a:p>
            <a:r>
              <a:rPr lang="en-US" i="1" dirty="0"/>
              <a:t>Up to date records of the customers are maintained by the authority.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THE PROJECT</a:t>
            </a:r>
            <a:endParaRPr lang="en-US" b="1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4951412" y="1828800"/>
            <a:ext cx="2590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Screen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751012" y="2514600"/>
            <a:ext cx="1371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5561012" y="2514600"/>
            <a:ext cx="1371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9752012" y="2514600"/>
            <a:ext cx="1371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ADMIN.</a:t>
            </a:r>
            <a:endParaRPr lang="en-US" dirty="0"/>
          </a:p>
        </p:txBody>
      </p:sp>
      <p:cxnSp>
        <p:nvCxnSpPr>
          <p:cNvPr id="25" name="Connector: Elbow 24"/>
          <p:cNvCxnSpPr>
            <a:stCxn id="8" idx="1"/>
            <a:endCxn id="10" idx="3"/>
          </p:cNvCxnSpPr>
          <p:nvPr/>
        </p:nvCxnSpPr>
        <p:spPr>
          <a:xfrm rot="10800000" flipV="1">
            <a:off x="3122612" y="1943100"/>
            <a:ext cx="1828800" cy="723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2" idx="0"/>
          </p:cNvCxnSpPr>
          <p:nvPr/>
        </p:nvCxnSpPr>
        <p:spPr>
          <a:xfrm>
            <a:off x="6246812" y="2057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stCxn id="8" idx="3"/>
            <a:endCxn id="13" idx="1"/>
          </p:cNvCxnSpPr>
          <p:nvPr/>
        </p:nvCxnSpPr>
        <p:spPr>
          <a:xfrm>
            <a:off x="7542212" y="1943100"/>
            <a:ext cx="2209800" cy="723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Top Corners Rounded 35"/>
          <p:cNvSpPr/>
          <p:nvPr/>
        </p:nvSpPr>
        <p:spPr>
          <a:xfrm>
            <a:off x="1522412" y="4114800"/>
            <a:ext cx="1828800" cy="2133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Balance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Withdraw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Transfer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History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Edit PIN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Info Pool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Feedback</a:t>
            </a:r>
            <a:endParaRPr lang="en-US" dirty="0"/>
          </a:p>
        </p:txBody>
      </p:sp>
      <p:sp>
        <p:nvSpPr>
          <p:cNvPr id="37" name="Flowchart: Off-page Connector 36"/>
          <p:cNvSpPr/>
          <p:nvPr/>
        </p:nvSpPr>
        <p:spPr>
          <a:xfrm>
            <a:off x="2055812" y="3124200"/>
            <a:ext cx="762000" cy="6858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BMS DB</a:t>
            </a:r>
            <a:endParaRPr lang="en-US" b="1" dirty="0"/>
          </a:p>
        </p:txBody>
      </p:sp>
      <p:cxnSp>
        <p:nvCxnSpPr>
          <p:cNvPr id="41" name="Straight Arrow Connector 40"/>
          <p:cNvCxnSpPr>
            <a:stCxn id="10" idx="2"/>
            <a:endCxn id="37" idx="0"/>
          </p:cNvCxnSpPr>
          <p:nvPr/>
        </p:nvCxnSpPr>
        <p:spPr>
          <a:xfrm>
            <a:off x="2436812" y="2819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2"/>
            <a:endCxn id="36" idx="3"/>
          </p:cNvCxnSpPr>
          <p:nvPr/>
        </p:nvCxnSpPr>
        <p:spPr>
          <a:xfrm>
            <a:off x="2436812" y="3810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Off-page Connector 50"/>
          <p:cNvSpPr/>
          <p:nvPr/>
        </p:nvSpPr>
        <p:spPr>
          <a:xfrm>
            <a:off x="5865812" y="3124200"/>
            <a:ext cx="762000" cy="6858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BMS DB</a:t>
            </a:r>
            <a:endParaRPr lang="en-US" b="1" dirty="0"/>
          </a:p>
        </p:txBody>
      </p:sp>
      <p:cxnSp>
        <p:nvCxnSpPr>
          <p:cNvPr id="57" name="Straight Arrow Connector 56"/>
          <p:cNvCxnSpPr>
            <a:stCxn id="12" idx="2"/>
            <a:endCxn id="51" idx="0"/>
          </p:cNvCxnSpPr>
          <p:nvPr/>
        </p:nvCxnSpPr>
        <p:spPr>
          <a:xfrm>
            <a:off x="6246812" y="2819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Top Corners Rounded 58"/>
          <p:cNvSpPr/>
          <p:nvPr/>
        </p:nvSpPr>
        <p:spPr>
          <a:xfrm>
            <a:off x="4970462" y="4114800"/>
            <a:ext cx="2552700" cy="2133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Create Client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Deposit Money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Client History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Search Client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Info Pool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Request PIN Reset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1" idx="2"/>
            <a:endCxn id="59" idx="3"/>
          </p:cNvCxnSpPr>
          <p:nvPr/>
        </p:nvCxnSpPr>
        <p:spPr>
          <a:xfrm>
            <a:off x="6246812" y="3810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tar: 8 Points 63"/>
          <p:cNvSpPr/>
          <p:nvPr/>
        </p:nvSpPr>
        <p:spPr>
          <a:xfrm>
            <a:off x="6780212" y="4432479"/>
            <a:ext cx="228600" cy="228600"/>
          </a:xfrm>
          <a:prstGeom prst="star8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0</a:t>
            </a:r>
            <a:endParaRPr lang="en-US" sz="1050" dirty="0"/>
          </a:p>
        </p:txBody>
      </p:sp>
      <p:sp>
        <p:nvSpPr>
          <p:cNvPr id="68" name="Flowchart: Off-page Connector 67"/>
          <p:cNvSpPr/>
          <p:nvPr/>
        </p:nvSpPr>
        <p:spPr>
          <a:xfrm>
            <a:off x="10056812" y="3048000"/>
            <a:ext cx="762000" cy="6858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BMS DB</a:t>
            </a:r>
            <a:endParaRPr lang="en-US" b="1" dirty="0"/>
          </a:p>
        </p:txBody>
      </p:sp>
      <p:cxnSp>
        <p:nvCxnSpPr>
          <p:cNvPr id="74" name="Straight Arrow Connector 73"/>
          <p:cNvCxnSpPr>
            <a:stCxn id="13" idx="2"/>
            <a:endCxn id="68" idx="0"/>
          </p:cNvCxnSpPr>
          <p:nvPr/>
        </p:nvCxnSpPr>
        <p:spPr>
          <a:xfrm>
            <a:off x="10437812" y="28194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Top Corners Rounded 75"/>
          <p:cNvSpPr/>
          <p:nvPr/>
        </p:nvSpPr>
        <p:spPr>
          <a:xfrm>
            <a:off x="8980487" y="3962400"/>
            <a:ext cx="2914650" cy="2895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Activate Account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Create Staff/Admin.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Delete (Clt, Staff, Ad.)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Check BMS Wallet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View User’s Activities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View &amp; Flush Feed’s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View Transactions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Display All </a:t>
            </a:r>
            <a:r>
              <a:rPr lang="en-US" dirty="0" smtClean="0"/>
              <a:t>Accounts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Search (Clt, Staff, Ad</a:t>
            </a:r>
            <a:r>
              <a:rPr lang="en-US" dirty="0" smtClean="0"/>
              <a:t>.)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Give Updates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68" idx="2"/>
            <a:endCxn id="76" idx="3"/>
          </p:cNvCxnSpPr>
          <p:nvPr/>
        </p:nvCxnSpPr>
        <p:spPr>
          <a:xfrm>
            <a:off x="10437812" y="3733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tar: 8 Points 90"/>
          <p:cNvSpPr/>
          <p:nvPr/>
        </p:nvSpPr>
        <p:spPr>
          <a:xfrm>
            <a:off x="11218861" y="4114800"/>
            <a:ext cx="228600" cy="228600"/>
          </a:xfrm>
          <a:prstGeom prst="star8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522412" y="6520933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Note: </a:t>
            </a:r>
            <a:r>
              <a:rPr lang="en-US" dirty="0"/>
              <a:t>This Project was done using Double-way Linked List</a:t>
            </a:r>
            <a:endParaRPr lang="en-US" b="1" u="sng" dirty="0"/>
          </a:p>
        </p:txBody>
      </p:sp>
      <p:sp>
        <p:nvSpPr>
          <p:cNvPr id="3" name="Right Arrow 2"/>
          <p:cNvSpPr/>
          <p:nvPr/>
        </p:nvSpPr>
        <p:spPr>
          <a:xfrm>
            <a:off x="7335418" y="5821416"/>
            <a:ext cx="242217" cy="179832"/>
          </a:xfrm>
          <a:prstGeom prst="rightArrow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216 0 L 0.39216 -0.04768 L 0.36429 -0.04768 " pathEditMode="relative" ptsTypes="AAAA">
                                      <p:cBhvr>
                                        <p:cTn id="237" dur="200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216 0 L 0.39216 -0.04768 L 0.36429 -0.04768 " pathEditMode="relative" ptsTypes="AAAA">
                                      <p:cBhvr>
                                        <p:cTn id="239" dur="2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288 0.00371 L 0.37406 0.11806 L 0.29357 0.11806 " pathEditMode="relative" ptsTypes="AAAA">
                                      <p:cBhvr>
                                        <p:cTn id="30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9 0.11805 L -0.29031 0.12013 L -0.29031 -0.36552 L -0.39203 -0.36552 " pathEditMode="relative" ptsTypes="AAAA">
                                      <p:cBhvr>
                                        <p:cTn id="30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2" grpId="0" animBg="1"/>
      <p:bldP spid="13" grpId="0" animBg="1"/>
      <p:bldP spid="36" grpId="0" animBg="1"/>
      <p:bldP spid="37" grpId="0" animBg="1"/>
      <p:bldP spid="51" grpId="0" animBg="1"/>
      <p:bldP spid="59" grpId="0" animBg="1"/>
      <p:bldP spid="64" grpId="0" animBg="1" build="p"/>
      <p:bldP spid="64" grpId="1" animBg="1" build="allAtOnce"/>
      <p:bldP spid="68" grpId="0" animBg="1"/>
      <p:bldP spid="76" grpId="0" animBg="1"/>
      <p:bldP spid="91" grpId="0" animBg="1" uiExpand="1" build="p"/>
      <p:bldP spid="92" grpId="0"/>
      <p:bldP spid="92" grpId="1"/>
      <p:bldP spid="3" grpId="0" animBg="1"/>
      <p:bldP spid="3" grpId="1" animBg="1"/>
      <p:bldP spid="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!!!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457201"/>
          </a:xfrm>
        </p:spPr>
        <p:txBody>
          <a:bodyPr/>
          <a:lstStyle/>
          <a:p>
            <a:r>
              <a:rPr lang="en-US" i="1" dirty="0"/>
              <a:t>”Necessity is the mother of invention”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3412" y="681830"/>
            <a:ext cx="6275182" cy="4884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0</TotalTime>
  <Words>2465</Words>
  <Application>WPS Presentation</Application>
  <PresentationFormat>Custom</PresentationFormat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Cambria</vt:lpstr>
      <vt:lpstr>Microsoft YaHei</vt:lpstr>
      <vt:lpstr/>
      <vt:lpstr>Arial Unicode MS</vt:lpstr>
      <vt:lpstr>Segoe Print</vt:lpstr>
      <vt:lpstr>Currency Symbols 16x9</vt:lpstr>
      <vt:lpstr>B . M . S</vt:lpstr>
      <vt:lpstr>OUTLOOK ON THE PROJECT </vt:lpstr>
      <vt:lpstr>PURPOSE OF BANK MANAGEMENT SYSTEM</vt:lpstr>
      <vt:lpstr>BENEFITS OF BANK MANAGEMENT SYSTEM</vt:lpstr>
      <vt:lpstr>STRUCTURE OF THE PROJECT</vt:lpstr>
      <vt:lpstr>Thanks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M S</dc:title>
  <dc:creator>Amadou Olabi FOPA YUFFON</dc:creator>
  <cp:lastModifiedBy>Amadou Olabi</cp:lastModifiedBy>
  <cp:revision>33</cp:revision>
  <dcterms:created xsi:type="dcterms:W3CDTF">2017-10-17T16:41:00Z</dcterms:created>
  <dcterms:modified xsi:type="dcterms:W3CDTF">2018-03-15T20:09:43Z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KSOProductBuildVer">
    <vt:lpwstr>1033-10.2.0.5965</vt:lpwstr>
  </property>
</Properties>
</file>