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1220" y="1600200"/>
            <a:ext cx="5946737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1221" y="4898573"/>
            <a:ext cx="5946736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9368" y="4782971"/>
            <a:ext cx="565614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5277" y="0"/>
            <a:ext cx="4266723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2390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17-Oct-17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90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893" y="646113"/>
            <a:ext cx="1829277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646113"/>
            <a:ext cx="7621985" cy="5522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17-Oct-17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3453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17-Oct-17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9368" y="1709058"/>
            <a:ext cx="961958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7" y="2237097"/>
            <a:ext cx="8231745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4876801"/>
            <a:ext cx="8231745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6509" y="0"/>
            <a:ext cx="1065491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17-Oct-17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9368" y="4782971"/>
            <a:ext cx="801896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832359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556" y="1984248"/>
            <a:ext cx="480185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319" y="1984248"/>
            <a:ext cx="480185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17-Oct-17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9368" y="1709058"/>
            <a:ext cx="961958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832359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828800"/>
            <a:ext cx="480185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743201"/>
            <a:ext cx="480185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320" y="1828800"/>
            <a:ext cx="480185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3320" y="2743201"/>
            <a:ext cx="480185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17-Oct-17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9368" y="1709058"/>
            <a:ext cx="961958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5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17-Oct-17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9368" y="1709058"/>
            <a:ext cx="961958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6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17-Oct-17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4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685801"/>
            <a:ext cx="4115872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2" y="685800"/>
            <a:ext cx="52591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2895600"/>
            <a:ext cx="4115872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17-Oct-17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9368" y="2743200"/>
            <a:ext cx="390309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685800"/>
            <a:ext cx="4115872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7495" y="-50118"/>
            <a:ext cx="6173806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2895600"/>
            <a:ext cx="4115872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9368" y="2743200"/>
            <a:ext cx="390309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4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83236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81201"/>
            <a:ext cx="9832360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17-Oct-17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8090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06549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0"/>
            <a:ext cx="1065490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0558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BANK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9756" y="1984248"/>
            <a:ext cx="9864043" cy="4492752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B M S</a:t>
            </a:r>
            <a:r>
              <a:rPr lang="en-US" dirty="0"/>
              <a:t>” will be extremely beneficial for the Customers intending to use and operate their bank account and will get various benefits in the field of management of accounts on a clean and user-friendly platform.</a:t>
            </a:r>
          </a:p>
          <a:p>
            <a:r>
              <a:rPr lang="en-US" dirty="0"/>
              <a:t>“</a:t>
            </a:r>
            <a:r>
              <a:rPr lang="en-US" b="1" dirty="0"/>
              <a:t>B M S</a:t>
            </a:r>
            <a:r>
              <a:rPr lang="en-US" dirty="0"/>
              <a:t>”, is a simple application, which is especially generated and designed for the bank in order to enter the applicant information about his/her bank account.</a:t>
            </a:r>
          </a:p>
          <a:p>
            <a:r>
              <a:rPr lang="en-US" dirty="0"/>
              <a:t>It is ACCOUNT ID AND PIN Code to protect as well.</a:t>
            </a:r>
          </a:p>
          <a:p>
            <a:pPr lvl="0"/>
            <a:r>
              <a:rPr lang="en-US" dirty="0"/>
              <a:t>We distinguish two types of Account in the System: </a:t>
            </a:r>
            <a:endParaRPr lang="en-US" sz="1800" dirty="0"/>
          </a:p>
          <a:p>
            <a:pPr lvl="8"/>
            <a:r>
              <a:rPr lang="en-US" b="1" i="1" dirty="0"/>
              <a:t>Current Account</a:t>
            </a:r>
            <a:endParaRPr lang="en-US" sz="1200" dirty="0"/>
          </a:p>
          <a:p>
            <a:pPr lvl="8"/>
            <a:r>
              <a:rPr lang="en-US" b="1" i="1" dirty="0"/>
              <a:t>Savings Account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</vt:lpstr>
      <vt:lpstr>Currency Symbols 16x9</vt:lpstr>
      <vt:lpstr>BENEFITS OF BANK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BANK MANAGEMENT SYSTEM</dc:title>
  <dc:creator>Amadou Olabi FOPA YUFFON</dc:creator>
  <cp:lastModifiedBy>Amadou Olabi FOPA YUFFON</cp:lastModifiedBy>
  <cp:revision>2</cp:revision>
  <dcterms:created xsi:type="dcterms:W3CDTF">2017-10-17T19:02:40Z</dcterms:created>
  <dcterms:modified xsi:type="dcterms:W3CDTF">2017-10-17T22:08:50Z</dcterms:modified>
</cp:coreProperties>
</file>