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3" r:id="rId10"/>
    <p:sldId id="260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31F4-D7F4-4DEA-A67E-5F25F6AFEBAB}" type="datetimeFigureOut">
              <a:rPr lang="en-US" smtClean="0"/>
              <a:t>12-Sep-16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D6AAF-37CF-4A77-BF98-FDB5B0823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4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2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6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8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5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9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1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D6AAF-37CF-4A77-BF98-FDB5B08239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8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663" y="3245005"/>
            <a:ext cx="9095949" cy="1532376"/>
          </a:xfrm>
        </p:spPr>
        <p:txBody>
          <a:bodyPr/>
          <a:lstStyle/>
          <a:p>
            <a:r>
              <a:rPr lang="en-US" b="1" dirty="0" smtClean="0"/>
              <a:t>Student Record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2049" y="4777379"/>
            <a:ext cx="8772564" cy="1221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Project realized by : </a:t>
            </a:r>
            <a:r>
              <a:rPr lang="fr-FR" dirty="0"/>
              <a:t>	</a:t>
            </a:r>
            <a:r>
              <a:rPr lang="fr-FR" dirty="0" smtClean="0"/>
              <a:t>	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/>
              <a:t>Fopa Yuffon Amadou </a:t>
            </a:r>
            <a:r>
              <a:rPr lang="fr-FR" dirty="0" smtClean="0"/>
              <a:t>Olabi	</a:t>
            </a:r>
            <a:r>
              <a:rPr lang="fr-FR" dirty="0"/>
              <a:t>	</a:t>
            </a:r>
            <a:r>
              <a:rPr lang="fr-FR" dirty="0" smtClean="0"/>
              <a:t>154446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Hassan Amadu</a:t>
            </a: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/>
              <a:t>		</a:t>
            </a:r>
            <a:r>
              <a:rPr lang="fr-FR" dirty="0" smtClean="0"/>
              <a:t>154309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 smtClean="0"/>
              <a:t>Kum Einstein					154312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3712" y="2420137"/>
            <a:ext cx="3273552" cy="1591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 S R 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0778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Structure of the project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9679" y="1559312"/>
            <a:ext cx="9378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500" dirty="0" smtClean="0"/>
              <a:t>We can Login in The </a:t>
            </a:r>
            <a:r>
              <a:rPr lang="en-US" sz="2500" dirty="0"/>
              <a:t>program </a:t>
            </a:r>
            <a:r>
              <a:rPr lang="en-US" sz="2500" dirty="0" smtClean="0"/>
              <a:t>as </a:t>
            </a:r>
            <a:r>
              <a:rPr lang="en-US" sz="2500" dirty="0"/>
              <a:t>A</a:t>
            </a:r>
            <a:r>
              <a:rPr lang="en-US" sz="2500" dirty="0" smtClean="0"/>
              <a:t>dministrator or </a:t>
            </a:r>
            <a:r>
              <a:rPr lang="en-US" sz="2500" dirty="0"/>
              <a:t>S</a:t>
            </a:r>
            <a:r>
              <a:rPr lang="en-US" sz="2500" dirty="0" smtClean="0"/>
              <a:t>tudent.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22" y="2210030"/>
            <a:ext cx="3533775" cy="1993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02" y="4293220"/>
            <a:ext cx="3717142" cy="1996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6" y="4293220"/>
            <a:ext cx="3847171" cy="19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Structure of the project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353" y="1418832"/>
            <a:ext cx="9378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500" dirty="0" smtClean="0"/>
              <a:t>Sample of When Login as an Administrator.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79" y="1987523"/>
            <a:ext cx="3533775" cy="178707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597913" y="2796866"/>
            <a:ext cx="1717288" cy="289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224" r="5344"/>
          <a:stretch/>
        </p:blipFill>
        <p:spPr>
          <a:xfrm>
            <a:off x="7471317" y="1987523"/>
            <a:ext cx="3713356" cy="178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8563" y="3988564"/>
            <a:ext cx="613341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Sample of When Login as </a:t>
            </a:r>
            <a:r>
              <a:rPr lang="en-US" sz="2500" dirty="0" smtClean="0"/>
              <a:t>a Student.</a:t>
            </a:r>
            <a:endParaRPr lang="en-US" sz="25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78" y="4560849"/>
            <a:ext cx="3533775" cy="171571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597913" y="5331499"/>
            <a:ext cx="1717288" cy="289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" r="5701"/>
          <a:stretch/>
        </p:blipFill>
        <p:spPr>
          <a:xfrm>
            <a:off x="7471317" y="4596063"/>
            <a:ext cx="3718051" cy="16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Structure of the project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353" y="1418832"/>
            <a:ext cx="9378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500" dirty="0" smtClean="0"/>
              <a:t>Sample for Register a Student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9" y="2134336"/>
            <a:ext cx="4009061" cy="2131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60" y="4128483"/>
            <a:ext cx="6105525" cy="272415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154977" y="5490558"/>
            <a:ext cx="978408" cy="41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19229" y="5490746"/>
            <a:ext cx="978408" cy="425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5400000">
            <a:off x="1223328" y="4724828"/>
            <a:ext cx="165033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END OF PRESENTATION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0332" y="3624146"/>
            <a:ext cx="702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#### Thanks You ####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b="1" dirty="0" smtClean="0"/>
              <a:t>Outlook On The Project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41395" y="1717288"/>
            <a:ext cx="95454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student record linguistically is any written information about a student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Student record can be described in terms of their contents 		</a:t>
            </a:r>
            <a:r>
              <a:rPr lang="en-US" sz="2400" dirty="0" smtClean="0"/>
              <a:t>	</a:t>
            </a:r>
            <a:r>
              <a:rPr lang="en-US" sz="2400" b="1" dirty="0" smtClean="0"/>
              <a:t>e.g</a:t>
            </a:r>
            <a:r>
              <a:rPr lang="en-US" sz="2400" b="1" dirty="0"/>
              <a:t>. </a:t>
            </a:r>
            <a:r>
              <a:rPr lang="en-US" sz="2400" dirty="0"/>
              <a:t>courses taken, grade point </a:t>
            </a:r>
            <a:r>
              <a:rPr lang="en-US" sz="2400" dirty="0" smtClean="0"/>
              <a:t>averages, </a:t>
            </a:r>
            <a:r>
              <a:rPr lang="en-US" sz="2400" dirty="0"/>
              <a:t>personal </a:t>
            </a:r>
            <a:r>
              <a:rPr lang="en-US" sz="2400" dirty="0" smtClean="0"/>
              <a:t>								information and others.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maintenance of extensive, accurate, and current data about individual student is essential to the functioning of schools and can promote effective educational </a:t>
            </a:r>
            <a:r>
              <a:rPr lang="en-US" sz="2400" dirty="0" smtClean="0"/>
              <a:t>practices.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of this information most be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 contents include </a:t>
            </a:r>
            <a:r>
              <a:rPr lang="en-US" sz="2400" dirty="0" smtClean="0"/>
              <a:t>family </a:t>
            </a:r>
            <a:r>
              <a:rPr lang="en-US" sz="2400" dirty="0"/>
              <a:t>information, courses taken and other information this is use by the education system to promote student success and provide appropriate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1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Purpose</a:t>
            </a:r>
            <a:r>
              <a:rPr lang="fr-FR" sz="4400" b="1" dirty="0" smtClean="0"/>
              <a:t> of Student Record System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2924" y="1784196"/>
            <a:ext cx="87648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Student records </a:t>
            </a:r>
            <a:r>
              <a:rPr lang="en-US" sz="2400" dirty="0" smtClean="0"/>
              <a:t>are used for many important educational purpose, including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nstructions and guidance decisions;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onitoring compliance with attendance;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nd administrative purposes, such as determining tuition status, scheduling students into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onitoring </a:t>
            </a:r>
            <a:r>
              <a:rPr lang="en-US" sz="2400" dirty="0"/>
              <a:t>program completion, and completing reports for local authorities</a:t>
            </a:r>
            <a:r>
              <a:rPr lang="en-US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student record usually contains the information necessary for each of these purposes at the school or urban level. </a:t>
            </a:r>
          </a:p>
        </p:txBody>
      </p:sp>
    </p:spTree>
    <p:extLst>
      <p:ext uri="{BB962C8B-B14F-4D97-AF65-F5344CB8AC3E}">
        <p14:creationId xmlns:p14="http://schemas.microsoft.com/office/powerpoint/2010/main" val="2811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Benefits of the student record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1620" y="2038815"/>
            <a:ext cx="93781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well-designed student record system yields many benefits.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most important of these is the ability to report information for decision making about individual students, school and programs.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second benefit, particularly with automated systems, is efficiency in processing and exchanging student records among schools.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student records are added to an overall management information system that includes information on materials, </a:t>
            </a:r>
            <a:r>
              <a:rPr lang="en-US" sz="2200" dirty="0" smtClean="0"/>
              <a:t>more </a:t>
            </a:r>
            <a:r>
              <a:rPr lang="en-US" sz="2200" dirty="0"/>
              <a:t>management activities can be accomplished and efficiency will be improved. </a:t>
            </a: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Student </a:t>
            </a:r>
            <a:r>
              <a:rPr lang="en-US" sz="2200" dirty="0"/>
              <a:t>record systems, thus, play a key role in the overall functioning of the education system; but more importantly, they increase a school’s ability to meet the needs of students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76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Structure of the </a:t>
            </a:r>
            <a:r>
              <a:rPr lang="en-US" sz="4400" b="1" dirty="0" smtClean="0"/>
              <a:t>Project Design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92923" y="1996825"/>
            <a:ext cx="9378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8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The </a:t>
            </a:r>
            <a:r>
              <a:rPr lang="en-US" sz="2800" dirty="0" smtClean="0"/>
              <a:t>Administrator logs </a:t>
            </a:r>
            <a:r>
              <a:rPr lang="en-US" sz="2800" dirty="0"/>
              <a:t>in with a </a:t>
            </a:r>
            <a:r>
              <a:rPr lang="en-US" sz="2800" dirty="0" smtClean="0"/>
              <a:t>username and a password </a:t>
            </a:r>
            <a:r>
              <a:rPr lang="en-US" sz="2800" dirty="0"/>
              <a:t>and </a:t>
            </a:r>
            <a:r>
              <a:rPr lang="en-US" sz="2800" dirty="0" smtClean="0"/>
              <a:t>have </a:t>
            </a:r>
            <a:r>
              <a:rPr lang="en-US" sz="2800" dirty="0"/>
              <a:t>the following </a:t>
            </a:r>
            <a:r>
              <a:rPr lang="en-US" sz="2800" dirty="0" smtClean="0"/>
              <a:t>functions :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Add a New User (both </a:t>
            </a:r>
            <a:r>
              <a:rPr lang="en-US" sz="2800" dirty="0" smtClean="0"/>
              <a:t>Admin&amp;Student</a:t>
            </a:r>
            <a:r>
              <a:rPr lang="en-US" sz="2800" dirty="0"/>
              <a:t>);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Delete a </a:t>
            </a:r>
            <a:r>
              <a:rPr lang="en-US" sz="2800" dirty="0"/>
              <a:t>U</a:t>
            </a:r>
            <a:r>
              <a:rPr lang="en-US" sz="2800" dirty="0" smtClean="0"/>
              <a:t>ser</a:t>
            </a:r>
            <a:r>
              <a:rPr lang="en-US" sz="2800" dirty="0"/>
              <a:t> (both Admin &amp; Student);</a:t>
            </a:r>
            <a:endParaRPr lang="en-US" sz="2800" dirty="0" smtClean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Edit </a:t>
            </a:r>
            <a:r>
              <a:rPr lang="en-US" sz="2800" dirty="0" smtClean="0"/>
              <a:t>a Student information;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Create, define and edit </a:t>
            </a:r>
            <a:r>
              <a:rPr lang="en-US" sz="2800" dirty="0"/>
              <a:t>C</a:t>
            </a:r>
            <a:r>
              <a:rPr lang="en-US" sz="2800" dirty="0" smtClean="0"/>
              <a:t>ourses;</a:t>
            </a:r>
            <a:endParaRPr lang="en-US" sz="2800" dirty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Reset </a:t>
            </a:r>
            <a:r>
              <a:rPr lang="en-US" sz="2800" dirty="0" smtClean="0"/>
              <a:t>Accounts (both Admin &amp; Student);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View of Administrator’s and Students List;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592923" y="1758298"/>
            <a:ext cx="92100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500" dirty="0"/>
              <a:t>We can Login in The program as Administrator or Student.</a:t>
            </a:r>
          </a:p>
        </p:txBody>
      </p:sp>
    </p:spTree>
    <p:extLst>
      <p:ext uri="{BB962C8B-B14F-4D97-AF65-F5344CB8AC3E}">
        <p14:creationId xmlns:p14="http://schemas.microsoft.com/office/powerpoint/2010/main" val="313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Structure of the project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3268" y="2284142"/>
            <a:ext cx="9517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4" indent="-346075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The Student logs in with an ID (generated by the program when the </a:t>
            </a:r>
            <a:r>
              <a:rPr lang="en-US" sz="2800" dirty="0" smtClean="0"/>
              <a:t>student is </a:t>
            </a:r>
            <a:r>
              <a:rPr lang="en-US" sz="2800" dirty="0"/>
              <a:t>created) and a </a:t>
            </a:r>
            <a:r>
              <a:rPr lang="en-US" sz="2800" dirty="0" smtClean="0"/>
              <a:t>password. The student can perform </a:t>
            </a:r>
            <a:r>
              <a:rPr lang="en-US" sz="2800" dirty="0"/>
              <a:t>the following </a:t>
            </a:r>
            <a:r>
              <a:rPr lang="en-US" sz="2800" dirty="0" smtClean="0"/>
              <a:t>functions </a:t>
            </a:r>
            <a:r>
              <a:rPr lang="en-US" sz="2800" dirty="0"/>
              <a:t>: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Create Himself;</a:t>
            </a:r>
            <a:endParaRPr lang="en-US" sz="2800" dirty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Choose courses;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Edit Personal information;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View His Status on his Profile.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227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Details Of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4" y="1994209"/>
            <a:ext cx="9378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8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800" b="1" dirty="0"/>
              <a:t>Functions of </a:t>
            </a:r>
            <a:r>
              <a:rPr lang="en-US" sz="2800" b="1" dirty="0" smtClean="0"/>
              <a:t>Administrator</a:t>
            </a:r>
            <a:endParaRPr lang="en-US" sz="2800" dirty="0" smtClean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Add a new </a:t>
            </a:r>
            <a:r>
              <a:rPr lang="en-US" sz="2800" dirty="0" smtClean="0"/>
              <a:t>student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 smtClean="0"/>
              <a:t>This </a:t>
            </a:r>
            <a:r>
              <a:rPr lang="en-US" sz="2000" dirty="0"/>
              <a:t>function permits the administrator to add a new student that did not exist before in the student record system .The administrator uses the student’s ID.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Delete a student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/>
              <a:t>The administrator can delete the entire student’s file .That is all personal information and courses</a:t>
            </a:r>
            <a:r>
              <a:rPr lang="en-US" sz="2000" dirty="0" smtClean="0"/>
              <a:t>.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Edit student </a:t>
            </a:r>
            <a:r>
              <a:rPr lang="en-US" sz="2800" dirty="0" smtClean="0"/>
              <a:t>information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/>
              <a:t>The administrator can modify student’s information such as personal data and </a:t>
            </a:r>
            <a:r>
              <a:rPr lang="en-US" sz="2000" dirty="0" smtClean="0"/>
              <a:t>courses.</a:t>
            </a:r>
          </a:p>
        </p:txBody>
      </p:sp>
    </p:spTree>
    <p:extLst>
      <p:ext uri="{BB962C8B-B14F-4D97-AF65-F5344CB8AC3E}">
        <p14:creationId xmlns:p14="http://schemas.microsoft.com/office/powerpoint/2010/main" val="20667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Details Of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4" y="1994209"/>
            <a:ext cx="93781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800" dirty="0" smtClean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Create </a:t>
            </a:r>
            <a:r>
              <a:rPr lang="en-US" sz="2800" dirty="0"/>
              <a:t>and define </a:t>
            </a:r>
            <a:r>
              <a:rPr lang="en-US" sz="2800" dirty="0" smtClean="0"/>
              <a:t>courses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 smtClean="0"/>
              <a:t>The administrator is responsible for giving the course outline for each specific program with their respective average point grading.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Reset account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/>
              <a:t>In case of forgotten password the administrator can reset the students </a:t>
            </a:r>
            <a:r>
              <a:rPr lang="en-US" sz="2000" dirty="0" smtClean="0"/>
              <a:t>account.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25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4785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Details Of Project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59679" y="1626220"/>
            <a:ext cx="93781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4" indent="-346075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800" b="1" dirty="0"/>
              <a:t>Functions of </a:t>
            </a:r>
            <a:r>
              <a:rPr lang="en-US" sz="2800" b="1" dirty="0" smtClean="0"/>
              <a:t>Students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Create </a:t>
            </a:r>
            <a:r>
              <a:rPr lang="en-US" sz="2800" dirty="0" smtClean="0"/>
              <a:t>Himself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/>
              <a:t>This function permits the student to add himself that </a:t>
            </a:r>
            <a:r>
              <a:rPr lang="en-US" sz="2000" dirty="0" smtClean="0"/>
              <a:t>did </a:t>
            </a:r>
            <a:r>
              <a:rPr lang="en-US" sz="2000" dirty="0"/>
              <a:t>not exist before </a:t>
            </a:r>
            <a:r>
              <a:rPr lang="en-US" sz="2000" dirty="0" smtClean="0"/>
              <a:t>in </a:t>
            </a:r>
            <a:r>
              <a:rPr lang="en-US" sz="2000" b="1" dirty="0" smtClean="0"/>
              <a:t>S R S</a:t>
            </a:r>
            <a:r>
              <a:rPr lang="en-US" sz="2000" dirty="0"/>
              <a:t> </a:t>
            </a:r>
            <a:r>
              <a:rPr lang="en-US" sz="2000" dirty="0" smtClean="0"/>
              <a:t>while entering </a:t>
            </a:r>
            <a:r>
              <a:rPr lang="en-US" sz="2000" dirty="0"/>
              <a:t>personal </a:t>
            </a:r>
            <a:r>
              <a:rPr lang="en-US" sz="2000" dirty="0" smtClean="0"/>
              <a:t>information.</a:t>
            </a:r>
            <a:endParaRPr lang="en-US" sz="2000" dirty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Choose </a:t>
            </a:r>
            <a:r>
              <a:rPr lang="en-US" sz="2800" dirty="0" smtClean="0"/>
              <a:t>courses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/>
              <a:t>The student is allowed to choose from a set of courses provided by the administrator.</a:t>
            </a:r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View </a:t>
            </a:r>
            <a:r>
              <a:rPr lang="en-US" sz="2800" dirty="0" smtClean="0"/>
              <a:t>Student </a:t>
            </a:r>
            <a:r>
              <a:rPr lang="en-US" sz="2800" dirty="0"/>
              <a:t>Status on his Profile</a:t>
            </a:r>
            <a:endParaRPr lang="en-US" sz="2800" dirty="0" smtClean="0"/>
          </a:p>
          <a:p>
            <a:pPr lvl="4" algn="ctr">
              <a:buClr>
                <a:schemeClr val="accent1"/>
              </a:buClr>
            </a:pPr>
            <a:r>
              <a:rPr lang="en-US" sz="2000" dirty="0" smtClean="0"/>
              <a:t>The Student can view his current status info's on the profile anytime he/she wishes while using  </a:t>
            </a:r>
            <a:r>
              <a:rPr lang="en-US" sz="2000" b="1" dirty="0" smtClean="0"/>
              <a:t>S R S</a:t>
            </a:r>
            <a:r>
              <a:rPr lang="en-US" sz="2000" dirty="0" smtClean="0"/>
              <a:t> .</a:t>
            </a:r>
            <a:endParaRPr lang="en-US" sz="2000" dirty="0"/>
          </a:p>
          <a:p>
            <a:pPr marL="2171700" lvl="4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Edit Personal </a:t>
            </a:r>
            <a:r>
              <a:rPr lang="en-US" sz="2800" dirty="0" smtClean="0"/>
              <a:t>information</a:t>
            </a:r>
          </a:p>
          <a:p>
            <a:pPr lvl="4" algn="ctr">
              <a:buClr>
                <a:schemeClr val="accent1"/>
              </a:buClr>
            </a:pPr>
            <a:r>
              <a:rPr lang="en-US" sz="2000" dirty="0"/>
              <a:t>The student can edit </a:t>
            </a:r>
            <a:r>
              <a:rPr lang="en-US" sz="2000" dirty="0" smtClean="0"/>
              <a:t>his personal information if he/she wishes in </a:t>
            </a:r>
            <a:r>
              <a:rPr lang="en-US" sz="2000" b="1" dirty="0" smtClean="0"/>
              <a:t> S R S</a:t>
            </a:r>
            <a:r>
              <a:rPr lang="en-US" sz="2000" dirty="0" smtClean="0"/>
              <a:t>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469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2284</TotalTime>
  <Words>628</Words>
  <Application>Microsoft Office PowerPoint</Application>
  <PresentationFormat>Widescreen</PresentationFormat>
  <Paragraphs>85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Wisp</vt:lpstr>
      <vt:lpstr>Student Record System</vt:lpstr>
      <vt:lpstr>Outlook On The Project</vt:lpstr>
      <vt:lpstr>Purpose of Student Record System</vt:lpstr>
      <vt:lpstr>Benefits of the student record system</vt:lpstr>
      <vt:lpstr>Structure of the Project Design</vt:lpstr>
      <vt:lpstr>Structure of the project Design</vt:lpstr>
      <vt:lpstr>Details Of Project</vt:lpstr>
      <vt:lpstr>Details Of Project</vt:lpstr>
      <vt:lpstr>Details Of Project</vt:lpstr>
      <vt:lpstr>Structure of the project Design</vt:lpstr>
      <vt:lpstr>Structure of the project Design</vt:lpstr>
      <vt:lpstr>Structure of the project Design</vt:lpstr>
      <vt:lpstr>END OF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System</dc:title>
  <dc:creator>Amadou Olabi FOPA YUFFON</dc:creator>
  <cp:lastModifiedBy>Amadou Olabi FOPA YUFFON</cp:lastModifiedBy>
  <cp:revision>39</cp:revision>
  <dcterms:created xsi:type="dcterms:W3CDTF">2016-08-03T18:18:39Z</dcterms:created>
  <dcterms:modified xsi:type="dcterms:W3CDTF">2016-09-12T17:18:32Z</dcterms:modified>
</cp:coreProperties>
</file>