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16125" y="981343"/>
            <a:ext cx="3680460" cy="861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34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3648075"/>
          </a:xfrm>
          <a:custGeom>
            <a:avLst/>
            <a:gdLst/>
            <a:ahLst/>
            <a:cxnLst/>
            <a:rect l="l" t="t" r="r" b="b"/>
            <a:pathLst>
              <a:path w="18288000" h="3648075">
                <a:moveTo>
                  <a:pt x="18288000" y="3647710"/>
                </a:moveTo>
                <a:lnTo>
                  <a:pt x="0" y="364771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3647710"/>
                </a:lnTo>
                <a:close/>
              </a:path>
            </a:pathLst>
          </a:custGeom>
          <a:solidFill>
            <a:srgbClr val="3134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9358" y="514127"/>
            <a:ext cx="10030822" cy="2229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4544" y="3913392"/>
            <a:ext cx="13252450" cy="467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E8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25082" y="-25082"/>
            <a:ext cx="18338165" cy="10337165"/>
            <a:chOff x="-25082" y="-25082"/>
            <a:chExt cx="18338165" cy="10337165"/>
          </a:xfrm>
        </p:grpSpPr>
        <p:sp>
          <p:nvSpPr>
            <p:cNvPr id="4" name="object 4" descr=""/>
            <p:cNvSpPr/>
            <p:nvPr/>
          </p:nvSpPr>
          <p:spPr>
            <a:xfrm>
              <a:off x="0" y="11"/>
              <a:ext cx="18288000" cy="9687560"/>
            </a:xfrm>
            <a:custGeom>
              <a:avLst/>
              <a:gdLst/>
              <a:ahLst/>
              <a:cxnLst/>
              <a:rect l="l" t="t" r="r" b="b"/>
              <a:pathLst>
                <a:path w="18288000" h="9687560">
                  <a:moveTo>
                    <a:pt x="18287988" y="0"/>
                  </a:moveTo>
                  <a:lnTo>
                    <a:pt x="16956710" y="0"/>
                  </a:lnTo>
                  <a:lnTo>
                    <a:pt x="13906284" y="2477871"/>
                  </a:lnTo>
                  <a:lnTo>
                    <a:pt x="9143987" y="2676245"/>
                  </a:lnTo>
                  <a:lnTo>
                    <a:pt x="4381703" y="6346304"/>
                  </a:lnTo>
                  <a:lnTo>
                    <a:pt x="0" y="7806525"/>
                  </a:lnTo>
                  <a:lnTo>
                    <a:pt x="0" y="9687077"/>
                  </a:lnTo>
                  <a:lnTo>
                    <a:pt x="4381703" y="9322016"/>
                  </a:lnTo>
                  <a:lnTo>
                    <a:pt x="9143987" y="5156009"/>
                  </a:lnTo>
                  <a:lnTo>
                    <a:pt x="13906284" y="6445491"/>
                  </a:lnTo>
                  <a:lnTo>
                    <a:pt x="18287988" y="3068739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2D8BB9">
                <a:alpha val="38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068751"/>
              <a:ext cx="18288000" cy="7218680"/>
            </a:xfrm>
            <a:custGeom>
              <a:avLst/>
              <a:gdLst/>
              <a:ahLst/>
              <a:cxnLst/>
              <a:rect l="l" t="t" r="r" b="b"/>
              <a:pathLst>
                <a:path w="18288000" h="7218680">
                  <a:moveTo>
                    <a:pt x="18287988" y="0"/>
                  </a:moveTo>
                  <a:lnTo>
                    <a:pt x="13906284" y="3376752"/>
                  </a:lnTo>
                  <a:lnTo>
                    <a:pt x="9143987" y="2087270"/>
                  </a:lnTo>
                  <a:lnTo>
                    <a:pt x="4381703" y="6253277"/>
                  </a:lnTo>
                  <a:lnTo>
                    <a:pt x="0" y="6618338"/>
                  </a:lnTo>
                  <a:lnTo>
                    <a:pt x="0" y="7218261"/>
                  </a:lnTo>
                  <a:lnTo>
                    <a:pt x="2108314" y="7218261"/>
                  </a:lnTo>
                  <a:lnTo>
                    <a:pt x="4381703" y="6650050"/>
                  </a:lnTo>
                  <a:lnTo>
                    <a:pt x="9143987" y="4071086"/>
                  </a:lnTo>
                  <a:lnTo>
                    <a:pt x="13906284" y="4864608"/>
                  </a:lnTo>
                  <a:lnTo>
                    <a:pt x="18287988" y="4682083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2E5E98">
                <a:alpha val="38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108301" y="7139837"/>
              <a:ext cx="16179800" cy="3147695"/>
            </a:xfrm>
            <a:custGeom>
              <a:avLst/>
              <a:gdLst/>
              <a:ahLst/>
              <a:cxnLst/>
              <a:rect l="l" t="t" r="r" b="b"/>
              <a:pathLst>
                <a:path w="16179800" h="3147695">
                  <a:moveTo>
                    <a:pt x="16179686" y="610997"/>
                  </a:moveTo>
                  <a:lnTo>
                    <a:pt x="11797983" y="793521"/>
                  </a:lnTo>
                  <a:lnTo>
                    <a:pt x="7035686" y="0"/>
                  </a:lnTo>
                  <a:lnTo>
                    <a:pt x="2273401" y="2578951"/>
                  </a:lnTo>
                  <a:lnTo>
                    <a:pt x="0" y="3147161"/>
                  </a:lnTo>
                  <a:lnTo>
                    <a:pt x="2273401" y="3147161"/>
                  </a:lnTo>
                  <a:lnTo>
                    <a:pt x="7035686" y="3147161"/>
                  </a:lnTo>
                  <a:lnTo>
                    <a:pt x="11797983" y="3147161"/>
                  </a:lnTo>
                  <a:lnTo>
                    <a:pt x="16179686" y="3147174"/>
                  </a:lnTo>
                  <a:lnTo>
                    <a:pt x="16179686" y="610997"/>
                  </a:lnTo>
                  <a:close/>
                </a:path>
              </a:pathLst>
            </a:custGeom>
            <a:solidFill>
              <a:srgbClr val="6BE4E7">
                <a:alpha val="38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6346307"/>
              <a:ext cx="4382135" cy="1460500"/>
            </a:xfrm>
            <a:custGeom>
              <a:avLst/>
              <a:gdLst/>
              <a:ahLst/>
              <a:cxnLst/>
              <a:rect l="l" t="t" r="r" b="b"/>
              <a:pathLst>
                <a:path w="4382135" h="1460500">
                  <a:moveTo>
                    <a:pt x="0" y="1460217"/>
                  </a:moveTo>
                  <a:lnTo>
                    <a:pt x="4381704" y="0"/>
                  </a:lnTo>
                  <a:lnTo>
                    <a:pt x="0" y="1460217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6346307"/>
              <a:ext cx="4382135" cy="1460500"/>
            </a:xfrm>
            <a:custGeom>
              <a:avLst/>
              <a:gdLst/>
              <a:ahLst/>
              <a:cxnLst/>
              <a:rect l="l" t="t" r="r" b="b"/>
              <a:pathLst>
                <a:path w="4382135" h="1460500">
                  <a:moveTo>
                    <a:pt x="0" y="1460217"/>
                  </a:moveTo>
                  <a:lnTo>
                    <a:pt x="4381704" y="0"/>
                  </a:lnTo>
                </a:path>
              </a:pathLst>
            </a:custGeom>
            <a:ln w="50079">
              <a:solidFill>
                <a:srgbClr val="2D8B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381705" y="2676253"/>
              <a:ext cx="4762500" cy="3670300"/>
            </a:xfrm>
            <a:custGeom>
              <a:avLst/>
              <a:gdLst/>
              <a:ahLst/>
              <a:cxnLst/>
              <a:rect l="l" t="t" r="r" b="b"/>
              <a:pathLst>
                <a:path w="4762500" h="3670300">
                  <a:moveTo>
                    <a:pt x="0" y="3670054"/>
                  </a:moveTo>
                  <a:lnTo>
                    <a:pt x="4762293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81705" y="2676253"/>
              <a:ext cx="4762500" cy="3670300"/>
            </a:xfrm>
            <a:custGeom>
              <a:avLst/>
              <a:gdLst/>
              <a:ahLst/>
              <a:cxnLst/>
              <a:rect l="l" t="t" r="r" b="b"/>
              <a:pathLst>
                <a:path w="4762500" h="3670300">
                  <a:moveTo>
                    <a:pt x="0" y="3670054"/>
                  </a:moveTo>
                  <a:lnTo>
                    <a:pt x="4762293" y="0"/>
                  </a:lnTo>
                </a:path>
              </a:pathLst>
            </a:custGeom>
            <a:ln w="50079">
              <a:solidFill>
                <a:srgbClr val="2D8B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143998" y="2477872"/>
              <a:ext cx="4762500" cy="198755"/>
            </a:xfrm>
            <a:custGeom>
              <a:avLst/>
              <a:gdLst/>
              <a:ahLst/>
              <a:cxnLst/>
              <a:rect l="l" t="t" r="r" b="b"/>
              <a:pathLst>
                <a:path w="4762500" h="198755">
                  <a:moveTo>
                    <a:pt x="0" y="198381"/>
                  </a:moveTo>
                  <a:lnTo>
                    <a:pt x="4762293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3998" y="2477872"/>
              <a:ext cx="4762500" cy="198755"/>
            </a:xfrm>
            <a:custGeom>
              <a:avLst/>
              <a:gdLst/>
              <a:ahLst/>
              <a:cxnLst/>
              <a:rect l="l" t="t" r="r" b="b"/>
              <a:pathLst>
                <a:path w="4762500" h="198755">
                  <a:moveTo>
                    <a:pt x="0" y="198381"/>
                  </a:moveTo>
                  <a:lnTo>
                    <a:pt x="4762293" y="0"/>
                  </a:lnTo>
                </a:path>
              </a:pathLst>
            </a:custGeom>
            <a:ln w="50079">
              <a:solidFill>
                <a:srgbClr val="2D8B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906291" y="0"/>
              <a:ext cx="3050540" cy="2478405"/>
            </a:xfrm>
            <a:custGeom>
              <a:avLst/>
              <a:gdLst/>
              <a:ahLst/>
              <a:cxnLst/>
              <a:rect l="l" t="t" r="r" b="b"/>
              <a:pathLst>
                <a:path w="3050540" h="2478405">
                  <a:moveTo>
                    <a:pt x="0" y="2477872"/>
                  </a:moveTo>
                  <a:lnTo>
                    <a:pt x="3050421" y="0"/>
                  </a:lnTo>
                  <a:lnTo>
                    <a:pt x="0" y="2477872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906291" y="0"/>
              <a:ext cx="3050540" cy="2478405"/>
            </a:xfrm>
            <a:custGeom>
              <a:avLst/>
              <a:gdLst/>
              <a:ahLst/>
              <a:cxnLst/>
              <a:rect l="l" t="t" r="r" b="b"/>
              <a:pathLst>
                <a:path w="3050540" h="2478405">
                  <a:moveTo>
                    <a:pt x="0" y="2477872"/>
                  </a:moveTo>
                  <a:lnTo>
                    <a:pt x="3050421" y="0"/>
                  </a:lnTo>
                </a:path>
              </a:pathLst>
            </a:custGeom>
            <a:ln w="50079">
              <a:solidFill>
                <a:srgbClr val="2D8B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9322026"/>
              <a:ext cx="4382135" cy="365125"/>
            </a:xfrm>
            <a:custGeom>
              <a:avLst/>
              <a:gdLst/>
              <a:ahLst/>
              <a:cxnLst/>
              <a:rect l="l" t="t" r="r" b="b"/>
              <a:pathLst>
                <a:path w="4382135" h="365125">
                  <a:moveTo>
                    <a:pt x="0" y="365054"/>
                  </a:moveTo>
                  <a:lnTo>
                    <a:pt x="4381704" y="0"/>
                  </a:lnTo>
                  <a:lnTo>
                    <a:pt x="0" y="365054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9322026"/>
              <a:ext cx="4382135" cy="365125"/>
            </a:xfrm>
            <a:custGeom>
              <a:avLst/>
              <a:gdLst/>
              <a:ahLst/>
              <a:cxnLst/>
              <a:rect l="l" t="t" r="r" b="b"/>
              <a:pathLst>
                <a:path w="4382135" h="365125">
                  <a:moveTo>
                    <a:pt x="0" y="365054"/>
                  </a:moveTo>
                  <a:lnTo>
                    <a:pt x="4381704" y="0"/>
                  </a:lnTo>
                </a:path>
              </a:pathLst>
            </a:custGeom>
            <a:ln w="50079">
              <a:solidFill>
                <a:srgbClr val="2E5E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381705" y="5156020"/>
              <a:ext cx="4762500" cy="4166235"/>
            </a:xfrm>
            <a:custGeom>
              <a:avLst/>
              <a:gdLst/>
              <a:ahLst/>
              <a:cxnLst/>
              <a:rect l="l" t="t" r="r" b="b"/>
              <a:pathLst>
                <a:path w="4762500" h="4166234">
                  <a:moveTo>
                    <a:pt x="0" y="4166006"/>
                  </a:moveTo>
                  <a:lnTo>
                    <a:pt x="4762293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381705" y="5156020"/>
              <a:ext cx="4762500" cy="4166235"/>
            </a:xfrm>
            <a:custGeom>
              <a:avLst/>
              <a:gdLst/>
              <a:ahLst/>
              <a:cxnLst/>
              <a:rect l="l" t="t" r="r" b="b"/>
              <a:pathLst>
                <a:path w="4762500" h="4166234">
                  <a:moveTo>
                    <a:pt x="0" y="4166006"/>
                  </a:moveTo>
                  <a:lnTo>
                    <a:pt x="4762293" y="0"/>
                  </a:lnTo>
                </a:path>
              </a:pathLst>
            </a:custGeom>
            <a:ln w="50079">
              <a:solidFill>
                <a:srgbClr val="2E5E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143998" y="5156020"/>
              <a:ext cx="4762500" cy="1289685"/>
            </a:xfrm>
            <a:custGeom>
              <a:avLst/>
              <a:gdLst/>
              <a:ahLst/>
              <a:cxnLst/>
              <a:rect l="l" t="t" r="r" b="b"/>
              <a:pathLst>
                <a:path w="4762500" h="1289685">
                  <a:moveTo>
                    <a:pt x="4762293" y="1289477"/>
                  </a:moveTo>
                  <a:lnTo>
                    <a:pt x="0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143998" y="5156020"/>
              <a:ext cx="4762500" cy="1289685"/>
            </a:xfrm>
            <a:custGeom>
              <a:avLst/>
              <a:gdLst/>
              <a:ahLst/>
              <a:cxnLst/>
              <a:rect l="l" t="t" r="r" b="b"/>
              <a:pathLst>
                <a:path w="4762500" h="1289685">
                  <a:moveTo>
                    <a:pt x="0" y="0"/>
                  </a:moveTo>
                  <a:lnTo>
                    <a:pt x="4762293" y="1289477"/>
                  </a:lnTo>
                </a:path>
              </a:pathLst>
            </a:custGeom>
            <a:ln w="50079">
              <a:solidFill>
                <a:srgbClr val="2E5E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906291" y="3068742"/>
              <a:ext cx="4382135" cy="3376929"/>
            </a:xfrm>
            <a:custGeom>
              <a:avLst/>
              <a:gdLst/>
              <a:ahLst/>
              <a:cxnLst/>
              <a:rect l="l" t="t" r="r" b="b"/>
              <a:pathLst>
                <a:path w="4382134" h="3376929">
                  <a:moveTo>
                    <a:pt x="0" y="3376754"/>
                  </a:moveTo>
                  <a:lnTo>
                    <a:pt x="4381707" y="0"/>
                  </a:lnTo>
                  <a:lnTo>
                    <a:pt x="0" y="3376754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906291" y="3068742"/>
              <a:ext cx="4382135" cy="3376929"/>
            </a:xfrm>
            <a:custGeom>
              <a:avLst/>
              <a:gdLst/>
              <a:ahLst/>
              <a:cxnLst/>
              <a:rect l="l" t="t" r="r" b="b"/>
              <a:pathLst>
                <a:path w="4382134" h="3376929">
                  <a:moveTo>
                    <a:pt x="0" y="3376754"/>
                  </a:moveTo>
                  <a:lnTo>
                    <a:pt x="4381707" y="0"/>
                  </a:lnTo>
                </a:path>
              </a:pathLst>
            </a:custGeom>
            <a:ln w="50079">
              <a:solidFill>
                <a:srgbClr val="2E5E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108316" y="9718788"/>
              <a:ext cx="2273935" cy="568325"/>
            </a:xfrm>
            <a:custGeom>
              <a:avLst/>
              <a:gdLst/>
              <a:ahLst/>
              <a:cxnLst/>
              <a:rect l="l" t="t" r="r" b="b"/>
              <a:pathLst>
                <a:path w="2273935" h="568325">
                  <a:moveTo>
                    <a:pt x="0" y="568210"/>
                  </a:moveTo>
                  <a:lnTo>
                    <a:pt x="2273388" y="0"/>
                  </a:lnTo>
                  <a:lnTo>
                    <a:pt x="0" y="56821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108316" y="9718788"/>
              <a:ext cx="2273935" cy="568325"/>
            </a:xfrm>
            <a:custGeom>
              <a:avLst/>
              <a:gdLst/>
              <a:ahLst/>
              <a:cxnLst/>
              <a:rect l="l" t="t" r="r" b="b"/>
              <a:pathLst>
                <a:path w="2273935" h="568325">
                  <a:moveTo>
                    <a:pt x="0" y="568210"/>
                  </a:moveTo>
                  <a:lnTo>
                    <a:pt x="2273388" y="0"/>
                  </a:lnTo>
                </a:path>
              </a:pathLst>
            </a:custGeom>
            <a:ln w="50079">
              <a:solidFill>
                <a:srgbClr val="6B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381705" y="7139832"/>
              <a:ext cx="4762500" cy="2579370"/>
            </a:xfrm>
            <a:custGeom>
              <a:avLst/>
              <a:gdLst/>
              <a:ahLst/>
              <a:cxnLst/>
              <a:rect l="l" t="t" r="r" b="b"/>
              <a:pathLst>
                <a:path w="4762500" h="2579370">
                  <a:moveTo>
                    <a:pt x="0" y="2578956"/>
                  </a:moveTo>
                  <a:lnTo>
                    <a:pt x="4762293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381705" y="7139832"/>
              <a:ext cx="4762500" cy="2579370"/>
            </a:xfrm>
            <a:custGeom>
              <a:avLst/>
              <a:gdLst/>
              <a:ahLst/>
              <a:cxnLst/>
              <a:rect l="l" t="t" r="r" b="b"/>
              <a:pathLst>
                <a:path w="4762500" h="2579370">
                  <a:moveTo>
                    <a:pt x="0" y="2578956"/>
                  </a:moveTo>
                  <a:lnTo>
                    <a:pt x="4762293" y="0"/>
                  </a:lnTo>
                </a:path>
              </a:pathLst>
            </a:custGeom>
            <a:ln w="50079">
              <a:solidFill>
                <a:srgbClr val="6B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143998" y="7139832"/>
              <a:ext cx="4762500" cy="793750"/>
            </a:xfrm>
            <a:custGeom>
              <a:avLst/>
              <a:gdLst/>
              <a:ahLst/>
              <a:cxnLst/>
              <a:rect l="l" t="t" r="r" b="b"/>
              <a:pathLst>
                <a:path w="4762500" h="793750">
                  <a:moveTo>
                    <a:pt x="4762293" y="793525"/>
                  </a:moveTo>
                  <a:lnTo>
                    <a:pt x="0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143998" y="7139832"/>
              <a:ext cx="4762500" cy="793750"/>
            </a:xfrm>
            <a:custGeom>
              <a:avLst/>
              <a:gdLst/>
              <a:ahLst/>
              <a:cxnLst/>
              <a:rect l="l" t="t" r="r" b="b"/>
              <a:pathLst>
                <a:path w="4762500" h="793750">
                  <a:moveTo>
                    <a:pt x="0" y="0"/>
                  </a:moveTo>
                  <a:lnTo>
                    <a:pt x="4762293" y="793525"/>
                  </a:lnTo>
                </a:path>
              </a:pathLst>
            </a:custGeom>
            <a:ln w="50079">
              <a:solidFill>
                <a:srgbClr val="6B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3906291" y="7750830"/>
              <a:ext cx="4382135" cy="182880"/>
            </a:xfrm>
            <a:custGeom>
              <a:avLst/>
              <a:gdLst/>
              <a:ahLst/>
              <a:cxnLst/>
              <a:rect l="l" t="t" r="r" b="b"/>
              <a:pathLst>
                <a:path w="4382134" h="182879">
                  <a:moveTo>
                    <a:pt x="0" y="182526"/>
                  </a:moveTo>
                  <a:lnTo>
                    <a:pt x="4381707" y="0"/>
                  </a:lnTo>
                  <a:lnTo>
                    <a:pt x="0" y="182526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3906291" y="7750830"/>
              <a:ext cx="4382135" cy="182880"/>
            </a:xfrm>
            <a:custGeom>
              <a:avLst/>
              <a:gdLst/>
              <a:ahLst/>
              <a:cxnLst/>
              <a:rect l="l" t="t" r="r" b="b"/>
              <a:pathLst>
                <a:path w="4382134" h="182879">
                  <a:moveTo>
                    <a:pt x="0" y="182526"/>
                  </a:moveTo>
                  <a:lnTo>
                    <a:pt x="4381707" y="0"/>
                  </a:lnTo>
                </a:path>
              </a:pathLst>
            </a:custGeom>
            <a:ln w="50079">
              <a:solidFill>
                <a:srgbClr val="6B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28699" y="3224468"/>
              <a:ext cx="16228060" cy="3609975"/>
            </a:xfrm>
            <a:custGeom>
              <a:avLst/>
              <a:gdLst/>
              <a:ahLst/>
              <a:cxnLst/>
              <a:rect l="l" t="t" r="r" b="b"/>
              <a:pathLst>
                <a:path w="16228060" h="3609975">
                  <a:moveTo>
                    <a:pt x="15744824" y="3609352"/>
                  </a:moveTo>
                  <a:lnTo>
                    <a:pt x="485775" y="3609352"/>
                  </a:lnTo>
                  <a:lnTo>
                    <a:pt x="438991" y="3607129"/>
                  </a:lnTo>
                  <a:lnTo>
                    <a:pt x="393466" y="3600593"/>
                  </a:lnTo>
                  <a:lnTo>
                    <a:pt x="349403" y="3589950"/>
                  </a:lnTo>
                  <a:lnTo>
                    <a:pt x="307004" y="3575401"/>
                  </a:lnTo>
                  <a:lnTo>
                    <a:pt x="266475" y="3557152"/>
                  </a:lnTo>
                  <a:lnTo>
                    <a:pt x="228018" y="3535405"/>
                  </a:lnTo>
                  <a:lnTo>
                    <a:pt x="191838" y="3510364"/>
                  </a:lnTo>
                  <a:lnTo>
                    <a:pt x="158137" y="3482233"/>
                  </a:lnTo>
                  <a:lnTo>
                    <a:pt x="127119" y="3451215"/>
                  </a:lnTo>
                  <a:lnTo>
                    <a:pt x="98988" y="3417514"/>
                  </a:lnTo>
                  <a:lnTo>
                    <a:pt x="73947" y="3381334"/>
                  </a:lnTo>
                  <a:lnTo>
                    <a:pt x="52200" y="3342877"/>
                  </a:lnTo>
                  <a:lnTo>
                    <a:pt x="33951" y="3302348"/>
                  </a:lnTo>
                  <a:lnTo>
                    <a:pt x="19402" y="3259950"/>
                  </a:lnTo>
                  <a:lnTo>
                    <a:pt x="8759" y="3215886"/>
                  </a:lnTo>
                  <a:lnTo>
                    <a:pt x="2223" y="3170361"/>
                  </a:lnTo>
                  <a:lnTo>
                    <a:pt x="0" y="3123578"/>
                  </a:lnTo>
                  <a:lnTo>
                    <a:pt x="0" y="485775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9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3" y="19403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5" y="0"/>
                  </a:lnTo>
                  <a:lnTo>
                    <a:pt x="15744824" y="0"/>
                  </a:lnTo>
                  <a:lnTo>
                    <a:pt x="15791608" y="2223"/>
                  </a:lnTo>
                  <a:lnTo>
                    <a:pt x="15837133" y="8759"/>
                  </a:lnTo>
                  <a:lnTo>
                    <a:pt x="15881196" y="19403"/>
                  </a:lnTo>
                  <a:lnTo>
                    <a:pt x="15923594" y="33951"/>
                  </a:lnTo>
                  <a:lnTo>
                    <a:pt x="15964124" y="52200"/>
                  </a:lnTo>
                  <a:lnTo>
                    <a:pt x="16002580" y="73947"/>
                  </a:lnTo>
                  <a:lnTo>
                    <a:pt x="16038761" y="98988"/>
                  </a:lnTo>
                  <a:lnTo>
                    <a:pt x="16072462" y="127119"/>
                  </a:lnTo>
                  <a:lnTo>
                    <a:pt x="16103480" y="158137"/>
                  </a:lnTo>
                  <a:lnTo>
                    <a:pt x="16131611" y="191838"/>
                  </a:lnTo>
                  <a:lnTo>
                    <a:pt x="16156652" y="228019"/>
                  </a:lnTo>
                  <a:lnTo>
                    <a:pt x="16178399" y="266475"/>
                  </a:lnTo>
                  <a:lnTo>
                    <a:pt x="16196648" y="307004"/>
                  </a:lnTo>
                  <a:lnTo>
                    <a:pt x="16211196" y="349403"/>
                  </a:lnTo>
                  <a:lnTo>
                    <a:pt x="16221840" y="393466"/>
                  </a:lnTo>
                  <a:lnTo>
                    <a:pt x="16227989" y="436297"/>
                  </a:lnTo>
                  <a:lnTo>
                    <a:pt x="16227989" y="3173055"/>
                  </a:lnTo>
                  <a:lnTo>
                    <a:pt x="16221840" y="3215886"/>
                  </a:lnTo>
                  <a:lnTo>
                    <a:pt x="16211196" y="3259950"/>
                  </a:lnTo>
                  <a:lnTo>
                    <a:pt x="16196648" y="3302348"/>
                  </a:lnTo>
                  <a:lnTo>
                    <a:pt x="16178399" y="3342877"/>
                  </a:lnTo>
                  <a:lnTo>
                    <a:pt x="16156652" y="3381334"/>
                  </a:lnTo>
                  <a:lnTo>
                    <a:pt x="16131611" y="3417514"/>
                  </a:lnTo>
                  <a:lnTo>
                    <a:pt x="16103480" y="3451215"/>
                  </a:lnTo>
                  <a:lnTo>
                    <a:pt x="16072462" y="3482233"/>
                  </a:lnTo>
                  <a:lnTo>
                    <a:pt x="16038761" y="3510364"/>
                  </a:lnTo>
                  <a:lnTo>
                    <a:pt x="16002580" y="3535405"/>
                  </a:lnTo>
                  <a:lnTo>
                    <a:pt x="15964124" y="3557152"/>
                  </a:lnTo>
                  <a:lnTo>
                    <a:pt x="15923594" y="3575401"/>
                  </a:lnTo>
                  <a:lnTo>
                    <a:pt x="15881196" y="3589950"/>
                  </a:lnTo>
                  <a:lnTo>
                    <a:pt x="15837133" y="3600593"/>
                  </a:lnTo>
                  <a:lnTo>
                    <a:pt x="15791608" y="3607129"/>
                  </a:lnTo>
                  <a:lnTo>
                    <a:pt x="15744824" y="3609352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686546" y="4130490"/>
            <a:ext cx="8915400" cy="1666239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750" spc="-2530"/>
              <a:t>FORTNITE</a:t>
            </a:r>
            <a:r>
              <a:rPr dirty="0" sz="10750" spc="-440"/>
              <a:t> </a:t>
            </a:r>
            <a:r>
              <a:rPr dirty="0" sz="10750" spc="-2180"/>
              <a:t>DRINKER</a:t>
            </a:r>
            <a:endParaRPr sz="10750"/>
          </a:p>
        </p:txBody>
      </p:sp>
      <p:sp>
        <p:nvSpPr>
          <p:cNvPr id="33" name="object 33" descr=""/>
          <p:cNvSpPr/>
          <p:nvPr/>
        </p:nvSpPr>
        <p:spPr>
          <a:xfrm>
            <a:off x="5812568" y="7637752"/>
            <a:ext cx="6663055" cy="895350"/>
          </a:xfrm>
          <a:custGeom>
            <a:avLst/>
            <a:gdLst/>
            <a:ahLst/>
            <a:cxnLst/>
            <a:rect l="l" t="t" r="r" b="b"/>
            <a:pathLst>
              <a:path w="6663055" h="895350">
                <a:moveTo>
                  <a:pt x="6439089" y="895033"/>
                </a:moveTo>
                <a:lnTo>
                  <a:pt x="223758" y="895033"/>
                </a:lnTo>
                <a:lnTo>
                  <a:pt x="178663" y="890487"/>
                </a:lnTo>
                <a:lnTo>
                  <a:pt x="136661" y="877449"/>
                </a:lnTo>
                <a:lnTo>
                  <a:pt x="98652" y="856818"/>
                </a:lnTo>
                <a:lnTo>
                  <a:pt x="65537" y="829496"/>
                </a:lnTo>
                <a:lnTo>
                  <a:pt x="38214" y="796380"/>
                </a:lnTo>
                <a:lnTo>
                  <a:pt x="17584" y="758371"/>
                </a:lnTo>
                <a:lnTo>
                  <a:pt x="4545" y="716370"/>
                </a:lnTo>
                <a:lnTo>
                  <a:pt x="0" y="671274"/>
                </a:lnTo>
                <a:lnTo>
                  <a:pt x="0" y="223758"/>
                </a:lnTo>
                <a:lnTo>
                  <a:pt x="4545" y="178663"/>
                </a:lnTo>
                <a:lnTo>
                  <a:pt x="17584" y="136661"/>
                </a:lnTo>
                <a:lnTo>
                  <a:pt x="38214" y="98652"/>
                </a:lnTo>
                <a:lnTo>
                  <a:pt x="65537" y="65537"/>
                </a:lnTo>
                <a:lnTo>
                  <a:pt x="98652" y="38214"/>
                </a:lnTo>
                <a:lnTo>
                  <a:pt x="136661" y="17584"/>
                </a:lnTo>
                <a:lnTo>
                  <a:pt x="178663" y="4545"/>
                </a:lnTo>
                <a:lnTo>
                  <a:pt x="223758" y="0"/>
                </a:lnTo>
                <a:lnTo>
                  <a:pt x="6439089" y="0"/>
                </a:lnTo>
                <a:lnTo>
                  <a:pt x="6484184" y="4545"/>
                </a:lnTo>
                <a:lnTo>
                  <a:pt x="6526186" y="17584"/>
                </a:lnTo>
                <a:lnTo>
                  <a:pt x="6564194" y="38214"/>
                </a:lnTo>
                <a:lnTo>
                  <a:pt x="6597310" y="65537"/>
                </a:lnTo>
                <a:lnTo>
                  <a:pt x="6624633" y="98652"/>
                </a:lnTo>
                <a:lnTo>
                  <a:pt x="6645263" y="136661"/>
                </a:lnTo>
                <a:lnTo>
                  <a:pt x="6658301" y="178663"/>
                </a:lnTo>
                <a:lnTo>
                  <a:pt x="6662847" y="223758"/>
                </a:lnTo>
                <a:lnTo>
                  <a:pt x="6662847" y="671274"/>
                </a:lnTo>
                <a:lnTo>
                  <a:pt x="6658301" y="716370"/>
                </a:lnTo>
                <a:lnTo>
                  <a:pt x="6645263" y="758371"/>
                </a:lnTo>
                <a:lnTo>
                  <a:pt x="6624633" y="796380"/>
                </a:lnTo>
                <a:lnTo>
                  <a:pt x="6597310" y="829496"/>
                </a:lnTo>
                <a:lnTo>
                  <a:pt x="6564194" y="856818"/>
                </a:lnTo>
                <a:lnTo>
                  <a:pt x="6526186" y="877449"/>
                </a:lnTo>
                <a:lnTo>
                  <a:pt x="6484184" y="890487"/>
                </a:lnTo>
                <a:lnTo>
                  <a:pt x="6439089" y="8950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6018626" y="7721002"/>
            <a:ext cx="6250940" cy="681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00" spc="-85">
                <a:solidFill>
                  <a:srgbClr val="31346E"/>
                </a:solidFill>
                <a:latin typeface="Verdana"/>
                <a:cs typeface="Verdana"/>
              </a:rPr>
              <a:t>CLASS</a:t>
            </a:r>
            <a:r>
              <a:rPr dirty="0" sz="4300" spc="-275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4300" spc="-10">
                <a:solidFill>
                  <a:srgbClr val="31346E"/>
                </a:solidFill>
                <a:latin typeface="Verdana"/>
                <a:cs typeface="Verdana"/>
              </a:rPr>
              <a:t>PRESENTATION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6" y="340232"/>
            <a:ext cx="8505824" cy="55816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5387" y="4141304"/>
            <a:ext cx="8029574" cy="5686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2048" y="158400"/>
            <a:ext cx="17919065" cy="9932035"/>
            <a:chOff x="162048" y="158400"/>
            <a:chExt cx="17919065" cy="99320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048" y="158400"/>
              <a:ext cx="9239249" cy="55625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2592" y="5270787"/>
              <a:ext cx="9658348" cy="4819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32" y="1148044"/>
            <a:ext cx="11696699" cy="7238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1931" y="4176680"/>
            <a:ext cx="6040755" cy="1799589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600" spc="-3050">
                <a:solidFill>
                  <a:srgbClr val="31346E"/>
                </a:solidFill>
              </a:rPr>
              <a:t>CONCLUSION</a:t>
            </a:r>
            <a:endParaRPr sz="1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" y="9438174"/>
            <a:ext cx="779780" cy="848994"/>
            <a:chOff x="56" y="9438174"/>
            <a:chExt cx="779780" cy="848994"/>
          </a:xfrm>
        </p:grpSpPr>
        <p:sp>
          <p:nvSpPr>
            <p:cNvPr id="3" name="object 3" descr=""/>
            <p:cNvSpPr/>
            <p:nvPr/>
          </p:nvSpPr>
          <p:spPr>
            <a:xfrm>
              <a:off x="56" y="9862586"/>
              <a:ext cx="779780" cy="424815"/>
            </a:xfrm>
            <a:custGeom>
              <a:avLst/>
              <a:gdLst/>
              <a:ahLst/>
              <a:cxnLst/>
              <a:rect l="l" t="t" r="r" b="b"/>
              <a:pathLst>
                <a:path w="779780" h="424815">
                  <a:moveTo>
                    <a:pt x="779533" y="424413"/>
                  </a:moveTo>
                  <a:lnTo>
                    <a:pt x="0" y="424413"/>
                  </a:lnTo>
                  <a:lnTo>
                    <a:pt x="0" y="0"/>
                  </a:lnTo>
                  <a:lnTo>
                    <a:pt x="779533" y="0"/>
                  </a:lnTo>
                  <a:lnTo>
                    <a:pt x="779533" y="424413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6" y="9438174"/>
              <a:ext cx="779780" cy="424815"/>
            </a:xfrm>
            <a:custGeom>
              <a:avLst/>
              <a:gdLst/>
              <a:ahLst/>
              <a:cxnLst/>
              <a:rect l="l" t="t" r="r" b="b"/>
              <a:pathLst>
                <a:path w="779780" h="424815">
                  <a:moveTo>
                    <a:pt x="779533" y="424412"/>
                  </a:moveTo>
                  <a:lnTo>
                    <a:pt x="0" y="424412"/>
                  </a:lnTo>
                  <a:lnTo>
                    <a:pt x="0" y="58267"/>
                  </a:lnTo>
                  <a:lnTo>
                    <a:pt x="15370" y="21160"/>
                  </a:lnTo>
                  <a:lnTo>
                    <a:pt x="54212" y="399"/>
                  </a:lnTo>
                  <a:lnTo>
                    <a:pt x="58267" y="0"/>
                  </a:lnTo>
                  <a:lnTo>
                    <a:pt x="721265" y="0"/>
                  </a:lnTo>
                  <a:lnTo>
                    <a:pt x="758372" y="15369"/>
                  </a:lnTo>
                  <a:lnTo>
                    <a:pt x="779134" y="54212"/>
                  </a:lnTo>
                  <a:lnTo>
                    <a:pt x="779533" y="58267"/>
                  </a:lnTo>
                  <a:lnTo>
                    <a:pt x="779533" y="424412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6204" y="8589348"/>
            <a:ext cx="779780" cy="1697989"/>
            <a:chOff x="866204" y="8589348"/>
            <a:chExt cx="779780" cy="1697989"/>
          </a:xfrm>
        </p:grpSpPr>
        <p:sp>
          <p:nvSpPr>
            <p:cNvPr id="6" name="object 6" descr=""/>
            <p:cNvSpPr/>
            <p:nvPr/>
          </p:nvSpPr>
          <p:spPr>
            <a:xfrm>
              <a:off x="866204" y="9607939"/>
              <a:ext cx="779780" cy="679450"/>
            </a:xfrm>
            <a:custGeom>
              <a:avLst/>
              <a:gdLst/>
              <a:ahLst/>
              <a:cxnLst/>
              <a:rect l="l" t="t" r="r" b="b"/>
              <a:pathLst>
                <a:path w="779780" h="679450">
                  <a:moveTo>
                    <a:pt x="779533" y="679060"/>
                  </a:moveTo>
                  <a:lnTo>
                    <a:pt x="0" y="679060"/>
                  </a:lnTo>
                  <a:lnTo>
                    <a:pt x="0" y="0"/>
                  </a:lnTo>
                  <a:lnTo>
                    <a:pt x="779533" y="0"/>
                  </a:lnTo>
                  <a:lnTo>
                    <a:pt x="779533" y="679060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66204" y="8928879"/>
              <a:ext cx="779780" cy="679450"/>
            </a:xfrm>
            <a:custGeom>
              <a:avLst/>
              <a:gdLst/>
              <a:ahLst/>
              <a:cxnLst/>
              <a:rect l="l" t="t" r="r" b="b"/>
              <a:pathLst>
                <a:path w="779780" h="679450">
                  <a:moveTo>
                    <a:pt x="779533" y="679060"/>
                  </a:moveTo>
                  <a:lnTo>
                    <a:pt x="0" y="679060"/>
                  </a:lnTo>
                  <a:lnTo>
                    <a:pt x="0" y="0"/>
                  </a:lnTo>
                  <a:lnTo>
                    <a:pt x="779533" y="0"/>
                  </a:lnTo>
                  <a:lnTo>
                    <a:pt x="779533" y="679060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66204" y="8589348"/>
              <a:ext cx="779780" cy="339725"/>
            </a:xfrm>
            <a:custGeom>
              <a:avLst/>
              <a:gdLst/>
              <a:ahLst/>
              <a:cxnLst/>
              <a:rect l="l" t="t" r="r" b="b"/>
              <a:pathLst>
                <a:path w="779780" h="339725">
                  <a:moveTo>
                    <a:pt x="779533" y="339530"/>
                  </a:moveTo>
                  <a:lnTo>
                    <a:pt x="0" y="339530"/>
                  </a:lnTo>
                  <a:lnTo>
                    <a:pt x="0" y="58267"/>
                  </a:lnTo>
                  <a:lnTo>
                    <a:pt x="15370" y="21160"/>
                  </a:lnTo>
                  <a:lnTo>
                    <a:pt x="54212" y="399"/>
                  </a:lnTo>
                  <a:lnTo>
                    <a:pt x="58267" y="0"/>
                  </a:lnTo>
                  <a:lnTo>
                    <a:pt x="721265" y="0"/>
                  </a:lnTo>
                  <a:lnTo>
                    <a:pt x="758372" y="15369"/>
                  </a:lnTo>
                  <a:lnTo>
                    <a:pt x="779134" y="54212"/>
                  </a:lnTo>
                  <a:lnTo>
                    <a:pt x="779533" y="339530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732353" y="7740522"/>
            <a:ext cx="779780" cy="2546985"/>
            <a:chOff x="1732353" y="7740522"/>
            <a:chExt cx="779780" cy="2546985"/>
          </a:xfrm>
        </p:grpSpPr>
        <p:sp>
          <p:nvSpPr>
            <p:cNvPr id="10" name="object 10" descr=""/>
            <p:cNvSpPr/>
            <p:nvPr/>
          </p:nvSpPr>
          <p:spPr>
            <a:xfrm>
              <a:off x="1732353" y="9013761"/>
              <a:ext cx="779780" cy="1273810"/>
            </a:xfrm>
            <a:custGeom>
              <a:avLst/>
              <a:gdLst/>
              <a:ahLst/>
              <a:cxnLst/>
              <a:rect l="l" t="t" r="r" b="b"/>
              <a:pathLst>
                <a:path w="779780" h="1273809">
                  <a:moveTo>
                    <a:pt x="779533" y="1273237"/>
                  </a:moveTo>
                  <a:lnTo>
                    <a:pt x="0" y="1273237"/>
                  </a:lnTo>
                  <a:lnTo>
                    <a:pt x="0" y="0"/>
                  </a:lnTo>
                  <a:lnTo>
                    <a:pt x="779533" y="0"/>
                  </a:lnTo>
                  <a:lnTo>
                    <a:pt x="779533" y="1273237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32353" y="8164935"/>
              <a:ext cx="779780" cy="848994"/>
            </a:xfrm>
            <a:custGeom>
              <a:avLst/>
              <a:gdLst/>
              <a:ahLst/>
              <a:cxnLst/>
              <a:rect l="l" t="t" r="r" b="b"/>
              <a:pathLst>
                <a:path w="779780" h="848995">
                  <a:moveTo>
                    <a:pt x="779533" y="848826"/>
                  </a:moveTo>
                  <a:lnTo>
                    <a:pt x="0" y="848826"/>
                  </a:lnTo>
                  <a:lnTo>
                    <a:pt x="0" y="0"/>
                  </a:lnTo>
                  <a:lnTo>
                    <a:pt x="779533" y="0"/>
                  </a:lnTo>
                  <a:lnTo>
                    <a:pt x="779533" y="848826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32353" y="7740522"/>
              <a:ext cx="779780" cy="424815"/>
            </a:xfrm>
            <a:custGeom>
              <a:avLst/>
              <a:gdLst/>
              <a:ahLst/>
              <a:cxnLst/>
              <a:rect l="l" t="t" r="r" b="b"/>
              <a:pathLst>
                <a:path w="779780" h="424815">
                  <a:moveTo>
                    <a:pt x="779533" y="424413"/>
                  </a:moveTo>
                  <a:lnTo>
                    <a:pt x="0" y="424413"/>
                  </a:lnTo>
                  <a:lnTo>
                    <a:pt x="0" y="58267"/>
                  </a:lnTo>
                  <a:lnTo>
                    <a:pt x="15370" y="21160"/>
                  </a:lnTo>
                  <a:lnTo>
                    <a:pt x="54212" y="399"/>
                  </a:lnTo>
                  <a:lnTo>
                    <a:pt x="58267" y="0"/>
                  </a:lnTo>
                  <a:lnTo>
                    <a:pt x="721266" y="0"/>
                  </a:lnTo>
                  <a:lnTo>
                    <a:pt x="758372" y="15370"/>
                  </a:lnTo>
                  <a:lnTo>
                    <a:pt x="779134" y="54212"/>
                  </a:lnTo>
                  <a:lnTo>
                    <a:pt x="779533" y="424413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2598502" y="6891697"/>
            <a:ext cx="779780" cy="3395345"/>
            <a:chOff x="2598502" y="6891697"/>
            <a:chExt cx="779780" cy="3395345"/>
          </a:xfrm>
        </p:grpSpPr>
        <p:sp>
          <p:nvSpPr>
            <p:cNvPr id="14" name="object 14" descr=""/>
            <p:cNvSpPr/>
            <p:nvPr/>
          </p:nvSpPr>
          <p:spPr>
            <a:xfrm>
              <a:off x="2598502" y="8759114"/>
              <a:ext cx="779780" cy="1528445"/>
            </a:xfrm>
            <a:custGeom>
              <a:avLst/>
              <a:gdLst/>
              <a:ahLst/>
              <a:cxnLst/>
              <a:rect l="l" t="t" r="r" b="b"/>
              <a:pathLst>
                <a:path w="779779" h="1528445">
                  <a:moveTo>
                    <a:pt x="779533" y="1527885"/>
                  </a:moveTo>
                  <a:lnTo>
                    <a:pt x="0" y="1527885"/>
                  </a:lnTo>
                  <a:lnTo>
                    <a:pt x="0" y="0"/>
                  </a:lnTo>
                  <a:lnTo>
                    <a:pt x="779533" y="0"/>
                  </a:lnTo>
                  <a:lnTo>
                    <a:pt x="779533" y="1527885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598502" y="7570758"/>
              <a:ext cx="779780" cy="1188720"/>
            </a:xfrm>
            <a:custGeom>
              <a:avLst/>
              <a:gdLst/>
              <a:ahLst/>
              <a:cxnLst/>
              <a:rect l="l" t="t" r="r" b="b"/>
              <a:pathLst>
                <a:path w="779779" h="1188720">
                  <a:moveTo>
                    <a:pt x="779533" y="1188356"/>
                  </a:moveTo>
                  <a:lnTo>
                    <a:pt x="0" y="1188356"/>
                  </a:lnTo>
                  <a:lnTo>
                    <a:pt x="0" y="0"/>
                  </a:lnTo>
                  <a:lnTo>
                    <a:pt x="779533" y="0"/>
                  </a:lnTo>
                  <a:lnTo>
                    <a:pt x="779533" y="1188356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598502" y="6891697"/>
              <a:ext cx="779780" cy="679450"/>
            </a:xfrm>
            <a:custGeom>
              <a:avLst/>
              <a:gdLst/>
              <a:ahLst/>
              <a:cxnLst/>
              <a:rect l="l" t="t" r="r" b="b"/>
              <a:pathLst>
                <a:path w="779779" h="679450">
                  <a:moveTo>
                    <a:pt x="779533" y="679061"/>
                  </a:moveTo>
                  <a:lnTo>
                    <a:pt x="0" y="679061"/>
                  </a:lnTo>
                  <a:lnTo>
                    <a:pt x="0" y="58267"/>
                  </a:lnTo>
                  <a:lnTo>
                    <a:pt x="15369" y="21161"/>
                  </a:lnTo>
                  <a:lnTo>
                    <a:pt x="54212" y="399"/>
                  </a:lnTo>
                  <a:lnTo>
                    <a:pt x="58267" y="0"/>
                  </a:lnTo>
                  <a:lnTo>
                    <a:pt x="721265" y="0"/>
                  </a:lnTo>
                  <a:lnTo>
                    <a:pt x="758372" y="15370"/>
                  </a:lnTo>
                  <a:lnTo>
                    <a:pt x="779133" y="54212"/>
                  </a:lnTo>
                  <a:lnTo>
                    <a:pt x="779533" y="679061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464650" y="3397539"/>
            <a:ext cx="3244850" cy="6889750"/>
            <a:chOff x="3464650" y="3397539"/>
            <a:chExt cx="3244850" cy="6889750"/>
          </a:xfrm>
        </p:grpSpPr>
        <p:sp>
          <p:nvSpPr>
            <p:cNvPr id="18" name="object 18" descr=""/>
            <p:cNvSpPr/>
            <p:nvPr/>
          </p:nvSpPr>
          <p:spPr>
            <a:xfrm>
              <a:off x="3464651" y="8419583"/>
              <a:ext cx="779780" cy="1867535"/>
            </a:xfrm>
            <a:custGeom>
              <a:avLst/>
              <a:gdLst/>
              <a:ahLst/>
              <a:cxnLst/>
              <a:rect l="l" t="t" r="r" b="b"/>
              <a:pathLst>
                <a:path w="779779" h="1867534">
                  <a:moveTo>
                    <a:pt x="779534" y="1867416"/>
                  </a:moveTo>
                  <a:lnTo>
                    <a:pt x="0" y="1867416"/>
                  </a:lnTo>
                  <a:lnTo>
                    <a:pt x="0" y="0"/>
                  </a:lnTo>
                  <a:lnTo>
                    <a:pt x="779533" y="0"/>
                  </a:lnTo>
                  <a:lnTo>
                    <a:pt x="779534" y="1867416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64651" y="6721931"/>
              <a:ext cx="779780" cy="1697989"/>
            </a:xfrm>
            <a:custGeom>
              <a:avLst/>
              <a:gdLst/>
              <a:ahLst/>
              <a:cxnLst/>
              <a:rect l="l" t="t" r="r" b="b"/>
              <a:pathLst>
                <a:path w="779779" h="1697990">
                  <a:moveTo>
                    <a:pt x="779533" y="1697651"/>
                  </a:moveTo>
                  <a:lnTo>
                    <a:pt x="0" y="1697651"/>
                  </a:lnTo>
                  <a:lnTo>
                    <a:pt x="0" y="0"/>
                  </a:lnTo>
                  <a:lnTo>
                    <a:pt x="779533" y="0"/>
                  </a:lnTo>
                  <a:lnTo>
                    <a:pt x="779533" y="169765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64650" y="6042870"/>
              <a:ext cx="779780" cy="679450"/>
            </a:xfrm>
            <a:custGeom>
              <a:avLst/>
              <a:gdLst/>
              <a:ahLst/>
              <a:cxnLst/>
              <a:rect l="l" t="t" r="r" b="b"/>
              <a:pathLst>
                <a:path w="779779" h="679450">
                  <a:moveTo>
                    <a:pt x="779534" y="679060"/>
                  </a:moveTo>
                  <a:lnTo>
                    <a:pt x="0" y="679060"/>
                  </a:lnTo>
                  <a:lnTo>
                    <a:pt x="0" y="58267"/>
                  </a:lnTo>
                  <a:lnTo>
                    <a:pt x="15369" y="21160"/>
                  </a:lnTo>
                  <a:lnTo>
                    <a:pt x="54212" y="399"/>
                  </a:lnTo>
                  <a:lnTo>
                    <a:pt x="721265" y="0"/>
                  </a:lnTo>
                  <a:lnTo>
                    <a:pt x="725321" y="399"/>
                  </a:lnTo>
                  <a:lnTo>
                    <a:pt x="764163" y="21160"/>
                  </a:lnTo>
                  <a:lnTo>
                    <a:pt x="779534" y="58267"/>
                  </a:lnTo>
                  <a:lnTo>
                    <a:pt x="779534" y="679060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4347" y="3435640"/>
              <a:ext cx="2870705" cy="2870705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804348" y="3435639"/>
              <a:ext cx="2867025" cy="2867025"/>
            </a:xfrm>
            <a:custGeom>
              <a:avLst/>
              <a:gdLst/>
              <a:ahLst/>
              <a:cxnLst/>
              <a:rect l="l" t="t" r="r" b="b"/>
              <a:pathLst>
                <a:path w="2867025" h="2867025">
                  <a:moveTo>
                    <a:pt x="1537689" y="2866912"/>
                  </a:moveTo>
                  <a:lnTo>
                    <a:pt x="1579102" y="2863596"/>
                  </a:lnTo>
                  <a:lnTo>
                    <a:pt x="1626171" y="2858132"/>
                  </a:lnTo>
                  <a:lnTo>
                    <a:pt x="1672764" y="2851162"/>
                  </a:lnTo>
                  <a:lnTo>
                    <a:pt x="1718856" y="2842712"/>
                  </a:lnTo>
                  <a:lnTo>
                    <a:pt x="1764423" y="2832806"/>
                  </a:lnTo>
                  <a:lnTo>
                    <a:pt x="1809439" y="2821470"/>
                  </a:lnTo>
                  <a:lnTo>
                    <a:pt x="1853879" y="2808729"/>
                  </a:lnTo>
                  <a:lnTo>
                    <a:pt x="1897717" y="2794608"/>
                  </a:lnTo>
                  <a:lnTo>
                    <a:pt x="1940930" y="2779132"/>
                  </a:lnTo>
                  <a:lnTo>
                    <a:pt x="1983491" y="2762326"/>
                  </a:lnTo>
                  <a:lnTo>
                    <a:pt x="2025376" y="2744216"/>
                  </a:lnTo>
                  <a:lnTo>
                    <a:pt x="2066559" y="2724826"/>
                  </a:lnTo>
                  <a:lnTo>
                    <a:pt x="2107015" y="2704182"/>
                  </a:lnTo>
                  <a:lnTo>
                    <a:pt x="2146719" y="2682309"/>
                  </a:lnTo>
                  <a:lnTo>
                    <a:pt x="2185646" y="2659231"/>
                  </a:lnTo>
                  <a:lnTo>
                    <a:pt x="2223772" y="2634974"/>
                  </a:lnTo>
                  <a:lnTo>
                    <a:pt x="2261070" y="2609564"/>
                  </a:lnTo>
                  <a:lnTo>
                    <a:pt x="2297515" y="2583024"/>
                  </a:lnTo>
                  <a:lnTo>
                    <a:pt x="2333083" y="2555381"/>
                  </a:lnTo>
                  <a:lnTo>
                    <a:pt x="2367748" y="2526660"/>
                  </a:lnTo>
                  <a:lnTo>
                    <a:pt x="2401486" y="2496885"/>
                  </a:lnTo>
                  <a:lnTo>
                    <a:pt x="2434270" y="2466081"/>
                  </a:lnTo>
                  <a:lnTo>
                    <a:pt x="2466077" y="2434275"/>
                  </a:lnTo>
                  <a:lnTo>
                    <a:pt x="2496880" y="2401491"/>
                  </a:lnTo>
                  <a:lnTo>
                    <a:pt x="2526655" y="2367753"/>
                  </a:lnTo>
                  <a:lnTo>
                    <a:pt x="2555377" y="2333088"/>
                  </a:lnTo>
                  <a:lnTo>
                    <a:pt x="2583020" y="2297520"/>
                  </a:lnTo>
                  <a:lnTo>
                    <a:pt x="2609560" y="2261075"/>
                  </a:lnTo>
                  <a:lnTo>
                    <a:pt x="2634971" y="2223777"/>
                  </a:lnTo>
                  <a:lnTo>
                    <a:pt x="2659227" y="2185652"/>
                  </a:lnTo>
                  <a:lnTo>
                    <a:pt x="2682305" y="2146725"/>
                  </a:lnTo>
                  <a:lnTo>
                    <a:pt x="2704179" y="2107021"/>
                  </a:lnTo>
                  <a:lnTo>
                    <a:pt x="2724823" y="2066564"/>
                  </a:lnTo>
                  <a:lnTo>
                    <a:pt x="2744213" y="2025381"/>
                  </a:lnTo>
                  <a:lnTo>
                    <a:pt x="2762324" y="1983497"/>
                  </a:lnTo>
                  <a:lnTo>
                    <a:pt x="2779130" y="1940936"/>
                  </a:lnTo>
                  <a:lnTo>
                    <a:pt x="2794606" y="1897723"/>
                  </a:lnTo>
                  <a:lnTo>
                    <a:pt x="2808727" y="1853885"/>
                  </a:lnTo>
                  <a:lnTo>
                    <a:pt x="2821468" y="1809445"/>
                  </a:lnTo>
                  <a:lnTo>
                    <a:pt x="2832805" y="1764429"/>
                  </a:lnTo>
                  <a:lnTo>
                    <a:pt x="2842711" y="1718862"/>
                  </a:lnTo>
                  <a:lnTo>
                    <a:pt x="2851161" y="1672769"/>
                  </a:lnTo>
                  <a:lnTo>
                    <a:pt x="2858131" y="1626176"/>
                  </a:lnTo>
                  <a:lnTo>
                    <a:pt x="2863596" y="1579108"/>
                  </a:lnTo>
                  <a:lnTo>
                    <a:pt x="2866925" y="1537693"/>
                  </a:lnTo>
                </a:path>
                <a:path w="2867025" h="2867025">
                  <a:moveTo>
                    <a:pt x="2866920" y="1333014"/>
                  </a:moveTo>
                  <a:lnTo>
                    <a:pt x="2863586" y="1291494"/>
                  </a:lnTo>
                  <a:lnTo>
                    <a:pt x="2858118" y="1244426"/>
                  </a:lnTo>
                  <a:lnTo>
                    <a:pt x="2851144" y="1197834"/>
                  </a:lnTo>
                  <a:lnTo>
                    <a:pt x="2842691" y="1151743"/>
                  </a:lnTo>
                  <a:lnTo>
                    <a:pt x="2832782" y="1106177"/>
                  </a:lnTo>
                  <a:lnTo>
                    <a:pt x="2821442" y="1061163"/>
                  </a:lnTo>
                  <a:lnTo>
                    <a:pt x="2808698" y="1016725"/>
                  </a:lnTo>
                  <a:lnTo>
                    <a:pt x="2794574" y="972888"/>
                  </a:lnTo>
                  <a:lnTo>
                    <a:pt x="2779096" y="929678"/>
                  </a:lnTo>
                  <a:lnTo>
                    <a:pt x="2762287" y="887119"/>
                  </a:lnTo>
                  <a:lnTo>
                    <a:pt x="2744175" y="845237"/>
                  </a:lnTo>
                  <a:lnTo>
                    <a:pt x="2724782" y="804057"/>
                  </a:lnTo>
                  <a:lnTo>
                    <a:pt x="2704136" y="763603"/>
                  </a:lnTo>
                  <a:lnTo>
                    <a:pt x="2682261" y="723902"/>
                  </a:lnTo>
                  <a:lnTo>
                    <a:pt x="2659181" y="684977"/>
                  </a:lnTo>
                  <a:lnTo>
                    <a:pt x="2634923" y="646855"/>
                  </a:lnTo>
                  <a:lnTo>
                    <a:pt x="2609511" y="609560"/>
                  </a:lnTo>
                  <a:lnTo>
                    <a:pt x="2582971" y="573118"/>
                  </a:lnTo>
                  <a:lnTo>
                    <a:pt x="2555327" y="537553"/>
                  </a:lnTo>
                  <a:lnTo>
                    <a:pt x="2526604" y="502892"/>
                  </a:lnTo>
                  <a:lnTo>
                    <a:pt x="2496829" y="469157"/>
                  </a:lnTo>
                  <a:lnTo>
                    <a:pt x="2466025" y="436376"/>
                  </a:lnTo>
                  <a:lnTo>
                    <a:pt x="2434219" y="404573"/>
                  </a:lnTo>
                  <a:lnTo>
                    <a:pt x="2401434" y="373773"/>
                  </a:lnTo>
                  <a:lnTo>
                    <a:pt x="2367697" y="344001"/>
                  </a:lnTo>
                  <a:lnTo>
                    <a:pt x="2333033" y="315283"/>
                  </a:lnTo>
                  <a:lnTo>
                    <a:pt x="2297466" y="287643"/>
                  </a:lnTo>
                  <a:lnTo>
                    <a:pt x="2261021" y="261107"/>
                  </a:lnTo>
                  <a:lnTo>
                    <a:pt x="2223725" y="235699"/>
                  </a:lnTo>
                  <a:lnTo>
                    <a:pt x="2185601" y="211445"/>
                  </a:lnTo>
                  <a:lnTo>
                    <a:pt x="2146675" y="188371"/>
                  </a:lnTo>
                  <a:lnTo>
                    <a:pt x="2106973" y="166500"/>
                  </a:lnTo>
                  <a:lnTo>
                    <a:pt x="2066519" y="145858"/>
                  </a:lnTo>
                  <a:lnTo>
                    <a:pt x="2025338" y="126471"/>
                  </a:lnTo>
                  <a:lnTo>
                    <a:pt x="1983455" y="108363"/>
                  </a:lnTo>
                  <a:lnTo>
                    <a:pt x="1940897" y="91560"/>
                  </a:lnTo>
                  <a:lnTo>
                    <a:pt x="1897687" y="76086"/>
                  </a:lnTo>
                  <a:lnTo>
                    <a:pt x="1853851" y="61967"/>
                  </a:lnTo>
                  <a:lnTo>
                    <a:pt x="1809414" y="49227"/>
                  </a:lnTo>
                  <a:lnTo>
                    <a:pt x="1764401" y="37893"/>
                  </a:lnTo>
                  <a:lnTo>
                    <a:pt x="1718838" y="27989"/>
                  </a:lnTo>
                  <a:lnTo>
                    <a:pt x="1672748" y="19540"/>
                  </a:lnTo>
                  <a:lnTo>
                    <a:pt x="1626159" y="12571"/>
                  </a:lnTo>
                  <a:lnTo>
                    <a:pt x="1579093" y="7107"/>
                  </a:lnTo>
                  <a:lnTo>
                    <a:pt x="1531578" y="3174"/>
                  </a:lnTo>
                  <a:lnTo>
                    <a:pt x="1483637" y="796"/>
                  </a:lnTo>
                  <a:lnTo>
                    <a:pt x="1435297" y="0"/>
                  </a:lnTo>
                  <a:lnTo>
                    <a:pt x="1386956" y="800"/>
                  </a:lnTo>
                  <a:lnTo>
                    <a:pt x="1339016" y="3181"/>
                  </a:lnTo>
                  <a:lnTo>
                    <a:pt x="1291501" y="7118"/>
                  </a:lnTo>
                  <a:lnTo>
                    <a:pt x="1244437" y="12585"/>
                  </a:lnTo>
                  <a:lnTo>
                    <a:pt x="1197848" y="19558"/>
                  </a:lnTo>
                  <a:lnTo>
                    <a:pt x="1151760" y="28010"/>
                  </a:lnTo>
                  <a:lnTo>
                    <a:pt x="1106198" y="37918"/>
                  </a:lnTo>
                  <a:lnTo>
                    <a:pt x="1061187" y="49255"/>
                  </a:lnTo>
                  <a:lnTo>
                    <a:pt x="1016752" y="61998"/>
                  </a:lnTo>
                  <a:lnTo>
                    <a:pt x="972918" y="76120"/>
                  </a:lnTo>
                  <a:lnTo>
                    <a:pt x="929711" y="91596"/>
                  </a:lnTo>
                  <a:lnTo>
                    <a:pt x="887154" y="108402"/>
                  </a:lnTo>
                  <a:lnTo>
                    <a:pt x="845275" y="126513"/>
                  </a:lnTo>
                  <a:lnTo>
                    <a:pt x="804097" y="145902"/>
                  </a:lnTo>
                  <a:lnTo>
                    <a:pt x="763645" y="166546"/>
                  </a:lnTo>
                  <a:lnTo>
                    <a:pt x="723946" y="188418"/>
                  </a:lnTo>
                  <a:lnTo>
                    <a:pt x="685023" y="211495"/>
                  </a:lnTo>
                  <a:lnTo>
                    <a:pt x="646903" y="235750"/>
                  </a:lnTo>
                  <a:lnTo>
                    <a:pt x="609609" y="261159"/>
                  </a:lnTo>
                  <a:lnTo>
                    <a:pt x="573168" y="287696"/>
                  </a:lnTo>
                  <a:lnTo>
                    <a:pt x="537605" y="315337"/>
                  </a:lnTo>
                  <a:lnTo>
                    <a:pt x="502943" y="344056"/>
                  </a:lnTo>
                  <a:lnTo>
                    <a:pt x="469210" y="373828"/>
                  </a:lnTo>
                  <a:lnTo>
                    <a:pt x="436429" y="404628"/>
                  </a:lnTo>
                  <a:lnTo>
                    <a:pt x="404626" y="436431"/>
                  </a:lnTo>
                  <a:lnTo>
                    <a:pt x="373826" y="469212"/>
                  </a:lnTo>
                  <a:lnTo>
                    <a:pt x="344054" y="502946"/>
                  </a:lnTo>
                  <a:lnTo>
                    <a:pt x="315335" y="537607"/>
                  </a:lnTo>
                  <a:lnTo>
                    <a:pt x="287694" y="573171"/>
                  </a:lnTo>
                  <a:lnTo>
                    <a:pt x="261157" y="609612"/>
                  </a:lnTo>
                  <a:lnTo>
                    <a:pt x="235748" y="646905"/>
                  </a:lnTo>
                  <a:lnTo>
                    <a:pt x="211493" y="685026"/>
                  </a:lnTo>
                  <a:lnTo>
                    <a:pt x="188417" y="723948"/>
                  </a:lnTo>
                  <a:lnTo>
                    <a:pt x="166544" y="763648"/>
                  </a:lnTo>
                  <a:lnTo>
                    <a:pt x="145901" y="804099"/>
                  </a:lnTo>
                  <a:lnTo>
                    <a:pt x="126511" y="845277"/>
                  </a:lnTo>
                  <a:lnTo>
                    <a:pt x="108401" y="887157"/>
                  </a:lnTo>
                  <a:lnTo>
                    <a:pt x="91595" y="929713"/>
                  </a:lnTo>
                  <a:lnTo>
                    <a:pt x="76119" y="972921"/>
                  </a:lnTo>
                  <a:lnTo>
                    <a:pt x="61997" y="1016755"/>
                  </a:lnTo>
                  <a:lnTo>
                    <a:pt x="49255" y="1061190"/>
                  </a:lnTo>
                  <a:lnTo>
                    <a:pt x="37917" y="1106201"/>
                  </a:lnTo>
                  <a:lnTo>
                    <a:pt x="28010" y="1151763"/>
                  </a:lnTo>
                  <a:lnTo>
                    <a:pt x="19557" y="1197851"/>
                  </a:lnTo>
                  <a:lnTo>
                    <a:pt x="12585" y="1244439"/>
                  </a:lnTo>
                  <a:lnTo>
                    <a:pt x="7118" y="1291503"/>
                  </a:lnTo>
                  <a:lnTo>
                    <a:pt x="3181" y="1339018"/>
                  </a:lnTo>
                  <a:lnTo>
                    <a:pt x="800" y="1386958"/>
                  </a:lnTo>
                  <a:lnTo>
                    <a:pt x="0" y="1435299"/>
                  </a:lnTo>
                  <a:lnTo>
                    <a:pt x="796" y="1483639"/>
                  </a:lnTo>
                  <a:lnTo>
                    <a:pt x="3174" y="1531580"/>
                  </a:lnTo>
                  <a:lnTo>
                    <a:pt x="7107" y="1579095"/>
                  </a:lnTo>
                  <a:lnTo>
                    <a:pt x="12571" y="1626160"/>
                  </a:lnTo>
                  <a:lnTo>
                    <a:pt x="19540" y="1672749"/>
                  </a:lnTo>
                  <a:lnTo>
                    <a:pt x="27989" y="1718839"/>
                  </a:lnTo>
                  <a:lnTo>
                    <a:pt x="37893" y="1764402"/>
                  </a:lnTo>
                  <a:lnTo>
                    <a:pt x="49228" y="1809415"/>
                  </a:lnTo>
                  <a:lnTo>
                    <a:pt x="61967" y="1853852"/>
                  </a:lnTo>
                  <a:lnTo>
                    <a:pt x="76086" y="1897687"/>
                  </a:lnTo>
                  <a:lnTo>
                    <a:pt x="91560" y="1940897"/>
                  </a:lnTo>
                  <a:lnTo>
                    <a:pt x="108363" y="1983456"/>
                  </a:lnTo>
                  <a:lnTo>
                    <a:pt x="126471" y="2025338"/>
                  </a:lnTo>
                  <a:lnTo>
                    <a:pt x="145858" y="2066518"/>
                  </a:lnTo>
                  <a:lnTo>
                    <a:pt x="166500" y="2106973"/>
                  </a:lnTo>
                  <a:lnTo>
                    <a:pt x="188370" y="2146675"/>
                  </a:lnTo>
                  <a:lnTo>
                    <a:pt x="211445" y="2185600"/>
                  </a:lnTo>
                  <a:lnTo>
                    <a:pt x="235699" y="2223724"/>
                  </a:lnTo>
                  <a:lnTo>
                    <a:pt x="261106" y="2261021"/>
                  </a:lnTo>
                  <a:lnTo>
                    <a:pt x="287642" y="2297465"/>
                  </a:lnTo>
                  <a:lnTo>
                    <a:pt x="315282" y="2333032"/>
                  </a:lnTo>
                  <a:lnTo>
                    <a:pt x="344000" y="2367696"/>
                  </a:lnTo>
                  <a:lnTo>
                    <a:pt x="373772" y="2401433"/>
                  </a:lnTo>
                  <a:lnTo>
                    <a:pt x="404572" y="2434218"/>
                  </a:lnTo>
                  <a:lnTo>
                    <a:pt x="436375" y="2466024"/>
                  </a:lnTo>
                  <a:lnTo>
                    <a:pt x="469156" y="2496828"/>
                  </a:lnTo>
                  <a:lnTo>
                    <a:pt x="502890" y="2526603"/>
                  </a:lnTo>
                  <a:lnTo>
                    <a:pt x="537552" y="2555325"/>
                  </a:lnTo>
                  <a:lnTo>
                    <a:pt x="573116" y="2582969"/>
                  </a:lnTo>
                  <a:lnTo>
                    <a:pt x="609558" y="2609510"/>
                  </a:lnTo>
                  <a:lnTo>
                    <a:pt x="646853" y="2634922"/>
                  </a:lnTo>
                  <a:lnTo>
                    <a:pt x="684975" y="2659180"/>
                  </a:lnTo>
                  <a:lnTo>
                    <a:pt x="723899" y="2682259"/>
                  </a:lnTo>
                  <a:lnTo>
                    <a:pt x="763600" y="2704135"/>
                  </a:lnTo>
                  <a:lnTo>
                    <a:pt x="804053" y="2724781"/>
                  </a:lnTo>
                  <a:lnTo>
                    <a:pt x="845234" y="2744173"/>
                  </a:lnTo>
                  <a:lnTo>
                    <a:pt x="887116" y="2762286"/>
                  </a:lnTo>
                  <a:lnTo>
                    <a:pt x="929674" y="2779094"/>
                  </a:lnTo>
                  <a:lnTo>
                    <a:pt x="972884" y="2794573"/>
                  </a:lnTo>
                  <a:lnTo>
                    <a:pt x="1016721" y="2808697"/>
                  </a:lnTo>
                  <a:lnTo>
                    <a:pt x="1061159" y="2821441"/>
                  </a:lnTo>
                  <a:lnTo>
                    <a:pt x="1106173" y="2832781"/>
                  </a:lnTo>
                  <a:lnTo>
                    <a:pt x="1151738" y="2842690"/>
                  </a:lnTo>
                  <a:lnTo>
                    <a:pt x="1197829" y="2851144"/>
                  </a:lnTo>
                  <a:lnTo>
                    <a:pt x="1244421" y="2858117"/>
                  </a:lnTo>
                  <a:lnTo>
                    <a:pt x="1291489" y="2863585"/>
                  </a:lnTo>
                  <a:lnTo>
                    <a:pt x="1333011" y="2866935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7768787" y="3397539"/>
            <a:ext cx="2943225" cy="2943225"/>
            <a:chOff x="7768787" y="3397539"/>
            <a:chExt cx="2943225" cy="2943225"/>
          </a:xfrm>
        </p:grpSpPr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887" y="3435640"/>
              <a:ext cx="2870705" cy="2870705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7806887" y="3435639"/>
              <a:ext cx="2867025" cy="2867025"/>
            </a:xfrm>
            <a:custGeom>
              <a:avLst/>
              <a:gdLst/>
              <a:ahLst/>
              <a:cxnLst/>
              <a:rect l="l" t="t" r="r" b="b"/>
              <a:pathLst>
                <a:path w="2867025" h="2867025">
                  <a:moveTo>
                    <a:pt x="1537689" y="2866912"/>
                  </a:moveTo>
                  <a:lnTo>
                    <a:pt x="1579102" y="2863596"/>
                  </a:lnTo>
                  <a:lnTo>
                    <a:pt x="1626170" y="2858132"/>
                  </a:lnTo>
                  <a:lnTo>
                    <a:pt x="1672764" y="2851162"/>
                  </a:lnTo>
                  <a:lnTo>
                    <a:pt x="1718856" y="2842712"/>
                  </a:lnTo>
                  <a:lnTo>
                    <a:pt x="1764423" y="2832806"/>
                  </a:lnTo>
                  <a:lnTo>
                    <a:pt x="1809439" y="2821470"/>
                  </a:lnTo>
                  <a:lnTo>
                    <a:pt x="1853878" y="2808729"/>
                  </a:lnTo>
                  <a:lnTo>
                    <a:pt x="1897717" y="2794608"/>
                  </a:lnTo>
                  <a:lnTo>
                    <a:pt x="1940930" y="2779132"/>
                  </a:lnTo>
                  <a:lnTo>
                    <a:pt x="1983491" y="2762326"/>
                  </a:lnTo>
                  <a:lnTo>
                    <a:pt x="2025376" y="2744216"/>
                  </a:lnTo>
                  <a:lnTo>
                    <a:pt x="2066559" y="2724826"/>
                  </a:lnTo>
                  <a:lnTo>
                    <a:pt x="2107015" y="2704182"/>
                  </a:lnTo>
                  <a:lnTo>
                    <a:pt x="2146719" y="2682309"/>
                  </a:lnTo>
                  <a:lnTo>
                    <a:pt x="2185646" y="2659231"/>
                  </a:lnTo>
                  <a:lnTo>
                    <a:pt x="2223772" y="2634974"/>
                  </a:lnTo>
                  <a:lnTo>
                    <a:pt x="2261069" y="2609564"/>
                  </a:lnTo>
                  <a:lnTo>
                    <a:pt x="2297515" y="2583024"/>
                  </a:lnTo>
                  <a:lnTo>
                    <a:pt x="2333083" y="2555381"/>
                  </a:lnTo>
                  <a:lnTo>
                    <a:pt x="2367748" y="2526660"/>
                  </a:lnTo>
                  <a:lnTo>
                    <a:pt x="2401486" y="2496885"/>
                  </a:lnTo>
                  <a:lnTo>
                    <a:pt x="2434270" y="2466082"/>
                  </a:lnTo>
                  <a:lnTo>
                    <a:pt x="2466077" y="2434275"/>
                  </a:lnTo>
                  <a:lnTo>
                    <a:pt x="2496880" y="2401491"/>
                  </a:lnTo>
                  <a:lnTo>
                    <a:pt x="2526655" y="2367753"/>
                  </a:lnTo>
                  <a:lnTo>
                    <a:pt x="2555377" y="2333088"/>
                  </a:lnTo>
                  <a:lnTo>
                    <a:pt x="2583020" y="2297520"/>
                  </a:lnTo>
                  <a:lnTo>
                    <a:pt x="2609560" y="2261075"/>
                  </a:lnTo>
                  <a:lnTo>
                    <a:pt x="2634971" y="2223777"/>
                  </a:lnTo>
                  <a:lnTo>
                    <a:pt x="2659228" y="2185652"/>
                  </a:lnTo>
                  <a:lnTo>
                    <a:pt x="2682305" y="2146725"/>
                  </a:lnTo>
                  <a:lnTo>
                    <a:pt x="2704179" y="2107021"/>
                  </a:lnTo>
                  <a:lnTo>
                    <a:pt x="2724824" y="2066565"/>
                  </a:lnTo>
                  <a:lnTo>
                    <a:pt x="2744214" y="2025382"/>
                  </a:lnTo>
                  <a:lnTo>
                    <a:pt x="2762324" y="1983497"/>
                  </a:lnTo>
                  <a:lnTo>
                    <a:pt x="2779130" y="1940936"/>
                  </a:lnTo>
                  <a:lnTo>
                    <a:pt x="2794606" y="1897723"/>
                  </a:lnTo>
                  <a:lnTo>
                    <a:pt x="2808727" y="1853885"/>
                  </a:lnTo>
                  <a:lnTo>
                    <a:pt x="2821469" y="1809445"/>
                  </a:lnTo>
                  <a:lnTo>
                    <a:pt x="2832805" y="1764429"/>
                  </a:lnTo>
                  <a:lnTo>
                    <a:pt x="2842711" y="1718862"/>
                  </a:lnTo>
                  <a:lnTo>
                    <a:pt x="2851161" y="1672769"/>
                  </a:lnTo>
                  <a:lnTo>
                    <a:pt x="2858132" y="1626176"/>
                  </a:lnTo>
                  <a:lnTo>
                    <a:pt x="2863596" y="1579108"/>
                  </a:lnTo>
                  <a:lnTo>
                    <a:pt x="2866925" y="1537697"/>
                  </a:lnTo>
                </a:path>
                <a:path w="2867025" h="2867025">
                  <a:moveTo>
                    <a:pt x="2866919" y="1333010"/>
                  </a:moveTo>
                  <a:lnTo>
                    <a:pt x="2863586" y="1291494"/>
                  </a:lnTo>
                  <a:lnTo>
                    <a:pt x="2858118" y="1244426"/>
                  </a:lnTo>
                  <a:lnTo>
                    <a:pt x="2851145" y="1197834"/>
                  </a:lnTo>
                  <a:lnTo>
                    <a:pt x="2842691" y="1151743"/>
                  </a:lnTo>
                  <a:lnTo>
                    <a:pt x="2832782" y="1106177"/>
                  </a:lnTo>
                  <a:lnTo>
                    <a:pt x="2821443" y="1061163"/>
                  </a:lnTo>
                  <a:lnTo>
                    <a:pt x="2808699" y="1016725"/>
                  </a:lnTo>
                  <a:lnTo>
                    <a:pt x="2794575" y="972888"/>
                  </a:lnTo>
                  <a:lnTo>
                    <a:pt x="2779096" y="929678"/>
                  </a:lnTo>
                  <a:lnTo>
                    <a:pt x="2762288" y="887119"/>
                  </a:lnTo>
                  <a:lnTo>
                    <a:pt x="2744175" y="845237"/>
                  </a:lnTo>
                  <a:lnTo>
                    <a:pt x="2724783" y="804056"/>
                  </a:lnTo>
                  <a:lnTo>
                    <a:pt x="2704136" y="763603"/>
                  </a:lnTo>
                  <a:lnTo>
                    <a:pt x="2682261" y="723901"/>
                  </a:lnTo>
                  <a:lnTo>
                    <a:pt x="2659181" y="684977"/>
                  </a:lnTo>
                  <a:lnTo>
                    <a:pt x="2634923" y="646855"/>
                  </a:lnTo>
                  <a:lnTo>
                    <a:pt x="2609511" y="609560"/>
                  </a:lnTo>
                  <a:lnTo>
                    <a:pt x="2582971" y="573118"/>
                  </a:lnTo>
                  <a:lnTo>
                    <a:pt x="2555327" y="537553"/>
                  </a:lnTo>
                  <a:lnTo>
                    <a:pt x="2526604" y="502891"/>
                  </a:lnTo>
                  <a:lnTo>
                    <a:pt x="2496829" y="469157"/>
                  </a:lnTo>
                  <a:lnTo>
                    <a:pt x="2466025" y="436376"/>
                  </a:lnTo>
                  <a:lnTo>
                    <a:pt x="2434219" y="404573"/>
                  </a:lnTo>
                  <a:lnTo>
                    <a:pt x="2401434" y="373773"/>
                  </a:lnTo>
                  <a:lnTo>
                    <a:pt x="2367697" y="344001"/>
                  </a:lnTo>
                  <a:lnTo>
                    <a:pt x="2333033" y="315283"/>
                  </a:lnTo>
                  <a:lnTo>
                    <a:pt x="2297466" y="287643"/>
                  </a:lnTo>
                  <a:lnTo>
                    <a:pt x="2261021" y="261107"/>
                  </a:lnTo>
                  <a:lnTo>
                    <a:pt x="2223725" y="235699"/>
                  </a:lnTo>
                  <a:lnTo>
                    <a:pt x="2185601" y="211445"/>
                  </a:lnTo>
                  <a:lnTo>
                    <a:pt x="2146675" y="188371"/>
                  </a:lnTo>
                  <a:lnTo>
                    <a:pt x="2106973" y="166500"/>
                  </a:lnTo>
                  <a:lnTo>
                    <a:pt x="2066518" y="145858"/>
                  </a:lnTo>
                  <a:lnTo>
                    <a:pt x="2025338" y="126471"/>
                  </a:lnTo>
                  <a:lnTo>
                    <a:pt x="1983455" y="108363"/>
                  </a:lnTo>
                  <a:lnTo>
                    <a:pt x="1940897" y="91560"/>
                  </a:lnTo>
                  <a:lnTo>
                    <a:pt x="1897687" y="76086"/>
                  </a:lnTo>
                  <a:lnTo>
                    <a:pt x="1853851" y="61967"/>
                  </a:lnTo>
                  <a:lnTo>
                    <a:pt x="1809414" y="49227"/>
                  </a:lnTo>
                  <a:lnTo>
                    <a:pt x="1764401" y="37893"/>
                  </a:lnTo>
                  <a:lnTo>
                    <a:pt x="1718837" y="27989"/>
                  </a:lnTo>
                  <a:lnTo>
                    <a:pt x="1672748" y="19540"/>
                  </a:lnTo>
                  <a:lnTo>
                    <a:pt x="1626158" y="12571"/>
                  </a:lnTo>
                  <a:lnTo>
                    <a:pt x="1579093" y="7107"/>
                  </a:lnTo>
                  <a:lnTo>
                    <a:pt x="1531578" y="3174"/>
                  </a:lnTo>
                  <a:lnTo>
                    <a:pt x="1483637" y="796"/>
                  </a:lnTo>
                  <a:lnTo>
                    <a:pt x="1435297" y="0"/>
                  </a:lnTo>
                  <a:lnTo>
                    <a:pt x="1386956" y="800"/>
                  </a:lnTo>
                  <a:lnTo>
                    <a:pt x="1339016" y="3181"/>
                  </a:lnTo>
                  <a:lnTo>
                    <a:pt x="1291501" y="7118"/>
                  </a:lnTo>
                  <a:lnTo>
                    <a:pt x="1244437" y="12585"/>
                  </a:lnTo>
                  <a:lnTo>
                    <a:pt x="1197848" y="19558"/>
                  </a:lnTo>
                  <a:lnTo>
                    <a:pt x="1151760" y="28010"/>
                  </a:lnTo>
                  <a:lnTo>
                    <a:pt x="1106198" y="37918"/>
                  </a:lnTo>
                  <a:lnTo>
                    <a:pt x="1061187" y="49255"/>
                  </a:lnTo>
                  <a:lnTo>
                    <a:pt x="1016752" y="61998"/>
                  </a:lnTo>
                  <a:lnTo>
                    <a:pt x="972918" y="76120"/>
                  </a:lnTo>
                  <a:lnTo>
                    <a:pt x="929711" y="91596"/>
                  </a:lnTo>
                  <a:lnTo>
                    <a:pt x="887154" y="108402"/>
                  </a:lnTo>
                  <a:lnTo>
                    <a:pt x="845275" y="126513"/>
                  </a:lnTo>
                  <a:lnTo>
                    <a:pt x="804097" y="145902"/>
                  </a:lnTo>
                  <a:lnTo>
                    <a:pt x="763645" y="166546"/>
                  </a:lnTo>
                  <a:lnTo>
                    <a:pt x="723946" y="188418"/>
                  </a:lnTo>
                  <a:lnTo>
                    <a:pt x="685023" y="211495"/>
                  </a:lnTo>
                  <a:lnTo>
                    <a:pt x="646903" y="235750"/>
                  </a:lnTo>
                  <a:lnTo>
                    <a:pt x="609609" y="261159"/>
                  </a:lnTo>
                  <a:lnTo>
                    <a:pt x="573168" y="287696"/>
                  </a:lnTo>
                  <a:lnTo>
                    <a:pt x="537604" y="315337"/>
                  </a:lnTo>
                  <a:lnTo>
                    <a:pt x="502943" y="344056"/>
                  </a:lnTo>
                  <a:lnTo>
                    <a:pt x="469210" y="373828"/>
                  </a:lnTo>
                  <a:lnTo>
                    <a:pt x="436429" y="404628"/>
                  </a:lnTo>
                  <a:lnTo>
                    <a:pt x="404626" y="436431"/>
                  </a:lnTo>
                  <a:lnTo>
                    <a:pt x="373826" y="469212"/>
                  </a:lnTo>
                  <a:lnTo>
                    <a:pt x="344054" y="502946"/>
                  </a:lnTo>
                  <a:lnTo>
                    <a:pt x="315335" y="537607"/>
                  </a:lnTo>
                  <a:lnTo>
                    <a:pt x="287694" y="573171"/>
                  </a:lnTo>
                  <a:lnTo>
                    <a:pt x="261157" y="609612"/>
                  </a:lnTo>
                  <a:lnTo>
                    <a:pt x="235748" y="646905"/>
                  </a:lnTo>
                  <a:lnTo>
                    <a:pt x="211493" y="685026"/>
                  </a:lnTo>
                  <a:lnTo>
                    <a:pt x="188417" y="723949"/>
                  </a:lnTo>
                  <a:lnTo>
                    <a:pt x="166544" y="763648"/>
                  </a:lnTo>
                  <a:lnTo>
                    <a:pt x="145901" y="804099"/>
                  </a:lnTo>
                  <a:lnTo>
                    <a:pt x="126511" y="845277"/>
                  </a:lnTo>
                  <a:lnTo>
                    <a:pt x="108401" y="887157"/>
                  </a:lnTo>
                  <a:lnTo>
                    <a:pt x="91595" y="929713"/>
                  </a:lnTo>
                  <a:lnTo>
                    <a:pt x="76119" y="972921"/>
                  </a:lnTo>
                  <a:lnTo>
                    <a:pt x="61997" y="1016755"/>
                  </a:lnTo>
                  <a:lnTo>
                    <a:pt x="49255" y="1061190"/>
                  </a:lnTo>
                  <a:lnTo>
                    <a:pt x="37917" y="1106201"/>
                  </a:lnTo>
                  <a:lnTo>
                    <a:pt x="28010" y="1151763"/>
                  </a:lnTo>
                  <a:lnTo>
                    <a:pt x="19557" y="1197851"/>
                  </a:lnTo>
                  <a:lnTo>
                    <a:pt x="12585" y="1244439"/>
                  </a:lnTo>
                  <a:lnTo>
                    <a:pt x="7118" y="1291503"/>
                  </a:lnTo>
                  <a:lnTo>
                    <a:pt x="3181" y="1339018"/>
                  </a:lnTo>
                  <a:lnTo>
                    <a:pt x="800" y="1386958"/>
                  </a:lnTo>
                  <a:lnTo>
                    <a:pt x="0" y="1435299"/>
                  </a:lnTo>
                  <a:lnTo>
                    <a:pt x="796" y="1483639"/>
                  </a:lnTo>
                  <a:lnTo>
                    <a:pt x="3174" y="1531580"/>
                  </a:lnTo>
                  <a:lnTo>
                    <a:pt x="7107" y="1579095"/>
                  </a:lnTo>
                  <a:lnTo>
                    <a:pt x="12571" y="1626160"/>
                  </a:lnTo>
                  <a:lnTo>
                    <a:pt x="19540" y="1672749"/>
                  </a:lnTo>
                  <a:lnTo>
                    <a:pt x="27989" y="1718839"/>
                  </a:lnTo>
                  <a:lnTo>
                    <a:pt x="37893" y="1764402"/>
                  </a:lnTo>
                  <a:lnTo>
                    <a:pt x="49228" y="1809415"/>
                  </a:lnTo>
                  <a:lnTo>
                    <a:pt x="61967" y="1853851"/>
                  </a:lnTo>
                  <a:lnTo>
                    <a:pt x="76086" y="1897687"/>
                  </a:lnTo>
                  <a:lnTo>
                    <a:pt x="91560" y="1940897"/>
                  </a:lnTo>
                  <a:lnTo>
                    <a:pt x="108363" y="1983456"/>
                  </a:lnTo>
                  <a:lnTo>
                    <a:pt x="126471" y="2025338"/>
                  </a:lnTo>
                  <a:lnTo>
                    <a:pt x="145858" y="2066518"/>
                  </a:lnTo>
                  <a:lnTo>
                    <a:pt x="166500" y="2106973"/>
                  </a:lnTo>
                  <a:lnTo>
                    <a:pt x="188370" y="2146675"/>
                  </a:lnTo>
                  <a:lnTo>
                    <a:pt x="211445" y="2185600"/>
                  </a:lnTo>
                  <a:lnTo>
                    <a:pt x="235699" y="2223724"/>
                  </a:lnTo>
                  <a:lnTo>
                    <a:pt x="261106" y="2261021"/>
                  </a:lnTo>
                  <a:lnTo>
                    <a:pt x="287642" y="2297465"/>
                  </a:lnTo>
                  <a:lnTo>
                    <a:pt x="315282" y="2333032"/>
                  </a:lnTo>
                  <a:lnTo>
                    <a:pt x="344000" y="2367696"/>
                  </a:lnTo>
                  <a:lnTo>
                    <a:pt x="373772" y="2401433"/>
                  </a:lnTo>
                  <a:lnTo>
                    <a:pt x="404572" y="2434218"/>
                  </a:lnTo>
                  <a:lnTo>
                    <a:pt x="436375" y="2466024"/>
                  </a:lnTo>
                  <a:lnTo>
                    <a:pt x="469156" y="2496828"/>
                  </a:lnTo>
                  <a:lnTo>
                    <a:pt x="502890" y="2526603"/>
                  </a:lnTo>
                  <a:lnTo>
                    <a:pt x="537552" y="2555325"/>
                  </a:lnTo>
                  <a:lnTo>
                    <a:pt x="573116" y="2582969"/>
                  </a:lnTo>
                  <a:lnTo>
                    <a:pt x="609558" y="2609510"/>
                  </a:lnTo>
                  <a:lnTo>
                    <a:pt x="646853" y="2634922"/>
                  </a:lnTo>
                  <a:lnTo>
                    <a:pt x="684975" y="2659180"/>
                  </a:lnTo>
                  <a:lnTo>
                    <a:pt x="723899" y="2682259"/>
                  </a:lnTo>
                  <a:lnTo>
                    <a:pt x="763600" y="2704135"/>
                  </a:lnTo>
                  <a:lnTo>
                    <a:pt x="804053" y="2724781"/>
                  </a:lnTo>
                  <a:lnTo>
                    <a:pt x="845234" y="2744173"/>
                  </a:lnTo>
                  <a:lnTo>
                    <a:pt x="887116" y="2762286"/>
                  </a:lnTo>
                  <a:lnTo>
                    <a:pt x="929674" y="2779094"/>
                  </a:lnTo>
                  <a:lnTo>
                    <a:pt x="972884" y="2794573"/>
                  </a:lnTo>
                  <a:lnTo>
                    <a:pt x="1016721" y="2808697"/>
                  </a:lnTo>
                  <a:lnTo>
                    <a:pt x="1061159" y="2821441"/>
                  </a:lnTo>
                  <a:lnTo>
                    <a:pt x="1106173" y="2832781"/>
                  </a:lnTo>
                  <a:lnTo>
                    <a:pt x="1151738" y="2842690"/>
                  </a:lnTo>
                  <a:lnTo>
                    <a:pt x="1197829" y="2851144"/>
                  </a:lnTo>
                  <a:lnTo>
                    <a:pt x="1244421" y="2858117"/>
                  </a:lnTo>
                  <a:lnTo>
                    <a:pt x="1291489" y="2863585"/>
                  </a:lnTo>
                  <a:lnTo>
                    <a:pt x="1333011" y="2866935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11772968" y="3397539"/>
            <a:ext cx="2943225" cy="2943225"/>
            <a:chOff x="11772968" y="3397539"/>
            <a:chExt cx="2943225" cy="2943225"/>
          </a:xfrm>
        </p:grpSpPr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1068" y="3435640"/>
              <a:ext cx="2870705" cy="287070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1811068" y="3435639"/>
              <a:ext cx="2867025" cy="2867025"/>
            </a:xfrm>
            <a:custGeom>
              <a:avLst/>
              <a:gdLst/>
              <a:ahLst/>
              <a:cxnLst/>
              <a:rect l="l" t="t" r="r" b="b"/>
              <a:pathLst>
                <a:path w="2867025" h="2867025">
                  <a:moveTo>
                    <a:pt x="1537690" y="2866912"/>
                  </a:moveTo>
                  <a:lnTo>
                    <a:pt x="1579102" y="2863596"/>
                  </a:lnTo>
                  <a:lnTo>
                    <a:pt x="1626170" y="2858132"/>
                  </a:lnTo>
                  <a:lnTo>
                    <a:pt x="1672763" y="2851162"/>
                  </a:lnTo>
                  <a:lnTo>
                    <a:pt x="1718856" y="2842712"/>
                  </a:lnTo>
                  <a:lnTo>
                    <a:pt x="1764423" y="2832806"/>
                  </a:lnTo>
                  <a:lnTo>
                    <a:pt x="1809439" y="2821470"/>
                  </a:lnTo>
                  <a:lnTo>
                    <a:pt x="1853878" y="2808729"/>
                  </a:lnTo>
                  <a:lnTo>
                    <a:pt x="1897717" y="2794608"/>
                  </a:lnTo>
                  <a:lnTo>
                    <a:pt x="1940930" y="2779132"/>
                  </a:lnTo>
                  <a:lnTo>
                    <a:pt x="1983491" y="2762327"/>
                  </a:lnTo>
                  <a:lnTo>
                    <a:pt x="2025376" y="2744216"/>
                  </a:lnTo>
                  <a:lnTo>
                    <a:pt x="2066559" y="2724826"/>
                  </a:lnTo>
                  <a:lnTo>
                    <a:pt x="2107015" y="2704182"/>
                  </a:lnTo>
                  <a:lnTo>
                    <a:pt x="2146719" y="2682309"/>
                  </a:lnTo>
                  <a:lnTo>
                    <a:pt x="2185646" y="2659231"/>
                  </a:lnTo>
                  <a:lnTo>
                    <a:pt x="2223772" y="2634974"/>
                  </a:lnTo>
                  <a:lnTo>
                    <a:pt x="2261069" y="2609564"/>
                  </a:lnTo>
                  <a:lnTo>
                    <a:pt x="2297515" y="2583024"/>
                  </a:lnTo>
                  <a:lnTo>
                    <a:pt x="2333083" y="2555381"/>
                  </a:lnTo>
                  <a:lnTo>
                    <a:pt x="2367748" y="2526660"/>
                  </a:lnTo>
                  <a:lnTo>
                    <a:pt x="2401486" y="2496885"/>
                  </a:lnTo>
                  <a:lnTo>
                    <a:pt x="2434270" y="2466082"/>
                  </a:lnTo>
                  <a:lnTo>
                    <a:pt x="2466077" y="2434275"/>
                  </a:lnTo>
                  <a:lnTo>
                    <a:pt x="2496880" y="2401491"/>
                  </a:lnTo>
                  <a:lnTo>
                    <a:pt x="2526655" y="2367753"/>
                  </a:lnTo>
                  <a:lnTo>
                    <a:pt x="2555377" y="2333088"/>
                  </a:lnTo>
                  <a:lnTo>
                    <a:pt x="2583020" y="2297520"/>
                  </a:lnTo>
                  <a:lnTo>
                    <a:pt x="2609560" y="2261075"/>
                  </a:lnTo>
                  <a:lnTo>
                    <a:pt x="2634971" y="2223777"/>
                  </a:lnTo>
                  <a:lnTo>
                    <a:pt x="2659227" y="2185652"/>
                  </a:lnTo>
                  <a:lnTo>
                    <a:pt x="2682305" y="2146725"/>
                  </a:lnTo>
                  <a:lnTo>
                    <a:pt x="2704179" y="2107021"/>
                  </a:lnTo>
                  <a:lnTo>
                    <a:pt x="2724823" y="2066564"/>
                  </a:lnTo>
                  <a:lnTo>
                    <a:pt x="2744213" y="2025382"/>
                  </a:lnTo>
                  <a:lnTo>
                    <a:pt x="2762324" y="1983497"/>
                  </a:lnTo>
                  <a:lnTo>
                    <a:pt x="2779130" y="1940936"/>
                  </a:lnTo>
                  <a:lnTo>
                    <a:pt x="2794606" y="1897723"/>
                  </a:lnTo>
                  <a:lnTo>
                    <a:pt x="2808727" y="1853885"/>
                  </a:lnTo>
                  <a:lnTo>
                    <a:pt x="2821468" y="1809445"/>
                  </a:lnTo>
                  <a:lnTo>
                    <a:pt x="2832805" y="1764429"/>
                  </a:lnTo>
                  <a:lnTo>
                    <a:pt x="2842711" y="1718862"/>
                  </a:lnTo>
                  <a:lnTo>
                    <a:pt x="2851161" y="1672769"/>
                  </a:lnTo>
                  <a:lnTo>
                    <a:pt x="2858131" y="1626176"/>
                  </a:lnTo>
                  <a:lnTo>
                    <a:pt x="2863596" y="1579108"/>
                  </a:lnTo>
                  <a:lnTo>
                    <a:pt x="2866925" y="1537693"/>
                  </a:lnTo>
                </a:path>
                <a:path w="2867025" h="2867025">
                  <a:moveTo>
                    <a:pt x="2866919" y="1333014"/>
                  </a:moveTo>
                  <a:lnTo>
                    <a:pt x="2863586" y="1291494"/>
                  </a:lnTo>
                  <a:lnTo>
                    <a:pt x="2858118" y="1244426"/>
                  </a:lnTo>
                  <a:lnTo>
                    <a:pt x="2851144" y="1197834"/>
                  </a:lnTo>
                  <a:lnTo>
                    <a:pt x="2842691" y="1151743"/>
                  </a:lnTo>
                  <a:lnTo>
                    <a:pt x="2832782" y="1106177"/>
                  </a:lnTo>
                  <a:lnTo>
                    <a:pt x="2821442" y="1061163"/>
                  </a:lnTo>
                  <a:lnTo>
                    <a:pt x="2808698" y="1016725"/>
                  </a:lnTo>
                  <a:lnTo>
                    <a:pt x="2794574" y="972888"/>
                  </a:lnTo>
                  <a:lnTo>
                    <a:pt x="2779096" y="929678"/>
                  </a:lnTo>
                  <a:lnTo>
                    <a:pt x="2762287" y="887119"/>
                  </a:lnTo>
                  <a:lnTo>
                    <a:pt x="2744175" y="845237"/>
                  </a:lnTo>
                  <a:lnTo>
                    <a:pt x="2724782" y="804056"/>
                  </a:lnTo>
                  <a:lnTo>
                    <a:pt x="2704136" y="763603"/>
                  </a:lnTo>
                  <a:lnTo>
                    <a:pt x="2682261" y="723902"/>
                  </a:lnTo>
                  <a:lnTo>
                    <a:pt x="2659181" y="684977"/>
                  </a:lnTo>
                  <a:lnTo>
                    <a:pt x="2634923" y="646855"/>
                  </a:lnTo>
                  <a:lnTo>
                    <a:pt x="2609511" y="609560"/>
                  </a:lnTo>
                  <a:lnTo>
                    <a:pt x="2582971" y="573118"/>
                  </a:lnTo>
                  <a:lnTo>
                    <a:pt x="2555327" y="537553"/>
                  </a:lnTo>
                  <a:lnTo>
                    <a:pt x="2526604" y="502891"/>
                  </a:lnTo>
                  <a:lnTo>
                    <a:pt x="2496829" y="469157"/>
                  </a:lnTo>
                  <a:lnTo>
                    <a:pt x="2466025" y="436376"/>
                  </a:lnTo>
                  <a:lnTo>
                    <a:pt x="2434219" y="404573"/>
                  </a:lnTo>
                  <a:lnTo>
                    <a:pt x="2401434" y="373773"/>
                  </a:lnTo>
                  <a:lnTo>
                    <a:pt x="2367697" y="344001"/>
                  </a:lnTo>
                  <a:lnTo>
                    <a:pt x="2333033" y="315283"/>
                  </a:lnTo>
                  <a:lnTo>
                    <a:pt x="2297466" y="287643"/>
                  </a:lnTo>
                  <a:lnTo>
                    <a:pt x="2261021" y="261107"/>
                  </a:lnTo>
                  <a:lnTo>
                    <a:pt x="2223725" y="235699"/>
                  </a:lnTo>
                  <a:lnTo>
                    <a:pt x="2185601" y="211445"/>
                  </a:lnTo>
                  <a:lnTo>
                    <a:pt x="2146675" y="188371"/>
                  </a:lnTo>
                  <a:lnTo>
                    <a:pt x="2106973" y="166500"/>
                  </a:lnTo>
                  <a:lnTo>
                    <a:pt x="2066518" y="145858"/>
                  </a:lnTo>
                  <a:lnTo>
                    <a:pt x="2025338" y="126471"/>
                  </a:lnTo>
                  <a:lnTo>
                    <a:pt x="1983455" y="108363"/>
                  </a:lnTo>
                  <a:lnTo>
                    <a:pt x="1940897" y="91560"/>
                  </a:lnTo>
                  <a:lnTo>
                    <a:pt x="1897687" y="76086"/>
                  </a:lnTo>
                  <a:lnTo>
                    <a:pt x="1853851" y="61967"/>
                  </a:lnTo>
                  <a:lnTo>
                    <a:pt x="1809414" y="49227"/>
                  </a:lnTo>
                  <a:lnTo>
                    <a:pt x="1764401" y="37893"/>
                  </a:lnTo>
                  <a:lnTo>
                    <a:pt x="1718837" y="27989"/>
                  </a:lnTo>
                  <a:lnTo>
                    <a:pt x="1672748" y="19540"/>
                  </a:lnTo>
                  <a:lnTo>
                    <a:pt x="1626158" y="12571"/>
                  </a:lnTo>
                  <a:lnTo>
                    <a:pt x="1579093" y="7107"/>
                  </a:lnTo>
                  <a:lnTo>
                    <a:pt x="1531578" y="3174"/>
                  </a:lnTo>
                  <a:lnTo>
                    <a:pt x="1483637" y="796"/>
                  </a:lnTo>
                  <a:lnTo>
                    <a:pt x="1435297" y="0"/>
                  </a:lnTo>
                  <a:lnTo>
                    <a:pt x="1386956" y="800"/>
                  </a:lnTo>
                  <a:lnTo>
                    <a:pt x="1339016" y="3181"/>
                  </a:lnTo>
                  <a:lnTo>
                    <a:pt x="1291501" y="7118"/>
                  </a:lnTo>
                  <a:lnTo>
                    <a:pt x="1244437" y="12585"/>
                  </a:lnTo>
                  <a:lnTo>
                    <a:pt x="1197848" y="19558"/>
                  </a:lnTo>
                  <a:lnTo>
                    <a:pt x="1151760" y="28010"/>
                  </a:lnTo>
                  <a:lnTo>
                    <a:pt x="1106198" y="37918"/>
                  </a:lnTo>
                  <a:lnTo>
                    <a:pt x="1061187" y="49255"/>
                  </a:lnTo>
                  <a:lnTo>
                    <a:pt x="1016752" y="61998"/>
                  </a:lnTo>
                  <a:lnTo>
                    <a:pt x="972918" y="76120"/>
                  </a:lnTo>
                  <a:lnTo>
                    <a:pt x="929711" y="91596"/>
                  </a:lnTo>
                  <a:lnTo>
                    <a:pt x="887154" y="108402"/>
                  </a:lnTo>
                  <a:lnTo>
                    <a:pt x="845275" y="126513"/>
                  </a:lnTo>
                  <a:lnTo>
                    <a:pt x="804097" y="145902"/>
                  </a:lnTo>
                  <a:lnTo>
                    <a:pt x="763645" y="166546"/>
                  </a:lnTo>
                  <a:lnTo>
                    <a:pt x="723946" y="188418"/>
                  </a:lnTo>
                  <a:lnTo>
                    <a:pt x="685023" y="211495"/>
                  </a:lnTo>
                  <a:lnTo>
                    <a:pt x="646903" y="235750"/>
                  </a:lnTo>
                  <a:lnTo>
                    <a:pt x="609609" y="261159"/>
                  </a:lnTo>
                  <a:lnTo>
                    <a:pt x="573168" y="287696"/>
                  </a:lnTo>
                  <a:lnTo>
                    <a:pt x="537604" y="315337"/>
                  </a:lnTo>
                  <a:lnTo>
                    <a:pt x="502943" y="344056"/>
                  </a:lnTo>
                  <a:lnTo>
                    <a:pt x="469210" y="373828"/>
                  </a:lnTo>
                  <a:lnTo>
                    <a:pt x="436429" y="404628"/>
                  </a:lnTo>
                  <a:lnTo>
                    <a:pt x="404626" y="436431"/>
                  </a:lnTo>
                  <a:lnTo>
                    <a:pt x="373826" y="469212"/>
                  </a:lnTo>
                  <a:lnTo>
                    <a:pt x="344053" y="502946"/>
                  </a:lnTo>
                  <a:lnTo>
                    <a:pt x="315335" y="537607"/>
                  </a:lnTo>
                  <a:lnTo>
                    <a:pt x="287694" y="573171"/>
                  </a:lnTo>
                  <a:lnTo>
                    <a:pt x="261157" y="609612"/>
                  </a:lnTo>
                  <a:lnTo>
                    <a:pt x="235748" y="646905"/>
                  </a:lnTo>
                  <a:lnTo>
                    <a:pt x="211493" y="685026"/>
                  </a:lnTo>
                  <a:lnTo>
                    <a:pt x="188417" y="723949"/>
                  </a:lnTo>
                  <a:lnTo>
                    <a:pt x="166544" y="763648"/>
                  </a:lnTo>
                  <a:lnTo>
                    <a:pt x="145901" y="804099"/>
                  </a:lnTo>
                  <a:lnTo>
                    <a:pt x="126511" y="845278"/>
                  </a:lnTo>
                  <a:lnTo>
                    <a:pt x="108401" y="887157"/>
                  </a:lnTo>
                  <a:lnTo>
                    <a:pt x="91595" y="929713"/>
                  </a:lnTo>
                  <a:lnTo>
                    <a:pt x="76119" y="972921"/>
                  </a:lnTo>
                  <a:lnTo>
                    <a:pt x="61997" y="1016755"/>
                  </a:lnTo>
                  <a:lnTo>
                    <a:pt x="49255" y="1061190"/>
                  </a:lnTo>
                  <a:lnTo>
                    <a:pt x="37917" y="1106201"/>
                  </a:lnTo>
                  <a:lnTo>
                    <a:pt x="28010" y="1151763"/>
                  </a:lnTo>
                  <a:lnTo>
                    <a:pt x="19557" y="1197851"/>
                  </a:lnTo>
                  <a:lnTo>
                    <a:pt x="12585" y="1244439"/>
                  </a:lnTo>
                  <a:lnTo>
                    <a:pt x="7118" y="1291503"/>
                  </a:lnTo>
                  <a:lnTo>
                    <a:pt x="3181" y="1339018"/>
                  </a:lnTo>
                  <a:lnTo>
                    <a:pt x="800" y="1386958"/>
                  </a:lnTo>
                  <a:lnTo>
                    <a:pt x="0" y="1435299"/>
                  </a:lnTo>
                  <a:lnTo>
                    <a:pt x="796" y="1483639"/>
                  </a:lnTo>
                  <a:lnTo>
                    <a:pt x="3174" y="1531580"/>
                  </a:lnTo>
                  <a:lnTo>
                    <a:pt x="7107" y="1579095"/>
                  </a:lnTo>
                  <a:lnTo>
                    <a:pt x="12571" y="1626160"/>
                  </a:lnTo>
                  <a:lnTo>
                    <a:pt x="19540" y="1672749"/>
                  </a:lnTo>
                  <a:lnTo>
                    <a:pt x="27989" y="1718839"/>
                  </a:lnTo>
                  <a:lnTo>
                    <a:pt x="37893" y="1764402"/>
                  </a:lnTo>
                  <a:lnTo>
                    <a:pt x="49228" y="1809415"/>
                  </a:lnTo>
                  <a:lnTo>
                    <a:pt x="61967" y="1853851"/>
                  </a:lnTo>
                  <a:lnTo>
                    <a:pt x="76086" y="1897687"/>
                  </a:lnTo>
                  <a:lnTo>
                    <a:pt x="91560" y="1940897"/>
                  </a:lnTo>
                  <a:lnTo>
                    <a:pt x="108363" y="1983456"/>
                  </a:lnTo>
                  <a:lnTo>
                    <a:pt x="126471" y="2025338"/>
                  </a:lnTo>
                  <a:lnTo>
                    <a:pt x="145858" y="2066518"/>
                  </a:lnTo>
                  <a:lnTo>
                    <a:pt x="166500" y="2106972"/>
                  </a:lnTo>
                  <a:lnTo>
                    <a:pt x="188370" y="2146675"/>
                  </a:lnTo>
                  <a:lnTo>
                    <a:pt x="211445" y="2185600"/>
                  </a:lnTo>
                  <a:lnTo>
                    <a:pt x="235699" y="2223724"/>
                  </a:lnTo>
                  <a:lnTo>
                    <a:pt x="261106" y="2261021"/>
                  </a:lnTo>
                  <a:lnTo>
                    <a:pt x="287642" y="2297465"/>
                  </a:lnTo>
                  <a:lnTo>
                    <a:pt x="315282" y="2333032"/>
                  </a:lnTo>
                  <a:lnTo>
                    <a:pt x="344000" y="2367696"/>
                  </a:lnTo>
                  <a:lnTo>
                    <a:pt x="373772" y="2401433"/>
                  </a:lnTo>
                  <a:lnTo>
                    <a:pt x="404572" y="2434218"/>
                  </a:lnTo>
                  <a:lnTo>
                    <a:pt x="436375" y="2466024"/>
                  </a:lnTo>
                  <a:lnTo>
                    <a:pt x="469156" y="2496828"/>
                  </a:lnTo>
                  <a:lnTo>
                    <a:pt x="502890" y="2526603"/>
                  </a:lnTo>
                  <a:lnTo>
                    <a:pt x="537552" y="2555325"/>
                  </a:lnTo>
                  <a:lnTo>
                    <a:pt x="573116" y="2582969"/>
                  </a:lnTo>
                  <a:lnTo>
                    <a:pt x="609558" y="2609510"/>
                  </a:lnTo>
                  <a:lnTo>
                    <a:pt x="646853" y="2634922"/>
                  </a:lnTo>
                  <a:lnTo>
                    <a:pt x="684975" y="2659180"/>
                  </a:lnTo>
                  <a:lnTo>
                    <a:pt x="723899" y="2682259"/>
                  </a:lnTo>
                  <a:lnTo>
                    <a:pt x="763600" y="2704135"/>
                  </a:lnTo>
                  <a:lnTo>
                    <a:pt x="804053" y="2724781"/>
                  </a:lnTo>
                  <a:lnTo>
                    <a:pt x="845234" y="2744173"/>
                  </a:lnTo>
                  <a:lnTo>
                    <a:pt x="887116" y="2762286"/>
                  </a:lnTo>
                  <a:lnTo>
                    <a:pt x="929674" y="2779094"/>
                  </a:lnTo>
                  <a:lnTo>
                    <a:pt x="972884" y="2794573"/>
                  </a:lnTo>
                  <a:lnTo>
                    <a:pt x="1016721" y="2808697"/>
                  </a:lnTo>
                  <a:lnTo>
                    <a:pt x="1061159" y="2821441"/>
                  </a:lnTo>
                  <a:lnTo>
                    <a:pt x="1106173" y="2832780"/>
                  </a:lnTo>
                  <a:lnTo>
                    <a:pt x="1151738" y="2842690"/>
                  </a:lnTo>
                  <a:lnTo>
                    <a:pt x="1197829" y="2851143"/>
                  </a:lnTo>
                  <a:lnTo>
                    <a:pt x="1244421" y="2858117"/>
                  </a:lnTo>
                  <a:lnTo>
                    <a:pt x="1291489" y="2863585"/>
                  </a:lnTo>
                  <a:lnTo>
                    <a:pt x="1333012" y="2866935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5606" rIns="0" bIns="0" rtlCol="0" vert="horz">
            <a:spAutoFit/>
          </a:bodyPr>
          <a:lstStyle/>
          <a:p>
            <a:pPr marL="1106170">
              <a:lnSpc>
                <a:spcPct val="100000"/>
              </a:lnSpc>
              <a:spcBef>
                <a:spcPts val="100"/>
              </a:spcBef>
            </a:pPr>
            <a:r>
              <a:rPr dirty="0" sz="8100" spc="-1220">
                <a:latin typeface="Trebuchet MS"/>
                <a:cs typeface="Trebuchet MS"/>
              </a:rPr>
              <a:t>NOTRE</a:t>
            </a:r>
            <a:r>
              <a:rPr dirty="0" sz="8100" spc="100">
                <a:latin typeface="Trebuchet MS"/>
                <a:cs typeface="Trebuchet MS"/>
              </a:rPr>
              <a:t> </a:t>
            </a:r>
            <a:r>
              <a:rPr dirty="0" sz="8100" spc="-1019">
                <a:latin typeface="Trebuchet MS"/>
                <a:cs typeface="Trebuchet MS"/>
              </a:rPr>
              <a:t>éQUiPE</a:t>
            </a:r>
            <a:endParaRPr sz="81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437681" y="6594818"/>
            <a:ext cx="1604010" cy="118681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77825" marR="5080" indent="-365760">
              <a:lnSpc>
                <a:spcPts val="4280"/>
              </a:lnSpc>
              <a:spcBef>
                <a:spcPts val="730"/>
              </a:spcBef>
            </a:pPr>
            <a:r>
              <a:rPr dirty="0" sz="4050" spc="-530">
                <a:solidFill>
                  <a:srgbClr val="FFFFFF"/>
                </a:solidFill>
                <a:latin typeface="Trebuchet MS"/>
                <a:cs typeface="Trebuchet MS"/>
              </a:rPr>
              <a:t>AMADOU </a:t>
            </a:r>
            <a:r>
              <a:rPr dirty="0" sz="4050" spc="-520">
                <a:solidFill>
                  <a:srgbClr val="FFFFFF"/>
                </a:solidFill>
                <a:latin typeface="Trebuchet MS"/>
                <a:cs typeface="Trebuchet MS"/>
              </a:rPr>
              <a:t>DiOP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373179" y="6594818"/>
            <a:ext cx="1572895" cy="118681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 marR="5080" indent="8890">
              <a:lnSpc>
                <a:spcPts val="4280"/>
              </a:lnSpc>
              <a:spcBef>
                <a:spcPts val="730"/>
              </a:spcBef>
            </a:pPr>
            <a:r>
              <a:rPr dirty="0" sz="4050" spc="-170">
                <a:solidFill>
                  <a:srgbClr val="FFFFFF"/>
                </a:solidFill>
                <a:latin typeface="Trebuchet MS"/>
                <a:cs typeface="Trebuchet MS"/>
              </a:rPr>
              <a:t>yAssinE </a:t>
            </a:r>
            <a:r>
              <a:rPr dirty="0" sz="4050" spc="-440">
                <a:solidFill>
                  <a:srgbClr val="FFFFFF"/>
                </a:solidFill>
                <a:latin typeface="Trebuchet MS"/>
                <a:cs typeface="Trebuchet MS"/>
              </a:rPr>
              <a:t>sGHAiER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2362415" y="6594818"/>
            <a:ext cx="1792605" cy="1186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4570"/>
              </a:lnSpc>
              <a:spcBef>
                <a:spcPts val="105"/>
              </a:spcBef>
            </a:pPr>
            <a:r>
              <a:rPr dirty="0" sz="4050" spc="-815">
                <a:solidFill>
                  <a:srgbClr val="FFFFFF"/>
                </a:solidFill>
                <a:latin typeface="Trebuchet MS"/>
                <a:cs typeface="Trebuchet MS"/>
              </a:rPr>
              <a:t>HUGO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565"/>
              </a:lnSpc>
            </a:pPr>
            <a:r>
              <a:rPr dirty="0" sz="4050" spc="-325">
                <a:solidFill>
                  <a:srgbClr val="FFFFFF"/>
                </a:solidFill>
                <a:latin typeface="Trebuchet MS"/>
                <a:cs typeface="Trebuchet MS"/>
              </a:rPr>
              <a:t>fLAnDRin</a:t>
            </a:r>
            <a:endParaRPr sz="4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7113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dirty="0" sz="11600" spc="-2130"/>
              <a:t>SOMMAIRE</a:t>
            </a:r>
            <a:endParaRPr sz="11600"/>
          </a:p>
        </p:txBody>
      </p:sp>
      <p:grpSp>
        <p:nvGrpSpPr>
          <p:cNvPr id="3" name="object 3" descr=""/>
          <p:cNvGrpSpPr/>
          <p:nvPr/>
        </p:nvGrpSpPr>
        <p:grpSpPr>
          <a:xfrm>
            <a:off x="16038616" y="8210172"/>
            <a:ext cx="2077085" cy="2077085"/>
            <a:chOff x="16038616" y="8210172"/>
            <a:chExt cx="2077085" cy="2077085"/>
          </a:xfrm>
        </p:grpSpPr>
        <p:sp>
          <p:nvSpPr>
            <p:cNvPr id="4" name="object 4" descr=""/>
            <p:cNvSpPr/>
            <p:nvPr/>
          </p:nvSpPr>
          <p:spPr>
            <a:xfrm>
              <a:off x="17077030" y="8210172"/>
              <a:ext cx="988060" cy="878205"/>
            </a:xfrm>
            <a:custGeom>
              <a:avLst/>
              <a:gdLst/>
              <a:ahLst/>
              <a:cxnLst/>
              <a:rect l="l" t="t" r="r" b="b"/>
              <a:pathLst>
                <a:path w="988059" h="878204">
                  <a:moveTo>
                    <a:pt x="493795" y="877969"/>
                  </a:moveTo>
                  <a:lnTo>
                    <a:pt x="479686" y="839720"/>
                  </a:lnTo>
                  <a:lnTo>
                    <a:pt x="462616" y="802698"/>
                  </a:lnTo>
                  <a:lnTo>
                    <a:pt x="442698" y="767127"/>
                  </a:lnTo>
                  <a:lnTo>
                    <a:pt x="420047" y="733231"/>
                  </a:lnTo>
                  <a:lnTo>
                    <a:pt x="394809" y="701214"/>
                  </a:lnTo>
                  <a:lnTo>
                    <a:pt x="367134" y="671279"/>
                  </a:lnTo>
                  <a:lnTo>
                    <a:pt x="337199" y="643603"/>
                  </a:lnTo>
                  <a:lnTo>
                    <a:pt x="305182" y="618366"/>
                  </a:lnTo>
                  <a:lnTo>
                    <a:pt x="271286" y="595714"/>
                  </a:lnTo>
                  <a:lnTo>
                    <a:pt x="235715" y="575797"/>
                  </a:lnTo>
                  <a:lnTo>
                    <a:pt x="198692" y="558726"/>
                  </a:lnTo>
                  <a:lnTo>
                    <a:pt x="160443" y="544618"/>
                  </a:lnTo>
                  <a:lnTo>
                    <a:pt x="121207" y="533550"/>
                  </a:lnTo>
                  <a:lnTo>
                    <a:pt x="81221" y="525599"/>
                  </a:lnTo>
                  <a:lnTo>
                    <a:pt x="40736" y="520804"/>
                  </a:lnTo>
                  <a:lnTo>
                    <a:pt x="0" y="519206"/>
                  </a:lnTo>
                  <a:lnTo>
                    <a:pt x="0" y="0"/>
                  </a:lnTo>
                  <a:lnTo>
                    <a:pt x="40767" y="800"/>
                  </a:lnTo>
                  <a:lnTo>
                    <a:pt x="81473" y="3201"/>
                  </a:lnTo>
                  <a:lnTo>
                    <a:pt x="122052" y="7197"/>
                  </a:lnTo>
                  <a:lnTo>
                    <a:pt x="162443" y="12784"/>
                  </a:lnTo>
                  <a:lnTo>
                    <a:pt x="202584" y="19952"/>
                  </a:lnTo>
                  <a:lnTo>
                    <a:pt x="242412" y="28691"/>
                  </a:lnTo>
                  <a:lnTo>
                    <a:pt x="281867" y="38986"/>
                  </a:lnTo>
                  <a:lnTo>
                    <a:pt x="320887" y="50823"/>
                  </a:lnTo>
                  <a:lnTo>
                    <a:pt x="359412" y="64182"/>
                  </a:lnTo>
                  <a:lnTo>
                    <a:pt x="397383" y="79044"/>
                  </a:lnTo>
                  <a:lnTo>
                    <a:pt x="434742" y="95385"/>
                  </a:lnTo>
                  <a:lnTo>
                    <a:pt x="471429" y="113180"/>
                  </a:lnTo>
                  <a:lnTo>
                    <a:pt x="507391" y="132401"/>
                  </a:lnTo>
                  <a:lnTo>
                    <a:pt x="542569" y="153020"/>
                  </a:lnTo>
                  <a:lnTo>
                    <a:pt x="576911" y="175004"/>
                  </a:lnTo>
                  <a:lnTo>
                    <a:pt x="610364" y="198319"/>
                  </a:lnTo>
                  <a:lnTo>
                    <a:pt x="642875" y="222929"/>
                  </a:lnTo>
                  <a:lnTo>
                    <a:pt x="674395" y="248797"/>
                  </a:lnTo>
                  <a:lnTo>
                    <a:pt x="704876" y="275882"/>
                  </a:lnTo>
                  <a:lnTo>
                    <a:pt x="734269" y="304144"/>
                  </a:lnTo>
                  <a:lnTo>
                    <a:pt x="762530" y="333537"/>
                  </a:lnTo>
                  <a:lnTo>
                    <a:pt x="789616" y="364017"/>
                  </a:lnTo>
                  <a:lnTo>
                    <a:pt x="815484" y="395537"/>
                  </a:lnTo>
                  <a:lnTo>
                    <a:pt x="840094" y="428049"/>
                  </a:lnTo>
                  <a:lnTo>
                    <a:pt x="863409" y="461501"/>
                  </a:lnTo>
                  <a:lnTo>
                    <a:pt x="885393" y="495844"/>
                  </a:lnTo>
                  <a:lnTo>
                    <a:pt x="906012" y="531022"/>
                  </a:lnTo>
                  <a:lnTo>
                    <a:pt x="925233" y="566983"/>
                  </a:lnTo>
                  <a:lnTo>
                    <a:pt x="943028" y="603671"/>
                  </a:lnTo>
                  <a:lnTo>
                    <a:pt x="959369" y="641029"/>
                  </a:lnTo>
                  <a:lnTo>
                    <a:pt x="974231" y="679000"/>
                  </a:lnTo>
                  <a:lnTo>
                    <a:pt x="987590" y="717526"/>
                  </a:lnTo>
                  <a:lnTo>
                    <a:pt x="493795" y="877969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82212" y="8927698"/>
              <a:ext cx="733425" cy="1161415"/>
            </a:xfrm>
            <a:custGeom>
              <a:avLst/>
              <a:gdLst/>
              <a:ahLst/>
              <a:cxnLst/>
              <a:rect l="l" t="t" r="r" b="b"/>
              <a:pathLst>
                <a:path w="733425" h="1161415">
                  <a:moveTo>
                    <a:pt x="305182" y="1160981"/>
                  </a:moveTo>
                  <a:lnTo>
                    <a:pt x="0" y="740934"/>
                  </a:lnTo>
                  <a:lnTo>
                    <a:pt x="16268" y="728620"/>
                  </a:lnTo>
                  <a:lnTo>
                    <a:pt x="32017" y="715697"/>
                  </a:lnTo>
                  <a:lnTo>
                    <a:pt x="61952" y="688022"/>
                  </a:lnTo>
                  <a:lnTo>
                    <a:pt x="89627" y="658087"/>
                  </a:lnTo>
                  <a:lnTo>
                    <a:pt x="114865" y="626069"/>
                  </a:lnTo>
                  <a:lnTo>
                    <a:pt x="137516" y="592173"/>
                  </a:lnTo>
                  <a:lnTo>
                    <a:pt x="157434" y="556602"/>
                  </a:lnTo>
                  <a:lnTo>
                    <a:pt x="174504" y="519580"/>
                  </a:lnTo>
                  <a:lnTo>
                    <a:pt x="188612" y="481331"/>
                  </a:lnTo>
                  <a:lnTo>
                    <a:pt x="199681" y="442094"/>
                  </a:lnTo>
                  <a:lnTo>
                    <a:pt x="207632" y="402109"/>
                  </a:lnTo>
                  <a:lnTo>
                    <a:pt x="212426" y="361624"/>
                  </a:lnTo>
                  <a:lnTo>
                    <a:pt x="214024" y="320887"/>
                  </a:lnTo>
                  <a:lnTo>
                    <a:pt x="213625" y="300487"/>
                  </a:lnTo>
                  <a:lnTo>
                    <a:pt x="210429" y="259876"/>
                  </a:lnTo>
                  <a:lnTo>
                    <a:pt x="204046" y="219579"/>
                  </a:lnTo>
                  <a:lnTo>
                    <a:pt x="194536" y="179968"/>
                  </a:lnTo>
                  <a:lnTo>
                    <a:pt x="188612" y="160443"/>
                  </a:lnTo>
                  <a:lnTo>
                    <a:pt x="682408" y="0"/>
                  </a:lnTo>
                  <a:lnTo>
                    <a:pt x="694244" y="39019"/>
                  </a:lnTo>
                  <a:lnTo>
                    <a:pt x="704540" y="78474"/>
                  </a:lnTo>
                  <a:lnTo>
                    <a:pt x="713279" y="118302"/>
                  </a:lnTo>
                  <a:lnTo>
                    <a:pt x="720447" y="158443"/>
                  </a:lnTo>
                  <a:lnTo>
                    <a:pt x="726034" y="198835"/>
                  </a:lnTo>
                  <a:lnTo>
                    <a:pt x="730030" y="239414"/>
                  </a:lnTo>
                  <a:lnTo>
                    <a:pt x="732431" y="280119"/>
                  </a:lnTo>
                  <a:lnTo>
                    <a:pt x="733231" y="320887"/>
                  </a:lnTo>
                  <a:lnTo>
                    <a:pt x="733031" y="341279"/>
                  </a:lnTo>
                  <a:lnTo>
                    <a:pt x="731431" y="382015"/>
                  </a:lnTo>
                  <a:lnTo>
                    <a:pt x="728231" y="422673"/>
                  </a:lnTo>
                  <a:lnTo>
                    <a:pt x="723439" y="463159"/>
                  </a:lnTo>
                  <a:lnTo>
                    <a:pt x="717059" y="503440"/>
                  </a:lnTo>
                  <a:lnTo>
                    <a:pt x="709106" y="543425"/>
                  </a:lnTo>
                  <a:lnTo>
                    <a:pt x="699585" y="583082"/>
                  </a:lnTo>
                  <a:lnTo>
                    <a:pt x="688519" y="622319"/>
                  </a:lnTo>
                  <a:lnTo>
                    <a:pt x="675916" y="661106"/>
                  </a:lnTo>
                  <a:lnTo>
                    <a:pt x="661806" y="699355"/>
                  </a:lnTo>
                  <a:lnTo>
                    <a:pt x="646198" y="737034"/>
                  </a:lnTo>
                  <a:lnTo>
                    <a:pt x="629130" y="774057"/>
                  </a:lnTo>
                  <a:lnTo>
                    <a:pt x="610615" y="810395"/>
                  </a:lnTo>
                  <a:lnTo>
                    <a:pt x="590695" y="845965"/>
                  </a:lnTo>
                  <a:lnTo>
                    <a:pt x="569385" y="880739"/>
                  </a:lnTo>
                  <a:lnTo>
                    <a:pt x="546736" y="914636"/>
                  </a:lnTo>
                  <a:lnTo>
                    <a:pt x="522764" y="947631"/>
                  </a:lnTo>
                  <a:lnTo>
                    <a:pt x="497525" y="979647"/>
                  </a:lnTo>
                  <a:lnTo>
                    <a:pt x="471038" y="1010659"/>
                  </a:lnTo>
                  <a:lnTo>
                    <a:pt x="443365" y="1040596"/>
                  </a:lnTo>
                  <a:lnTo>
                    <a:pt x="414526" y="1069434"/>
                  </a:lnTo>
                  <a:lnTo>
                    <a:pt x="384589" y="1097108"/>
                  </a:lnTo>
                  <a:lnTo>
                    <a:pt x="353577" y="1123594"/>
                  </a:lnTo>
                  <a:lnTo>
                    <a:pt x="321561" y="1148834"/>
                  </a:lnTo>
                  <a:lnTo>
                    <a:pt x="305182" y="116098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466665" y="9668633"/>
              <a:ext cx="1221105" cy="618490"/>
            </a:xfrm>
            <a:custGeom>
              <a:avLst/>
              <a:gdLst/>
              <a:ahLst/>
              <a:cxnLst/>
              <a:rect l="l" t="t" r="r" b="b"/>
              <a:pathLst>
                <a:path w="1221105" h="618490">
                  <a:moveTo>
                    <a:pt x="610364" y="618366"/>
                  </a:moveTo>
                  <a:lnTo>
                    <a:pt x="569596" y="617566"/>
                  </a:lnTo>
                  <a:lnTo>
                    <a:pt x="528891" y="615165"/>
                  </a:lnTo>
                  <a:lnTo>
                    <a:pt x="488311" y="611169"/>
                  </a:lnTo>
                  <a:lnTo>
                    <a:pt x="447920" y="605581"/>
                  </a:lnTo>
                  <a:lnTo>
                    <a:pt x="407779" y="598414"/>
                  </a:lnTo>
                  <a:lnTo>
                    <a:pt x="367951" y="589675"/>
                  </a:lnTo>
                  <a:lnTo>
                    <a:pt x="328496" y="579379"/>
                  </a:lnTo>
                  <a:lnTo>
                    <a:pt x="289476" y="567542"/>
                  </a:lnTo>
                  <a:lnTo>
                    <a:pt x="250951" y="554183"/>
                  </a:lnTo>
                  <a:lnTo>
                    <a:pt x="212980" y="539322"/>
                  </a:lnTo>
                  <a:lnTo>
                    <a:pt x="175622" y="522981"/>
                  </a:lnTo>
                  <a:lnTo>
                    <a:pt x="138934" y="505186"/>
                  </a:lnTo>
                  <a:lnTo>
                    <a:pt x="102973" y="485964"/>
                  </a:lnTo>
                  <a:lnTo>
                    <a:pt x="67794" y="465346"/>
                  </a:lnTo>
                  <a:lnTo>
                    <a:pt x="33452" y="443362"/>
                  </a:lnTo>
                  <a:lnTo>
                    <a:pt x="0" y="420047"/>
                  </a:lnTo>
                  <a:lnTo>
                    <a:pt x="305182" y="0"/>
                  </a:lnTo>
                  <a:lnTo>
                    <a:pt x="321920" y="11667"/>
                  </a:lnTo>
                  <a:lnTo>
                    <a:pt x="339078" y="22651"/>
                  </a:lnTo>
                  <a:lnTo>
                    <a:pt x="374649" y="42569"/>
                  </a:lnTo>
                  <a:lnTo>
                    <a:pt x="411671" y="59639"/>
                  </a:lnTo>
                  <a:lnTo>
                    <a:pt x="449920" y="73747"/>
                  </a:lnTo>
                  <a:lnTo>
                    <a:pt x="489157" y="84816"/>
                  </a:lnTo>
                  <a:lnTo>
                    <a:pt x="529142" y="92767"/>
                  </a:lnTo>
                  <a:lnTo>
                    <a:pt x="569627" y="97561"/>
                  </a:lnTo>
                  <a:lnTo>
                    <a:pt x="610364" y="99159"/>
                  </a:lnTo>
                  <a:lnTo>
                    <a:pt x="630764" y="98760"/>
                  </a:lnTo>
                  <a:lnTo>
                    <a:pt x="671374" y="95564"/>
                  </a:lnTo>
                  <a:lnTo>
                    <a:pt x="711672" y="89181"/>
                  </a:lnTo>
                  <a:lnTo>
                    <a:pt x="751283" y="79671"/>
                  </a:lnTo>
                  <a:lnTo>
                    <a:pt x="790085" y="67064"/>
                  </a:lnTo>
                  <a:lnTo>
                    <a:pt x="827721" y="51474"/>
                  </a:lnTo>
                  <a:lnTo>
                    <a:pt x="864074" y="32952"/>
                  </a:lnTo>
                  <a:lnTo>
                    <a:pt x="898807" y="11667"/>
                  </a:lnTo>
                  <a:lnTo>
                    <a:pt x="915546" y="0"/>
                  </a:lnTo>
                  <a:lnTo>
                    <a:pt x="1220728" y="420047"/>
                  </a:lnTo>
                  <a:lnTo>
                    <a:pt x="1187276" y="443362"/>
                  </a:lnTo>
                  <a:lnTo>
                    <a:pt x="1152933" y="465346"/>
                  </a:lnTo>
                  <a:lnTo>
                    <a:pt x="1117755" y="485965"/>
                  </a:lnTo>
                  <a:lnTo>
                    <a:pt x="1081794" y="505186"/>
                  </a:lnTo>
                  <a:lnTo>
                    <a:pt x="1045106" y="522981"/>
                  </a:lnTo>
                  <a:lnTo>
                    <a:pt x="1007748" y="539322"/>
                  </a:lnTo>
                  <a:lnTo>
                    <a:pt x="969777" y="554183"/>
                  </a:lnTo>
                  <a:lnTo>
                    <a:pt x="931251" y="567543"/>
                  </a:lnTo>
                  <a:lnTo>
                    <a:pt x="892231" y="579379"/>
                  </a:lnTo>
                  <a:lnTo>
                    <a:pt x="852777" y="589675"/>
                  </a:lnTo>
                  <a:lnTo>
                    <a:pt x="812948" y="598414"/>
                  </a:lnTo>
                  <a:lnTo>
                    <a:pt x="772807" y="605581"/>
                  </a:lnTo>
                  <a:lnTo>
                    <a:pt x="732416" y="611169"/>
                  </a:lnTo>
                  <a:lnTo>
                    <a:pt x="691837" y="615165"/>
                  </a:lnTo>
                  <a:lnTo>
                    <a:pt x="651132" y="617566"/>
                  </a:lnTo>
                  <a:lnTo>
                    <a:pt x="630756" y="618166"/>
                  </a:lnTo>
                  <a:lnTo>
                    <a:pt x="610364" y="618366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038616" y="8927698"/>
              <a:ext cx="733425" cy="1161415"/>
            </a:xfrm>
            <a:custGeom>
              <a:avLst/>
              <a:gdLst/>
              <a:ahLst/>
              <a:cxnLst/>
              <a:rect l="l" t="t" r="r" b="b"/>
              <a:pathLst>
                <a:path w="733425" h="1161415">
                  <a:moveTo>
                    <a:pt x="428049" y="1160981"/>
                  </a:moveTo>
                  <a:lnTo>
                    <a:pt x="395537" y="1136371"/>
                  </a:lnTo>
                  <a:lnTo>
                    <a:pt x="364017" y="1110503"/>
                  </a:lnTo>
                  <a:lnTo>
                    <a:pt x="333537" y="1083418"/>
                  </a:lnTo>
                  <a:lnTo>
                    <a:pt x="304144" y="1055157"/>
                  </a:lnTo>
                  <a:lnTo>
                    <a:pt x="275882" y="1025763"/>
                  </a:lnTo>
                  <a:lnTo>
                    <a:pt x="248797" y="995283"/>
                  </a:lnTo>
                  <a:lnTo>
                    <a:pt x="222929" y="963763"/>
                  </a:lnTo>
                  <a:lnTo>
                    <a:pt x="198319" y="931251"/>
                  </a:lnTo>
                  <a:lnTo>
                    <a:pt x="175003" y="897799"/>
                  </a:lnTo>
                  <a:lnTo>
                    <a:pt x="153020" y="863457"/>
                  </a:lnTo>
                  <a:lnTo>
                    <a:pt x="132401" y="828278"/>
                  </a:lnTo>
                  <a:lnTo>
                    <a:pt x="113180" y="792317"/>
                  </a:lnTo>
                  <a:lnTo>
                    <a:pt x="95385" y="755629"/>
                  </a:lnTo>
                  <a:lnTo>
                    <a:pt x="79044" y="718271"/>
                  </a:lnTo>
                  <a:lnTo>
                    <a:pt x="64182" y="680300"/>
                  </a:lnTo>
                  <a:lnTo>
                    <a:pt x="50823" y="641775"/>
                  </a:lnTo>
                  <a:lnTo>
                    <a:pt x="38986" y="602755"/>
                  </a:lnTo>
                  <a:lnTo>
                    <a:pt x="28691" y="563300"/>
                  </a:lnTo>
                  <a:lnTo>
                    <a:pt x="19952" y="523472"/>
                  </a:lnTo>
                  <a:lnTo>
                    <a:pt x="12784" y="483331"/>
                  </a:lnTo>
                  <a:lnTo>
                    <a:pt x="7197" y="442940"/>
                  </a:lnTo>
                  <a:lnTo>
                    <a:pt x="3200" y="402360"/>
                  </a:lnTo>
                  <a:lnTo>
                    <a:pt x="800" y="361655"/>
                  </a:lnTo>
                  <a:lnTo>
                    <a:pt x="0" y="320887"/>
                  </a:lnTo>
                  <a:lnTo>
                    <a:pt x="200" y="300495"/>
                  </a:lnTo>
                  <a:lnTo>
                    <a:pt x="1800" y="259759"/>
                  </a:lnTo>
                  <a:lnTo>
                    <a:pt x="5000" y="219101"/>
                  </a:lnTo>
                  <a:lnTo>
                    <a:pt x="9792" y="178615"/>
                  </a:lnTo>
                  <a:lnTo>
                    <a:pt x="16172" y="138334"/>
                  </a:lnTo>
                  <a:lnTo>
                    <a:pt x="24125" y="98349"/>
                  </a:lnTo>
                  <a:lnTo>
                    <a:pt x="33646" y="58692"/>
                  </a:lnTo>
                  <a:lnTo>
                    <a:pt x="44712" y="19455"/>
                  </a:lnTo>
                  <a:lnTo>
                    <a:pt x="50823" y="0"/>
                  </a:lnTo>
                  <a:lnTo>
                    <a:pt x="544618" y="160443"/>
                  </a:lnTo>
                  <a:lnTo>
                    <a:pt x="538694" y="179968"/>
                  </a:lnTo>
                  <a:lnTo>
                    <a:pt x="533550" y="199680"/>
                  </a:lnTo>
                  <a:lnTo>
                    <a:pt x="525599" y="239665"/>
                  </a:lnTo>
                  <a:lnTo>
                    <a:pt x="520804" y="280150"/>
                  </a:lnTo>
                  <a:lnTo>
                    <a:pt x="519206" y="320887"/>
                  </a:lnTo>
                  <a:lnTo>
                    <a:pt x="519606" y="341287"/>
                  </a:lnTo>
                  <a:lnTo>
                    <a:pt x="522802" y="381898"/>
                  </a:lnTo>
                  <a:lnTo>
                    <a:pt x="529184" y="422195"/>
                  </a:lnTo>
                  <a:lnTo>
                    <a:pt x="538694" y="461806"/>
                  </a:lnTo>
                  <a:lnTo>
                    <a:pt x="551302" y="500609"/>
                  </a:lnTo>
                  <a:lnTo>
                    <a:pt x="566891" y="538244"/>
                  </a:lnTo>
                  <a:lnTo>
                    <a:pt x="585414" y="574597"/>
                  </a:lnTo>
                  <a:lnTo>
                    <a:pt x="606699" y="609331"/>
                  </a:lnTo>
                  <a:lnTo>
                    <a:pt x="630680" y="642338"/>
                  </a:lnTo>
                  <a:lnTo>
                    <a:pt x="657136" y="673314"/>
                  </a:lnTo>
                  <a:lnTo>
                    <a:pt x="685986" y="702164"/>
                  </a:lnTo>
                  <a:lnTo>
                    <a:pt x="716962" y="728620"/>
                  </a:lnTo>
                  <a:lnTo>
                    <a:pt x="733231" y="740934"/>
                  </a:lnTo>
                  <a:lnTo>
                    <a:pt x="428049" y="1160981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089439" y="8210172"/>
              <a:ext cx="988060" cy="878205"/>
            </a:xfrm>
            <a:custGeom>
              <a:avLst/>
              <a:gdLst/>
              <a:ahLst/>
              <a:cxnLst/>
              <a:rect l="l" t="t" r="r" b="b"/>
              <a:pathLst>
                <a:path w="988059" h="878204">
                  <a:moveTo>
                    <a:pt x="493795" y="877969"/>
                  </a:moveTo>
                  <a:lnTo>
                    <a:pt x="0" y="717526"/>
                  </a:lnTo>
                  <a:lnTo>
                    <a:pt x="6491" y="698195"/>
                  </a:lnTo>
                  <a:lnTo>
                    <a:pt x="13357" y="679003"/>
                  </a:lnTo>
                  <a:lnTo>
                    <a:pt x="28218" y="641035"/>
                  </a:lnTo>
                  <a:lnTo>
                    <a:pt x="44557" y="603680"/>
                  </a:lnTo>
                  <a:lnTo>
                    <a:pt x="62350" y="566995"/>
                  </a:lnTo>
                  <a:lnTo>
                    <a:pt x="81569" y="531036"/>
                  </a:lnTo>
                  <a:lnTo>
                    <a:pt x="102186" y="495860"/>
                  </a:lnTo>
                  <a:lnTo>
                    <a:pt x="124167" y="461520"/>
                  </a:lnTo>
                  <a:lnTo>
                    <a:pt x="147480" y="428070"/>
                  </a:lnTo>
                  <a:lnTo>
                    <a:pt x="172087" y="395560"/>
                  </a:lnTo>
                  <a:lnTo>
                    <a:pt x="197952" y="364042"/>
                  </a:lnTo>
                  <a:lnTo>
                    <a:pt x="225035" y="333563"/>
                  </a:lnTo>
                  <a:lnTo>
                    <a:pt x="253293" y="304171"/>
                  </a:lnTo>
                  <a:lnTo>
                    <a:pt x="282682" y="275911"/>
                  </a:lnTo>
                  <a:lnTo>
                    <a:pt x="313159" y="248827"/>
                  </a:lnTo>
                  <a:lnTo>
                    <a:pt x="344676" y="222959"/>
                  </a:lnTo>
                  <a:lnTo>
                    <a:pt x="377183" y="198349"/>
                  </a:lnTo>
                  <a:lnTo>
                    <a:pt x="410632" y="175034"/>
                  </a:lnTo>
                  <a:lnTo>
                    <a:pt x="444970" y="153050"/>
                  </a:lnTo>
                  <a:lnTo>
                    <a:pt x="480145" y="132431"/>
                  </a:lnTo>
                  <a:lnTo>
                    <a:pt x="516102" y="113209"/>
                  </a:lnTo>
                  <a:lnTo>
                    <a:pt x="552786" y="95413"/>
                  </a:lnTo>
                  <a:lnTo>
                    <a:pt x="590140" y="79071"/>
                  </a:lnTo>
                  <a:lnTo>
                    <a:pt x="628107" y="64208"/>
                  </a:lnTo>
                  <a:lnTo>
                    <a:pt x="666628" y="50847"/>
                  </a:lnTo>
                  <a:lnTo>
                    <a:pt x="705644" y="39008"/>
                  </a:lnTo>
                  <a:lnTo>
                    <a:pt x="745095" y="28710"/>
                  </a:lnTo>
                  <a:lnTo>
                    <a:pt x="784919" y="19969"/>
                  </a:lnTo>
                  <a:lnTo>
                    <a:pt x="825056" y="12798"/>
                  </a:lnTo>
                  <a:lnTo>
                    <a:pt x="865444" y="7208"/>
                  </a:lnTo>
                  <a:lnTo>
                    <a:pt x="906020" y="3208"/>
                  </a:lnTo>
                  <a:lnTo>
                    <a:pt x="946721" y="804"/>
                  </a:lnTo>
                  <a:lnTo>
                    <a:pt x="987486" y="0"/>
                  </a:lnTo>
                  <a:lnTo>
                    <a:pt x="987538" y="519206"/>
                  </a:lnTo>
                  <a:lnTo>
                    <a:pt x="967140" y="519608"/>
                  </a:lnTo>
                  <a:lnTo>
                    <a:pt x="946804" y="520808"/>
                  </a:lnTo>
                  <a:lnTo>
                    <a:pt x="906323" y="525606"/>
                  </a:lnTo>
                  <a:lnTo>
                    <a:pt x="866342" y="533559"/>
                  </a:lnTo>
                  <a:lnTo>
                    <a:pt x="827109" y="544630"/>
                  </a:lnTo>
                  <a:lnTo>
                    <a:pt x="788864" y="558740"/>
                  </a:lnTo>
                  <a:lnTo>
                    <a:pt x="751846" y="575811"/>
                  </a:lnTo>
                  <a:lnTo>
                    <a:pt x="716279" y="595730"/>
                  </a:lnTo>
                  <a:lnTo>
                    <a:pt x="682387" y="618381"/>
                  </a:lnTo>
                  <a:lnTo>
                    <a:pt x="650373" y="643618"/>
                  </a:lnTo>
                  <a:lnTo>
                    <a:pt x="620441" y="671292"/>
                  </a:lnTo>
                  <a:lnTo>
                    <a:pt x="592769" y="701226"/>
                  </a:lnTo>
                  <a:lnTo>
                    <a:pt x="567535" y="733242"/>
                  </a:lnTo>
                  <a:lnTo>
                    <a:pt x="544886" y="767135"/>
                  </a:lnTo>
                  <a:lnTo>
                    <a:pt x="524970" y="802704"/>
                  </a:lnTo>
                  <a:lnTo>
                    <a:pt x="507901" y="839723"/>
                  </a:lnTo>
                  <a:lnTo>
                    <a:pt x="500478" y="858693"/>
                  </a:lnTo>
                  <a:lnTo>
                    <a:pt x="493795" y="877969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2968431" y="4142209"/>
            <a:ext cx="1009650" cy="1009650"/>
          </a:xfrm>
          <a:custGeom>
            <a:avLst/>
            <a:gdLst/>
            <a:ahLst/>
            <a:cxnLst/>
            <a:rect l="l" t="t" r="r" b="b"/>
            <a:pathLst>
              <a:path w="1009650" h="1009650">
                <a:moveTo>
                  <a:pt x="504676" y="0"/>
                </a:moveTo>
                <a:lnTo>
                  <a:pt x="456072" y="2310"/>
                </a:lnTo>
                <a:lnTo>
                  <a:pt x="408775" y="9100"/>
                </a:lnTo>
                <a:lnTo>
                  <a:pt x="362997" y="20157"/>
                </a:lnTo>
                <a:lnTo>
                  <a:pt x="318950" y="35272"/>
                </a:lnTo>
                <a:lnTo>
                  <a:pt x="276844" y="54231"/>
                </a:lnTo>
                <a:lnTo>
                  <a:pt x="236891" y="76824"/>
                </a:lnTo>
                <a:lnTo>
                  <a:pt x="199302" y="102839"/>
                </a:lnTo>
                <a:lnTo>
                  <a:pt x="164290" y="132065"/>
                </a:lnTo>
                <a:lnTo>
                  <a:pt x="132065" y="164290"/>
                </a:lnTo>
                <a:lnTo>
                  <a:pt x="102839" y="199302"/>
                </a:lnTo>
                <a:lnTo>
                  <a:pt x="76824" y="236891"/>
                </a:lnTo>
                <a:lnTo>
                  <a:pt x="54231" y="276844"/>
                </a:lnTo>
                <a:lnTo>
                  <a:pt x="35272" y="318950"/>
                </a:lnTo>
                <a:lnTo>
                  <a:pt x="20157" y="362997"/>
                </a:lnTo>
                <a:lnTo>
                  <a:pt x="9100" y="408775"/>
                </a:lnTo>
                <a:lnTo>
                  <a:pt x="2310" y="456072"/>
                </a:lnTo>
                <a:lnTo>
                  <a:pt x="0" y="504676"/>
                </a:lnTo>
                <a:lnTo>
                  <a:pt x="2310" y="553279"/>
                </a:lnTo>
                <a:lnTo>
                  <a:pt x="9100" y="600576"/>
                </a:lnTo>
                <a:lnTo>
                  <a:pt x="20157" y="646354"/>
                </a:lnTo>
                <a:lnTo>
                  <a:pt x="35272" y="690401"/>
                </a:lnTo>
                <a:lnTo>
                  <a:pt x="54231" y="732508"/>
                </a:lnTo>
                <a:lnTo>
                  <a:pt x="76824" y="772461"/>
                </a:lnTo>
                <a:lnTo>
                  <a:pt x="102839" y="810049"/>
                </a:lnTo>
                <a:lnTo>
                  <a:pt x="132065" y="845061"/>
                </a:lnTo>
                <a:lnTo>
                  <a:pt x="164290" y="877286"/>
                </a:lnTo>
                <a:lnTo>
                  <a:pt x="199302" y="906512"/>
                </a:lnTo>
                <a:lnTo>
                  <a:pt x="236891" y="932527"/>
                </a:lnTo>
                <a:lnTo>
                  <a:pt x="276844" y="955120"/>
                </a:lnTo>
                <a:lnTo>
                  <a:pt x="318950" y="974079"/>
                </a:lnTo>
                <a:lnTo>
                  <a:pt x="362997" y="989194"/>
                </a:lnTo>
                <a:lnTo>
                  <a:pt x="408775" y="1000252"/>
                </a:lnTo>
                <a:lnTo>
                  <a:pt x="456072" y="1007041"/>
                </a:lnTo>
                <a:lnTo>
                  <a:pt x="504676" y="1009352"/>
                </a:lnTo>
                <a:lnTo>
                  <a:pt x="553279" y="1007041"/>
                </a:lnTo>
                <a:lnTo>
                  <a:pt x="600576" y="1000252"/>
                </a:lnTo>
                <a:lnTo>
                  <a:pt x="646354" y="989194"/>
                </a:lnTo>
                <a:lnTo>
                  <a:pt x="690401" y="974079"/>
                </a:lnTo>
                <a:lnTo>
                  <a:pt x="732508" y="955120"/>
                </a:lnTo>
                <a:lnTo>
                  <a:pt x="772461" y="932527"/>
                </a:lnTo>
                <a:lnTo>
                  <a:pt x="810049" y="906512"/>
                </a:lnTo>
                <a:lnTo>
                  <a:pt x="845061" y="877286"/>
                </a:lnTo>
                <a:lnTo>
                  <a:pt x="877286" y="845061"/>
                </a:lnTo>
                <a:lnTo>
                  <a:pt x="906512" y="810049"/>
                </a:lnTo>
                <a:lnTo>
                  <a:pt x="932527" y="772461"/>
                </a:lnTo>
                <a:lnTo>
                  <a:pt x="955120" y="732508"/>
                </a:lnTo>
                <a:lnTo>
                  <a:pt x="974079" y="690401"/>
                </a:lnTo>
                <a:lnTo>
                  <a:pt x="989194" y="646354"/>
                </a:lnTo>
                <a:lnTo>
                  <a:pt x="1000252" y="600576"/>
                </a:lnTo>
                <a:lnTo>
                  <a:pt x="1007041" y="553279"/>
                </a:lnTo>
                <a:lnTo>
                  <a:pt x="1009352" y="504676"/>
                </a:lnTo>
                <a:lnTo>
                  <a:pt x="1007041" y="456072"/>
                </a:lnTo>
                <a:lnTo>
                  <a:pt x="1000252" y="408775"/>
                </a:lnTo>
                <a:lnTo>
                  <a:pt x="989194" y="362997"/>
                </a:lnTo>
                <a:lnTo>
                  <a:pt x="974079" y="318950"/>
                </a:lnTo>
                <a:lnTo>
                  <a:pt x="955120" y="276844"/>
                </a:lnTo>
                <a:lnTo>
                  <a:pt x="932527" y="236891"/>
                </a:lnTo>
                <a:lnTo>
                  <a:pt x="906512" y="199302"/>
                </a:lnTo>
                <a:lnTo>
                  <a:pt x="877286" y="164290"/>
                </a:lnTo>
                <a:lnTo>
                  <a:pt x="845061" y="132065"/>
                </a:lnTo>
                <a:lnTo>
                  <a:pt x="810049" y="102839"/>
                </a:lnTo>
                <a:lnTo>
                  <a:pt x="772461" y="76824"/>
                </a:lnTo>
                <a:lnTo>
                  <a:pt x="732508" y="54231"/>
                </a:lnTo>
                <a:lnTo>
                  <a:pt x="690401" y="35272"/>
                </a:lnTo>
                <a:lnTo>
                  <a:pt x="646354" y="20157"/>
                </a:lnTo>
                <a:lnTo>
                  <a:pt x="600576" y="9100"/>
                </a:lnTo>
                <a:lnTo>
                  <a:pt x="553279" y="2310"/>
                </a:lnTo>
                <a:lnTo>
                  <a:pt x="504676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968431" y="5442585"/>
            <a:ext cx="1009650" cy="1009650"/>
          </a:xfrm>
          <a:custGeom>
            <a:avLst/>
            <a:gdLst/>
            <a:ahLst/>
            <a:cxnLst/>
            <a:rect l="l" t="t" r="r" b="b"/>
            <a:pathLst>
              <a:path w="1009650" h="1009650">
                <a:moveTo>
                  <a:pt x="504676" y="0"/>
                </a:moveTo>
                <a:lnTo>
                  <a:pt x="456072" y="2310"/>
                </a:lnTo>
                <a:lnTo>
                  <a:pt x="408775" y="9100"/>
                </a:lnTo>
                <a:lnTo>
                  <a:pt x="362997" y="20157"/>
                </a:lnTo>
                <a:lnTo>
                  <a:pt x="318950" y="35272"/>
                </a:lnTo>
                <a:lnTo>
                  <a:pt x="276844" y="54231"/>
                </a:lnTo>
                <a:lnTo>
                  <a:pt x="236891" y="76824"/>
                </a:lnTo>
                <a:lnTo>
                  <a:pt x="199302" y="102839"/>
                </a:lnTo>
                <a:lnTo>
                  <a:pt x="164290" y="132065"/>
                </a:lnTo>
                <a:lnTo>
                  <a:pt x="132065" y="164290"/>
                </a:lnTo>
                <a:lnTo>
                  <a:pt x="102839" y="199302"/>
                </a:lnTo>
                <a:lnTo>
                  <a:pt x="76824" y="236891"/>
                </a:lnTo>
                <a:lnTo>
                  <a:pt x="54231" y="276844"/>
                </a:lnTo>
                <a:lnTo>
                  <a:pt x="35272" y="318950"/>
                </a:lnTo>
                <a:lnTo>
                  <a:pt x="20157" y="362997"/>
                </a:lnTo>
                <a:lnTo>
                  <a:pt x="9100" y="408775"/>
                </a:lnTo>
                <a:lnTo>
                  <a:pt x="2310" y="456072"/>
                </a:lnTo>
                <a:lnTo>
                  <a:pt x="0" y="504676"/>
                </a:lnTo>
                <a:lnTo>
                  <a:pt x="2310" y="553279"/>
                </a:lnTo>
                <a:lnTo>
                  <a:pt x="9100" y="600576"/>
                </a:lnTo>
                <a:lnTo>
                  <a:pt x="20157" y="646354"/>
                </a:lnTo>
                <a:lnTo>
                  <a:pt x="35272" y="690401"/>
                </a:lnTo>
                <a:lnTo>
                  <a:pt x="54231" y="732508"/>
                </a:lnTo>
                <a:lnTo>
                  <a:pt x="76824" y="772461"/>
                </a:lnTo>
                <a:lnTo>
                  <a:pt x="102839" y="810049"/>
                </a:lnTo>
                <a:lnTo>
                  <a:pt x="132065" y="845061"/>
                </a:lnTo>
                <a:lnTo>
                  <a:pt x="164290" y="877286"/>
                </a:lnTo>
                <a:lnTo>
                  <a:pt x="199302" y="906512"/>
                </a:lnTo>
                <a:lnTo>
                  <a:pt x="236891" y="932527"/>
                </a:lnTo>
                <a:lnTo>
                  <a:pt x="276844" y="955120"/>
                </a:lnTo>
                <a:lnTo>
                  <a:pt x="318950" y="974079"/>
                </a:lnTo>
                <a:lnTo>
                  <a:pt x="362997" y="989194"/>
                </a:lnTo>
                <a:lnTo>
                  <a:pt x="408775" y="1000252"/>
                </a:lnTo>
                <a:lnTo>
                  <a:pt x="456072" y="1007041"/>
                </a:lnTo>
                <a:lnTo>
                  <a:pt x="504676" y="1009352"/>
                </a:lnTo>
                <a:lnTo>
                  <a:pt x="553279" y="1007041"/>
                </a:lnTo>
                <a:lnTo>
                  <a:pt x="600576" y="1000252"/>
                </a:lnTo>
                <a:lnTo>
                  <a:pt x="646354" y="989194"/>
                </a:lnTo>
                <a:lnTo>
                  <a:pt x="690401" y="974079"/>
                </a:lnTo>
                <a:lnTo>
                  <a:pt x="732508" y="955120"/>
                </a:lnTo>
                <a:lnTo>
                  <a:pt x="772461" y="932527"/>
                </a:lnTo>
                <a:lnTo>
                  <a:pt x="810049" y="906512"/>
                </a:lnTo>
                <a:lnTo>
                  <a:pt x="845061" y="877286"/>
                </a:lnTo>
                <a:lnTo>
                  <a:pt x="877286" y="845061"/>
                </a:lnTo>
                <a:lnTo>
                  <a:pt x="906512" y="810049"/>
                </a:lnTo>
                <a:lnTo>
                  <a:pt x="932527" y="772461"/>
                </a:lnTo>
                <a:lnTo>
                  <a:pt x="955120" y="732508"/>
                </a:lnTo>
                <a:lnTo>
                  <a:pt x="974079" y="690401"/>
                </a:lnTo>
                <a:lnTo>
                  <a:pt x="989194" y="646354"/>
                </a:lnTo>
                <a:lnTo>
                  <a:pt x="1000252" y="600576"/>
                </a:lnTo>
                <a:lnTo>
                  <a:pt x="1007041" y="553279"/>
                </a:lnTo>
                <a:lnTo>
                  <a:pt x="1009352" y="504676"/>
                </a:lnTo>
                <a:lnTo>
                  <a:pt x="1007041" y="456072"/>
                </a:lnTo>
                <a:lnTo>
                  <a:pt x="1000252" y="408775"/>
                </a:lnTo>
                <a:lnTo>
                  <a:pt x="989194" y="362997"/>
                </a:lnTo>
                <a:lnTo>
                  <a:pt x="974079" y="318950"/>
                </a:lnTo>
                <a:lnTo>
                  <a:pt x="955120" y="276844"/>
                </a:lnTo>
                <a:lnTo>
                  <a:pt x="932527" y="236891"/>
                </a:lnTo>
                <a:lnTo>
                  <a:pt x="906512" y="199302"/>
                </a:lnTo>
                <a:lnTo>
                  <a:pt x="877286" y="164290"/>
                </a:lnTo>
                <a:lnTo>
                  <a:pt x="845061" y="132065"/>
                </a:lnTo>
                <a:lnTo>
                  <a:pt x="810049" y="102839"/>
                </a:lnTo>
                <a:lnTo>
                  <a:pt x="772461" y="76824"/>
                </a:lnTo>
                <a:lnTo>
                  <a:pt x="732508" y="54231"/>
                </a:lnTo>
                <a:lnTo>
                  <a:pt x="690401" y="35272"/>
                </a:lnTo>
                <a:lnTo>
                  <a:pt x="646354" y="20157"/>
                </a:lnTo>
                <a:lnTo>
                  <a:pt x="600576" y="9100"/>
                </a:lnTo>
                <a:lnTo>
                  <a:pt x="553279" y="2310"/>
                </a:lnTo>
                <a:lnTo>
                  <a:pt x="504676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344321" y="5671248"/>
            <a:ext cx="2578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 b="1">
                <a:solidFill>
                  <a:srgbClr val="2E5E98"/>
                </a:solidFill>
                <a:latin typeface="Gadugi"/>
                <a:cs typeface="Gadugi"/>
              </a:rPr>
              <a:t>2</a:t>
            </a:r>
            <a:endParaRPr sz="3200">
              <a:latin typeface="Gadugi"/>
              <a:cs typeface="Gadug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968431" y="6744437"/>
            <a:ext cx="1009650" cy="1009650"/>
          </a:xfrm>
          <a:custGeom>
            <a:avLst/>
            <a:gdLst/>
            <a:ahLst/>
            <a:cxnLst/>
            <a:rect l="l" t="t" r="r" b="b"/>
            <a:pathLst>
              <a:path w="1009650" h="1009650">
                <a:moveTo>
                  <a:pt x="504676" y="0"/>
                </a:moveTo>
                <a:lnTo>
                  <a:pt x="456072" y="2310"/>
                </a:lnTo>
                <a:lnTo>
                  <a:pt x="408775" y="9100"/>
                </a:lnTo>
                <a:lnTo>
                  <a:pt x="362997" y="20157"/>
                </a:lnTo>
                <a:lnTo>
                  <a:pt x="318950" y="35272"/>
                </a:lnTo>
                <a:lnTo>
                  <a:pt x="276844" y="54231"/>
                </a:lnTo>
                <a:lnTo>
                  <a:pt x="236891" y="76824"/>
                </a:lnTo>
                <a:lnTo>
                  <a:pt x="199302" y="102839"/>
                </a:lnTo>
                <a:lnTo>
                  <a:pt x="164290" y="132065"/>
                </a:lnTo>
                <a:lnTo>
                  <a:pt x="132065" y="164290"/>
                </a:lnTo>
                <a:lnTo>
                  <a:pt x="102839" y="199302"/>
                </a:lnTo>
                <a:lnTo>
                  <a:pt x="76824" y="236891"/>
                </a:lnTo>
                <a:lnTo>
                  <a:pt x="54231" y="276844"/>
                </a:lnTo>
                <a:lnTo>
                  <a:pt x="35272" y="318950"/>
                </a:lnTo>
                <a:lnTo>
                  <a:pt x="20157" y="362997"/>
                </a:lnTo>
                <a:lnTo>
                  <a:pt x="9100" y="408775"/>
                </a:lnTo>
                <a:lnTo>
                  <a:pt x="2310" y="456072"/>
                </a:lnTo>
                <a:lnTo>
                  <a:pt x="0" y="504676"/>
                </a:lnTo>
                <a:lnTo>
                  <a:pt x="2310" y="553279"/>
                </a:lnTo>
                <a:lnTo>
                  <a:pt x="9100" y="600576"/>
                </a:lnTo>
                <a:lnTo>
                  <a:pt x="20157" y="646354"/>
                </a:lnTo>
                <a:lnTo>
                  <a:pt x="35272" y="690401"/>
                </a:lnTo>
                <a:lnTo>
                  <a:pt x="54231" y="732508"/>
                </a:lnTo>
                <a:lnTo>
                  <a:pt x="76824" y="772461"/>
                </a:lnTo>
                <a:lnTo>
                  <a:pt x="102839" y="810049"/>
                </a:lnTo>
                <a:lnTo>
                  <a:pt x="132065" y="845061"/>
                </a:lnTo>
                <a:lnTo>
                  <a:pt x="164290" y="877286"/>
                </a:lnTo>
                <a:lnTo>
                  <a:pt x="199302" y="906512"/>
                </a:lnTo>
                <a:lnTo>
                  <a:pt x="236891" y="932527"/>
                </a:lnTo>
                <a:lnTo>
                  <a:pt x="276844" y="955120"/>
                </a:lnTo>
                <a:lnTo>
                  <a:pt x="318950" y="974079"/>
                </a:lnTo>
                <a:lnTo>
                  <a:pt x="362997" y="989194"/>
                </a:lnTo>
                <a:lnTo>
                  <a:pt x="408775" y="1000252"/>
                </a:lnTo>
                <a:lnTo>
                  <a:pt x="456072" y="1007041"/>
                </a:lnTo>
                <a:lnTo>
                  <a:pt x="504676" y="1009352"/>
                </a:lnTo>
                <a:lnTo>
                  <a:pt x="553279" y="1007041"/>
                </a:lnTo>
                <a:lnTo>
                  <a:pt x="600576" y="1000252"/>
                </a:lnTo>
                <a:lnTo>
                  <a:pt x="646354" y="989194"/>
                </a:lnTo>
                <a:lnTo>
                  <a:pt x="690401" y="974079"/>
                </a:lnTo>
                <a:lnTo>
                  <a:pt x="732508" y="955120"/>
                </a:lnTo>
                <a:lnTo>
                  <a:pt x="772461" y="932527"/>
                </a:lnTo>
                <a:lnTo>
                  <a:pt x="810049" y="906512"/>
                </a:lnTo>
                <a:lnTo>
                  <a:pt x="845061" y="877286"/>
                </a:lnTo>
                <a:lnTo>
                  <a:pt x="877286" y="845061"/>
                </a:lnTo>
                <a:lnTo>
                  <a:pt x="906512" y="810049"/>
                </a:lnTo>
                <a:lnTo>
                  <a:pt x="932527" y="772461"/>
                </a:lnTo>
                <a:lnTo>
                  <a:pt x="955120" y="732508"/>
                </a:lnTo>
                <a:lnTo>
                  <a:pt x="974079" y="690401"/>
                </a:lnTo>
                <a:lnTo>
                  <a:pt x="989194" y="646354"/>
                </a:lnTo>
                <a:lnTo>
                  <a:pt x="1000252" y="600576"/>
                </a:lnTo>
                <a:lnTo>
                  <a:pt x="1007041" y="553279"/>
                </a:lnTo>
                <a:lnTo>
                  <a:pt x="1009352" y="504676"/>
                </a:lnTo>
                <a:lnTo>
                  <a:pt x="1007041" y="456072"/>
                </a:lnTo>
                <a:lnTo>
                  <a:pt x="1000252" y="408775"/>
                </a:lnTo>
                <a:lnTo>
                  <a:pt x="989194" y="362997"/>
                </a:lnTo>
                <a:lnTo>
                  <a:pt x="974079" y="318950"/>
                </a:lnTo>
                <a:lnTo>
                  <a:pt x="955120" y="276844"/>
                </a:lnTo>
                <a:lnTo>
                  <a:pt x="932527" y="236891"/>
                </a:lnTo>
                <a:lnTo>
                  <a:pt x="906512" y="199302"/>
                </a:lnTo>
                <a:lnTo>
                  <a:pt x="877286" y="164290"/>
                </a:lnTo>
                <a:lnTo>
                  <a:pt x="845061" y="132065"/>
                </a:lnTo>
                <a:lnTo>
                  <a:pt x="810049" y="102839"/>
                </a:lnTo>
                <a:lnTo>
                  <a:pt x="772461" y="76824"/>
                </a:lnTo>
                <a:lnTo>
                  <a:pt x="732508" y="54231"/>
                </a:lnTo>
                <a:lnTo>
                  <a:pt x="690401" y="35272"/>
                </a:lnTo>
                <a:lnTo>
                  <a:pt x="646354" y="20157"/>
                </a:lnTo>
                <a:lnTo>
                  <a:pt x="600576" y="9100"/>
                </a:lnTo>
                <a:lnTo>
                  <a:pt x="553279" y="2310"/>
                </a:lnTo>
                <a:lnTo>
                  <a:pt x="504676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344321" y="6973100"/>
            <a:ext cx="2578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 b="1">
                <a:solidFill>
                  <a:srgbClr val="2E5E98"/>
                </a:solidFill>
                <a:latin typeface="Gadugi"/>
                <a:cs typeface="Gadugi"/>
              </a:rPr>
              <a:t>3</a:t>
            </a:r>
            <a:endParaRPr sz="3200">
              <a:latin typeface="Gadugi"/>
              <a:cs typeface="Gadug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968431" y="8050240"/>
            <a:ext cx="1009650" cy="1009650"/>
          </a:xfrm>
          <a:custGeom>
            <a:avLst/>
            <a:gdLst/>
            <a:ahLst/>
            <a:cxnLst/>
            <a:rect l="l" t="t" r="r" b="b"/>
            <a:pathLst>
              <a:path w="1009650" h="1009650">
                <a:moveTo>
                  <a:pt x="504676" y="0"/>
                </a:moveTo>
                <a:lnTo>
                  <a:pt x="456072" y="2310"/>
                </a:lnTo>
                <a:lnTo>
                  <a:pt x="408775" y="9100"/>
                </a:lnTo>
                <a:lnTo>
                  <a:pt x="362997" y="20157"/>
                </a:lnTo>
                <a:lnTo>
                  <a:pt x="318950" y="35272"/>
                </a:lnTo>
                <a:lnTo>
                  <a:pt x="276844" y="54231"/>
                </a:lnTo>
                <a:lnTo>
                  <a:pt x="236891" y="76824"/>
                </a:lnTo>
                <a:lnTo>
                  <a:pt x="199302" y="102839"/>
                </a:lnTo>
                <a:lnTo>
                  <a:pt x="164290" y="132065"/>
                </a:lnTo>
                <a:lnTo>
                  <a:pt x="132065" y="164290"/>
                </a:lnTo>
                <a:lnTo>
                  <a:pt x="102839" y="199302"/>
                </a:lnTo>
                <a:lnTo>
                  <a:pt x="76824" y="236891"/>
                </a:lnTo>
                <a:lnTo>
                  <a:pt x="54231" y="276844"/>
                </a:lnTo>
                <a:lnTo>
                  <a:pt x="35272" y="318950"/>
                </a:lnTo>
                <a:lnTo>
                  <a:pt x="20157" y="362997"/>
                </a:lnTo>
                <a:lnTo>
                  <a:pt x="9100" y="408775"/>
                </a:lnTo>
                <a:lnTo>
                  <a:pt x="2310" y="456072"/>
                </a:lnTo>
                <a:lnTo>
                  <a:pt x="0" y="504676"/>
                </a:lnTo>
                <a:lnTo>
                  <a:pt x="2310" y="553279"/>
                </a:lnTo>
                <a:lnTo>
                  <a:pt x="9100" y="600576"/>
                </a:lnTo>
                <a:lnTo>
                  <a:pt x="20157" y="646354"/>
                </a:lnTo>
                <a:lnTo>
                  <a:pt x="35272" y="690401"/>
                </a:lnTo>
                <a:lnTo>
                  <a:pt x="54231" y="732508"/>
                </a:lnTo>
                <a:lnTo>
                  <a:pt x="76824" y="772461"/>
                </a:lnTo>
                <a:lnTo>
                  <a:pt x="102839" y="810049"/>
                </a:lnTo>
                <a:lnTo>
                  <a:pt x="132065" y="845061"/>
                </a:lnTo>
                <a:lnTo>
                  <a:pt x="164290" y="877286"/>
                </a:lnTo>
                <a:lnTo>
                  <a:pt x="199302" y="906512"/>
                </a:lnTo>
                <a:lnTo>
                  <a:pt x="236891" y="932527"/>
                </a:lnTo>
                <a:lnTo>
                  <a:pt x="276844" y="955120"/>
                </a:lnTo>
                <a:lnTo>
                  <a:pt x="318950" y="974079"/>
                </a:lnTo>
                <a:lnTo>
                  <a:pt x="362997" y="989194"/>
                </a:lnTo>
                <a:lnTo>
                  <a:pt x="408775" y="1000252"/>
                </a:lnTo>
                <a:lnTo>
                  <a:pt x="456072" y="1007041"/>
                </a:lnTo>
                <a:lnTo>
                  <a:pt x="504676" y="1009352"/>
                </a:lnTo>
                <a:lnTo>
                  <a:pt x="553279" y="1007041"/>
                </a:lnTo>
                <a:lnTo>
                  <a:pt x="600576" y="1000252"/>
                </a:lnTo>
                <a:lnTo>
                  <a:pt x="646354" y="989194"/>
                </a:lnTo>
                <a:lnTo>
                  <a:pt x="690401" y="974079"/>
                </a:lnTo>
                <a:lnTo>
                  <a:pt x="732508" y="955120"/>
                </a:lnTo>
                <a:lnTo>
                  <a:pt x="772461" y="932527"/>
                </a:lnTo>
                <a:lnTo>
                  <a:pt x="810049" y="906512"/>
                </a:lnTo>
                <a:lnTo>
                  <a:pt x="845061" y="877286"/>
                </a:lnTo>
                <a:lnTo>
                  <a:pt x="877286" y="845061"/>
                </a:lnTo>
                <a:lnTo>
                  <a:pt x="906512" y="810049"/>
                </a:lnTo>
                <a:lnTo>
                  <a:pt x="932527" y="772461"/>
                </a:lnTo>
                <a:lnTo>
                  <a:pt x="955120" y="732508"/>
                </a:lnTo>
                <a:lnTo>
                  <a:pt x="974079" y="690401"/>
                </a:lnTo>
                <a:lnTo>
                  <a:pt x="989194" y="646354"/>
                </a:lnTo>
                <a:lnTo>
                  <a:pt x="1000252" y="600576"/>
                </a:lnTo>
                <a:lnTo>
                  <a:pt x="1007041" y="553279"/>
                </a:lnTo>
                <a:lnTo>
                  <a:pt x="1009352" y="504676"/>
                </a:lnTo>
                <a:lnTo>
                  <a:pt x="1007041" y="456072"/>
                </a:lnTo>
                <a:lnTo>
                  <a:pt x="1000252" y="408775"/>
                </a:lnTo>
                <a:lnTo>
                  <a:pt x="989194" y="362997"/>
                </a:lnTo>
                <a:lnTo>
                  <a:pt x="974079" y="318950"/>
                </a:lnTo>
                <a:lnTo>
                  <a:pt x="955120" y="276844"/>
                </a:lnTo>
                <a:lnTo>
                  <a:pt x="932527" y="236891"/>
                </a:lnTo>
                <a:lnTo>
                  <a:pt x="906512" y="199302"/>
                </a:lnTo>
                <a:lnTo>
                  <a:pt x="877286" y="164290"/>
                </a:lnTo>
                <a:lnTo>
                  <a:pt x="845061" y="132065"/>
                </a:lnTo>
                <a:lnTo>
                  <a:pt x="810049" y="102839"/>
                </a:lnTo>
                <a:lnTo>
                  <a:pt x="772461" y="76824"/>
                </a:lnTo>
                <a:lnTo>
                  <a:pt x="732508" y="54231"/>
                </a:lnTo>
                <a:lnTo>
                  <a:pt x="690401" y="35272"/>
                </a:lnTo>
                <a:lnTo>
                  <a:pt x="646354" y="20157"/>
                </a:lnTo>
                <a:lnTo>
                  <a:pt x="600576" y="9100"/>
                </a:lnTo>
                <a:lnTo>
                  <a:pt x="553279" y="2310"/>
                </a:lnTo>
                <a:lnTo>
                  <a:pt x="504676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344321" y="8278903"/>
            <a:ext cx="2578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 b="1">
                <a:solidFill>
                  <a:srgbClr val="2E5E98"/>
                </a:solidFill>
                <a:latin typeface="Gadugi"/>
                <a:cs typeface="Gadugi"/>
              </a:rPr>
              <a:t>4</a:t>
            </a:r>
            <a:endParaRPr sz="3200">
              <a:latin typeface="Gadugi"/>
              <a:cs typeface="Gadug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44321" y="4351172"/>
            <a:ext cx="422275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19480" algn="l"/>
              </a:tabLst>
            </a:pPr>
            <a:r>
              <a:rPr dirty="0" sz="3200" spc="-50" b="1">
                <a:solidFill>
                  <a:srgbClr val="2E5E98"/>
                </a:solidFill>
                <a:latin typeface="Gadugi"/>
                <a:cs typeface="Gadugi"/>
              </a:rPr>
              <a:t>1</a:t>
            </a:r>
            <a:r>
              <a:rPr dirty="0" sz="3200" b="1">
                <a:solidFill>
                  <a:srgbClr val="2E5E98"/>
                </a:solidFill>
                <a:latin typeface="Gadugi"/>
                <a:cs typeface="Gadugi"/>
              </a:rPr>
              <a:t>	</a:t>
            </a:r>
            <a:r>
              <a:rPr dirty="0" sz="3350" spc="-10" b="1">
                <a:solidFill>
                  <a:srgbClr val="2E5E98"/>
                </a:solidFill>
                <a:latin typeface="Arial"/>
                <a:cs typeface="Arial"/>
              </a:rPr>
              <a:t>INTRODUCTION</a:t>
            </a:r>
            <a:endParaRPr sz="33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51256" y="5619799"/>
            <a:ext cx="3197225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b="1">
                <a:solidFill>
                  <a:srgbClr val="2E5E98"/>
                </a:solidFill>
                <a:latin typeface="Arial"/>
                <a:cs typeface="Arial"/>
              </a:rPr>
              <a:t>NOS</a:t>
            </a:r>
            <a:r>
              <a:rPr dirty="0" sz="3350" spc="20" b="1">
                <a:solidFill>
                  <a:srgbClr val="2E5E98"/>
                </a:solidFill>
                <a:latin typeface="Arial"/>
                <a:cs typeface="Arial"/>
              </a:rPr>
              <a:t> </a:t>
            </a:r>
            <a:r>
              <a:rPr dirty="0" sz="3350" spc="-10" b="1">
                <a:solidFill>
                  <a:srgbClr val="2E5E98"/>
                </a:solidFill>
                <a:latin typeface="Arial"/>
                <a:cs typeface="Arial"/>
              </a:rPr>
              <a:t>DONNÉES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251116" y="8357280"/>
            <a:ext cx="3458845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10" b="1">
                <a:solidFill>
                  <a:srgbClr val="2E5E98"/>
                </a:solidFill>
                <a:latin typeface="Arial"/>
                <a:cs typeface="Arial"/>
              </a:rPr>
              <a:t>TECHNOLOGIES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378120" y="4240287"/>
            <a:ext cx="1009650" cy="1009650"/>
          </a:xfrm>
          <a:custGeom>
            <a:avLst/>
            <a:gdLst/>
            <a:ahLst/>
            <a:cxnLst/>
            <a:rect l="l" t="t" r="r" b="b"/>
            <a:pathLst>
              <a:path w="1009650" h="1009650">
                <a:moveTo>
                  <a:pt x="504676" y="0"/>
                </a:moveTo>
                <a:lnTo>
                  <a:pt x="456072" y="2310"/>
                </a:lnTo>
                <a:lnTo>
                  <a:pt x="408775" y="9100"/>
                </a:lnTo>
                <a:lnTo>
                  <a:pt x="362997" y="20157"/>
                </a:lnTo>
                <a:lnTo>
                  <a:pt x="318950" y="35272"/>
                </a:lnTo>
                <a:lnTo>
                  <a:pt x="276844" y="54231"/>
                </a:lnTo>
                <a:lnTo>
                  <a:pt x="236891" y="76824"/>
                </a:lnTo>
                <a:lnTo>
                  <a:pt x="199302" y="102839"/>
                </a:lnTo>
                <a:lnTo>
                  <a:pt x="164290" y="132065"/>
                </a:lnTo>
                <a:lnTo>
                  <a:pt x="132065" y="164290"/>
                </a:lnTo>
                <a:lnTo>
                  <a:pt x="102839" y="199302"/>
                </a:lnTo>
                <a:lnTo>
                  <a:pt x="76824" y="236891"/>
                </a:lnTo>
                <a:lnTo>
                  <a:pt x="54231" y="276844"/>
                </a:lnTo>
                <a:lnTo>
                  <a:pt x="35272" y="318950"/>
                </a:lnTo>
                <a:lnTo>
                  <a:pt x="20157" y="362997"/>
                </a:lnTo>
                <a:lnTo>
                  <a:pt x="9100" y="408775"/>
                </a:lnTo>
                <a:lnTo>
                  <a:pt x="2310" y="456072"/>
                </a:lnTo>
                <a:lnTo>
                  <a:pt x="0" y="504676"/>
                </a:lnTo>
                <a:lnTo>
                  <a:pt x="2310" y="553279"/>
                </a:lnTo>
                <a:lnTo>
                  <a:pt x="9100" y="600576"/>
                </a:lnTo>
                <a:lnTo>
                  <a:pt x="20157" y="646354"/>
                </a:lnTo>
                <a:lnTo>
                  <a:pt x="35272" y="690401"/>
                </a:lnTo>
                <a:lnTo>
                  <a:pt x="54231" y="732508"/>
                </a:lnTo>
                <a:lnTo>
                  <a:pt x="76824" y="772461"/>
                </a:lnTo>
                <a:lnTo>
                  <a:pt x="102839" y="810049"/>
                </a:lnTo>
                <a:lnTo>
                  <a:pt x="132065" y="845061"/>
                </a:lnTo>
                <a:lnTo>
                  <a:pt x="164290" y="877286"/>
                </a:lnTo>
                <a:lnTo>
                  <a:pt x="199302" y="906512"/>
                </a:lnTo>
                <a:lnTo>
                  <a:pt x="236891" y="932527"/>
                </a:lnTo>
                <a:lnTo>
                  <a:pt x="276844" y="955120"/>
                </a:lnTo>
                <a:lnTo>
                  <a:pt x="318950" y="974079"/>
                </a:lnTo>
                <a:lnTo>
                  <a:pt x="362997" y="989194"/>
                </a:lnTo>
                <a:lnTo>
                  <a:pt x="408775" y="1000252"/>
                </a:lnTo>
                <a:lnTo>
                  <a:pt x="456072" y="1007041"/>
                </a:lnTo>
                <a:lnTo>
                  <a:pt x="504676" y="1009352"/>
                </a:lnTo>
                <a:lnTo>
                  <a:pt x="553279" y="1007041"/>
                </a:lnTo>
                <a:lnTo>
                  <a:pt x="600576" y="1000252"/>
                </a:lnTo>
                <a:lnTo>
                  <a:pt x="646354" y="989194"/>
                </a:lnTo>
                <a:lnTo>
                  <a:pt x="690401" y="974079"/>
                </a:lnTo>
                <a:lnTo>
                  <a:pt x="732508" y="955120"/>
                </a:lnTo>
                <a:lnTo>
                  <a:pt x="772461" y="932527"/>
                </a:lnTo>
                <a:lnTo>
                  <a:pt x="810049" y="906512"/>
                </a:lnTo>
                <a:lnTo>
                  <a:pt x="845061" y="877286"/>
                </a:lnTo>
                <a:lnTo>
                  <a:pt x="877286" y="845061"/>
                </a:lnTo>
                <a:lnTo>
                  <a:pt x="906512" y="810049"/>
                </a:lnTo>
                <a:lnTo>
                  <a:pt x="932527" y="772461"/>
                </a:lnTo>
                <a:lnTo>
                  <a:pt x="955120" y="732508"/>
                </a:lnTo>
                <a:lnTo>
                  <a:pt x="974079" y="690401"/>
                </a:lnTo>
                <a:lnTo>
                  <a:pt x="989194" y="646354"/>
                </a:lnTo>
                <a:lnTo>
                  <a:pt x="1000252" y="600576"/>
                </a:lnTo>
                <a:lnTo>
                  <a:pt x="1007041" y="553279"/>
                </a:lnTo>
                <a:lnTo>
                  <a:pt x="1009352" y="504676"/>
                </a:lnTo>
                <a:lnTo>
                  <a:pt x="1007041" y="456072"/>
                </a:lnTo>
                <a:lnTo>
                  <a:pt x="1000252" y="408775"/>
                </a:lnTo>
                <a:lnTo>
                  <a:pt x="989194" y="362997"/>
                </a:lnTo>
                <a:lnTo>
                  <a:pt x="974079" y="318950"/>
                </a:lnTo>
                <a:lnTo>
                  <a:pt x="955120" y="276844"/>
                </a:lnTo>
                <a:lnTo>
                  <a:pt x="932527" y="236891"/>
                </a:lnTo>
                <a:lnTo>
                  <a:pt x="906512" y="199302"/>
                </a:lnTo>
                <a:lnTo>
                  <a:pt x="877286" y="164290"/>
                </a:lnTo>
                <a:lnTo>
                  <a:pt x="845061" y="132065"/>
                </a:lnTo>
                <a:lnTo>
                  <a:pt x="810049" y="102839"/>
                </a:lnTo>
                <a:lnTo>
                  <a:pt x="772461" y="76824"/>
                </a:lnTo>
                <a:lnTo>
                  <a:pt x="732508" y="54231"/>
                </a:lnTo>
                <a:lnTo>
                  <a:pt x="690401" y="35272"/>
                </a:lnTo>
                <a:lnTo>
                  <a:pt x="646354" y="20157"/>
                </a:lnTo>
                <a:lnTo>
                  <a:pt x="600576" y="9100"/>
                </a:lnTo>
                <a:lnTo>
                  <a:pt x="553279" y="2310"/>
                </a:lnTo>
                <a:lnTo>
                  <a:pt x="504676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754010" y="4468951"/>
            <a:ext cx="2578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 b="1">
                <a:solidFill>
                  <a:srgbClr val="2E5E98"/>
                </a:solidFill>
                <a:latin typeface="Gadugi"/>
                <a:cs typeface="Gadugi"/>
              </a:rPr>
              <a:t>5</a:t>
            </a:r>
            <a:endParaRPr sz="3200">
              <a:latin typeface="Gadugi"/>
              <a:cs typeface="Gadug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378120" y="5540663"/>
            <a:ext cx="1009650" cy="1009650"/>
          </a:xfrm>
          <a:custGeom>
            <a:avLst/>
            <a:gdLst/>
            <a:ahLst/>
            <a:cxnLst/>
            <a:rect l="l" t="t" r="r" b="b"/>
            <a:pathLst>
              <a:path w="1009650" h="1009650">
                <a:moveTo>
                  <a:pt x="504676" y="0"/>
                </a:moveTo>
                <a:lnTo>
                  <a:pt x="456072" y="2310"/>
                </a:lnTo>
                <a:lnTo>
                  <a:pt x="408775" y="9100"/>
                </a:lnTo>
                <a:lnTo>
                  <a:pt x="362997" y="20157"/>
                </a:lnTo>
                <a:lnTo>
                  <a:pt x="318950" y="35272"/>
                </a:lnTo>
                <a:lnTo>
                  <a:pt x="276844" y="54231"/>
                </a:lnTo>
                <a:lnTo>
                  <a:pt x="236891" y="76824"/>
                </a:lnTo>
                <a:lnTo>
                  <a:pt x="199302" y="102839"/>
                </a:lnTo>
                <a:lnTo>
                  <a:pt x="164290" y="132065"/>
                </a:lnTo>
                <a:lnTo>
                  <a:pt x="132065" y="164290"/>
                </a:lnTo>
                <a:lnTo>
                  <a:pt x="102839" y="199302"/>
                </a:lnTo>
                <a:lnTo>
                  <a:pt x="76824" y="236891"/>
                </a:lnTo>
                <a:lnTo>
                  <a:pt x="54231" y="276844"/>
                </a:lnTo>
                <a:lnTo>
                  <a:pt x="35272" y="318950"/>
                </a:lnTo>
                <a:lnTo>
                  <a:pt x="20157" y="362997"/>
                </a:lnTo>
                <a:lnTo>
                  <a:pt x="9100" y="408775"/>
                </a:lnTo>
                <a:lnTo>
                  <a:pt x="2310" y="456072"/>
                </a:lnTo>
                <a:lnTo>
                  <a:pt x="0" y="504676"/>
                </a:lnTo>
                <a:lnTo>
                  <a:pt x="2310" y="553279"/>
                </a:lnTo>
                <a:lnTo>
                  <a:pt x="9100" y="600576"/>
                </a:lnTo>
                <a:lnTo>
                  <a:pt x="20157" y="646354"/>
                </a:lnTo>
                <a:lnTo>
                  <a:pt x="35272" y="690401"/>
                </a:lnTo>
                <a:lnTo>
                  <a:pt x="54231" y="732508"/>
                </a:lnTo>
                <a:lnTo>
                  <a:pt x="76824" y="772461"/>
                </a:lnTo>
                <a:lnTo>
                  <a:pt x="102839" y="810049"/>
                </a:lnTo>
                <a:lnTo>
                  <a:pt x="132065" y="845061"/>
                </a:lnTo>
                <a:lnTo>
                  <a:pt x="164290" y="877286"/>
                </a:lnTo>
                <a:lnTo>
                  <a:pt x="199302" y="906512"/>
                </a:lnTo>
                <a:lnTo>
                  <a:pt x="236891" y="932527"/>
                </a:lnTo>
                <a:lnTo>
                  <a:pt x="276844" y="955120"/>
                </a:lnTo>
                <a:lnTo>
                  <a:pt x="318950" y="974079"/>
                </a:lnTo>
                <a:lnTo>
                  <a:pt x="362997" y="989194"/>
                </a:lnTo>
                <a:lnTo>
                  <a:pt x="408775" y="1000252"/>
                </a:lnTo>
                <a:lnTo>
                  <a:pt x="456072" y="1007041"/>
                </a:lnTo>
                <a:lnTo>
                  <a:pt x="504676" y="1009352"/>
                </a:lnTo>
                <a:lnTo>
                  <a:pt x="553279" y="1007041"/>
                </a:lnTo>
                <a:lnTo>
                  <a:pt x="600576" y="1000252"/>
                </a:lnTo>
                <a:lnTo>
                  <a:pt x="646354" y="989194"/>
                </a:lnTo>
                <a:lnTo>
                  <a:pt x="690401" y="974079"/>
                </a:lnTo>
                <a:lnTo>
                  <a:pt x="732508" y="955120"/>
                </a:lnTo>
                <a:lnTo>
                  <a:pt x="772461" y="932527"/>
                </a:lnTo>
                <a:lnTo>
                  <a:pt x="810049" y="906512"/>
                </a:lnTo>
                <a:lnTo>
                  <a:pt x="845061" y="877286"/>
                </a:lnTo>
                <a:lnTo>
                  <a:pt x="877286" y="845061"/>
                </a:lnTo>
                <a:lnTo>
                  <a:pt x="906512" y="810049"/>
                </a:lnTo>
                <a:lnTo>
                  <a:pt x="932527" y="772461"/>
                </a:lnTo>
                <a:lnTo>
                  <a:pt x="955120" y="732508"/>
                </a:lnTo>
                <a:lnTo>
                  <a:pt x="974079" y="690401"/>
                </a:lnTo>
                <a:lnTo>
                  <a:pt x="989194" y="646354"/>
                </a:lnTo>
                <a:lnTo>
                  <a:pt x="1000252" y="600576"/>
                </a:lnTo>
                <a:lnTo>
                  <a:pt x="1007041" y="553279"/>
                </a:lnTo>
                <a:lnTo>
                  <a:pt x="1009352" y="504676"/>
                </a:lnTo>
                <a:lnTo>
                  <a:pt x="1007041" y="456072"/>
                </a:lnTo>
                <a:lnTo>
                  <a:pt x="1000252" y="408775"/>
                </a:lnTo>
                <a:lnTo>
                  <a:pt x="989194" y="362997"/>
                </a:lnTo>
                <a:lnTo>
                  <a:pt x="974079" y="318950"/>
                </a:lnTo>
                <a:lnTo>
                  <a:pt x="955120" y="276844"/>
                </a:lnTo>
                <a:lnTo>
                  <a:pt x="932527" y="236891"/>
                </a:lnTo>
                <a:lnTo>
                  <a:pt x="906512" y="199302"/>
                </a:lnTo>
                <a:lnTo>
                  <a:pt x="877286" y="164290"/>
                </a:lnTo>
                <a:lnTo>
                  <a:pt x="845061" y="132065"/>
                </a:lnTo>
                <a:lnTo>
                  <a:pt x="810049" y="102839"/>
                </a:lnTo>
                <a:lnTo>
                  <a:pt x="772461" y="76824"/>
                </a:lnTo>
                <a:lnTo>
                  <a:pt x="732508" y="54231"/>
                </a:lnTo>
                <a:lnTo>
                  <a:pt x="690401" y="35272"/>
                </a:lnTo>
                <a:lnTo>
                  <a:pt x="646354" y="20157"/>
                </a:lnTo>
                <a:lnTo>
                  <a:pt x="600576" y="9100"/>
                </a:lnTo>
                <a:lnTo>
                  <a:pt x="553279" y="2310"/>
                </a:lnTo>
                <a:lnTo>
                  <a:pt x="504676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8378120" y="6842514"/>
            <a:ext cx="1009650" cy="1009650"/>
          </a:xfrm>
          <a:custGeom>
            <a:avLst/>
            <a:gdLst/>
            <a:ahLst/>
            <a:cxnLst/>
            <a:rect l="l" t="t" r="r" b="b"/>
            <a:pathLst>
              <a:path w="1009650" h="1009650">
                <a:moveTo>
                  <a:pt x="504676" y="0"/>
                </a:moveTo>
                <a:lnTo>
                  <a:pt x="456072" y="2310"/>
                </a:lnTo>
                <a:lnTo>
                  <a:pt x="408775" y="9100"/>
                </a:lnTo>
                <a:lnTo>
                  <a:pt x="362997" y="20157"/>
                </a:lnTo>
                <a:lnTo>
                  <a:pt x="318950" y="35272"/>
                </a:lnTo>
                <a:lnTo>
                  <a:pt x="276844" y="54231"/>
                </a:lnTo>
                <a:lnTo>
                  <a:pt x="236891" y="76824"/>
                </a:lnTo>
                <a:lnTo>
                  <a:pt x="199302" y="102839"/>
                </a:lnTo>
                <a:lnTo>
                  <a:pt x="164290" y="132065"/>
                </a:lnTo>
                <a:lnTo>
                  <a:pt x="132065" y="164290"/>
                </a:lnTo>
                <a:lnTo>
                  <a:pt x="102839" y="199302"/>
                </a:lnTo>
                <a:lnTo>
                  <a:pt x="76824" y="236891"/>
                </a:lnTo>
                <a:lnTo>
                  <a:pt x="54231" y="276844"/>
                </a:lnTo>
                <a:lnTo>
                  <a:pt x="35272" y="318950"/>
                </a:lnTo>
                <a:lnTo>
                  <a:pt x="20157" y="362997"/>
                </a:lnTo>
                <a:lnTo>
                  <a:pt x="9100" y="408775"/>
                </a:lnTo>
                <a:lnTo>
                  <a:pt x="2310" y="456072"/>
                </a:lnTo>
                <a:lnTo>
                  <a:pt x="0" y="504676"/>
                </a:lnTo>
                <a:lnTo>
                  <a:pt x="2310" y="553279"/>
                </a:lnTo>
                <a:lnTo>
                  <a:pt x="9100" y="600576"/>
                </a:lnTo>
                <a:lnTo>
                  <a:pt x="20157" y="646354"/>
                </a:lnTo>
                <a:lnTo>
                  <a:pt x="35272" y="690401"/>
                </a:lnTo>
                <a:lnTo>
                  <a:pt x="54231" y="732508"/>
                </a:lnTo>
                <a:lnTo>
                  <a:pt x="76824" y="772461"/>
                </a:lnTo>
                <a:lnTo>
                  <a:pt x="102839" y="810049"/>
                </a:lnTo>
                <a:lnTo>
                  <a:pt x="132065" y="845061"/>
                </a:lnTo>
                <a:lnTo>
                  <a:pt x="164290" y="877286"/>
                </a:lnTo>
                <a:lnTo>
                  <a:pt x="199302" y="906512"/>
                </a:lnTo>
                <a:lnTo>
                  <a:pt x="236891" y="932527"/>
                </a:lnTo>
                <a:lnTo>
                  <a:pt x="276844" y="955120"/>
                </a:lnTo>
                <a:lnTo>
                  <a:pt x="318950" y="974079"/>
                </a:lnTo>
                <a:lnTo>
                  <a:pt x="362997" y="989194"/>
                </a:lnTo>
                <a:lnTo>
                  <a:pt x="408775" y="1000252"/>
                </a:lnTo>
                <a:lnTo>
                  <a:pt x="456072" y="1007041"/>
                </a:lnTo>
                <a:lnTo>
                  <a:pt x="504676" y="1009352"/>
                </a:lnTo>
                <a:lnTo>
                  <a:pt x="553279" y="1007041"/>
                </a:lnTo>
                <a:lnTo>
                  <a:pt x="600576" y="1000252"/>
                </a:lnTo>
                <a:lnTo>
                  <a:pt x="646354" y="989194"/>
                </a:lnTo>
                <a:lnTo>
                  <a:pt x="690401" y="974079"/>
                </a:lnTo>
                <a:lnTo>
                  <a:pt x="732508" y="955120"/>
                </a:lnTo>
                <a:lnTo>
                  <a:pt x="772461" y="932527"/>
                </a:lnTo>
                <a:lnTo>
                  <a:pt x="810049" y="906512"/>
                </a:lnTo>
                <a:lnTo>
                  <a:pt x="845061" y="877286"/>
                </a:lnTo>
                <a:lnTo>
                  <a:pt x="877286" y="845061"/>
                </a:lnTo>
                <a:lnTo>
                  <a:pt x="906512" y="810049"/>
                </a:lnTo>
                <a:lnTo>
                  <a:pt x="932527" y="772461"/>
                </a:lnTo>
                <a:lnTo>
                  <a:pt x="955120" y="732508"/>
                </a:lnTo>
                <a:lnTo>
                  <a:pt x="974079" y="690401"/>
                </a:lnTo>
                <a:lnTo>
                  <a:pt x="989194" y="646354"/>
                </a:lnTo>
                <a:lnTo>
                  <a:pt x="1000252" y="600576"/>
                </a:lnTo>
                <a:lnTo>
                  <a:pt x="1007041" y="553279"/>
                </a:lnTo>
                <a:lnTo>
                  <a:pt x="1009352" y="504676"/>
                </a:lnTo>
                <a:lnTo>
                  <a:pt x="1007041" y="456072"/>
                </a:lnTo>
                <a:lnTo>
                  <a:pt x="1000252" y="408775"/>
                </a:lnTo>
                <a:lnTo>
                  <a:pt x="989194" y="362997"/>
                </a:lnTo>
                <a:lnTo>
                  <a:pt x="974079" y="318950"/>
                </a:lnTo>
                <a:lnTo>
                  <a:pt x="955120" y="276844"/>
                </a:lnTo>
                <a:lnTo>
                  <a:pt x="932527" y="236891"/>
                </a:lnTo>
                <a:lnTo>
                  <a:pt x="906512" y="199302"/>
                </a:lnTo>
                <a:lnTo>
                  <a:pt x="877286" y="164290"/>
                </a:lnTo>
                <a:lnTo>
                  <a:pt x="845061" y="132065"/>
                </a:lnTo>
                <a:lnTo>
                  <a:pt x="810049" y="102839"/>
                </a:lnTo>
                <a:lnTo>
                  <a:pt x="772461" y="76824"/>
                </a:lnTo>
                <a:lnTo>
                  <a:pt x="732508" y="54231"/>
                </a:lnTo>
                <a:lnTo>
                  <a:pt x="690401" y="35272"/>
                </a:lnTo>
                <a:lnTo>
                  <a:pt x="646354" y="20157"/>
                </a:lnTo>
                <a:lnTo>
                  <a:pt x="600576" y="9100"/>
                </a:lnTo>
                <a:lnTo>
                  <a:pt x="553279" y="2310"/>
                </a:lnTo>
                <a:lnTo>
                  <a:pt x="504676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754010" y="7071178"/>
            <a:ext cx="2578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 b="1">
                <a:solidFill>
                  <a:srgbClr val="2E5E98"/>
                </a:solidFill>
                <a:latin typeface="Gadugi"/>
                <a:cs typeface="Gadugi"/>
              </a:rPr>
              <a:t>7</a:t>
            </a:r>
            <a:endParaRPr sz="3200">
              <a:latin typeface="Gadugi"/>
              <a:cs typeface="Gadug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251116" y="6722380"/>
            <a:ext cx="2672715" cy="1211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dirty="0" sz="3350" b="1">
                <a:solidFill>
                  <a:srgbClr val="2E5E98"/>
                </a:solidFill>
                <a:latin typeface="Arial"/>
                <a:cs typeface="Arial"/>
              </a:rPr>
              <a:t>GESTION</a:t>
            </a:r>
            <a:r>
              <a:rPr dirty="0" sz="3350" spc="35" b="1">
                <a:solidFill>
                  <a:srgbClr val="2E5E98"/>
                </a:solidFill>
                <a:latin typeface="Arial"/>
                <a:cs typeface="Arial"/>
              </a:rPr>
              <a:t> </a:t>
            </a:r>
            <a:r>
              <a:rPr dirty="0" sz="3350" spc="-25" b="1">
                <a:solidFill>
                  <a:srgbClr val="2E5E98"/>
                </a:solidFill>
                <a:latin typeface="Arial"/>
                <a:cs typeface="Arial"/>
              </a:rPr>
              <a:t>DE </a:t>
            </a:r>
            <a:r>
              <a:rPr dirty="0" sz="3350" spc="-10" b="1">
                <a:solidFill>
                  <a:srgbClr val="2E5E98"/>
                </a:solidFill>
                <a:latin typeface="Arial"/>
                <a:cs typeface="Arial"/>
              </a:rPr>
              <a:t>PROJET</a:t>
            </a:r>
            <a:endParaRPr sz="33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754010" y="4449250"/>
            <a:ext cx="4603750" cy="30448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906144">
              <a:lnSpc>
                <a:spcPct val="100000"/>
              </a:lnSpc>
              <a:spcBef>
                <a:spcPts val="130"/>
              </a:spcBef>
            </a:pPr>
            <a:r>
              <a:rPr dirty="0" sz="3350" spc="-10" b="1">
                <a:solidFill>
                  <a:srgbClr val="2E5E98"/>
                </a:solidFill>
                <a:latin typeface="Arial"/>
                <a:cs typeface="Arial"/>
              </a:rPr>
              <a:t>ARCHITECTURES</a:t>
            </a:r>
            <a:endParaRPr sz="3350">
              <a:latin typeface="Arial"/>
              <a:cs typeface="Arial"/>
            </a:endParaRPr>
          </a:p>
          <a:p>
            <a:pPr marL="918844" marR="791845" indent="-906780">
              <a:lnSpc>
                <a:spcPct val="235800"/>
              </a:lnSpc>
              <a:spcBef>
                <a:spcPts val="760"/>
              </a:spcBef>
              <a:tabLst>
                <a:tab pos="919480" algn="l"/>
              </a:tabLst>
            </a:pPr>
            <a:r>
              <a:rPr dirty="0" sz="3200" spc="-50" b="1">
                <a:solidFill>
                  <a:srgbClr val="2E5E98"/>
                </a:solidFill>
                <a:latin typeface="Gadugi"/>
                <a:cs typeface="Gadugi"/>
              </a:rPr>
              <a:t>6</a:t>
            </a:r>
            <a:r>
              <a:rPr dirty="0" sz="3200" b="1">
                <a:solidFill>
                  <a:srgbClr val="2E5E98"/>
                </a:solidFill>
                <a:latin typeface="Gadugi"/>
                <a:cs typeface="Gadugi"/>
              </a:rPr>
              <a:t>	</a:t>
            </a:r>
            <a:r>
              <a:rPr dirty="0" sz="3350" spc="-10" b="1">
                <a:solidFill>
                  <a:srgbClr val="2E5E98"/>
                </a:solidFill>
                <a:latin typeface="Arial"/>
                <a:cs typeface="Arial"/>
              </a:rPr>
              <a:t>RÉSULTATS CONCLUSION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8288000" cy="3648075"/>
          </a:xfrm>
          <a:custGeom>
            <a:avLst/>
            <a:gdLst/>
            <a:ahLst/>
            <a:cxnLst/>
            <a:rect l="l" t="t" r="r" b="b"/>
            <a:pathLst>
              <a:path w="18288000" h="3648075">
                <a:moveTo>
                  <a:pt x="18288000" y="3647710"/>
                </a:moveTo>
                <a:lnTo>
                  <a:pt x="0" y="364771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3647710"/>
                </a:lnTo>
                <a:close/>
              </a:path>
            </a:pathLst>
          </a:custGeom>
          <a:solidFill>
            <a:srgbClr val="3134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897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600" spc="-2670"/>
              <a:t>INTRODUCTION</a:t>
            </a:r>
            <a:endParaRPr sz="11600"/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7300"/>
              </a:lnSpc>
              <a:spcBef>
                <a:spcPts val="95"/>
              </a:spcBef>
            </a:pPr>
            <a:r>
              <a:rPr dirty="0" spc="-50"/>
              <a:t>Dans</a:t>
            </a:r>
            <a:r>
              <a:rPr dirty="0" spc="-210"/>
              <a:t> </a:t>
            </a:r>
            <a:r>
              <a:rPr dirty="0" spc="-45"/>
              <a:t>le</a:t>
            </a:r>
            <a:r>
              <a:rPr dirty="0" spc="-210"/>
              <a:t> </a:t>
            </a:r>
            <a:r>
              <a:rPr dirty="0"/>
              <a:t>cadre</a:t>
            </a:r>
            <a:r>
              <a:rPr dirty="0" spc="-210"/>
              <a:t> </a:t>
            </a:r>
            <a:r>
              <a:rPr dirty="0"/>
              <a:t>de</a:t>
            </a:r>
            <a:r>
              <a:rPr dirty="0" spc="-210"/>
              <a:t> </a:t>
            </a:r>
            <a:r>
              <a:rPr dirty="0"/>
              <a:t>la</a:t>
            </a:r>
            <a:r>
              <a:rPr dirty="0" spc="-210"/>
              <a:t> </a:t>
            </a:r>
            <a:r>
              <a:rPr dirty="0" spc="-25"/>
              <a:t>matière</a:t>
            </a:r>
            <a:r>
              <a:rPr dirty="0" spc="-210"/>
              <a:t> </a:t>
            </a:r>
            <a:r>
              <a:rPr dirty="0" spc="-30"/>
              <a:t>Analyse</a:t>
            </a:r>
            <a:r>
              <a:rPr dirty="0" spc="-210"/>
              <a:t> </a:t>
            </a:r>
            <a:r>
              <a:rPr dirty="0"/>
              <a:t>&amp;</a:t>
            </a:r>
            <a:r>
              <a:rPr dirty="0" spc="-215"/>
              <a:t> </a:t>
            </a:r>
            <a:r>
              <a:rPr dirty="0"/>
              <a:t>Manipulation</a:t>
            </a:r>
            <a:r>
              <a:rPr dirty="0" spc="-204"/>
              <a:t> </a:t>
            </a:r>
            <a:r>
              <a:rPr dirty="0"/>
              <a:t>de</a:t>
            </a:r>
            <a:r>
              <a:rPr dirty="0" spc="-210"/>
              <a:t> </a:t>
            </a:r>
            <a:r>
              <a:rPr dirty="0" spc="-10"/>
              <a:t>données </a:t>
            </a:r>
            <a:r>
              <a:rPr dirty="0" spc="-80"/>
              <a:t>en</a:t>
            </a:r>
            <a:r>
              <a:rPr dirty="0" spc="-225"/>
              <a:t> </a:t>
            </a:r>
            <a:r>
              <a:rPr dirty="0" spc="-75"/>
              <a:t>Python,</a:t>
            </a:r>
            <a:r>
              <a:rPr dirty="0" spc="-225"/>
              <a:t> </a:t>
            </a:r>
            <a:r>
              <a:rPr dirty="0" spc="-75"/>
              <a:t>nous</a:t>
            </a:r>
            <a:r>
              <a:rPr dirty="0" spc="-225"/>
              <a:t> </a:t>
            </a:r>
            <a:r>
              <a:rPr dirty="0" spc="-30"/>
              <a:t>avons</a:t>
            </a:r>
            <a:r>
              <a:rPr dirty="0" spc="-254"/>
              <a:t> </a:t>
            </a:r>
            <a:r>
              <a:rPr dirty="0" spc="-25"/>
              <a:t>réalisé</a:t>
            </a:r>
            <a:r>
              <a:rPr dirty="0" spc="-229"/>
              <a:t> </a:t>
            </a:r>
            <a:r>
              <a:rPr dirty="0" spc="-114"/>
              <a:t>un</a:t>
            </a:r>
            <a:r>
              <a:rPr dirty="0" spc="-225"/>
              <a:t> </a:t>
            </a:r>
            <a:r>
              <a:rPr dirty="0" spc="-55"/>
              <a:t>projet</a:t>
            </a:r>
            <a:r>
              <a:rPr dirty="0" spc="-229"/>
              <a:t> </a:t>
            </a:r>
            <a:r>
              <a:rPr dirty="0"/>
              <a:t>qui</a:t>
            </a:r>
            <a:r>
              <a:rPr dirty="0" spc="-229"/>
              <a:t> </a:t>
            </a:r>
            <a:r>
              <a:rPr dirty="0" spc="-30"/>
              <a:t>explore</a:t>
            </a:r>
            <a:r>
              <a:rPr dirty="0" spc="-229"/>
              <a:t> </a:t>
            </a:r>
            <a:r>
              <a:rPr dirty="0" spc="-25"/>
              <a:t>les</a:t>
            </a:r>
            <a:r>
              <a:rPr dirty="0" spc="810"/>
              <a:t> </a:t>
            </a:r>
            <a:r>
              <a:rPr dirty="0" spc="-10"/>
              <a:t>différentes</a:t>
            </a:r>
            <a:r>
              <a:rPr dirty="0" spc="-220"/>
              <a:t> </a:t>
            </a:r>
            <a:r>
              <a:rPr dirty="0"/>
              <a:t>étapes</a:t>
            </a:r>
            <a:r>
              <a:rPr dirty="0" spc="-220"/>
              <a:t> </a:t>
            </a:r>
            <a:r>
              <a:rPr dirty="0"/>
              <a:t>de</a:t>
            </a:r>
            <a:r>
              <a:rPr dirty="0" spc="-215"/>
              <a:t> </a:t>
            </a:r>
            <a:r>
              <a:rPr dirty="0" spc="-40"/>
              <a:t>l’analyse</a:t>
            </a:r>
            <a:r>
              <a:rPr dirty="0" spc="-220"/>
              <a:t> </a:t>
            </a:r>
            <a:r>
              <a:rPr dirty="0"/>
              <a:t>de</a:t>
            </a:r>
            <a:r>
              <a:rPr dirty="0" spc="-220"/>
              <a:t> </a:t>
            </a:r>
            <a:r>
              <a:rPr dirty="0" spc="-85"/>
              <a:t>données,</a:t>
            </a:r>
            <a:r>
              <a:rPr dirty="0" spc="-215"/>
              <a:t> </a:t>
            </a:r>
            <a:r>
              <a:rPr dirty="0" spc="-10"/>
              <a:t>allant</a:t>
            </a:r>
            <a:r>
              <a:rPr dirty="0" spc="-220"/>
              <a:t> </a:t>
            </a:r>
            <a:r>
              <a:rPr dirty="0"/>
              <a:t>de</a:t>
            </a:r>
            <a:r>
              <a:rPr dirty="0" spc="-220"/>
              <a:t> </a:t>
            </a:r>
            <a:r>
              <a:rPr dirty="0"/>
              <a:t>la</a:t>
            </a:r>
            <a:r>
              <a:rPr dirty="0" spc="-215"/>
              <a:t> </a:t>
            </a:r>
            <a:r>
              <a:rPr dirty="0" spc="-10"/>
              <a:t>collecte </a:t>
            </a:r>
            <a:r>
              <a:rPr dirty="0"/>
              <a:t>et</a:t>
            </a:r>
            <a:r>
              <a:rPr dirty="0" spc="-250"/>
              <a:t> </a:t>
            </a:r>
            <a:r>
              <a:rPr dirty="0"/>
              <a:t>du</a:t>
            </a:r>
            <a:r>
              <a:rPr dirty="0" spc="-235"/>
              <a:t> </a:t>
            </a:r>
            <a:r>
              <a:rPr dirty="0"/>
              <a:t>nettoyage</a:t>
            </a:r>
            <a:r>
              <a:rPr dirty="0" spc="-235"/>
              <a:t> </a:t>
            </a:r>
            <a:r>
              <a:rPr dirty="0" spc="-25"/>
              <a:t>des</a:t>
            </a:r>
            <a:r>
              <a:rPr dirty="0" spc="-235"/>
              <a:t> </a:t>
            </a:r>
            <a:r>
              <a:rPr dirty="0" spc="-50"/>
              <a:t>données</a:t>
            </a:r>
            <a:r>
              <a:rPr dirty="0" spc="-235"/>
              <a:t> </a:t>
            </a:r>
            <a:r>
              <a:rPr dirty="0" spc="114"/>
              <a:t>à</a:t>
            </a:r>
            <a:r>
              <a:rPr dirty="0" spc="-235"/>
              <a:t> </a:t>
            </a:r>
            <a:r>
              <a:rPr dirty="0" spc="-70"/>
              <a:t>leur</a:t>
            </a:r>
            <a:r>
              <a:rPr dirty="0" spc="-225"/>
              <a:t> </a:t>
            </a:r>
            <a:r>
              <a:rPr dirty="0" spc="-30"/>
              <a:t>visualisation</a:t>
            </a:r>
            <a:r>
              <a:rPr dirty="0" spc="-235"/>
              <a:t> </a:t>
            </a:r>
            <a:r>
              <a:rPr dirty="0" spc="-25"/>
              <a:t>et </a:t>
            </a:r>
            <a:r>
              <a:rPr dirty="0" spc="-55"/>
              <a:t>interprétation.</a:t>
            </a:r>
            <a:r>
              <a:rPr dirty="0" spc="-225"/>
              <a:t> </a:t>
            </a:r>
            <a:r>
              <a:rPr dirty="0" spc="-35"/>
              <a:t>Ce</a:t>
            </a:r>
            <a:r>
              <a:rPr dirty="0" spc="-225"/>
              <a:t> </a:t>
            </a:r>
            <a:r>
              <a:rPr dirty="0" spc="-55"/>
              <a:t>projet</a:t>
            </a:r>
            <a:r>
              <a:rPr dirty="0" spc="-225"/>
              <a:t> </a:t>
            </a:r>
            <a:r>
              <a:rPr dirty="0" spc="-50"/>
              <a:t>vise</a:t>
            </a:r>
            <a:r>
              <a:rPr dirty="0" spc="-225"/>
              <a:t> </a:t>
            </a:r>
            <a:r>
              <a:rPr dirty="0" spc="114"/>
              <a:t>à</a:t>
            </a:r>
            <a:r>
              <a:rPr dirty="0" spc="-220"/>
              <a:t> </a:t>
            </a:r>
            <a:r>
              <a:rPr dirty="0" spc="-50"/>
              <a:t>démontrer</a:t>
            </a:r>
            <a:r>
              <a:rPr dirty="0" spc="-225"/>
              <a:t> </a:t>
            </a:r>
            <a:r>
              <a:rPr dirty="0" spc="-20"/>
              <a:t>toute</a:t>
            </a:r>
            <a:r>
              <a:rPr dirty="0" spc="-225"/>
              <a:t> </a:t>
            </a:r>
            <a:r>
              <a:rPr dirty="0" spc="-75"/>
              <a:t>les</a:t>
            </a:r>
            <a:r>
              <a:rPr dirty="0" spc="-225"/>
              <a:t> </a:t>
            </a:r>
            <a:r>
              <a:rPr dirty="0" spc="-30"/>
              <a:t>possibilités</a:t>
            </a:r>
            <a:r>
              <a:rPr dirty="0" spc="-225"/>
              <a:t> </a:t>
            </a:r>
            <a:r>
              <a:rPr dirty="0" spc="-35"/>
              <a:t>en </a:t>
            </a:r>
            <a:r>
              <a:rPr dirty="0" spc="-30"/>
              <a:t>Python</a:t>
            </a:r>
            <a:r>
              <a:rPr dirty="0" spc="-254"/>
              <a:t> </a:t>
            </a:r>
            <a:r>
              <a:rPr dirty="0" spc="-80"/>
              <a:t>en</a:t>
            </a:r>
            <a:r>
              <a:rPr dirty="0" spc="-225"/>
              <a:t> </a:t>
            </a:r>
            <a:r>
              <a:rPr dirty="0" spc="-10"/>
              <a:t>tant</a:t>
            </a:r>
            <a:r>
              <a:rPr dirty="0" spc="-240"/>
              <a:t> </a:t>
            </a:r>
            <a:r>
              <a:rPr dirty="0" spc="-35"/>
              <a:t>qu’outil</a:t>
            </a:r>
            <a:r>
              <a:rPr dirty="0" spc="-240"/>
              <a:t> </a:t>
            </a:r>
            <a:r>
              <a:rPr dirty="0" spc="-10"/>
              <a:t>pour</a:t>
            </a:r>
            <a:r>
              <a:rPr dirty="0" spc="-240"/>
              <a:t> </a:t>
            </a:r>
            <a:r>
              <a:rPr dirty="0" spc="-10"/>
              <a:t>traiter</a:t>
            </a:r>
            <a:r>
              <a:rPr dirty="0" spc="-240"/>
              <a:t> </a:t>
            </a:r>
            <a:r>
              <a:rPr dirty="0"/>
              <a:t>de</a:t>
            </a:r>
            <a:r>
              <a:rPr dirty="0" spc="-240"/>
              <a:t> </a:t>
            </a:r>
            <a:r>
              <a:rPr dirty="0" spc="-10"/>
              <a:t>grandes</a:t>
            </a:r>
            <a:r>
              <a:rPr dirty="0" spc="-240"/>
              <a:t> </a:t>
            </a:r>
            <a:r>
              <a:rPr dirty="0" spc="-30"/>
              <a:t>quantités</a:t>
            </a:r>
            <a:r>
              <a:rPr dirty="0" spc="-240"/>
              <a:t> </a:t>
            </a:r>
            <a:r>
              <a:rPr dirty="0" spc="-25"/>
              <a:t>de </a:t>
            </a:r>
            <a:r>
              <a:rPr dirty="0" spc="-85"/>
              <a:t>données,</a:t>
            </a:r>
            <a:r>
              <a:rPr dirty="0" spc="-225"/>
              <a:t> </a:t>
            </a:r>
            <a:r>
              <a:rPr dirty="0" spc="-25"/>
              <a:t>extraire</a:t>
            </a:r>
            <a:r>
              <a:rPr dirty="0" spc="-225"/>
              <a:t> </a:t>
            </a:r>
            <a:r>
              <a:rPr dirty="0" spc="-25"/>
              <a:t>des</a:t>
            </a:r>
            <a:r>
              <a:rPr dirty="0" spc="-220"/>
              <a:t> </a:t>
            </a:r>
            <a:r>
              <a:rPr dirty="0" spc="-25"/>
              <a:t>informations</a:t>
            </a:r>
            <a:r>
              <a:rPr dirty="0" spc="-225"/>
              <a:t> </a:t>
            </a:r>
            <a:r>
              <a:rPr dirty="0" spc="-50"/>
              <a:t>pertinentes</a:t>
            </a:r>
            <a:r>
              <a:rPr dirty="0" spc="-220"/>
              <a:t> </a:t>
            </a:r>
            <a:r>
              <a:rPr dirty="0"/>
              <a:t>et</a:t>
            </a:r>
            <a:r>
              <a:rPr dirty="0" spc="-225"/>
              <a:t> </a:t>
            </a:r>
            <a:r>
              <a:rPr dirty="0" spc="-60"/>
              <a:t>présenter</a:t>
            </a:r>
            <a:r>
              <a:rPr dirty="0" spc="-225"/>
              <a:t> </a:t>
            </a:r>
            <a:r>
              <a:rPr dirty="0" spc="-25"/>
              <a:t>des </a:t>
            </a:r>
            <a:r>
              <a:rPr dirty="0" spc="-50"/>
              <a:t>résultats</a:t>
            </a:r>
            <a:r>
              <a:rPr dirty="0" spc="-235"/>
              <a:t> </a:t>
            </a:r>
            <a:r>
              <a:rPr dirty="0" spc="-10"/>
              <a:t>clairs</a:t>
            </a:r>
            <a:r>
              <a:rPr dirty="0" spc="-275"/>
              <a:t> </a:t>
            </a:r>
            <a:r>
              <a:rPr dirty="0"/>
              <a:t>et</a:t>
            </a:r>
            <a:r>
              <a:rPr dirty="0" spc="-260"/>
              <a:t> </a:t>
            </a:r>
            <a:r>
              <a:rPr dirty="0" spc="-10"/>
              <a:t>compréhensibles.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8378" rIns="0" bIns="0" rtlCol="0" vert="horz">
            <a:spAutoFit/>
          </a:bodyPr>
          <a:lstStyle/>
          <a:p>
            <a:pPr marL="3771900">
              <a:lnSpc>
                <a:spcPct val="100000"/>
              </a:lnSpc>
              <a:spcBef>
                <a:spcPts val="100"/>
              </a:spcBef>
            </a:pPr>
            <a:r>
              <a:rPr dirty="0" spc="-1485"/>
              <a:t>Nos</a:t>
            </a:r>
            <a:r>
              <a:rPr dirty="0" spc="-370"/>
              <a:t> </a:t>
            </a:r>
            <a:r>
              <a:rPr dirty="0" spc="-1255"/>
              <a:t>Données</a:t>
            </a:r>
            <a:r>
              <a:rPr dirty="0" spc="-365"/>
              <a:t> </a:t>
            </a:r>
            <a:r>
              <a:rPr dirty="0" spc="-535"/>
              <a:t>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3861" y="2846097"/>
            <a:ext cx="6934199" cy="32289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296896" y="6431121"/>
            <a:ext cx="7703820" cy="1682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100"/>
              </a:lnSpc>
              <a:spcBef>
                <a:spcPts val="95"/>
              </a:spcBef>
            </a:pPr>
            <a:r>
              <a:rPr dirty="0" sz="3150" spc="-190">
                <a:solidFill>
                  <a:srgbClr val="40B8D5"/>
                </a:solidFill>
                <a:latin typeface="Verdana"/>
                <a:cs typeface="Verdana"/>
              </a:rPr>
              <a:t>88</a:t>
            </a:r>
            <a:r>
              <a:rPr dirty="0" sz="3150" spc="-225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40B8D5"/>
                </a:solidFill>
                <a:latin typeface="Verdana"/>
                <a:cs typeface="Verdana"/>
              </a:rPr>
              <a:t>statistiques</a:t>
            </a:r>
            <a:r>
              <a:rPr dirty="0" sz="3150" spc="-22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40B8D5"/>
                </a:solidFill>
                <a:latin typeface="Verdana"/>
                <a:cs typeface="Verdana"/>
              </a:rPr>
              <a:t>de</a:t>
            </a:r>
            <a:r>
              <a:rPr dirty="0" sz="3150" spc="-22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40B8D5"/>
                </a:solidFill>
                <a:latin typeface="Verdana"/>
                <a:cs typeface="Verdana"/>
              </a:rPr>
              <a:t>fin</a:t>
            </a:r>
            <a:r>
              <a:rPr dirty="0" sz="3150" spc="-22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40B8D5"/>
                </a:solidFill>
                <a:latin typeface="Verdana"/>
                <a:cs typeface="Verdana"/>
              </a:rPr>
              <a:t>de</a:t>
            </a:r>
            <a:r>
              <a:rPr dirty="0" sz="3150" spc="-22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40B8D5"/>
                </a:solidFill>
                <a:latin typeface="Verdana"/>
                <a:cs typeface="Verdana"/>
              </a:rPr>
              <a:t>partie</a:t>
            </a:r>
            <a:r>
              <a:rPr dirty="0" sz="3150" spc="-22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40B8D5"/>
                </a:solidFill>
                <a:latin typeface="Verdana"/>
                <a:cs typeface="Verdana"/>
              </a:rPr>
              <a:t>Fortnite, </a:t>
            </a:r>
            <a:r>
              <a:rPr dirty="0" sz="3150">
                <a:solidFill>
                  <a:srgbClr val="40B8D5"/>
                </a:solidFill>
                <a:latin typeface="Verdana"/>
                <a:cs typeface="Verdana"/>
              </a:rPr>
              <a:t>y</a:t>
            </a:r>
            <a:r>
              <a:rPr dirty="0" sz="3150" spc="-21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40B8D5"/>
                </a:solidFill>
                <a:latin typeface="Verdana"/>
                <a:cs typeface="Verdana"/>
              </a:rPr>
              <a:t>compris</a:t>
            </a:r>
            <a:r>
              <a:rPr dirty="0" sz="3150" spc="-21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 spc="-105">
                <a:solidFill>
                  <a:srgbClr val="40B8D5"/>
                </a:solidFill>
                <a:latin typeface="Verdana"/>
                <a:cs typeface="Verdana"/>
              </a:rPr>
              <a:t>l'heure</a:t>
            </a:r>
            <a:r>
              <a:rPr dirty="0" sz="3150" spc="-21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40B8D5"/>
                </a:solidFill>
                <a:latin typeface="Verdana"/>
                <a:cs typeface="Verdana"/>
              </a:rPr>
              <a:t>de</a:t>
            </a:r>
            <a:r>
              <a:rPr dirty="0" sz="3150" spc="-21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40B8D5"/>
                </a:solidFill>
                <a:latin typeface="Verdana"/>
                <a:cs typeface="Verdana"/>
              </a:rPr>
              <a:t>la</a:t>
            </a:r>
            <a:r>
              <a:rPr dirty="0" sz="3150" spc="-215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 spc="-120">
                <a:solidFill>
                  <a:srgbClr val="40B8D5"/>
                </a:solidFill>
                <a:latin typeface="Verdana"/>
                <a:cs typeface="Verdana"/>
              </a:rPr>
              <a:t>journée,</a:t>
            </a:r>
            <a:r>
              <a:rPr dirty="0" sz="3150" spc="-21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40B8D5"/>
                </a:solidFill>
                <a:latin typeface="Verdana"/>
                <a:cs typeface="Verdana"/>
              </a:rPr>
              <a:t>la</a:t>
            </a:r>
            <a:r>
              <a:rPr dirty="0" sz="3150" spc="-215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40B8D5"/>
                </a:solidFill>
                <a:latin typeface="Verdana"/>
                <a:cs typeface="Verdana"/>
              </a:rPr>
              <a:t>date </a:t>
            </a:r>
            <a:r>
              <a:rPr dirty="0" sz="3150" spc="-30">
                <a:solidFill>
                  <a:srgbClr val="40B8D5"/>
                </a:solidFill>
                <a:latin typeface="Verdana"/>
                <a:cs typeface="Verdana"/>
              </a:rPr>
              <a:t>et</a:t>
            </a:r>
            <a:r>
              <a:rPr dirty="0" sz="3150" spc="-240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40B8D5"/>
                </a:solidFill>
                <a:latin typeface="Verdana"/>
                <a:cs typeface="Verdana"/>
              </a:rPr>
              <a:t>l'état</a:t>
            </a:r>
            <a:r>
              <a:rPr dirty="0" sz="3150" spc="-225">
                <a:solidFill>
                  <a:srgbClr val="40B8D5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40B8D5"/>
                </a:solidFill>
                <a:latin typeface="Verdana"/>
                <a:cs typeface="Verdana"/>
              </a:rPr>
              <a:t>mental</a:t>
            </a:r>
            <a:endParaRPr sz="315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579918" y="2126687"/>
            <a:ext cx="5475605" cy="5475605"/>
            <a:chOff x="1579918" y="2126687"/>
            <a:chExt cx="5475605" cy="5475605"/>
          </a:xfrm>
        </p:grpSpPr>
        <p:sp>
          <p:nvSpPr>
            <p:cNvPr id="6" name="object 6" descr=""/>
            <p:cNvSpPr/>
            <p:nvPr/>
          </p:nvSpPr>
          <p:spPr>
            <a:xfrm>
              <a:off x="4317544" y="2126687"/>
              <a:ext cx="2738120" cy="5454015"/>
            </a:xfrm>
            <a:custGeom>
              <a:avLst/>
              <a:gdLst/>
              <a:ahLst/>
              <a:cxnLst/>
              <a:rect l="l" t="t" r="r" b="b"/>
              <a:pathLst>
                <a:path w="2738120" h="5454015">
                  <a:moveTo>
                    <a:pt x="343116" y="5453674"/>
                  </a:moveTo>
                  <a:lnTo>
                    <a:pt x="0" y="2737630"/>
                  </a:lnTo>
                  <a:lnTo>
                    <a:pt x="0" y="0"/>
                  </a:lnTo>
                  <a:lnTo>
                    <a:pt x="64497" y="759"/>
                  </a:lnTo>
                  <a:lnTo>
                    <a:pt x="128960" y="3038"/>
                  </a:lnTo>
                  <a:lnTo>
                    <a:pt x="193350" y="6836"/>
                  </a:lnTo>
                  <a:lnTo>
                    <a:pt x="257634" y="12149"/>
                  </a:lnTo>
                  <a:lnTo>
                    <a:pt x="321774" y="18975"/>
                  </a:lnTo>
                  <a:lnTo>
                    <a:pt x="385735" y="27311"/>
                  </a:lnTo>
                  <a:lnTo>
                    <a:pt x="449483" y="37151"/>
                  </a:lnTo>
                  <a:lnTo>
                    <a:pt x="512981" y="48490"/>
                  </a:lnTo>
                  <a:lnTo>
                    <a:pt x="576194" y="61322"/>
                  </a:lnTo>
                  <a:lnTo>
                    <a:pt x="639087" y="75640"/>
                  </a:lnTo>
                  <a:lnTo>
                    <a:pt x="701626" y="91435"/>
                  </a:lnTo>
                  <a:lnTo>
                    <a:pt x="763775" y="108700"/>
                  </a:lnTo>
                  <a:lnTo>
                    <a:pt x="825500" y="127424"/>
                  </a:lnTo>
                  <a:lnTo>
                    <a:pt x="886767" y="147597"/>
                  </a:lnTo>
                  <a:lnTo>
                    <a:pt x="947541" y="169208"/>
                  </a:lnTo>
                  <a:lnTo>
                    <a:pt x="1007789" y="192245"/>
                  </a:lnTo>
                  <a:lnTo>
                    <a:pt x="1067478" y="216694"/>
                  </a:lnTo>
                  <a:lnTo>
                    <a:pt x="1126575" y="242544"/>
                  </a:lnTo>
                  <a:lnTo>
                    <a:pt x="1185046" y="269778"/>
                  </a:lnTo>
                  <a:lnTo>
                    <a:pt x="1242859" y="298383"/>
                  </a:lnTo>
                  <a:lnTo>
                    <a:pt x="1299982" y="328341"/>
                  </a:lnTo>
                  <a:lnTo>
                    <a:pt x="1356384" y="359637"/>
                  </a:lnTo>
                  <a:lnTo>
                    <a:pt x="1412032" y="392253"/>
                  </a:lnTo>
                  <a:lnTo>
                    <a:pt x="1466897" y="426171"/>
                  </a:lnTo>
                  <a:lnTo>
                    <a:pt x="1520947" y="461372"/>
                  </a:lnTo>
                  <a:lnTo>
                    <a:pt x="1574153" y="497837"/>
                  </a:lnTo>
                  <a:lnTo>
                    <a:pt x="1626485" y="535546"/>
                  </a:lnTo>
                  <a:lnTo>
                    <a:pt x="1677914" y="574476"/>
                  </a:lnTo>
                  <a:lnTo>
                    <a:pt x="1728412" y="614608"/>
                  </a:lnTo>
                  <a:lnTo>
                    <a:pt x="1777950" y="655918"/>
                  </a:lnTo>
                  <a:lnTo>
                    <a:pt x="1826501" y="698384"/>
                  </a:lnTo>
                  <a:lnTo>
                    <a:pt x="1874039" y="741982"/>
                  </a:lnTo>
                  <a:lnTo>
                    <a:pt x="1920536" y="786688"/>
                  </a:lnTo>
                  <a:lnTo>
                    <a:pt x="1965966" y="832477"/>
                  </a:lnTo>
                  <a:lnTo>
                    <a:pt x="2010306" y="879323"/>
                  </a:lnTo>
                  <a:lnTo>
                    <a:pt x="2053529" y="927201"/>
                  </a:lnTo>
                  <a:lnTo>
                    <a:pt x="2095612" y="976084"/>
                  </a:lnTo>
                  <a:lnTo>
                    <a:pt x="2136532" y="1025946"/>
                  </a:lnTo>
                  <a:lnTo>
                    <a:pt x="2176266" y="1076757"/>
                  </a:lnTo>
                  <a:lnTo>
                    <a:pt x="2214792" y="1128490"/>
                  </a:lnTo>
                  <a:lnTo>
                    <a:pt x="2252088" y="1181117"/>
                  </a:lnTo>
                  <a:lnTo>
                    <a:pt x="2288134" y="1234607"/>
                  </a:lnTo>
                  <a:lnTo>
                    <a:pt x="2322910" y="1288932"/>
                  </a:lnTo>
                  <a:lnTo>
                    <a:pt x="2356396" y="1344062"/>
                  </a:lnTo>
                  <a:lnTo>
                    <a:pt x="2388574" y="1399965"/>
                  </a:lnTo>
                  <a:lnTo>
                    <a:pt x="2419426" y="1456610"/>
                  </a:lnTo>
                  <a:lnTo>
                    <a:pt x="2448935" y="1513967"/>
                  </a:lnTo>
                  <a:lnTo>
                    <a:pt x="2477084" y="1572003"/>
                  </a:lnTo>
                  <a:lnTo>
                    <a:pt x="2503859" y="1630686"/>
                  </a:lnTo>
                  <a:lnTo>
                    <a:pt x="2529243" y="1689983"/>
                  </a:lnTo>
                  <a:lnTo>
                    <a:pt x="2553223" y="1749863"/>
                  </a:lnTo>
                  <a:lnTo>
                    <a:pt x="2575786" y="1810290"/>
                  </a:lnTo>
                  <a:lnTo>
                    <a:pt x="2596919" y="1871232"/>
                  </a:lnTo>
                  <a:lnTo>
                    <a:pt x="2616611" y="1932656"/>
                  </a:lnTo>
                  <a:lnTo>
                    <a:pt x="2634849" y="1994526"/>
                  </a:lnTo>
                  <a:lnTo>
                    <a:pt x="2651625" y="2056809"/>
                  </a:lnTo>
                  <a:lnTo>
                    <a:pt x="2666930" y="2119469"/>
                  </a:lnTo>
                  <a:lnTo>
                    <a:pt x="2680753" y="2182473"/>
                  </a:lnTo>
                  <a:lnTo>
                    <a:pt x="2693088" y="2245785"/>
                  </a:lnTo>
                  <a:lnTo>
                    <a:pt x="2703928" y="2309370"/>
                  </a:lnTo>
                  <a:lnTo>
                    <a:pt x="2713268" y="2373193"/>
                  </a:lnTo>
                  <a:lnTo>
                    <a:pt x="2721101" y="2437218"/>
                  </a:lnTo>
                  <a:lnTo>
                    <a:pt x="2727423" y="2501410"/>
                  </a:lnTo>
                  <a:lnTo>
                    <a:pt x="2732231" y="2565733"/>
                  </a:lnTo>
                  <a:lnTo>
                    <a:pt x="2735523" y="2630151"/>
                  </a:lnTo>
                  <a:lnTo>
                    <a:pt x="2737295" y="2694629"/>
                  </a:lnTo>
                  <a:lnTo>
                    <a:pt x="2737612" y="2726882"/>
                  </a:lnTo>
                  <a:lnTo>
                    <a:pt x="2737549" y="2759131"/>
                  </a:lnTo>
                  <a:lnTo>
                    <a:pt x="2736282" y="2823621"/>
                  </a:lnTo>
                  <a:lnTo>
                    <a:pt x="2733497" y="2888063"/>
                  </a:lnTo>
                  <a:lnTo>
                    <a:pt x="2729194" y="2952422"/>
                  </a:lnTo>
                  <a:lnTo>
                    <a:pt x="2723376" y="3016662"/>
                  </a:lnTo>
                  <a:lnTo>
                    <a:pt x="2716046" y="3080746"/>
                  </a:lnTo>
                  <a:lnTo>
                    <a:pt x="2707209" y="3144641"/>
                  </a:lnTo>
                  <a:lnTo>
                    <a:pt x="2696869" y="3208309"/>
                  </a:lnTo>
                  <a:lnTo>
                    <a:pt x="2685031" y="3271716"/>
                  </a:lnTo>
                  <a:lnTo>
                    <a:pt x="2671703" y="3334826"/>
                  </a:lnTo>
                  <a:lnTo>
                    <a:pt x="2656891" y="3397605"/>
                  </a:lnTo>
                  <a:lnTo>
                    <a:pt x="2640605" y="3460018"/>
                  </a:lnTo>
                  <a:lnTo>
                    <a:pt x="2622852" y="3522029"/>
                  </a:lnTo>
                  <a:lnTo>
                    <a:pt x="2603644" y="3583605"/>
                  </a:lnTo>
                  <a:lnTo>
                    <a:pt x="2582990" y="3644712"/>
                  </a:lnTo>
                  <a:lnTo>
                    <a:pt x="2560903" y="3705314"/>
                  </a:lnTo>
                  <a:lnTo>
                    <a:pt x="2537394" y="3765380"/>
                  </a:lnTo>
                  <a:lnTo>
                    <a:pt x="2512476" y="3824875"/>
                  </a:lnTo>
                  <a:lnTo>
                    <a:pt x="2486163" y="3883767"/>
                  </a:lnTo>
                  <a:lnTo>
                    <a:pt x="2458470" y="3942022"/>
                  </a:lnTo>
                  <a:lnTo>
                    <a:pt x="2429413" y="3999609"/>
                  </a:lnTo>
                  <a:lnTo>
                    <a:pt x="2399006" y="4056495"/>
                  </a:lnTo>
                  <a:lnTo>
                    <a:pt x="2367268" y="4112648"/>
                  </a:lnTo>
                  <a:lnTo>
                    <a:pt x="2334216" y="4168039"/>
                  </a:lnTo>
                  <a:lnTo>
                    <a:pt x="2299868" y="4222636"/>
                  </a:lnTo>
                  <a:lnTo>
                    <a:pt x="2264244" y="4276408"/>
                  </a:lnTo>
                  <a:lnTo>
                    <a:pt x="2227362" y="4329326"/>
                  </a:lnTo>
                  <a:lnTo>
                    <a:pt x="2189244" y="4381360"/>
                  </a:lnTo>
                  <a:lnTo>
                    <a:pt x="2149910" y="4432482"/>
                  </a:lnTo>
                  <a:lnTo>
                    <a:pt x="2109383" y="4482662"/>
                  </a:lnTo>
                  <a:lnTo>
                    <a:pt x="2067685" y="4531875"/>
                  </a:lnTo>
                  <a:lnTo>
                    <a:pt x="2024839" y="4580091"/>
                  </a:lnTo>
                  <a:lnTo>
                    <a:pt x="1980869" y="4627284"/>
                  </a:lnTo>
                  <a:lnTo>
                    <a:pt x="1935799" y="4673428"/>
                  </a:lnTo>
                  <a:lnTo>
                    <a:pt x="1889655" y="4718498"/>
                  </a:lnTo>
                  <a:lnTo>
                    <a:pt x="1842462" y="4762468"/>
                  </a:lnTo>
                  <a:lnTo>
                    <a:pt x="1794245" y="4805314"/>
                  </a:lnTo>
                  <a:lnTo>
                    <a:pt x="1745033" y="4847012"/>
                  </a:lnTo>
                  <a:lnTo>
                    <a:pt x="1694852" y="4887539"/>
                  </a:lnTo>
                  <a:lnTo>
                    <a:pt x="1643730" y="4926872"/>
                  </a:lnTo>
                  <a:lnTo>
                    <a:pt x="1591696" y="4964991"/>
                  </a:lnTo>
                  <a:lnTo>
                    <a:pt x="1538778" y="5001872"/>
                  </a:lnTo>
                  <a:lnTo>
                    <a:pt x="1485006" y="5037497"/>
                  </a:lnTo>
                  <a:lnTo>
                    <a:pt x="1430409" y="5071845"/>
                  </a:lnTo>
                  <a:lnTo>
                    <a:pt x="1375018" y="5104897"/>
                  </a:lnTo>
                  <a:lnTo>
                    <a:pt x="1318864" y="5136635"/>
                  </a:lnTo>
                  <a:lnTo>
                    <a:pt x="1261978" y="5167041"/>
                  </a:lnTo>
                  <a:lnTo>
                    <a:pt x="1204391" y="5196098"/>
                  </a:lnTo>
                  <a:lnTo>
                    <a:pt x="1146136" y="5223791"/>
                  </a:lnTo>
                  <a:lnTo>
                    <a:pt x="1087245" y="5250104"/>
                  </a:lnTo>
                  <a:lnTo>
                    <a:pt x="1027750" y="5275022"/>
                  </a:lnTo>
                  <a:lnTo>
                    <a:pt x="967684" y="5298531"/>
                  </a:lnTo>
                  <a:lnTo>
                    <a:pt x="907081" y="5320619"/>
                  </a:lnTo>
                  <a:lnTo>
                    <a:pt x="845974" y="5341272"/>
                  </a:lnTo>
                  <a:lnTo>
                    <a:pt x="784398" y="5360481"/>
                  </a:lnTo>
                  <a:lnTo>
                    <a:pt x="722387" y="5378233"/>
                  </a:lnTo>
                  <a:lnTo>
                    <a:pt x="659974" y="5394519"/>
                  </a:lnTo>
                  <a:lnTo>
                    <a:pt x="597195" y="5409330"/>
                  </a:lnTo>
                  <a:lnTo>
                    <a:pt x="534085" y="5422658"/>
                  </a:lnTo>
                  <a:lnTo>
                    <a:pt x="470678" y="5434496"/>
                  </a:lnTo>
                  <a:lnTo>
                    <a:pt x="407010" y="5444836"/>
                  </a:lnTo>
                  <a:lnTo>
                    <a:pt x="343116" y="5453674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79918" y="2126687"/>
              <a:ext cx="3081020" cy="5475605"/>
            </a:xfrm>
            <a:custGeom>
              <a:avLst/>
              <a:gdLst/>
              <a:ahLst/>
              <a:cxnLst/>
              <a:rect l="l" t="t" r="r" b="b"/>
              <a:pathLst>
                <a:path w="3081020" h="5475605">
                  <a:moveTo>
                    <a:pt x="2732261" y="5475255"/>
                  </a:moveTo>
                  <a:lnTo>
                    <a:pt x="2662394" y="5474226"/>
                  </a:lnTo>
                  <a:lnTo>
                    <a:pt x="2592575" y="5471415"/>
                  </a:lnTo>
                  <a:lnTo>
                    <a:pt x="2522851" y="5466822"/>
                  </a:lnTo>
                  <a:lnTo>
                    <a:pt x="2453267" y="5460452"/>
                  </a:lnTo>
                  <a:lnTo>
                    <a:pt x="2383868" y="5452307"/>
                  </a:lnTo>
                  <a:lnTo>
                    <a:pt x="2314700" y="5442394"/>
                  </a:lnTo>
                  <a:lnTo>
                    <a:pt x="2245807" y="5430719"/>
                  </a:lnTo>
                  <a:lnTo>
                    <a:pt x="2177234" y="5417290"/>
                  </a:lnTo>
                  <a:lnTo>
                    <a:pt x="2109027" y="5402115"/>
                  </a:lnTo>
                  <a:lnTo>
                    <a:pt x="2041229" y="5385204"/>
                  </a:lnTo>
                  <a:lnTo>
                    <a:pt x="1973885" y="5366568"/>
                  </a:lnTo>
                  <a:lnTo>
                    <a:pt x="1907038" y="5346219"/>
                  </a:lnTo>
                  <a:lnTo>
                    <a:pt x="1840733" y="5324171"/>
                  </a:lnTo>
                  <a:lnTo>
                    <a:pt x="1775011" y="5300438"/>
                  </a:lnTo>
                  <a:lnTo>
                    <a:pt x="1709917" y="5275035"/>
                  </a:lnTo>
                  <a:lnTo>
                    <a:pt x="1645492" y="5247980"/>
                  </a:lnTo>
                  <a:lnTo>
                    <a:pt x="1581779" y="5219289"/>
                  </a:lnTo>
                  <a:lnTo>
                    <a:pt x="1518819" y="5188981"/>
                  </a:lnTo>
                  <a:lnTo>
                    <a:pt x="1456653" y="5157076"/>
                  </a:lnTo>
                  <a:lnTo>
                    <a:pt x="1395322" y="5123595"/>
                  </a:lnTo>
                  <a:lnTo>
                    <a:pt x="1334865" y="5088560"/>
                  </a:lnTo>
                  <a:lnTo>
                    <a:pt x="1275321" y="5051993"/>
                  </a:lnTo>
                  <a:lnTo>
                    <a:pt x="1216731" y="5013918"/>
                  </a:lnTo>
                  <a:lnTo>
                    <a:pt x="1159131" y="4974361"/>
                  </a:lnTo>
                  <a:lnTo>
                    <a:pt x="1102560" y="4933346"/>
                  </a:lnTo>
                  <a:lnTo>
                    <a:pt x="1047053" y="4890901"/>
                  </a:lnTo>
                  <a:lnTo>
                    <a:pt x="992649" y="4847053"/>
                  </a:lnTo>
                  <a:lnTo>
                    <a:pt x="939381" y="4801830"/>
                  </a:lnTo>
                  <a:lnTo>
                    <a:pt x="887284" y="4755263"/>
                  </a:lnTo>
                  <a:lnTo>
                    <a:pt x="836393" y="4707382"/>
                  </a:lnTo>
                  <a:lnTo>
                    <a:pt x="786741" y="4658217"/>
                  </a:lnTo>
                  <a:lnTo>
                    <a:pt x="738359" y="4607801"/>
                  </a:lnTo>
                  <a:lnTo>
                    <a:pt x="691280" y="4556167"/>
                  </a:lnTo>
                  <a:lnTo>
                    <a:pt x="645534" y="4503348"/>
                  </a:lnTo>
                  <a:lnTo>
                    <a:pt x="601152" y="4449379"/>
                  </a:lnTo>
                  <a:lnTo>
                    <a:pt x="558160" y="4394294"/>
                  </a:lnTo>
                  <a:lnTo>
                    <a:pt x="516589" y="4338130"/>
                  </a:lnTo>
                  <a:lnTo>
                    <a:pt x="476464" y="4280924"/>
                  </a:lnTo>
                  <a:lnTo>
                    <a:pt x="437813" y="4222712"/>
                  </a:lnTo>
                  <a:lnTo>
                    <a:pt x="400660" y="4163533"/>
                  </a:lnTo>
                  <a:lnTo>
                    <a:pt x="365030" y="4103424"/>
                  </a:lnTo>
                  <a:lnTo>
                    <a:pt x="330945" y="4042426"/>
                  </a:lnTo>
                  <a:lnTo>
                    <a:pt x="298428" y="3980578"/>
                  </a:lnTo>
                  <a:lnTo>
                    <a:pt x="267500" y="3917921"/>
                  </a:lnTo>
                  <a:lnTo>
                    <a:pt x="238182" y="3854494"/>
                  </a:lnTo>
                  <a:lnTo>
                    <a:pt x="210491" y="3790339"/>
                  </a:lnTo>
                  <a:lnTo>
                    <a:pt x="184447" y="3725499"/>
                  </a:lnTo>
                  <a:lnTo>
                    <a:pt x="160067" y="3660015"/>
                  </a:lnTo>
                  <a:lnTo>
                    <a:pt x="137365" y="3593931"/>
                  </a:lnTo>
                  <a:lnTo>
                    <a:pt x="116358" y="3527288"/>
                  </a:lnTo>
                  <a:lnTo>
                    <a:pt x="97058" y="3460131"/>
                  </a:lnTo>
                  <a:lnTo>
                    <a:pt x="79479" y="3392504"/>
                  </a:lnTo>
                  <a:lnTo>
                    <a:pt x="63631" y="3324449"/>
                  </a:lnTo>
                  <a:lnTo>
                    <a:pt x="49526" y="3256013"/>
                  </a:lnTo>
                  <a:lnTo>
                    <a:pt x="37171" y="3187239"/>
                  </a:lnTo>
                  <a:lnTo>
                    <a:pt x="26576" y="3118171"/>
                  </a:lnTo>
                  <a:lnTo>
                    <a:pt x="17747" y="3048856"/>
                  </a:lnTo>
                  <a:lnTo>
                    <a:pt x="10689" y="2979338"/>
                  </a:lnTo>
                  <a:lnTo>
                    <a:pt x="5409" y="2909663"/>
                  </a:lnTo>
                  <a:lnTo>
                    <a:pt x="1908" y="2839876"/>
                  </a:lnTo>
                  <a:lnTo>
                    <a:pt x="190" y="2770022"/>
                  </a:lnTo>
                  <a:lnTo>
                    <a:pt x="0" y="2735081"/>
                  </a:lnTo>
                  <a:lnTo>
                    <a:pt x="255" y="2700147"/>
                  </a:lnTo>
                  <a:lnTo>
                    <a:pt x="2103" y="2630296"/>
                  </a:lnTo>
                  <a:lnTo>
                    <a:pt x="5733" y="2560515"/>
                  </a:lnTo>
                  <a:lnTo>
                    <a:pt x="11144" y="2490850"/>
                  </a:lnTo>
                  <a:lnTo>
                    <a:pt x="18330" y="2421345"/>
                  </a:lnTo>
                  <a:lnTo>
                    <a:pt x="27288" y="2352047"/>
                  </a:lnTo>
                  <a:lnTo>
                    <a:pt x="38012" y="2282999"/>
                  </a:lnTo>
                  <a:lnTo>
                    <a:pt x="50494" y="2214248"/>
                  </a:lnTo>
                  <a:lnTo>
                    <a:pt x="64727" y="2145838"/>
                  </a:lnTo>
                  <a:lnTo>
                    <a:pt x="80701" y="2077813"/>
                  </a:lnTo>
                  <a:lnTo>
                    <a:pt x="98406" y="2010219"/>
                  </a:lnTo>
                  <a:lnTo>
                    <a:pt x="117831" y="1943098"/>
                  </a:lnTo>
                  <a:lnTo>
                    <a:pt x="138962" y="1876494"/>
                  </a:lnTo>
                  <a:lnTo>
                    <a:pt x="161787" y="1810452"/>
                  </a:lnTo>
                  <a:lnTo>
                    <a:pt x="186289" y="1745014"/>
                  </a:lnTo>
                  <a:lnTo>
                    <a:pt x="212453" y="1680222"/>
                  </a:lnTo>
                  <a:lnTo>
                    <a:pt x="240263" y="1616119"/>
                  </a:lnTo>
                  <a:lnTo>
                    <a:pt x="269700" y="1552747"/>
                  </a:lnTo>
                  <a:lnTo>
                    <a:pt x="300744" y="1490147"/>
                  </a:lnTo>
                  <a:lnTo>
                    <a:pt x="333376" y="1428360"/>
                  </a:lnTo>
                  <a:lnTo>
                    <a:pt x="367574" y="1367425"/>
                  </a:lnTo>
                  <a:lnTo>
                    <a:pt x="403316" y="1307383"/>
                  </a:lnTo>
                  <a:lnTo>
                    <a:pt x="440579" y="1248273"/>
                  </a:lnTo>
                  <a:lnTo>
                    <a:pt x="479338" y="1190133"/>
                  </a:lnTo>
                  <a:lnTo>
                    <a:pt x="519569" y="1133001"/>
                  </a:lnTo>
                  <a:lnTo>
                    <a:pt x="561245" y="1076915"/>
                  </a:lnTo>
                  <a:lnTo>
                    <a:pt x="604338" y="1021911"/>
                  </a:lnTo>
                  <a:lnTo>
                    <a:pt x="648821" y="968024"/>
                  </a:lnTo>
                  <a:lnTo>
                    <a:pt x="694665" y="915290"/>
                  </a:lnTo>
                  <a:lnTo>
                    <a:pt x="741840" y="863744"/>
                  </a:lnTo>
                  <a:lnTo>
                    <a:pt x="790315" y="813418"/>
                  </a:lnTo>
                  <a:lnTo>
                    <a:pt x="840059" y="764345"/>
                  </a:lnTo>
                  <a:lnTo>
                    <a:pt x="891039" y="716558"/>
                  </a:lnTo>
                  <a:lnTo>
                    <a:pt x="943223" y="670089"/>
                  </a:lnTo>
                  <a:lnTo>
                    <a:pt x="996574" y="624965"/>
                  </a:lnTo>
                  <a:lnTo>
                    <a:pt x="1051061" y="581219"/>
                  </a:lnTo>
                  <a:lnTo>
                    <a:pt x="1106646" y="538877"/>
                  </a:lnTo>
                  <a:lnTo>
                    <a:pt x="1163293" y="497967"/>
                  </a:lnTo>
                  <a:lnTo>
                    <a:pt x="1220966" y="458517"/>
                  </a:lnTo>
                  <a:lnTo>
                    <a:pt x="1279628" y="420551"/>
                  </a:lnTo>
                  <a:lnTo>
                    <a:pt x="1339239" y="384095"/>
                  </a:lnTo>
                  <a:lnTo>
                    <a:pt x="1399761" y="349172"/>
                  </a:lnTo>
                  <a:lnTo>
                    <a:pt x="1461155" y="315805"/>
                  </a:lnTo>
                  <a:lnTo>
                    <a:pt x="1523380" y="284016"/>
                  </a:lnTo>
                  <a:lnTo>
                    <a:pt x="1586396" y="253826"/>
                  </a:lnTo>
                  <a:lnTo>
                    <a:pt x="1650163" y="225253"/>
                  </a:lnTo>
                  <a:lnTo>
                    <a:pt x="1714637" y="198317"/>
                  </a:lnTo>
                  <a:lnTo>
                    <a:pt x="1779779" y="173036"/>
                  </a:lnTo>
                  <a:lnTo>
                    <a:pt x="1845544" y="149425"/>
                  </a:lnTo>
                  <a:lnTo>
                    <a:pt x="1911890" y="127501"/>
                  </a:lnTo>
                  <a:lnTo>
                    <a:pt x="1978775" y="107276"/>
                  </a:lnTo>
                  <a:lnTo>
                    <a:pt x="2046153" y="88765"/>
                  </a:lnTo>
                  <a:lnTo>
                    <a:pt x="2113983" y="71980"/>
                  </a:lnTo>
                  <a:lnTo>
                    <a:pt x="2182218" y="56932"/>
                  </a:lnTo>
                  <a:lnTo>
                    <a:pt x="2250815" y="43630"/>
                  </a:lnTo>
                  <a:lnTo>
                    <a:pt x="2319730" y="32084"/>
                  </a:lnTo>
                  <a:lnTo>
                    <a:pt x="2388917" y="22299"/>
                  </a:lnTo>
                  <a:lnTo>
                    <a:pt x="2458331" y="14284"/>
                  </a:lnTo>
                  <a:lnTo>
                    <a:pt x="2527926" y="8043"/>
                  </a:lnTo>
                  <a:lnTo>
                    <a:pt x="2597659" y="3580"/>
                  </a:lnTo>
                  <a:lnTo>
                    <a:pt x="2667483" y="898"/>
                  </a:lnTo>
                  <a:lnTo>
                    <a:pt x="2737352" y="0"/>
                  </a:lnTo>
                  <a:lnTo>
                    <a:pt x="2737626" y="2737630"/>
                  </a:lnTo>
                  <a:lnTo>
                    <a:pt x="3080742" y="5453674"/>
                  </a:lnTo>
                  <a:lnTo>
                    <a:pt x="3011312" y="5461546"/>
                  </a:lnTo>
                  <a:lnTo>
                    <a:pt x="2941703" y="5467644"/>
                  </a:lnTo>
                  <a:lnTo>
                    <a:pt x="2871961" y="5471963"/>
                  </a:lnTo>
                  <a:lnTo>
                    <a:pt x="2802132" y="5474500"/>
                  </a:lnTo>
                  <a:lnTo>
                    <a:pt x="2767196" y="5475101"/>
                  </a:lnTo>
                  <a:lnTo>
                    <a:pt x="2732261" y="5475255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43750" y="4646709"/>
            <a:ext cx="955675" cy="8375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49225" marR="5080" indent="-137160">
              <a:lnSpc>
                <a:spcPts val="3160"/>
              </a:lnSpc>
              <a:spcBef>
                <a:spcPts val="270"/>
              </a:spcBef>
            </a:pPr>
            <a:r>
              <a:rPr dirty="0" sz="2700" spc="-50">
                <a:latin typeface="Verdana"/>
                <a:cs typeface="Verdana"/>
              </a:rPr>
              <a:t>sober </a:t>
            </a:r>
            <a:r>
              <a:rPr dirty="0" sz="2700" spc="-385">
                <a:latin typeface="Verdana"/>
                <a:cs typeface="Verdana"/>
              </a:rPr>
              <a:t>52%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16217" y="4130054"/>
            <a:ext cx="751205" cy="9759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034" marR="5080" indent="-13970">
              <a:lnSpc>
                <a:spcPct val="115500"/>
              </a:lnSpc>
              <a:spcBef>
                <a:spcPts val="95"/>
              </a:spcBef>
            </a:pPr>
            <a:r>
              <a:rPr dirty="0" sz="2700" spc="-50">
                <a:latin typeface="Verdana"/>
                <a:cs typeface="Verdana"/>
              </a:rPr>
              <a:t>high </a:t>
            </a:r>
            <a:r>
              <a:rPr dirty="0" sz="2700" spc="-310">
                <a:latin typeface="Verdana"/>
                <a:cs typeface="Verdana"/>
              </a:rPr>
              <a:t>48%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E8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8884920" cy="10287000"/>
            <a:chOff x="0" y="0"/>
            <a:chExt cx="888492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8884920" cy="10287000"/>
            </a:xfrm>
            <a:custGeom>
              <a:avLst/>
              <a:gdLst/>
              <a:ahLst/>
              <a:cxnLst/>
              <a:rect l="l" t="t" r="r" b="b"/>
              <a:pathLst>
                <a:path w="8884919" h="10287000">
                  <a:moveTo>
                    <a:pt x="8884852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884852" y="0"/>
                  </a:lnTo>
                  <a:lnTo>
                    <a:pt x="8884852" y="10286999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8593" y="5725708"/>
              <a:ext cx="6871970" cy="2984500"/>
            </a:xfrm>
            <a:custGeom>
              <a:avLst/>
              <a:gdLst/>
              <a:ahLst/>
              <a:cxnLst/>
              <a:rect l="l" t="t" r="r" b="b"/>
              <a:pathLst>
                <a:path w="6871969" h="2984500">
                  <a:moveTo>
                    <a:pt x="6385807" y="2983969"/>
                  </a:moveTo>
                  <a:lnTo>
                    <a:pt x="485775" y="2983969"/>
                  </a:lnTo>
                  <a:lnTo>
                    <a:pt x="438991" y="2981745"/>
                  </a:lnTo>
                  <a:lnTo>
                    <a:pt x="393466" y="2975210"/>
                  </a:lnTo>
                  <a:lnTo>
                    <a:pt x="349402" y="2964566"/>
                  </a:lnTo>
                  <a:lnTo>
                    <a:pt x="307004" y="2950018"/>
                  </a:lnTo>
                  <a:lnTo>
                    <a:pt x="266475" y="2931768"/>
                  </a:lnTo>
                  <a:lnTo>
                    <a:pt x="228018" y="2910021"/>
                  </a:lnTo>
                  <a:lnTo>
                    <a:pt x="191838" y="2884981"/>
                  </a:lnTo>
                  <a:lnTo>
                    <a:pt x="158137" y="2856849"/>
                  </a:lnTo>
                  <a:lnTo>
                    <a:pt x="127119" y="2825832"/>
                  </a:lnTo>
                  <a:lnTo>
                    <a:pt x="98988" y="2792131"/>
                  </a:lnTo>
                  <a:lnTo>
                    <a:pt x="73947" y="2755950"/>
                  </a:lnTo>
                  <a:lnTo>
                    <a:pt x="52200" y="2717493"/>
                  </a:lnTo>
                  <a:lnTo>
                    <a:pt x="33951" y="2676964"/>
                  </a:lnTo>
                  <a:lnTo>
                    <a:pt x="19402" y="2634566"/>
                  </a:lnTo>
                  <a:lnTo>
                    <a:pt x="8759" y="2590502"/>
                  </a:lnTo>
                  <a:lnTo>
                    <a:pt x="2223" y="2544977"/>
                  </a:lnTo>
                  <a:lnTo>
                    <a:pt x="0" y="2498194"/>
                  </a:lnTo>
                  <a:lnTo>
                    <a:pt x="0" y="485775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5"/>
                  </a:lnTo>
                  <a:lnTo>
                    <a:pt x="52200" y="266475"/>
                  </a:lnTo>
                  <a:lnTo>
                    <a:pt x="73947" y="228019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2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5" y="0"/>
                  </a:lnTo>
                  <a:lnTo>
                    <a:pt x="6385807" y="0"/>
                  </a:lnTo>
                  <a:lnTo>
                    <a:pt x="6432591" y="2223"/>
                  </a:lnTo>
                  <a:lnTo>
                    <a:pt x="6478116" y="8759"/>
                  </a:lnTo>
                  <a:lnTo>
                    <a:pt x="6522179" y="19402"/>
                  </a:lnTo>
                  <a:lnTo>
                    <a:pt x="6564577" y="33951"/>
                  </a:lnTo>
                  <a:lnTo>
                    <a:pt x="6605106" y="52200"/>
                  </a:lnTo>
                  <a:lnTo>
                    <a:pt x="6643563" y="73947"/>
                  </a:lnTo>
                  <a:lnTo>
                    <a:pt x="6679744" y="98988"/>
                  </a:lnTo>
                  <a:lnTo>
                    <a:pt x="6713445" y="127119"/>
                  </a:lnTo>
                  <a:lnTo>
                    <a:pt x="6744463" y="158137"/>
                  </a:lnTo>
                  <a:lnTo>
                    <a:pt x="6772594" y="191838"/>
                  </a:lnTo>
                  <a:lnTo>
                    <a:pt x="6797635" y="228019"/>
                  </a:lnTo>
                  <a:lnTo>
                    <a:pt x="6819382" y="266475"/>
                  </a:lnTo>
                  <a:lnTo>
                    <a:pt x="6837631" y="307005"/>
                  </a:lnTo>
                  <a:lnTo>
                    <a:pt x="6852179" y="349403"/>
                  </a:lnTo>
                  <a:lnTo>
                    <a:pt x="6862823" y="393466"/>
                  </a:lnTo>
                  <a:lnTo>
                    <a:pt x="6869359" y="438991"/>
                  </a:lnTo>
                  <a:lnTo>
                    <a:pt x="6871582" y="485775"/>
                  </a:lnTo>
                  <a:lnTo>
                    <a:pt x="6871582" y="2498194"/>
                  </a:lnTo>
                  <a:lnTo>
                    <a:pt x="6869359" y="2544977"/>
                  </a:lnTo>
                  <a:lnTo>
                    <a:pt x="6862823" y="2590502"/>
                  </a:lnTo>
                  <a:lnTo>
                    <a:pt x="6852179" y="2634566"/>
                  </a:lnTo>
                  <a:lnTo>
                    <a:pt x="6837631" y="2676964"/>
                  </a:lnTo>
                  <a:lnTo>
                    <a:pt x="6819382" y="2717493"/>
                  </a:lnTo>
                  <a:lnTo>
                    <a:pt x="6797635" y="2755950"/>
                  </a:lnTo>
                  <a:lnTo>
                    <a:pt x="6772594" y="2792131"/>
                  </a:lnTo>
                  <a:lnTo>
                    <a:pt x="6744463" y="2825832"/>
                  </a:lnTo>
                  <a:lnTo>
                    <a:pt x="6713445" y="2856849"/>
                  </a:lnTo>
                  <a:lnTo>
                    <a:pt x="6679744" y="2884981"/>
                  </a:lnTo>
                  <a:lnTo>
                    <a:pt x="6643563" y="2910021"/>
                  </a:lnTo>
                  <a:lnTo>
                    <a:pt x="6605106" y="2931768"/>
                  </a:lnTo>
                  <a:lnTo>
                    <a:pt x="6564577" y="2950018"/>
                  </a:lnTo>
                  <a:lnTo>
                    <a:pt x="6522179" y="2964566"/>
                  </a:lnTo>
                  <a:lnTo>
                    <a:pt x="6478116" y="2975210"/>
                  </a:lnTo>
                  <a:lnTo>
                    <a:pt x="6432591" y="2981745"/>
                  </a:lnTo>
                  <a:lnTo>
                    <a:pt x="6385807" y="2983969"/>
                  </a:lnTo>
                  <a:close/>
                </a:path>
              </a:pathLst>
            </a:custGeom>
            <a:solidFill>
              <a:srgbClr val="D9E8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0856" y="1028700"/>
            <a:ext cx="2333624" cy="23336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0014" y="5281068"/>
            <a:ext cx="7467599" cy="38766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41023" y="1033954"/>
            <a:ext cx="5863590" cy="3209290"/>
          </a:xfrm>
          <a:prstGeom prst="rect">
            <a:avLst/>
          </a:prstGeom>
        </p:spPr>
        <p:txBody>
          <a:bodyPr wrap="square" lIns="0" tIns="375920" rIns="0" bIns="0" rtlCol="0" vert="horz">
            <a:spAutoFit/>
          </a:bodyPr>
          <a:lstStyle/>
          <a:p>
            <a:pPr marL="839469" marR="5080" indent="-827405">
              <a:lnSpc>
                <a:spcPct val="79700"/>
              </a:lnSpc>
              <a:spcBef>
                <a:spcPts val="2960"/>
              </a:spcBef>
            </a:pPr>
            <a:r>
              <a:rPr dirty="0" sz="11600" spc="-2815">
                <a:solidFill>
                  <a:srgbClr val="FFFFFF"/>
                </a:solidFill>
                <a:latin typeface="Arial MT"/>
                <a:cs typeface="Arial MT"/>
              </a:rPr>
              <a:t>GESTION</a:t>
            </a:r>
            <a:r>
              <a:rPr dirty="0" sz="11600" spc="-4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600" spc="-2955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dirty="0" sz="11600" spc="-3085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endParaRPr sz="11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94018" y="6335570"/>
            <a:ext cx="5060950" cy="1654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6799"/>
              </a:lnSpc>
              <a:spcBef>
                <a:spcPts val="90"/>
              </a:spcBef>
            </a:pPr>
            <a:r>
              <a:rPr dirty="0" sz="3050" spc="-10">
                <a:solidFill>
                  <a:srgbClr val="31346E"/>
                </a:solidFill>
                <a:latin typeface="Verdana"/>
                <a:cs typeface="Verdana"/>
              </a:rPr>
              <a:t>Discord</a:t>
            </a:r>
            <a:r>
              <a:rPr dirty="0" sz="3050" spc="-210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1346E"/>
                </a:solidFill>
                <a:latin typeface="Verdana"/>
                <a:cs typeface="Verdana"/>
              </a:rPr>
              <a:t>pour</a:t>
            </a:r>
            <a:r>
              <a:rPr dirty="0" sz="3050" spc="-210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3050">
                <a:solidFill>
                  <a:srgbClr val="31346E"/>
                </a:solidFill>
                <a:latin typeface="Verdana"/>
                <a:cs typeface="Verdana"/>
              </a:rPr>
              <a:t>la</a:t>
            </a:r>
            <a:r>
              <a:rPr dirty="0" sz="3050" spc="-210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1346E"/>
                </a:solidFill>
                <a:latin typeface="Verdana"/>
                <a:cs typeface="Verdana"/>
              </a:rPr>
              <a:t>repartition </a:t>
            </a:r>
            <a:r>
              <a:rPr dirty="0" sz="3050" spc="-20">
                <a:solidFill>
                  <a:srgbClr val="31346E"/>
                </a:solidFill>
                <a:latin typeface="Verdana"/>
                <a:cs typeface="Verdana"/>
              </a:rPr>
              <a:t>des</a:t>
            </a:r>
            <a:r>
              <a:rPr dirty="0" sz="3050" spc="-245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1346E"/>
                </a:solidFill>
                <a:latin typeface="Verdana"/>
                <a:cs typeface="Verdana"/>
              </a:rPr>
              <a:t>taches</a:t>
            </a:r>
            <a:r>
              <a:rPr dirty="0" sz="3050" spc="-245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3050">
                <a:solidFill>
                  <a:srgbClr val="31346E"/>
                </a:solidFill>
                <a:latin typeface="Verdana"/>
                <a:cs typeface="Verdana"/>
              </a:rPr>
              <a:t>et</a:t>
            </a:r>
            <a:r>
              <a:rPr dirty="0" sz="3050" spc="-240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1346E"/>
                </a:solidFill>
                <a:latin typeface="Verdana"/>
                <a:cs typeface="Verdana"/>
              </a:rPr>
              <a:t>pour</a:t>
            </a:r>
            <a:r>
              <a:rPr dirty="0" sz="3050" spc="-245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31346E"/>
                </a:solidFill>
                <a:latin typeface="Verdana"/>
                <a:cs typeface="Verdana"/>
              </a:rPr>
              <a:t>la </a:t>
            </a:r>
            <a:r>
              <a:rPr dirty="0" sz="3050">
                <a:solidFill>
                  <a:srgbClr val="31346E"/>
                </a:solidFill>
                <a:latin typeface="Verdana"/>
                <a:cs typeface="Verdana"/>
              </a:rPr>
              <a:t>planification</a:t>
            </a:r>
            <a:r>
              <a:rPr dirty="0" sz="3050" spc="-110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3050" spc="-20">
                <a:solidFill>
                  <a:srgbClr val="31346E"/>
                </a:solidFill>
                <a:latin typeface="Verdana"/>
                <a:cs typeface="Verdana"/>
              </a:rPr>
              <a:t>des</a:t>
            </a:r>
            <a:r>
              <a:rPr dirty="0" sz="3050" spc="-105">
                <a:solidFill>
                  <a:srgbClr val="31346E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1346E"/>
                </a:solidFill>
                <a:latin typeface="Verdana"/>
                <a:cs typeface="Verdana"/>
              </a:rPr>
              <a:t>réunions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173124" y="1892940"/>
            <a:ext cx="1720214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05" b="1">
                <a:latin typeface="Arial"/>
                <a:cs typeface="Arial"/>
              </a:rPr>
              <a:t>Discord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346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2694" y="2314765"/>
            <a:ext cx="3343274" cy="36766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0934" y="2982333"/>
            <a:ext cx="3505199" cy="2333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35044" y="3236343"/>
            <a:ext cx="4772024" cy="19049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27054" y="6899167"/>
            <a:ext cx="3686174" cy="19335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721" y="6696305"/>
            <a:ext cx="3076574" cy="30765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4476" y="6257808"/>
            <a:ext cx="3638549" cy="35432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10279" algn="l"/>
              </a:tabLst>
            </a:pPr>
            <a:r>
              <a:rPr dirty="0" sz="5450" spc="-645"/>
              <a:t>Technologies</a:t>
            </a:r>
            <a:r>
              <a:rPr dirty="0" sz="5450"/>
              <a:t>	</a:t>
            </a:r>
            <a:r>
              <a:rPr dirty="0" sz="5450" spc="-340"/>
              <a:t>:</a:t>
            </a:r>
            <a:endParaRPr sz="5450"/>
          </a:p>
        </p:txBody>
      </p:sp>
      <p:sp>
        <p:nvSpPr>
          <p:cNvPr id="10" name="object 10" descr=""/>
          <p:cNvSpPr txBox="1"/>
          <p:nvPr/>
        </p:nvSpPr>
        <p:spPr>
          <a:xfrm>
            <a:off x="12305017" y="1161679"/>
            <a:ext cx="2914650" cy="947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50" spc="-475">
                <a:solidFill>
                  <a:srgbClr val="FFFFFF"/>
                </a:solidFill>
                <a:latin typeface="Arial MT"/>
                <a:cs typeface="Arial MT"/>
              </a:rPr>
              <a:t>Librairies</a:t>
            </a:r>
            <a:r>
              <a:rPr dirty="0" sz="6050" spc="-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50" spc="-37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60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00958" y="5713645"/>
            <a:ext cx="154813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0">
                <a:solidFill>
                  <a:srgbClr val="FFFFFF"/>
                </a:solidFill>
                <a:latin typeface="Lucida Sans Unicode"/>
                <a:cs typeface="Lucida Sans Unicode"/>
              </a:rPr>
              <a:t>Pandas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570847" y="9227852"/>
            <a:ext cx="22009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Matplotlib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34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96130">
              <a:lnSpc>
                <a:spcPct val="100000"/>
              </a:lnSpc>
              <a:spcBef>
                <a:spcPts val="100"/>
              </a:spcBef>
            </a:pPr>
            <a:r>
              <a:rPr dirty="0" spc="-885"/>
              <a:t>Architectures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0" y="1695936"/>
            <a:ext cx="7491095" cy="389890"/>
          </a:xfrm>
          <a:custGeom>
            <a:avLst/>
            <a:gdLst/>
            <a:ahLst/>
            <a:cxnLst/>
            <a:rect l="l" t="t" r="r" b="b"/>
            <a:pathLst>
              <a:path w="7491094" h="389889">
                <a:moveTo>
                  <a:pt x="7463453" y="389558"/>
                </a:moveTo>
                <a:lnTo>
                  <a:pt x="0" y="389558"/>
                </a:lnTo>
                <a:lnTo>
                  <a:pt x="0" y="0"/>
                </a:lnTo>
                <a:lnTo>
                  <a:pt x="7463452" y="0"/>
                </a:lnTo>
                <a:lnTo>
                  <a:pt x="7467428" y="790"/>
                </a:lnTo>
                <a:lnTo>
                  <a:pt x="7490486" y="27031"/>
                </a:lnTo>
                <a:lnTo>
                  <a:pt x="7490486" y="362526"/>
                </a:lnTo>
                <a:lnTo>
                  <a:pt x="7463453" y="38955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2560390"/>
            <a:ext cx="5948045" cy="389890"/>
          </a:xfrm>
          <a:custGeom>
            <a:avLst/>
            <a:gdLst/>
            <a:ahLst/>
            <a:cxnLst/>
            <a:rect l="l" t="t" r="r" b="b"/>
            <a:pathLst>
              <a:path w="5948045" h="389889">
                <a:moveTo>
                  <a:pt x="5920404" y="389558"/>
                </a:moveTo>
                <a:lnTo>
                  <a:pt x="0" y="389558"/>
                </a:lnTo>
                <a:lnTo>
                  <a:pt x="0" y="0"/>
                </a:lnTo>
                <a:lnTo>
                  <a:pt x="5920403" y="0"/>
                </a:lnTo>
                <a:lnTo>
                  <a:pt x="5924379" y="790"/>
                </a:lnTo>
                <a:lnTo>
                  <a:pt x="5947436" y="27031"/>
                </a:lnTo>
                <a:lnTo>
                  <a:pt x="5947436" y="362526"/>
                </a:lnTo>
                <a:lnTo>
                  <a:pt x="5920404" y="38955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424843"/>
            <a:ext cx="4404995" cy="389890"/>
          </a:xfrm>
          <a:custGeom>
            <a:avLst/>
            <a:gdLst/>
            <a:ahLst/>
            <a:cxnLst/>
            <a:rect l="l" t="t" r="r" b="b"/>
            <a:pathLst>
              <a:path w="4404995" h="389889">
                <a:moveTo>
                  <a:pt x="4377354" y="389558"/>
                </a:moveTo>
                <a:lnTo>
                  <a:pt x="0" y="389558"/>
                </a:lnTo>
                <a:lnTo>
                  <a:pt x="0" y="0"/>
                </a:lnTo>
                <a:lnTo>
                  <a:pt x="4377353" y="0"/>
                </a:lnTo>
                <a:lnTo>
                  <a:pt x="4381328" y="790"/>
                </a:lnTo>
                <a:lnTo>
                  <a:pt x="4404386" y="27031"/>
                </a:lnTo>
                <a:lnTo>
                  <a:pt x="4404386" y="362526"/>
                </a:lnTo>
                <a:lnTo>
                  <a:pt x="4377354" y="38955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4289297"/>
            <a:ext cx="2090420" cy="389890"/>
          </a:xfrm>
          <a:custGeom>
            <a:avLst/>
            <a:gdLst/>
            <a:ahLst/>
            <a:cxnLst/>
            <a:rect l="l" t="t" r="r" b="b"/>
            <a:pathLst>
              <a:path w="2090420" h="389889">
                <a:moveTo>
                  <a:pt x="2062780" y="389558"/>
                </a:moveTo>
                <a:lnTo>
                  <a:pt x="0" y="389558"/>
                </a:lnTo>
                <a:lnTo>
                  <a:pt x="0" y="0"/>
                </a:lnTo>
                <a:lnTo>
                  <a:pt x="2062777" y="0"/>
                </a:lnTo>
                <a:lnTo>
                  <a:pt x="2066754" y="790"/>
                </a:lnTo>
                <a:lnTo>
                  <a:pt x="2089811" y="27032"/>
                </a:lnTo>
                <a:lnTo>
                  <a:pt x="2089811" y="362526"/>
                </a:lnTo>
                <a:lnTo>
                  <a:pt x="2062780" y="38955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5153750"/>
            <a:ext cx="1627505" cy="389890"/>
          </a:xfrm>
          <a:custGeom>
            <a:avLst/>
            <a:gdLst/>
            <a:ahLst/>
            <a:cxnLst/>
            <a:rect l="l" t="t" r="r" b="b"/>
            <a:pathLst>
              <a:path w="1627505" h="389889">
                <a:moveTo>
                  <a:pt x="1599866" y="389558"/>
                </a:moveTo>
                <a:lnTo>
                  <a:pt x="0" y="389558"/>
                </a:lnTo>
                <a:lnTo>
                  <a:pt x="0" y="0"/>
                </a:lnTo>
                <a:lnTo>
                  <a:pt x="1599863" y="0"/>
                </a:lnTo>
                <a:lnTo>
                  <a:pt x="1603839" y="790"/>
                </a:lnTo>
                <a:lnTo>
                  <a:pt x="1626896" y="27031"/>
                </a:lnTo>
                <a:lnTo>
                  <a:pt x="1626896" y="362526"/>
                </a:lnTo>
                <a:lnTo>
                  <a:pt x="1599866" y="38955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6018204"/>
            <a:ext cx="1318895" cy="389890"/>
          </a:xfrm>
          <a:custGeom>
            <a:avLst/>
            <a:gdLst/>
            <a:ahLst/>
            <a:cxnLst/>
            <a:rect l="l" t="t" r="r" b="b"/>
            <a:pathLst>
              <a:path w="1318895" h="389889">
                <a:moveTo>
                  <a:pt x="1291256" y="389558"/>
                </a:moveTo>
                <a:lnTo>
                  <a:pt x="0" y="389558"/>
                </a:lnTo>
                <a:lnTo>
                  <a:pt x="0" y="0"/>
                </a:lnTo>
                <a:lnTo>
                  <a:pt x="1291252" y="0"/>
                </a:lnTo>
                <a:lnTo>
                  <a:pt x="1295229" y="790"/>
                </a:lnTo>
                <a:lnTo>
                  <a:pt x="1318286" y="27031"/>
                </a:lnTo>
                <a:lnTo>
                  <a:pt x="1318286" y="362526"/>
                </a:lnTo>
                <a:lnTo>
                  <a:pt x="1291256" y="38955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6882658"/>
            <a:ext cx="1010285" cy="389890"/>
          </a:xfrm>
          <a:custGeom>
            <a:avLst/>
            <a:gdLst/>
            <a:ahLst/>
            <a:cxnLst/>
            <a:rect l="l" t="t" r="r" b="b"/>
            <a:pathLst>
              <a:path w="1010285" h="389890">
                <a:moveTo>
                  <a:pt x="982644" y="389558"/>
                </a:moveTo>
                <a:lnTo>
                  <a:pt x="0" y="389558"/>
                </a:lnTo>
                <a:lnTo>
                  <a:pt x="0" y="0"/>
                </a:lnTo>
                <a:lnTo>
                  <a:pt x="982641" y="0"/>
                </a:lnTo>
                <a:lnTo>
                  <a:pt x="986619" y="790"/>
                </a:lnTo>
                <a:lnTo>
                  <a:pt x="1009676" y="27031"/>
                </a:lnTo>
                <a:lnTo>
                  <a:pt x="1009676" y="362525"/>
                </a:lnTo>
                <a:lnTo>
                  <a:pt x="982644" y="38955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7747111"/>
            <a:ext cx="3633470" cy="389890"/>
          </a:xfrm>
          <a:custGeom>
            <a:avLst/>
            <a:gdLst/>
            <a:ahLst/>
            <a:cxnLst/>
            <a:rect l="l" t="t" r="r" b="b"/>
            <a:pathLst>
              <a:path w="3633470" h="389890">
                <a:moveTo>
                  <a:pt x="3605831" y="389558"/>
                </a:moveTo>
                <a:lnTo>
                  <a:pt x="0" y="389558"/>
                </a:lnTo>
                <a:lnTo>
                  <a:pt x="0" y="0"/>
                </a:lnTo>
                <a:lnTo>
                  <a:pt x="3605826" y="0"/>
                </a:lnTo>
                <a:lnTo>
                  <a:pt x="3609803" y="790"/>
                </a:lnTo>
                <a:lnTo>
                  <a:pt x="3632861" y="27032"/>
                </a:lnTo>
                <a:lnTo>
                  <a:pt x="3632861" y="362526"/>
                </a:lnTo>
                <a:lnTo>
                  <a:pt x="3605831" y="38955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8611565"/>
            <a:ext cx="2861945" cy="389890"/>
          </a:xfrm>
          <a:custGeom>
            <a:avLst/>
            <a:gdLst/>
            <a:ahLst/>
            <a:cxnLst/>
            <a:rect l="l" t="t" r="r" b="b"/>
            <a:pathLst>
              <a:path w="2861945" h="389890">
                <a:moveTo>
                  <a:pt x="2834305" y="389558"/>
                </a:moveTo>
                <a:lnTo>
                  <a:pt x="0" y="389558"/>
                </a:lnTo>
                <a:lnTo>
                  <a:pt x="0" y="0"/>
                </a:lnTo>
                <a:lnTo>
                  <a:pt x="2834303" y="0"/>
                </a:lnTo>
                <a:lnTo>
                  <a:pt x="2838279" y="790"/>
                </a:lnTo>
                <a:lnTo>
                  <a:pt x="2861336" y="27031"/>
                </a:lnTo>
                <a:lnTo>
                  <a:pt x="2861336" y="362525"/>
                </a:lnTo>
                <a:lnTo>
                  <a:pt x="2834305" y="389558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3243" y="2807611"/>
            <a:ext cx="5219699" cy="51244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43" y="0"/>
            <a:ext cx="4733924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889" y="0"/>
            <a:ext cx="4552949" cy="10286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48748" y="0"/>
            <a:ext cx="4410074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Yassine</dc:creator>
  <cp:keywords>DAGdBoqEU7U,BAF1NHszsBg</cp:keywords>
  <dc:title>Architectures</dc:title>
  <dcterms:created xsi:type="dcterms:W3CDTF">2025-01-24T14:40:16Z</dcterms:created>
  <dcterms:modified xsi:type="dcterms:W3CDTF">2025-01-24T14:40:16Z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2025-01-24T00:00:00Z</vt:filetime>
  </property>
  <property fmtid="{D5CDD505-2E9C-101B-9397-08002B2CF9AE}" pid="5" name="Producer">
    <vt:lpwstr>Canva</vt:lpwstr>
  </property>
</Properties>
</file>