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311" r:id="rId6"/>
    <p:sldId id="312" r:id="rId7"/>
    <p:sldId id="313" r:id="rId8"/>
    <p:sldId id="262" r:id="rId9"/>
    <p:sldId id="263" r:id="rId10"/>
    <p:sldId id="291" r:id="rId11"/>
    <p:sldId id="293" r:id="rId12"/>
    <p:sldId id="289" r:id="rId13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Vig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FBE30-FE62-4B09-8678-F496DA0CEE60}">
  <a:tblStyle styleId="{4B8FBE30-FE62-4B09-8678-F496DA0CE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36" y="11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5E4E6DD-C0C0-C07A-3324-ECACB0ED06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81F3E2-0166-7D99-DE87-42C0F16F9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EC785-9B16-41FE-9260-0DF2069BF24D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FFC9C-EEEC-98AA-0C23-3E193D2AA2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4FC15E-DC64-E40A-C1E1-7AE3FD28A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C65A-406D-4FE7-A09F-AB075360F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824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6bf9e59999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6bf9e59999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6bf9e59999_3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6bf9e59999_3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28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1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45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ooks/api-security/dos/wha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4944478" y="23903"/>
            <a:ext cx="5179224" cy="7100168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294023" y="527325"/>
            <a:ext cx="4646857" cy="3066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Etude et simulations attaques DDOS sur environnement virtuel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18784" y="4010654"/>
            <a:ext cx="2824584" cy="97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</a:rPr>
              <a:t>Présenté par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THIAM </a:t>
            </a:r>
            <a:r>
              <a:rPr lang="fr-FR" dirty="0">
                <a:solidFill>
                  <a:schemeClr val="lt2"/>
                </a:solidFill>
              </a:rPr>
              <a:t>Amadou</a:t>
            </a:r>
            <a:r>
              <a:rPr lang="en" dirty="0">
                <a:solidFill>
                  <a:schemeClr val="lt2"/>
                </a:solidFill>
              </a:rPr>
              <a:t> Moctar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2"/>
                </a:solidFill>
              </a:rPr>
              <a:t>JEAN </a:t>
            </a:r>
            <a:r>
              <a:rPr lang="fr-FR" dirty="0" err="1">
                <a:solidFill>
                  <a:schemeClr val="lt2"/>
                </a:solidFill>
              </a:rPr>
              <a:t>DJOHNSON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0" y="157560"/>
            <a:ext cx="3519388" cy="482837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0;p29">
            <a:extLst>
              <a:ext uri="{FF2B5EF4-FFF2-40B4-BE49-F238E27FC236}">
                <a16:creationId xmlns:a16="http://schemas.microsoft.com/office/drawing/2014/main" id="{B81845DC-07A7-C45E-DD96-F2A800621760}"/>
              </a:ext>
            </a:extLst>
          </p:cNvPr>
          <p:cNvSpPr txBox="1">
            <a:spLocks/>
          </p:cNvSpPr>
          <p:nvPr/>
        </p:nvSpPr>
        <p:spPr>
          <a:xfrm>
            <a:off x="-53112" y="4877799"/>
            <a:ext cx="3638142" cy="40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1200" dirty="0">
                <a:solidFill>
                  <a:schemeClr val="lt2"/>
                </a:solidFill>
              </a:rPr>
              <a:t>Université Paris Cité | Master </a:t>
            </a:r>
            <a:r>
              <a:rPr lang="fr-FR" sz="1200" dirty="0" err="1">
                <a:solidFill>
                  <a:schemeClr val="lt2"/>
                </a:solidFill>
              </a:rPr>
              <a:t>R.S.A</a:t>
            </a:r>
            <a:r>
              <a:rPr lang="fr-FR" sz="1200" dirty="0">
                <a:solidFill>
                  <a:schemeClr val="lt2"/>
                </a:solidFill>
              </a:rPr>
              <a:t>. |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 uiExpand="1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6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ET PERSPECTIVES</a:t>
            </a:r>
            <a:endParaRPr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BE3D062-28E5-4CE5-ECAE-07D739C9BB98}"/>
              </a:ext>
            </a:extLst>
          </p:cNvPr>
          <p:cNvGrpSpPr/>
          <p:nvPr/>
        </p:nvGrpSpPr>
        <p:grpSpPr>
          <a:xfrm>
            <a:off x="6247" y="941904"/>
            <a:ext cx="2833951" cy="1777185"/>
            <a:chOff x="26680" y="3211534"/>
            <a:chExt cx="2833951" cy="1777185"/>
          </a:xfrm>
        </p:grpSpPr>
        <p:grpSp>
          <p:nvGrpSpPr>
            <p:cNvPr id="3081" name="Google Shape;3081;p64"/>
            <p:cNvGrpSpPr/>
            <p:nvPr/>
          </p:nvGrpSpPr>
          <p:grpSpPr>
            <a:xfrm>
              <a:off x="26680" y="3373377"/>
              <a:ext cx="779340" cy="1615342"/>
              <a:chOff x="-2560775" y="1429700"/>
              <a:chExt cx="1463550" cy="3034075"/>
            </a:xfrm>
          </p:grpSpPr>
          <p:sp>
            <p:nvSpPr>
              <p:cNvPr id="3082" name="Google Shape;3082;p64"/>
              <p:cNvSpPr/>
              <p:nvPr/>
            </p:nvSpPr>
            <p:spPr>
              <a:xfrm>
                <a:off x="-2486000" y="4190425"/>
                <a:ext cx="1236475" cy="273350"/>
              </a:xfrm>
              <a:custGeom>
                <a:avLst/>
                <a:gdLst/>
                <a:ahLst/>
                <a:cxnLst/>
                <a:rect l="l" t="t" r="r" b="b"/>
                <a:pathLst>
                  <a:path w="49459" h="10934" extrusionOk="0">
                    <a:moveTo>
                      <a:pt x="24729" y="0"/>
                    </a:moveTo>
                    <a:cubicBezTo>
                      <a:pt x="18171" y="0"/>
                      <a:pt x="11882" y="577"/>
                      <a:pt x="7244" y="1602"/>
                    </a:cubicBezTo>
                    <a:cubicBezTo>
                      <a:pt x="2606" y="2627"/>
                      <a:pt x="0" y="4017"/>
                      <a:pt x="0" y="5468"/>
                    </a:cubicBezTo>
                    <a:cubicBezTo>
                      <a:pt x="0" y="6917"/>
                      <a:pt x="2606" y="8307"/>
                      <a:pt x="7244" y="9333"/>
                    </a:cubicBezTo>
                    <a:cubicBezTo>
                      <a:pt x="11882" y="10357"/>
                      <a:pt x="18171" y="10934"/>
                      <a:pt x="24729" y="10934"/>
                    </a:cubicBezTo>
                    <a:cubicBezTo>
                      <a:pt x="31289" y="10934"/>
                      <a:pt x="37578" y="10357"/>
                      <a:pt x="42216" y="9333"/>
                    </a:cubicBezTo>
                    <a:cubicBezTo>
                      <a:pt x="46854" y="8307"/>
                      <a:pt x="49458" y="6917"/>
                      <a:pt x="49458" y="5468"/>
                    </a:cubicBezTo>
                    <a:cubicBezTo>
                      <a:pt x="49458" y="4017"/>
                      <a:pt x="46854" y="2627"/>
                      <a:pt x="42216" y="1602"/>
                    </a:cubicBezTo>
                    <a:cubicBezTo>
                      <a:pt x="37578" y="577"/>
                      <a:pt x="31289" y="0"/>
                      <a:pt x="247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3" name="Google Shape;3083;p64"/>
              <p:cNvSpPr/>
              <p:nvPr/>
            </p:nvSpPr>
            <p:spPr>
              <a:xfrm>
                <a:off x="-2341025" y="4166825"/>
                <a:ext cx="261625" cy="166750"/>
              </a:xfrm>
              <a:custGeom>
                <a:avLst/>
                <a:gdLst/>
                <a:ahLst/>
                <a:cxnLst/>
                <a:rect l="l" t="t" r="r" b="b"/>
                <a:pathLst>
                  <a:path w="10465" h="6670" extrusionOk="0">
                    <a:moveTo>
                      <a:pt x="9145" y="1"/>
                    </a:moveTo>
                    <a:cubicBezTo>
                      <a:pt x="7828" y="1"/>
                      <a:pt x="5998" y="820"/>
                      <a:pt x="5998" y="820"/>
                    </a:cubicBezTo>
                    <a:cubicBezTo>
                      <a:pt x="5998" y="820"/>
                      <a:pt x="0" y="4193"/>
                      <a:pt x="0" y="5817"/>
                    </a:cubicBezTo>
                    <a:cubicBezTo>
                      <a:pt x="0" y="6430"/>
                      <a:pt x="527" y="6669"/>
                      <a:pt x="1314" y="6669"/>
                    </a:cubicBezTo>
                    <a:cubicBezTo>
                      <a:pt x="2612" y="6669"/>
                      <a:pt x="4617" y="6017"/>
                      <a:pt x="6126" y="5317"/>
                    </a:cubicBezTo>
                    <a:cubicBezTo>
                      <a:pt x="8550" y="4193"/>
                      <a:pt x="10465" y="3319"/>
                      <a:pt x="10465" y="1069"/>
                    </a:cubicBezTo>
                    <a:cubicBezTo>
                      <a:pt x="10465" y="260"/>
                      <a:pt x="9886" y="1"/>
                      <a:pt x="91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4" name="Google Shape;3084;p64"/>
              <p:cNvSpPr/>
              <p:nvPr/>
            </p:nvSpPr>
            <p:spPr>
              <a:xfrm>
                <a:off x="-2347550" y="4160350"/>
                <a:ext cx="274625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7188" extrusionOk="0">
                    <a:moveTo>
                      <a:pt x="9407" y="517"/>
                    </a:moveTo>
                    <a:cubicBezTo>
                      <a:pt x="9716" y="517"/>
                      <a:pt x="9984" y="568"/>
                      <a:pt x="10174" y="691"/>
                    </a:cubicBezTo>
                    <a:cubicBezTo>
                      <a:pt x="10298" y="772"/>
                      <a:pt x="10465" y="926"/>
                      <a:pt x="10465" y="1329"/>
                    </a:cubicBezTo>
                    <a:cubicBezTo>
                      <a:pt x="10465" y="3399"/>
                      <a:pt x="8725" y="4205"/>
                      <a:pt x="6277" y="5340"/>
                    </a:cubicBezTo>
                    <a:cubicBezTo>
                      <a:pt x="4672" y="6085"/>
                      <a:pt x="2741" y="6670"/>
                      <a:pt x="1567" y="6670"/>
                    </a:cubicBezTo>
                    <a:cubicBezTo>
                      <a:pt x="1211" y="6670"/>
                      <a:pt x="924" y="6616"/>
                      <a:pt x="737" y="6496"/>
                    </a:cubicBezTo>
                    <a:cubicBezTo>
                      <a:pt x="588" y="6402"/>
                      <a:pt x="522" y="6271"/>
                      <a:pt x="522" y="6076"/>
                    </a:cubicBezTo>
                    <a:cubicBezTo>
                      <a:pt x="522" y="5006"/>
                      <a:pt x="4107" y="2589"/>
                      <a:pt x="6375" y="1311"/>
                    </a:cubicBezTo>
                    <a:lnTo>
                      <a:pt x="6376" y="1311"/>
                    </a:lnTo>
                    <a:cubicBezTo>
                      <a:pt x="6984" y="1041"/>
                      <a:pt x="8409" y="517"/>
                      <a:pt x="9407" y="517"/>
                    </a:cubicBezTo>
                    <a:close/>
                    <a:moveTo>
                      <a:pt x="9394" y="0"/>
                    </a:moveTo>
                    <a:cubicBezTo>
                      <a:pt x="8079" y="0"/>
                      <a:pt x="6392" y="733"/>
                      <a:pt x="6152" y="841"/>
                    </a:cubicBezTo>
                    <a:lnTo>
                      <a:pt x="6130" y="852"/>
                    </a:lnTo>
                    <a:cubicBezTo>
                      <a:pt x="5503" y="1205"/>
                      <a:pt x="1" y="4351"/>
                      <a:pt x="1" y="6076"/>
                    </a:cubicBezTo>
                    <a:cubicBezTo>
                      <a:pt x="1" y="6448"/>
                      <a:pt x="160" y="6745"/>
                      <a:pt x="457" y="6936"/>
                    </a:cubicBezTo>
                    <a:cubicBezTo>
                      <a:pt x="736" y="7113"/>
                      <a:pt x="1125" y="7188"/>
                      <a:pt x="1577" y="7188"/>
                    </a:cubicBezTo>
                    <a:cubicBezTo>
                      <a:pt x="3085" y="7188"/>
                      <a:pt x="5305" y="6366"/>
                      <a:pt x="6537" y="5794"/>
                    </a:cubicBezTo>
                    <a:cubicBezTo>
                      <a:pt x="8924" y="4686"/>
                      <a:pt x="10985" y="3731"/>
                      <a:pt x="10985" y="1328"/>
                    </a:cubicBezTo>
                    <a:cubicBezTo>
                      <a:pt x="10985" y="723"/>
                      <a:pt x="10698" y="410"/>
                      <a:pt x="10457" y="254"/>
                    </a:cubicBezTo>
                    <a:cubicBezTo>
                      <a:pt x="10175" y="71"/>
                      <a:pt x="9802" y="0"/>
                      <a:pt x="9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5" name="Google Shape;3085;p64"/>
              <p:cNvSpPr/>
              <p:nvPr/>
            </p:nvSpPr>
            <p:spPr>
              <a:xfrm>
                <a:off x="-1584925" y="4166825"/>
                <a:ext cx="261625" cy="166750"/>
              </a:xfrm>
              <a:custGeom>
                <a:avLst/>
                <a:gdLst/>
                <a:ahLst/>
                <a:cxnLst/>
                <a:rect l="l" t="t" r="r" b="b"/>
                <a:pathLst>
                  <a:path w="10465" h="6670" extrusionOk="0">
                    <a:moveTo>
                      <a:pt x="1320" y="1"/>
                    </a:moveTo>
                    <a:cubicBezTo>
                      <a:pt x="579" y="1"/>
                      <a:pt x="1" y="260"/>
                      <a:pt x="1" y="1069"/>
                    </a:cubicBezTo>
                    <a:cubicBezTo>
                      <a:pt x="1" y="3319"/>
                      <a:pt x="1914" y="4193"/>
                      <a:pt x="4340" y="5317"/>
                    </a:cubicBezTo>
                    <a:cubicBezTo>
                      <a:pt x="5849" y="6017"/>
                      <a:pt x="7853" y="6669"/>
                      <a:pt x="9151" y="6669"/>
                    </a:cubicBezTo>
                    <a:cubicBezTo>
                      <a:pt x="9937" y="6669"/>
                      <a:pt x="10464" y="6430"/>
                      <a:pt x="10464" y="5817"/>
                    </a:cubicBezTo>
                    <a:cubicBezTo>
                      <a:pt x="10464" y="4193"/>
                      <a:pt x="4467" y="820"/>
                      <a:pt x="4467" y="820"/>
                    </a:cubicBezTo>
                    <a:cubicBezTo>
                      <a:pt x="4467" y="820"/>
                      <a:pt x="2637" y="1"/>
                      <a:pt x="132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6" name="Google Shape;3086;p64"/>
              <p:cNvSpPr/>
              <p:nvPr/>
            </p:nvSpPr>
            <p:spPr>
              <a:xfrm>
                <a:off x="-1591425" y="4160325"/>
                <a:ext cx="274625" cy="179725"/>
              </a:xfrm>
              <a:custGeom>
                <a:avLst/>
                <a:gdLst/>
                <a:ahLst/>
                <a:cxnLst/>
                <a:rect l="l" t="t" r="r" b="b"/>
                <a:pathLst>
                  <a:path w="10985" h="7189" extrusionOk="0">
                    <a:moveTo>
                      <a:pt x="1577" y="519"/>
                    </a:moveTo>
                    <a:cubicBezTo>
                      <a:pt x="2575" y="519"/>
                      <a:pt x="4003" y="1042"/>
                      <a:pt x="4610" y="1312"/>
                    </a:cubicBezTo>
                    <a:cubicBezTo>
                      <a:pt x="6878" y="2590"/>
                      <a:pt x="10465" y="5007"/>
                      <a:pt x="10465" y="6077"/>
                    </a:cubicBezTo>
                    <a:cubicBezTo>
                      <a:pt x="10465" y="6272"/>
                      <a:pt x="10399" y="6403"/>
                      <a:pt x="10250" y="6497"/>
                    </a:cubicBezTo>
                    <a:cubicBezTo>
                      <a:pt x="10063" y="6617"/>
                      <a:pt x="9777" y="6671"/>
                      <a:pt x="9421" y="6671"/>
                    </a:cubicBezTo>
                    <a:cubicBezTo>
                      <a:pt x="8246" y="6671"/>
                      <a:pt x="6306" y="6082"/>
                      <a:pt x="4669" y="5322"/>
                    </a:cubicBezTo>
                    <a:cubicBezTo>
                      <a:pt x="2260" y="4205"/>
                      <a:pt x="521" y="3400"/>
                      <a:pt x="521" y="1329"/>
                    </a:cubicBezTo>
                    <a:cubicBezTo>
                      <a:pt x="521" y="927"/>
                      <a:pt x="687" y="772"/>
                      <a:pt x="812" y="691"/>
                    </a:cubicBezTo>
                    <a:cubicBezTo>
                      <a:pt x="1002" y="569"/>
                      <a:pt x="1268" y="519"/>
                      <a:pt x="1577" y="519"/>
                    </a:cubicBezTo>
                    <a:close/>
                    <a:moveTo>
                      <a:pt x="1592" y="1"/>
                    </a:moveTo>
                    <a:cubicBezTo>
                      <a:pt x="1183" y="1"/>
                      <a:pt x="810" y="72"/>
                      <a:pt x="528" y="255"/>
                    </a:cubicBezTo>
                    <a:cubicBezTo>
                      <a:pt x="288" y="411"/>
                      <a:pt x="1" y="724"/>
                      <a:pt x="1" y="1329"/>
                    </a:cubicBezTo>
                    <a:cubicBezTo>
                      <a:pt x="1" y="3732"/>
                      <a:pt x="2061" y="4687"/>
                      <a:pt x="4491" y="5813"/>
                    </a:cubicBezTo>
                    <a:cubicBezTo>
                      <a:pt x="5691" y="6370"/>
                      <a:pt x="7902" y="7189"/>
                      <a:pt x="9408" y="7189"/>
                    </a:cubicBezTo>
                    <a:cubicBezTo>
                      <a:pt x="9861" y="7189"/>
                      <a:pt x="10250" y="7115"/>
                      <a:pt x="10528" y="6937"/>
                    </a:cubicBezTo>
                    <a:cubicBezTo>
                      <a:pt x="10827" y="6746"/>
                      <a:pt x="10985" y="6449"/>
                      <a:pt x="10985" y="6077"/>
                    </a:cubicBezTo>
                    <a:cubicBezTo>
                      <a:pt x="10985" y="4352"/>
                      <a:pt x="5482" y="1206"/>
                      <a:pt x="4855" y="853"/>
                    </a:cubicBezTo>
                    <a:lnTo>
                      <a:pt x="4833" y="842"/>
                    </a:lnTo>
                    <a:cubicBezTo>
                      <a:pt x="4593" y="734"/>
                      <a:pt x="2907" y="1"/>
                      <a:pt x="15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7" name="Google Shape;3087;p64"/>
              <p:cNvSpPr/>
              <p:nvPr/>
            </p:nvSpPr>
            <p:spPr>
              <a:xfrm>
                <a:off x="-2194275" y="2806750"/>
                <a:ext cx="708250" cy="1421175"/>
              </a:xfrm>
              <a:custGeom>
                <a:avLst/>
                <a:gdLst/>
                <a:ahLst/>
                <a:cxnLst/>
                <a:rect l="l" t="t" r="r" b="b"/>
                <a:pathLst>
                  <a:path w="28330" h="56847" extrusionOk="0">
                    <a:moveTo>
                      <a:pt x="25394" y="1"/>
                    </a:moveTo>
                    <a:lnTo>
                      <a:pt x="2553" y="2"/>
                    </a:lnTo>
                    <a:lnTo>
                      <a:pt x="1" y="55848"/>
                    </a:lnTo>
                    <a:cubicBezTo>
                      <a:pt x="1" y="55848"/>
                      <a:pt x="908" y="56637"/>
                      <a:pt x="2096" y="56637"/>
                    </a:cubicBezTo>
                    <a:cubicBezTo>
                      <a:pt x="2245" y="56637"/>
                      <a:pt x="2397" y="56625"/>
                      <a:pt x="2553" y="56597"/>
                    </a:cubicBezTo>
                    <a:cubicBezTo>
                      <a:pt x="3957" y="56348"/>
                      <a:pt x="4595" y="55472"/>
                      <a:pt x="4595" y="55472"/>
                    </a:cubicBezTo>
                    <a:lnTo>
                      <a:pt x="13272" y="9871"/>
                    </a:lnTo>
                    <a:lnTo>
                      <a:pt x="15058" y="9871"/>
                    </a:lnTo>
                    <a:lnTo>
                      <a:pt x="24247" y="56348"/>
                    </a:lnTo>
                    <a:cubicBezTo>
                      <a:pt x="24247" y="56348"/>
                      <a:pt x="25139" y="56847"/>
                      <a:pt x="26033" y="56847"/>
                    </a:cubicBezTo>
                    <a:cubicBezTo>
                      <a:pt x="26925" y="56847"/>
                      <a:pt x="28330" y="55723"/>
                      <a:pt x="28330" y="55723"/>
                    </a:cubicBezTo>
                    <a:lnTo>
                      <a:pt x="253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8" name="Google Shape;3088;p64"/>
              <p:cNvSpPr/>
              <p:nvPr/>
            </p:nvSpPr>
            <p:spPr>
              <a:xfrm>
                <a:off x="-2200925" y="2800250"/>
                <a:ext cx="721600" cy="1434175"/>
              </a:xfrm>
              <a:custGeom>
                <a:avLst/>
                <a:gdLst/>
                <a:ahLst/>
                <a:cxnLst/>
                <a:rect l="l" t="t" r="r" b="b"/>
                <a:pathLst>
                  <a:path w="28864" h="57367" extrusionOk="0">
                    <a:moveTo>
                      <a:pt x="25415" y="522"/>
                    </a:moveTo>
                    <a:lnTo>
                      <a:pt x="28329" y="55861"/>
                    </a:lnTo>
                    <a:cubicBezTo>
                      <a:pt x="27886" y="56197"/>
                      <a:pt x="26904" y="56846"/>
                      <a:pt x="26300" y="56846"/>
                    </a:cubicBezTo>
                    <a:cubicBezTo>
                      <a:pt x="25656" y="56846"/>
                      <a:pt x="24994" y="56556"/>
                      <a:pt x="24744" y="56433"/>
                    </a:cubicBezTo>
                    <a:lnTo>
                      <a:pt x="15580" y="10081"/>
                    </a:lnTo>
                    <a:lnTo>
                      <a:pt x="15539" y="9872"/>
                    </a:lnTo>
                    <a:lnTo>
                      <a:pt x="13323" y="9872"/>
                    </a:lnTo>
                    <a:lnTo>
                      <a:pt x="4617" y="55620"/>
                    </a:lnTo>
                    <a:cubicBezTo>
                      <a:pt x="4475" y="55785"/>
                      <a:pt x="3879" y="56404"/>
                      <a:pt x="2773" y="56600"/>
                    </a:cubicBezTo>
                    <a:cubicBezTo>
                      <a:pt x="2635" y="56625"/>
                      <a:pt x="2499" y="56636"/>
                      <a:pt x="2367" y="56636"/>
                    </a:cubicBezTo>
                    <a:cubicBezTo>
                      <a:pt x="1501" y="56636"/>
                      <a:pt x="784" y="56170"/>
                      <a:pt x="533" y="55985"/>
                    </a:cubicBezTo>
                    <a:lnTo>
                      <a:pt x="3067" y="522"/>
                    </a:lnTo>
                    <a:close/>
                    <a:moveTo>
                      <a:pt x="2570" y="0"/>
                    </a:moveTo>
                    <a:lnTo>
                      <a:pt x="6" y="56095"/>
                    </a:lnTo>
                    <a:lnTo>
                      <a:pt x="0" y="56221"/>
                    </a:lnTo>
                    <a:lnTo>
                      <a:pt x="96" y="56304"/>
                    </a:lnTo>
                    <a:cubicBezTo>
                      <a:pt x="140" y="56343"/>
                      <a:pt x="1093" y="57159"/>
                      <a:pt x="2358" y="57159"/>
                    </a:cubicBezTo>
                    <a:cubicBezTo>
                      <a:pt x="2522" y="57159"/>
                      <a:pt x="2692" y="57145"/>
                      <a:pt x="2865" y="57114"/>
                    </a:cubicBezTo>
                    <a:cubicBezTo>
                      <a:pt x="4355" y="56847"/>
                      <a:pt x="5042" y="55925"/>
                      <a:pt x="5072" y="55886"/>
                    </a:cubicBezTo>
                    <a:lnTo>
                      <a:pt x="5105" y="55839"/>
                    </a:lnTo>
                    <a:lnTo>
                      <a:pt x="13754" y="10391"/>
                    </a:lnTo>
                    <a:lnTo>
                      <a:pt x="15111" y="10391"/>
                    </a:lnTo>
                    <a:lnTo>
                      <a:pt x="24281" y="56775"/>
                    </a:lnTo>
                    <a:lnTo>
                      <a:pt x="24387" y="56834"/>
                    </a:lnTo>
                    <a:cubicBezTo>
                      <a:pt x="24425" y="56856"/>
                      <a:pt x="25349" y="57367"/>
                      <a:pt x="26300" y="57367"/>
                    </a:cubicBezTo>
                    <a:cubicBezTo>
                      <a:pt x="27256" y="57367"/>
                      <a:pt x="28608" y="56306"/>
                      <a:pt x="28759" y="56185"/>
                    </a:cubicBezTo>
                    <a:lnTo>
                      <a:pt x="28863" y="56102"/>
                    </a:lnTo>
                    <a:lnTo>
                      <a:pt x="25921" y="248"/>
                    </a:lnTo>
                    <a:lnTo>
                      <a:pt x="259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89" name="Google Shape;3089;p64"/>
              <p:cNvSpPr/>
              <p:nvPr/>
            </p:nvSpPr>
            <p:spPr>
              <a:xfrm>
                <a:off x="-2197450" y="1954100"/>
                <a:ext cx="733775" cy="799625"/>
              </a:xfrm>
              <a:custGeom>
                <a:avLst/>
                <a:gdLst/>
                <a:ahLst/>
                <a:cxnLst/>
                <a:rect l="l" t="t" r="r" b="b"/>
                <a:pathLst>
                  <a:path w="29351" h="31985" extrusionOk="0">
                    <a:moveTo>
                      <a:pt x="16717" y="1"/>
                    </a:moveTo>
                    <a:lnTo>
                      <a:pt x="11613" y="250"/>
                    </a:lnTo>
                    <a:lnTo>
                      <a:pt x="1" y="4998"/>
                    </a:lnTo>
                    <a:lnTo>
                      <a:pt x="3063" y="31984"/>
                    </a:lnTo>
                    <a:lnTo>
                      <a:pt x="25267" y="31984"/>
                    </a:lnTo>
                    <a:lnTo>
                      <a:pt x="29350" y="3999"/>
                    </a:lnTo>
                    <a:lnTo>
                      <a:pt x="167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0" name="Google Shape;3090;p64"/>
              <p:cNvSpPr/>
              <p:nvPr/>
            </p:nvSpPr>
            <p:spPr>
              <a:xfrm>
                <a:off x="-2204500" y="1947525"/>
                <a:ext cx="748050" cy="812700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32508" extrusionOk="0">
                    <a:moveTo>
                      <a:pt x="16964" y="526"/>
                    </a:moveTo>
                    <a:lnTo>
                      <a:pt x="29343" y="4442"/>
                    </a:lnTo>
                    <a:lnTo>
                      <a:pt x="25324" y="31987"/>
                    </a:lnTo>
                    <a:lnTo>
                      <a:pt x="3577" y="31987"/>
                    </a:lnTo>
                    <a:lnTo>
                      <a:pt x="562" y="5427"/>
                    </a:lnTo>
                    <a:lnTo>
                      <a:pt x="11952" y="771"/>
                    </a:lnTo>
                    <a:lnTo>
                      <a:pt x="16964" y="526"/>
                    </a:lnTo>
                    <a:close/>
                    <a:moveTo>
                      <a:pt x="17033" y="1"/>
                    </a:moveTo>
                    <a:lnTo>
                      <a:pt x="11882" y="253"/>
                    </a:lnTo>
                    <a:lnTo>
                      <a:pt x="0" y="5095"/>
                    </a:lnTo>
                    <a:lnTo>
                      <a:pt x="3086" y="32276"/>
                    </a:lnTo>
                    <a:lnTo>
                      <a:pt x="3112" y="32507"/>
                    </a:lnTo>
                    <a:lnTo>
                      <a:pt x="25774" y="32507"/>
                    </a:lnTo>
                    <a:lnTo>
                      <a:pt x="29890" y="4300"/>
                    </a:lnTo>
                    <a:lnTo>
                      <a:pt x="29922" y="4080"/>
                    </a:lnTo>
                    <a:lnTo>
                      <a:pt x="17076" y="15"/>
                    </a:lnTo>
                    <a:lnTo>
                      <a:pt x="170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1" name="Google Shape;3091;p64"/>
              <p:cNvSpPr/>
              <p:nvPr/>
            </p:nvSpPr>
            <p:spPr>
              <a:xfrm>
                <a:off x="-1897575" y="2015100"/>
                <a:ext cx="130825" cy="685525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27421" extrusionOk="0">
                    <a:moveTo>
                      <a:pt x="2550" y="1"/>
                    </a:moveTo>
                    <a:lnTo>
                      <a:pt x="894" y="1684"/>
                    </a:lnTo>
                    <a:lnTo>
                      <a:pt x="2298" y="3932"/>
                    </a:lnTo>
                    <a:lnTo>
                      <a:pt x="1" y="23297"/>
                    </a:lnTo>
                    <a:lnTo>
                      <a:pt x="2808" y="27420"/>
                    </a:lnTo>
                    <a:lnTo>
                      <a:pt x="5233" y="22922"/>
                    </a:lnTo>
                    <a:lnTo>
                      <a:pt x="3319" y="3682"/>
                    </a:lnTo>
                    <a:lnTo>
                      <a:pt x="4977" y="1059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2" name="Google Shape;3092;p64"/>
              <p:cNvSpPr/>
              <p:nvPr/>
            </p:nvSpPr>
            <p:spPr>
              <a:xfrm>
                <a:off x="-1904325" y="2007325"/>
                <a:ext cx="144250" cy="7058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28233" extrusionOk="0">
                    <a:moveTo>
                      <a:pt x="2878" y="622"/>
                    </a:moveTo>
                    <a:lnTo>
                      <a:pt x="4864" y="1487"/>
                    </a:lnTo>
                    <a:lnTo>
                      <a:pt x="3320" y="3930"/>
                    </a:lnTo>
                    <a:lnTo>
                      <a:pt x="5235" y="23179"/>
                    </a:lnTo>
                    <a:lnTo>
                      <a:pt x="3052" y="27230"/>
                    </a:lnTo>
                    <a:lnTo>
                      <a:pt x="541" y="23541"/>
                    </a:lnTo>
                    <a:lnTo>
                      <a:pt x="2824" y="4274"/>
                    </a:lnTo>
                    <a:lnTo>
                      <a:pt x="2835" y="4183"/>
                    </a:lnTo>
                    <a:lnTo>
                      <a:pt x="1492" y="2031"/>
                    </a:lnTo>
                    <a:lnTo>
                      <a:pt x="2878" y="622"/>
                    </a:lnTo>
                    <a:close/>
                    <a:moveTo>
                      <a:pt x="2760" y="0"/>
                    </a:moveTo>
                    <a:lnTo>
                      <a:pt x="835" y="1958"/>
                    </a:lnTo>
                    <a:lnTo>
                      <a:pt x="2298" y="4304"/>
                    </a:lnTo>
                    <a:lnTo>
                      <a:pt x="13" y="23578"/>
                    </a:lnTo>
                    <a:lnTo>
                      <a:pt x="1" y="23673"/>
                    </a:lnTo>
                    <a:lnTo>
                      <a:pt x="3104" y="28233"/>
                    </a:lnTo>
                    <a:lnTo>
                      <a:pt x="5769" y="23286"/>
                    </a:lnTo>
                    <a:lnTo>
                      <a:pt x="3857" y="4057"/>
                    </a:lnTo>
                    <a:lnTo>
                      <a:pt x="5630" y="1252"/>
                    </a:lnTo>
                    <a:lnTo>
                      <a:pt x="2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3" name="Google Shape;3093;p64"/>
              <p:cNvSpPr/>
              <p:nvPr/>
            </p:nvSpPr>
            <p:spPr>
              <a:xfrm>
                <a:off x="-1963450" y="1928875"/>
                <a:ext cx="129625" cy="1659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6637" extrusionOk="0">
                    <a:moveTo>
                      <a:pt x="1862" y="1"/>
                    </a:moveTo>
                    <a:lnTo>
                      <a:pt x="1" y="2213"/>
                    </a:lnTo>
                    <a:lnTo>
                      <a:pt x="3323" y="6637"/>
                    </a:lnTo>
                    <a:lnTo>
                      <a:pt x="5185" y="3450"/>
                    </a:lnTo>
                    <a:lnTo>
                      <a:pt x="1862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4" name="Google Shape;3094;p64"/>
              <p:cNvSpPr/>
              <p:nvPr/>
            </p:nvSpPr>
            <p:spPr>
              <a:xfrm>
                <a:off x="-1971775" y="1919175"/>
                <a:ext cx="146025" cy="187375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7495" extrusionOk="0">
                    <a:moveTo>
                      <a:pt x="2208" y="778"/>
                    </a:moveTo>
                    <a:lnTo>
                      <a:pt x="5193" y="3876"/>
                    </a:lnTo>
                    <a:lnTo>
                      <a:pt x="3629" y="6555"/>
                    </a:lnTo>
                    <a:lnTo>
                      <a:pt x="667" y="2610"/>
                    </a:lnTo>
                    <a:lnTo>
                      <a:pt x="2208" y="778"/>
                    </a:lnTo>
                    <a:close/>
                    <a:moveTo>
                      <a:pt x="2180" y="0"/>
                    </a:moveTo>
                    <a:lnTo>
                      <a:pt x="1" y="2592"/>
                    </a:lnTo>
                    <a:lnTo>
                      <a:pt x="3684" y="7494"/>
                    </a:lnTo>
                    <a:lnTo>
                      <a:pt x="5841" y="3798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5" name="Google Shape;3095;p64"/>
              <p:cNvSpPr/>
              <p:nvPr/>
            </p:nvSpPr>
            <p:spPr>
              <a:xfrm>
                <a:off x="-1833850" y="1927250"/>
                <a:ext cx="124625" cy="1757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7028" extrusionOk="0">
                    <a:moveTo>
                      <a:pt x="3390" y="1"/>
                    </a:moveTo>
                    <a:lnTo>
                      <a:pt x="1" y="3515"/>
                    </a:lnTo>
                    <a:lnTo>
                      <a:pt x="2260" y="7027"/>
                    </a:lnTo>
                    <a:lnTo>
                      <a:pt x="4985" y="2018"/>
                    </a:lnTo>
                    <a:lnTo>
                      <a:pt x="33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6" name="Google Shape;3096;p64"/>
              <p:cNvSpPr/>
              <p:nvPr/>
            </p:nvSpPr>
            <p:spPr>
              <a:xfrm>
                <a:off x="-1842100" y="1917375"/>
                <a:ext cx="140625" cy="198325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7933" extrusionOk="0">
                    <a:moveTo>
                      <a:pt x="3701" y="790"/>
                    </a:moveTo>
                    <a:lnTo>
                      <a:pt x="5004" y="2440"/>
                    </a:lnTo>
                    <a:lnTo>
                      <a:pt x="2571" y="6911"/>
                    </a:lnTo>
                    <a:lnTo>
                      <a:pt x="660" y="3941"/>
                    </a:lnTo>
                    <a:lnTo>
                      <a:pt x="3701" y="790"/>
                    </a:lnTo>
                    <a:close/>
                    <a:moveTo>
                      <a:pt x="3738" y="1"/>
                    </a:moveTo>
                    <a:lnTo>
                      <a:pt x="0" y="3876"/>
                    </a:lnTo>
                    <a:lnTo>
                      <a:pt x="2608" y="7932"/>
                    </a:lnTo>
                    <a:lnTo>
                      <a:pt x="5625" y="2386"/>
                    </a:lnTo>
                    <a:lnTo>
                      <a:pt x="37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7" name="Google Shape;3097;p64"/>
              <p:cNvSpPr/>
              <p:nvPr/>
            </p:nvSpPr>
            <p:spPr>
              <a:xfrm>
                <a:off x="-2142175" y="2203975"/>
                <a:ext cx="1957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7828" h="4165" extrusionOk="0">
                    <a:moveTo>
                      <a:pt x="1" y="0"/>
                    </a:moveTo>
                    <a:lnTo>
                      <a:pt x="1" y="2666"/>
                    </a:lnTo>
                    <a:lnTo>
                      <a:pt x="3914" y="4165"/>
                    </a:lnTo>
                    <a:lnTo>
                      <a:pt x="7828" y="2498"/>
                    </a:lnTo>
                    <a:lnTo>
                      <a:pt x="78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8" name="Google Shape;3098;p64"/>
              <p:cNvSpPr/>
              <p:nvPr/>
            </p:nvSpPr>
            <p:spPr>
              <a:xfrm>
                <a:off x="-2148650" y="2197475"/>
                <a:ext cx="20870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8348" h="4706" extrusionOk="0">
                    <a:moveTo>
                      <a:pt x="7827" y="521"/>
                    </a:moveTo>
                    <a:lnTo>
                      <a:pt x="7827" y="2587"/>
                    </a:lnTo>
                    <a:lnTo>
                      <a:pt x="4168" y="4144"/>
                    </a:lnTo>
                    <a:lnTo>
                      <a:pt x="520" y="2746"/>
                    </a:lnTo>
                    <a:lnTo>
                      <a:pt x="520" y="521"/>
                    </a:lnTo>
                    <a:close/>
                    <a:moveTo>
                      <a:pt x="0" y="0"/>
                    </a:moveTo>
                    <a:lnTo>
                      <a:pt x="0" y="3105"/>
                    </a:lnTo>
                    <a:lnTo>
                      <a:pt x="4178" y="4706"/>
                    </a:lnTo>
                    <a:lnTo>
                      <a:pt x="8347" y="2932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099" name="Google Shape;3099;p64"/>
              <p:cNvSpPr/>
              <p:nvPr/>
            </p:nvSpPr>
            <p:spPr>
              <a:xfrm>
                <a:off x="-1750800" y="2203975"/>
                <a:ext cx="19567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4165" extrusionOk="0">
                    <a:moveTo>
                      <a:pt x="0" y="0"/>
                    </a:moveTo>
                    <a:lnTo>
                      <a:pt x="0" y="2666"/>
                    </a:lnTo>
                    <a:lnTo>
                      <a:pt x="3914" y="4165"/>
                    </a:lnTo>
                    <a:lnTo>
                      <a:pt x="7826" y="2498"/>
                    </a:lnTo>
                    <a:lnTo>
                      <a:pt x="782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0" name="Google Shape;3100;p64"/>
              <p:cNvSpPr/>
              <p:nvPr/>
            </p:nvSpPr>
            <p:spPr>
              <a:xfrm>
                <a:off x="-1757325" y="2197475"/>
                <a:ext cx="208700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8348" h="4706" extrusionOk="0">
                    <a:moveTo>
                      <a:pt x="7827" y="521"/>
                    </a:moveTo>
                    <a:lnTo>
                      <a:pt x="7827" y="2587"/>
                    </a:lnTo>
                    <a:lnTo>
                      <a:pt x="4169" y="4144"/>
                    </a:lnTo>
                    <a:lnTo>
                      <a:pt x="520" y="2746"/>
                    </a:lnTo>
                    <a:lnTo>
                      <a:pt x="520" y="521"/>
                    </a:lnTo>
                    <a:close/>
                    <a:moveTo>
                      <a:pt x="1" y="0"/>
                    </a:moveTo>
                    <a:lnTo>
                      <a:pt x="1" y="3105"/>
                    </a:lnTo>
                    <a:lnTo>
                      <a:pt x="4180" y="4706"/>
                    </a:lnTo>
                    <a:lnTo>
                      <a:pt x="8348" y="2930"/>
                    </a:lnTo>
                    <a:lnTo>
                      <a:pt x="83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1" name="Google Shape;3101;p64"/>
              <p:cNvSpPr/>
              <p:nvPr/>
            </p:nvSpPr>
            <p:spPr>
              <a:xfrm>
                <a:off x="-2130450" y="2741200"/>
                <a:ext cx="571075" cy="65625"/>
              </a:xfrm>
              <a:custGeom>
                <a:avLst/>
                <a:gdLst/>
                <a:ahLst/>
                <a:cxnLst/>
                <a:rect l="l" t="t" r="r" b="b"/>
                <a:pathLst>
                  <a:path w="22843" h="2625" extrusionOk="0">
                    <a:moveTo>
                      <a:pt x="0" y="0"/>
                    </a:moveTo>
                    <a:lnTo>
                      <a:pt x="0" y="2624"/>
                    </a:lnTo>
                    <a:lnTo>
                      <a:pt x="22843" y="2624"/>
                    </a:lnTo>
                    <a:lnTo>
                      <a:pt x="228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2" name="Google Shape;3102;p64"/>
              <p:cNvSpPr/>
              <p:nvPr/>
            </p:nvSpPr>
            <p:spPr>
              <a:xfrm>
                <a:off x="-2136975" y="2734675"/>
                <a:ext cx="584100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23364" h="3146" extrusionOk="0">
                    <a:moveTo>
                      <a:pt x="22843" y="520"/>
                    </a:moveTo>
                    <a:lnTo>
                      <a:pt x="22843" y="2625"/>
                    </a:lnTo>
                    <a:lnTo>
                      <a:pt x="522" y="2625"/>
                    </a:lnTo>
                    <a:lnTo>
                      <a:pt x="522" y="520"/>
                    </a:lnTo>
                    <a:close/>
                    <a:moveTo>
                      <a:pt x="1" y="1"/>
                    </a:moveTo>
                    <a:lnTo>
                      <a:pt x="1" y="3145"/>
                    </a:lnTo>
                    <a:lnTo>
                      <a:pt x="23364" y="3145"/>
                    </a:lnTo>
                    <a:lnTo>
                      <a:pt x="233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3" name="Google Shape;3103;p64"/>
              <p:cNvSpPr/>
              <p:nvPr/>
            </p:nvSpPr>
            <p:spPr>
              <a:xfrm>
                <a:off x="-2242125" y="2794275"/>
                <a:ext cx="1436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11938" extrusionOk="0">
                    <a:moveTo>
                      <a:pt x="4085" y="1"/>
                    </a:moveTo>
                    <a:lnTo>
                      <a:pt x="129" y="1625"/>
                    </a:lnTo>
                    <a:cubicBezTo>
                      <a:pt x="129" y="1625"/>
                      <a:pt x="0" y="3499"/>
                      <a:pt x="383" y="4998"/>
                    </a:cubicBezTo>
                    <a:cubicBezTo>
                      <a:pt x="767" y="6497"/>
                      <a:pt x="1277" y="9746"/>
                      <a:pt x="1659" y="10370"/>
                    </a:cubicBezTo>
                    <a:cubicBezTo>
                      <a:pt x="1994" y="10916"/>
                      <a:pt x="3496" y="11938"/>
                      <a:pt x="4041" y="11938"/>
                    </a:cubicBezTo>
                    <a:cubicBezTo>
                      <a:pt x="4120" y="11938"/>
                      <a:pt x="4179" y="11916"/>
                      <a:pt x="4212" y="11869"/>
                    </a:cubicBezTo>
                    <a:cubicBezTo>
                      <a:pt x="4467" y="11494"/>
                      <a:pt x="5744" y="500"/>
                      <a:pt x="5744" y="500"/>
                    </a:cubicBezTo>
                    <a:lnTo>
                      <a:pt x="40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4" name="Google Shape;3104;p64"/>
              <p:cNvSpPr/>
              <p:nvPr/>
            </p:nvSpPr>
            <p:spPr>
              <a:xfrm>
                <a:off x="-2248575" y="2787375"/>
                <a:ext cx="157125" cy="311875"/>
              </a:xfrm>
              <a:custGeom>
                <a:avLst/>
                <a:gdLst/>
                <a:ahLst/>
                <a:cxnLst/>
                <a:rect l="l" t="t" r="r" b="b"/>
                <a:pathLst>
                  <a:path w="6285" h="12475" extrusionOk="0">
                    <a:moveTo>
                      <a:pt x="4356" y="554"/>
                    </a:moveTo>
                    <a:lnTo>
                      <a:pt x="5718" y="964"/>
                    </a:lnTo>
                    <a:cubicBezTo>
                      <a:pt x="5231" y="5136"/>
                      <a:pt x="4472" y="11253"/>
                      <a:pt x="4269" y="11956"/>
                    </a:cubicBezTo>
                    <a:cubicBezTo>
                      <a:pt x="3876" y="11935"/>
                      <a:pt x="2458" y="11031"/>
                      <a:pt x="2140" y="10511"/>
                    </a:cubicBezTo>
                    <a:cubicBezTo>
                      <a:pt x="1918" y="10149"/>
                      <a:pt x="1601" y="8578"/>
                      <a:pt x="1347" y="7313"/>
                    </a:cubicBezTo>
                    <a:cubicBezTo>
                      <a:pt x="1186" y="6512"/>
                      <a:pt x="1033" y="5755"/>
                      <a:pt x="894" y="5210"/>
                    </a:cubicBezTo>
                    <a:cubicBezTo>
                      <a:pt x="590" y="4019"/>
                      <a:pt x="618" y="2558"/>
                      <a:pt x="638" y="2079"/>
                    </a:cubicBezTo>
                    <a:lnTo>
                      <a:pt x="4356" y="554"/>
                    </a:lnTo>
                    <a:close/>
                    <a:moveTo>
                      <a:pt x="4329" y="1"/>
                    </a:moveTo>
                    <a:lnTo>
                      <a:pt x="138" y="1722"/>
                    </a:lnTo>
                    <a:lnTo>
                      <a:pt x="126" y="1883"/>
                    </a:lnTo>
                    <a:cubicBezTo>
                      <a:pt x="121" y="1961"/>
                      <a:pt x="0" y="3816"/>
                      <a:pt x="389" y="5339"/>
                    </a:cubicBezTo>
                    <a:cubicBezTo>
                      <a:pt x="526" y="5870"/>
                      <a:pt x="677" y="6621"/>
                      <a:pt x="837" y="7415"/>
                    </a:cubicBezTo>
                    <a:cubicBezTo>
                      <a:pt x="1193" y="9183"/>
                      <a:pt x="1445" y="10373"/>
                      <a:pt x="1696" y="10783"/>
                    </a:cubicBezTo>
                    <a:cubicBezTo>
                      <a:pt x="2062" y="11382"/>
                      <a:pt x="3618" y="12459"/>
                      <a:pt x="4283" y="12474"/>
                    </a:cubicBezTo>
                    <a:lnTo>
                      <a:pt x="4300" y="12474"/>
                    </a:lnTo>
                    <a:cubicBezTo>
                      <a:pt x="4527" y="12474"/>
                      <a:pt x="4638" y="12362"/>
                      <a:pt x="4685" y="12293"/>
                    </a:cubicBezTo>
                    <a:cubicBezTo>
                      <a:pt x="4948" y="11906"/>
                      <a:pt x="5874" y="4131"/>
                      <a:pt x="6259" y="807"/>
                    </a:cubicBezTo>
                    <a:lnTo>
                      <a:pt x="6285" y="591"/>
                    </a:lnTo>
                    <a:lnTo>
                      <a:pt x="43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5" name="Google Shape;3105;p64"/>
              <p:cNvSpPr/>
              <p:nvPr/>
            </p:nvSpPr>
            <p:spPr>
              <a:xfrm>
                <a:off x="-1916925" y="1813400"/>
                <a:ext cx="167825" cy="201725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8069" extrusionOk="0">
                    <a:moveTo>
                      <a:pt x="6713" y="0"/>
                    </a:moveTo>
                    <a:lnTo>
                      <a:pt x="1" y="66"/>
                    </a:lnTo>
                    <a:lnTo>
                      <a:pt x="1" y="4620"/>
                    </a:lnTo>
                    <a:lnTo>
                      <a:pt x="3324" y="8069"/>
                    </a:lnTo>
                    <a:lnTo>
                      <a:pt x="6713" y="4555"/>
                    </a:lnTo>
                    <a:lnTo>
                      <a:pt x="67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6" name="Google Shape;3106;p64"/>
              <p:cNvSpPr/>
              <p:nvPr/>
            </p:nvSpPr>
            <p:spPr>
              <a:xfrm>
                <a:off x="-1923425" y="1806825"/>
                <a:ext cx="180850" cy="2176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8706" extrusionOk="0">
                    <a:moveTo>
                      <a:pt x="6713" y="526"/>
                    </a:moveTo>
                    <a:lnTo>
                      <a:pt x="6713" y="4713"/>
                    </a:lnTo>
                    <a:lnTo>
                      <a:pt x="3584" y="7956"/>
                    </a:lnTo>
                    <a:lnTo>
                      <a:pt x="521" y="4778"/>
                    </a:lnTo>
                    <a:lnTo>
                      <a:pt x="521" y="587"/>
                    </a:lnTo>
                    <a:lnTo>
                      <a:pt x="6713" y="526"/>
                    </a:lnTo>
                    <a:close/>
                    <a:moveTo>
                      <a:pt x="7233" y="1"/>
                    </a:moveTo>
                    <a:lnTo>
                      <a:pt x="1" y="71"/>
                    </a:lnTo>
                    <a:lnTo>
                      <a:pt x="1" y="4987"/>
                    </a:lnTo>
                    <a:lnTo>
                      <a:pt x="3584" y="8706"/>
                    </a:lnTo>
                    <a:lnTo>
                      <a:pt x="7233" y="4923"/>
                    </a:lnTo>
                    <a:lnTo>
                      <a:pt x="72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7" name="Google Shape;3107;p64"/>
              <p:cNvSpPr/>
              <p:nvPr/>
            </p:nvSpPr>
            <p:spPr>
              <a:xfrm>
                <a:off x="-2009975" y="1689375"/>
                <a:ext cx="64850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3350" extrusionOk="0">
                    <a:moveTo>
                      <a:pt x="706" y="0"/>
                    </a:moveTo>
                    <a:cubicBezTo>
                      <a:pt x="600" y="0"/>
                      <a:pt x="494" y="77"/>
                      <a:pt x="400" y="276"/>
                    </a:cubicBezTo>
                    <a:cubicBezTo>
                      <a:pt x="1" y="1123"/>
                      <a:pt x="466" y="2424"/>
                      <a:pt x="1064" y="2944"/>
                    </a:cubicBezTo>
                    <a:cubicBezTo>
                      <a:pt x="1463" y="3292"/>
                      <a:pt x="2011" y="3349"/>
                      <a:pt x="2331" y="3349"/>
                    </a:cubicBezTo>
                    <a:cubicBezTo>
                      <a:pt x="2490" y="3349"/>
                      <a:pt x="2593" y="3335"/>
                      <a:pt x="2593" y="3335"/>
                    </a:cubicBezTo>
                    <a:lnTo>
                      <a:pt x="2260" y="1383"/>
                    </a:lnTo>
                    <a:lnTo>
                      <a:pt x="1397" y="797"/>
                    </a:lnTo>
                    <a:cubicBezTo>
                      <a:pt x="1397" y="797"/>
                      <a:pt x="1048" y="0"/>
                      <a:pt x="7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8" name="Google Shape;3108;p64"/>
              <p:cNvSpPr/>
              <p:nvPr/>
            </p:nvSpPr>
            <p:spPr>
              <a:xfrm>
                <a:off x="-2016875" y="1682850"/>
                <a:ext cx="79250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871" extrusionOk="0">
                    <a:moveTo>
                      <a:pt x="984" y="523"/>
                    </a:moveTo>
                    <a:cubicBezTo>
                      <a:pt x="1084" y="557"/>
                      <a:pt x="1305" y="867"/>
                      <a:pt x="1434" y="1163"/>
                    </a:cubicBezTo>
                    <a:lnTo>
                      <a:pt x="1465" y="1232"/>
                    </a:lnTo>
                    <a:lnTo>
                      <a:pt x="2299" y="1797"/>
                    </a:lnTo>
                    <a:lnTo>
                      <a:pt x="2563" y="3349"/>
                    </a:lnTo>
                    <a:cubicBezTo>
                      <a:pt x="2278" y="3344"/>
                      <a:pt x="1830" y="3287"/>
                      <a:pt x="1511" y="3009"/>
                    </a:cubicBezTo>
                    <a:cubicBezTo>
                      <a:pt x="964" y="2533"/>
                      <a:pt x="581" y="1351"/>
                      <a:pt x="911" y="649"/>
                    </a:cubicBezTo>
                    <a:cubicBezTo>
                      <a:pt x="952" y="563"/>
                      <a:pt x="984" y="531"/>
                      <a:pt x="984" y="523"/>
                    </a:cubicBezTo>
                    <a:close/>
                    <a:moveTo>
                      <a:pt x="987" y="1"/>
                    </a:moveTo>
                    <a:cubicBezTo>
                      <a:pt x="842" y="12"/>
                      <a:pt x="607" y="72"/>
                      <a:pt x="440" y="427"/>
                    </a:cubicBezTo>
                    <a:cubicBezTo>
                      <a:pt x="1" y="1361"/>
                      <a:pt x="470" y="2793"/>
                      <a:pt x="1169" y="3401"/>
                    </a:cubicBezTo>
                    <a:cubicBezTo>
                      <a:pt x="1630" y="3803"/>
                      <a:pt x="2246" y="3871"/>
                      <a:pt x="2606" y="3871"/>
                    </a:cubicBezTo>
                    <a:cubicBezTo>
                      <a:pt x="2706" y="3871"/>
                      <a:pt x="2805" y="3866"/>
                      <a:pt x="2904" y="3854"/>
                    </a:cubicBezTo>
                    <a:lnTo>
                      <a:pt x="3169" y="3816"/>
                    </a:lnTo>
                    <a:lnTo>
                      <a:pt x="2775" y="1490"/>
                    </a:lnTo>
                    <a:lnTo>
                      <a:pt x="1879" y="884"/>
                    </a:lnTo>
                    <a:cubicBezTo>
                      <a:pt x="1750" y="609"/>
                      <a:pt x="1419" y="7"/>
                      <a:pt x="9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09" name="Google Shape;3109;p64"/>
              <p:cNvSpPr/>
              <p:nvPr/>
            </p:nvSpPr>
            <p:spPr>
              <a:xfrm>
                <a:off x="-1734200" y="1689375"/>
                <a:ext cx="64850" cy="83750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3350" extrusionOk="0">
                    <a:moveTo>
                      <a:pt x="1889" y="0"/>
                    </a:moveTo>
                    <a:cubicBezTo>
                      <a:pt x="1546" y="0"/>
                      <a:pt x="1197" y="797"/>
                      <a:pt x="1197" y="797"/>
                    </a:cubicBezTo>
                    <a:lnTo>
                      <a:pt x="334" y="1383"/>
                    </a:lnTo>
                    <a:lnTo>
                      <a:pt x="1" y="3335"/>
                    </a:lnTo>
                    <a:cubicBezTo>
                      <a:pt x="1" y="3335"/>
                      <a:pt x="104" y="3349"/>
                      <a:pt x="263" y="3349"/>
                    </a:cubicBezTo>
                    <a:cubicBezTo>
                      <a:pt x="583" y="3349"/>
                      <a:pt x="1131" y="3292"/>
                      <a:pt x="1530" y="2944"/>
                    </a:cubicBezTo>
                    <a:cubicBezTo>
                      <a:pt x="2128" y="2424"/>
                      <a:pt x="2593" y="1123"/>
                      <a:pt x="2195" y="276"/>
                    </a:cubicBezTo>
                    <a:cubicBezTo>
                      <a:pt x="2101" y="77"/>
                      <a:pt x="1995" y="0"/>
                      <a:pt x="1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0" name="Google Shape;3110;p64"/>
              <p:cNvSpPr/>
              <p:nvPr/>
            </p:nvSpPr>
            <p:spPr>
              <a:xfrm>
                <a:off x="-1741700" y="1682850"/>
                <a:ext cx="79275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3871" extrusionOk="0">
                    <a:moveTo>
                      <a:pt x="2171" y="518"/>
                    </a:moveTo>
                    <a:cubicBezTo>
                      <a:pt x="2172" y="518"/>
                      <a:pt x="2208" y="540"/>
                      <a:pt x="2259" y="649"/>
                    </a:cubicBezTo>
                    <a:cubicBezTo>
                      <a:pt x="2590" y="1351"/>
                      <a:pt x="2206" y="2533"/>
                      <a:pt x="1660" y="3009"/>
                    </a:cubicBezTo>
                    <a:cubicBezTo>
                      <a:pt x="1340" y="3286"/>
                      <a:pt x="892" y="3344"/>
                      <a:pt x="607" y="3349"/>
                    </a:cubicBezTo>
                    <a:lnTo>
                      <a:pt x="872" y="1797"/>
                    </a:lnTo>
                    <a:lnTo>
                      <a:pt x="1706" y="1231"/>
                    </a:lnTo>
                    <a:lnTo>
                      <a:pt x="1736" y="1162"/>
                    </a:lnTo>
                    <a:cubicBezTo>
                      <a:pt x="1869" y="859"/>
                      <a:pt x="2097" y="542"/>
                      <a:pt x="2171" y="518"/>
                    </a:cubicBezTo>
                    <a:close/>
                    <a:moveTo>
                      <a:pt x="2183" y="1"/>
                    </a:moveTo>
                    <a:cubicBezTo>
                      <a:pt x="1752" y="7"/>
                      <a:pt x="1420" y="610"/>
                      <a:pt x="1291" y="884"/>
                    </a:cubicBezTo>
                    <a:lnTo>
                      <a:pt x="397" y="1490"/>
                    </a:lnTo>
                    <a:lnTo>
                      <a:pt x="1" y="3816"/>
                    </a:lnTo>
                    <a:lnTo>
                      <a:pt x="266" y="3854"/>
                    </a:lnTo>
                    <a:cubicBezTo>
                      <a:pt x="364" y="3866"/>
                      <a:pt x="464" y="3871"/>
                      <a:pt x="564" y="3871"/>
                    </a:cubicBezTo>
                    <a:cubicBezTo>
                      <a:pt x="925" y="3871"/>
                      <a:pt x="1540" y="3803"/>
                      <a:pt x="2001" y="3401"/>
                    </a:cubicBezTo>
                    <a:cubicBezTo>
                      <a:pt x="2700" y="2793"/>
                      <a:pt x="3171" y="1362"/>
                      <a:pt x="2730" y="427"/>
                    </a:cubicBezTo>
                    <a:cubicBezTo>
                      <a:pt x="2562" y="71"/>
                      <a:pt x="2353" y="1"/>
                      <a:pt x="2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1" name="Google Shape;3111;p64"/>
              <p:cNvSpPr/>
              <p:nvPr/>
            </p:nvSpPr>
            <p:spPr>
              <a:xfrm>
                <a:off x="-2016600" y="1436150"/>
                <a:ext cx="370500" cy="286175"/>
              </a:xfrm>
              <a:custGeom>
                <a:avLst/>
                <a:gdLst/>
                <a:ahLst/>
                <a:cxnLst/>
                <a:rect l="l" t="t" r="r" b="b"/>
                <a:pathLst>
                  <a:path w="14820" h="11447" extrusionOk="0">
                    <a:moveTo>
                      <a:pt x="6624" y="0"/>
                    </a:moveTo>
                    <a:cubicBezTo>
                      <a:pt x="6213" y="0"/>
                      <a:pt x="5819" y="39"/>
                      <a:pt x="5449" y="126"/>
                    </a:cubicBezTo>
                    <a:cubicBezTo>
                      <a:pt x="2126" y="907"/>
                      <a:pt x="2792" y="1883"/>
                      <a:pt x="2792" y="1883"/>
                    </a:cubicBezTo>
                    <a:cubicBezTo>
                      <a:pt x="2792" y="1883"/>
                      <a:pt x="0" y="3054"/>
                      <a:pt x="0" y="5006"/>
                    </a:cubicBezTo>
                    <a:cubicBezTo>
                      <a:pt x="0" y="6958"/>
                      <a:pt x="399" y="9170"/>
                      <a:pt x="1064" y="10015"/>
                    </a:cubicBezTo>
                    <a:cubicBezTo>
                      <a:pt x="1728" y="10862"/>
                      <a:pt x="2259" y="11447"/>
                      <a:pt x="2259" y="11447"/>
                    </a:cubicBezTo>
                    <a:lnTo>
                      <a:pt x="2392" y="8650"/>
                    </a:lnTo>
                    <a:lnTo>
                      <a:pt x="4320" y="5332"/>
                    </a:lnTo>
                    <a:cubicBezTo>
                      <a:pt x="4320" y="5332"/>
                      <a:pt x="7509" y="7348"/>
                      <a:pt x="9104" y="7348"/>
                    </a:cubicBezTo>
                    <a:cubicBezTo>
                      <a:pt x="10699" y="7348"/>
                      <a:pt x="11762" y="7153"/>
                      <a:pt x="11762" y="7153"/>
                    </a:cubicBezTo>
                    <a:lnTo>
                      <a:pt x="12360" y="10471"/>
                    </a:lnTo>
                    <a:lnTo>
                      <a:pt x="13225" y="8065"/>
                    </a:lnTo>
                    <a:lnTo>
                      <a:pt x="13225" y="5852"/>
                    </a:lnTo>
                    <a:cubicBezTo>
                      <a:pt x="13225" y="5852"/>
                      <a:pt x="14819" y="4356"/>
                      <a:pt x="14486" y="3380"/>
                    </a:cubicBezTo>
                    <a:cubicBezTo>
                      <a:pt x="14192" y="2512"/>
                      <a:pt x="9906" y="0"/>
                      <a:pt x="6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2" name="Google Shape;3112;p64"/>
              <p:cNvSpPr/>
              <p:nvPr/>
            </p:nvSpPr>
            <p:spPr>
              <a:xfrm>
                <a:off x="-2023100" y="1429700"/>
                <a:ext cx="383350" cy="308675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12347" extrusionOk="0">
                    <a:moveTo>
                      <a:pt x="6890" y="517"/>
                    </a:moveTo>
                    <a:cubicBezTo>
                      <a:pt x="10065" y="517"/>
                      <a:pt x="14246" y="2975"/>
                      <a:pt x="14502" y="3721"/>
                    </a:cubicBezTo>
                    <a:cubicBezTo>
                      <a:pt x="14729" y="4386"/>
                      <a:pt x="13691" y="5561"/>
                      <a:pt x="13308" y="5919"/>
                    </a:cubicBezTo>
                    <a:lnTo>
                      <a:pt x="13226" y="5997"/>
                    </a:lnTo>
                    <a:lnTo>
                      <a:pt x="13226" y="8277"/>
                    </a:lnTo>
                    <a:lnTo>
                      <a:pt x="12706" y="9725"/>
                    </a:lnTo>
                    <a:lnTo>
                      <a:pt x="12234" y="7107"/>
                    </a:lnTo>
                    <a:lnTo>
                      <a:pt x="11977" y="7154"/>
                    </a:lnTo>
                    <a:cubicBezTo>
                      <a:pt x="11966" y="7157"/>
                      <a:pt x="10915" y="7345"/>
                      <a:pt x="9365" y="7345"/>
                    </a:cubicBezTo>
                    <a:cubicBezTo>
                      <a:pt x="7864" y="7345"/>
                      <a:pt x="4750" y="5389"/>
                      <a:pt x="4720" y="5369"/>
                    </a:cubicBezTo>
                    <a:lnTo>
                      <a:pt x="4491" y="5224"/>
                    </a:lnTo>
                    <a:lnTo>
                      <a:pt x="2395" y="8831"/>
                    </a:lnTo>
                    <a:lnTo>
                      <a:pt x="2291" y="11045"/>
                    </a:lnTo>
                    <a:cubicBezTo>
                      <a:pt x="2085" y="10803"/>
                      <a:pt x="1819" y="10482"/>
                      <a:pt x="1529" y="10112"/>
                    </a:cubicBezTo>
                    <a:cubicBezTo>
                      <a:pt x="954" y="9381"/>
                      <a:pt x="521" y="7297"/>
                      <a:pt x="521" y="5264"/>
                    </a:cubicBezTo>
                    <a:cubicBezTo>
                      <a:pt x="521" y="3509"/>
                      <a:pt x="3127" y="2392"/>
                      <a:pt x="3153" y="2381"/>
                    </a:cubicBezTo>
                    <a:lnTo>
                      <a:pt x="3452" y="2267"/>
                    </a:lnTo>
                    <a:lnTo>
                      <a:pt x="3273" y="2004"/>
                    </a:lnTo>
                    <a:cubicBezTo>
                      <a:pt x="3270" y="1996"/>
                      <a:pt x="3234" y="1925"/>
                      <a:pt x="3288" y="1807"/>
                    </a:cubicBezTo>
                    <a:cubicBezTo>
                      <a:pt x="3376" y="1609"/>
                      <a:pt x="3795" y="1102"/>
                      <a:pt x="5770" y="637"/>
                    </a:cubicBezTo>
                    <a:cubicBezTo>
                      <a:pt x="6122" y="555"/>
                      <a:pt x="6498" y="517"/>
                      <a:pt x="6890" y="517"/>
                    </a:cubicBezTo>
                    <a:close/>
                    <a:moveTo>
                      <a:pt x="6870" y="0"/>
                    </a:moveTo>
                    <a:cubicBezTo>
                      <a:pt x="6442" y="0"/>
                      <a:pt x="6031" y="41"/>
                      <a:pt x="5649" y="131"/>
                    </a:cubicBezTo>
                    <a:cubicBezTo>
                      <a:pt x="3991" y="521"/>
                      <a:pt x="3031" y="1028"/>
                      <a:pt x="2794" y="1637"/>
                    </a:cubicBezTo>
                    <a:cubicBezTo>
                      <a:pt x="2748" y="1751"/>
                      <a:pt x="2728" y="1875"/>
                      <a:pt x="2739" y="1998"/>
                    </a:cubicBezTo>
                    <a:cubicBezTo>
                      <a:pt x="2060" y="2326"/>
                      <a:pt x="0" y="3472"/>
                      <a:pt x="0" y="5264"/>
                    </a:cubicBezTo>
                    <a:cubicBezTo>
                      <a:pt x="0" y="7068"/>
                      <a:pt x="350" y="9456"/>
                      <a:pt x="1118" y="10436"/>
                    </a:cubicBezTo>
                    <a:cubicBezTo>
                      <a:pt x="1781" y="11278"/>
                      <a:pt x="2321" y="11874"/>
                      <a:pt x="2326" y="11880"/>
                    </a:cubicBezTo>
                    <a:lnTo>
                      <a:pt x="2750" y="12347"/>
                    </a:lnTo>
                    <a:lnTo>
                      <a:pt x="2910" y="8983"/>
                    </a:lnTo>
                    <a:lnTo>
                      <a:pt x="4671" y="5952"/>
                    </a:lnTo>
                    <a:cubicBezTo>
                      <a:pt x="5444" y="6420"/>
                      <a:pt x="7950" y="7867"/>
                      <a:pt x="9364" y="7867"/>
                    </a:cubicBezTo>
                    <a:cubicBezTo>
                      <a:pt x="10524" y="7867"/>
                      <a:pt x="11400" y="7767"/>
                      <a:pt x="11811" y="7708"/>
                    </a:cubicBezTo>
                    <a:lnTo>
                      <a:pt x="12537" y="11733"/>
                    </a:lnTo>
                    <a:lnTo>
                      <a:pt x="13729" y="8410"/>
                    </a:lnTo>
                    <a:lnTo>
                      <a:pt x="13745" y="6221"/>
                    </a:lnTo>
                    <a:cubicBezTo>
                      <a:pt x="14107" y="5862"/>
                      <a:pt x="15334" y="4554"/>
                      <a:pt x="14993" y="3554"/>
                    </a:cubicBezTo>
                    <a:cubicBezTo>
                      <a:pt x="14632" y="2489"/>
                      <a:pt x="10216" y="0"/>
                      <a:pt x="6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3" name="Google Shape;3113;p64"/>
              <p:cNvSpPr/>
              <p:nvPr/>
            </p:nvSpPr>
            <p:spPr>
              <a:xfrm>
                <a:off x="-1980075" y="1528775"/>
                <a:ext cx="274175" cy="374925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4997" extrusionOk="0">
                    <a:moveTo>
                      <a:pt x="2061" y="0"/>
                    </a:moveTo>
                    <a:cubicBezTo>
                      <a:pt x="2061" y="0"/>
                      <a:pt x="1862" y="2213"/>
                      <a:pt x="1064" y="3513"/>
                    </a:cubicBezTo>
                    <a:cubicBezTo>
                      <a:pt x="340" y="4696"/>
                      <a:pt x="54" y="4750"/>
                      <a:pt x="8" y="4750"/>
                    </a:cubicBezTo>
                    <a:cubicBezTo>
                      <a:pt x="3" y="4750"/>
                      <a:pt x="1" y="4750"/>
                      <a:pt x="1" y="4750"/>
                    </a:cubicBezTo>
                    <a:lnTo>
                      <a:pt x="1" y="4750"/>
                    </a:lnTo>
                    <a:cubicBezTo>
                      <a:pt x="1" y="4750"/>
                      <a:pt x="799" y="9628"/>
                      <a:pt x="1464" y="10930"/>
                    </a:cubicBezTo>
                    <a:cubicBezTo>
                      <a:pt x="2127" y="12232"/>
                      <a:pt x="4188" y="14508"/>
                      <a:pt x="4653" y="14834"/>
                    </a:cubicBezTo>
                    <a:cubicBezTo>
                      <a:pt x="4832" y="14959"/>
                      <a:pt x="5197" y="14997"/>
                      <a:pt x="5616" y="14997"/>
                    </a:cubicBezTo>
                    <a:cubicBezTo>
                      <a:pt x="6288" y="14997"/>
                      <a:pt x="7101" y="14898"/>
                      <a:pt x="7511" y="14898"/>
                    </a:cubicBezTo>
                    <a:cubicBezTo>
                      <a:pt x="8175" y="14898"/>
                      <a:pt x="10102" y="10995"/>
                      <a:pt x="10434" y="10280"/>
                    </a:cubicBezTo>
                    <a:cubicBezTo>
                      <a:pt x="10767" y="9564"/>
                      <a:pt x="10967" y="3449"/>
                      <a:pt x="10967" y="3449"/>
                    </a:cubicBezTo>
                    <a:lnTo>
                      <a:pt x="10369" y="2342"/>
                    </a:lnTo>
                    <a:cubicBezTo>
                      <a:pt x="10369" y="2342"/>
                      <a:pt x="9301" y="2610"/>
                      <a:pt x="7955" y="2610"/>
                    </a:cubicBezTo>
                    <a:cubicBezTo>
                      <a:pt x="7099" y="2610"/>
                      <a:pt x="6130" y="2501"/>
                      <a:pt x="5251" y="2147"/>
                    </a:cubicBezTo>
                    <a:cubicBezTo>
                      <a:pt x="2992" y="1237"/>
                      <a:pt x="2061" y="0"/>
                      <a:pt x="2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4" name="Google Shape;3114;p64"/>
              <p:cNvSpPr/>
              <p:nvPr/>
            </p:nvSpPr>
            <p:spPr>
              <a:xfrm>
                <a:off x="-1988075" y="1511425"/>
                <a:ext cx="288725" cy="398775"/>
              </a:xfrm>
              <a:custGeom>
                <a:avLst/>
                <a:gdLst/>
                <a:ahLst/>
                <a:cxnLst/>
                <a:rect l="l" t="t" r="r" b="b"/>
                <a:pathLst>
                  <a:path w="11549" h="15951" extrusionOk="0">
                    <a:moveTo>
                      <a:pt x="2570" y="1279"/>
                    </a:moveTo>
                    <a:cubicBezTo>
                      <a:pt x="3048" y="1737"/>
                      <a:pt x="3978" y="2478"/>
                      <a:pt x="5475" y="3082"/>
                    </a:cubicBezTo>
                    <a:cubicBezTo>
                      <a:pt x="6394" y="3452"/>
                      <a:pt x="7398" y="3565"/>
                      <a:pt x="8281" y="3565"/>
                    </a:cubicBezTo>
                    <a:cubicBezTo>
                      <a:pt x="9311" y="3565"/>
                      <a:pt x="10176" y="3412"/>
                      <a:pt x="10553" y="3333"/>
                    </a:cubicBezTo>
                    <a:lnTo>
                      <a:pt x="11024" y="4204"/>
                    </a:lnTo>
                    <a:cubicBezTo>
                      <a:pt x="10945" y="6554"/>
                      <a:pt x="10742" y="10382"/>
                      <a:pt x="10519" y="10864"/>
                    </a:cubicBezTo>
                    <a:cubicBezTo>
                      <a:pt x="9709" y="12607"/>
                      <a:pt x="8254" y="15216"/>
                      <a:pt x="7831" y="15332"/>
                    </a:cubicBezTo>
                    <a:cubicBezTo>
                      <a:pt x="7647" y="15332"/>
                      <a:pt x="7383" y="15351"/>
                      <a:pt x="7088" y="15373"/>
                    </a:cubicBezTo>
                    <a:cubicBezTo>
                      <a:pt x="6757" y="15398"/>
                      <a:pt x="6310" y="15431"/>
                      <a:pt x="5920" y="15431"/>
                    </a:cubicBezTo>
                    <a:cubicBezTo>
                      <a:pt x="5560" y="15431"/>
                      <a:pt x="5249" y="15403"/>
                      <a:pt x="5122" y="15314"/>
                    </a:cubicBezTo>
                    <a:cubicBezTo>
                      <a:pt x="4729" y="15039"/>
                      <a:pt x="2669" y="12786"/>
                      <a:pt x="2015" y="11505"/>
                    </a:cubicBezTo>
                    <a:cubicBezTo>
                      <a:pt x="1451" y="10402"/>
                      <a:pt x="769" y="6526"/>
                      <a:pt x="612" y="5601"/>
                    </a:cubicBezTo>
                    <a:cubicBezTo>
                      <a:pt x="830" y="5448"/>
                      <a:pt x="1143" y="5100"/>
                      <a:pt x="1607" y="4343"/>
                    </a:cubicBezTo>
                    <a:cubicBezTo>
                      <a:pt x="2182" y="3402"/>
                      <a:pt x="2456" y="2039"/>
                      <a:pt x="2570" y="1279"/>
                    </a:cubicBezTo>
                    <a:close/>
                    <a:moveTo>
                      <a:pt x="2182" y="1"/>
                    </a:moveTo>
                    <a:lnTo>
                      <a:pt x="2122" y="669"/>
                    </a:lnTo>
                    <a:cubicBezTo>
                      <a:pt x="2120" y="691"/>
                      <a:pt x="1919" y="2835"/>
                      <a:pt x="1163" y="4070"/>
                    </a:cubicBezTo>
                    <a:cubicBezTo>
                      <a:pt x="656" y="4896"/>
                      <a:pt x="395" y="5118"/>
                      <a:pt x="311" y="5172"/>
                    </a:cubicBezTo>
                    <a:lnTo>
                      <a:pt x="0" y="5096"/>
                    </a:lnTo>
                    <a:lnTo>
                      <a:pt x="64" y="5485"/>
                    </a:lnTo>
                    <a:cubicBezTo>
                      <a:pt x="97" y="5686"/>
                      <a:pt x="876" y="10420"/>
                      <a:pt x="1551" y="11743"/>
                    </a:cubicBezTo>
                    <a:cubicBezTo>
                      <a:pt x="2234" y="13080"/>
                      <a:pt x="4317" y="15386"/>
                      <a:pt x="4824" y="15741"/>
                    </a:cubicBezTo>
                    <a:cubicBezTo>
                      <a:pt x="5050" y="15899"/>
                      <a:pt x="5435" y="15951"/>
                      <a:pt x="5931" y="15951"/>
                    </a:cubicBezTo>
                    <a:cubicBezTo>
                      <a:pt x="6280" y="15951"/>
                      <a:pt x="6685" y="15925"/>
                      <a:pt x="7126" y="15891"/>
                    </a:cubicBezTo>
                    <a:cubicBezTo>
                      <a:pt x="7407" y="15871"/>
                      <a:pt x="7657" y="15852"/>
                      <a:pt x="7831" y="15852"/>
                    </a:cubicBezTo>
                    <a:cubicBezTo>
                      <a:pt x="8749" y="15852"/>
                      <a:pt x="10764" y="11571"/>
                      <a:pt x="10990" y="11082"/>
                    </a:cubicBezTo>
                    <a:cubicBezTo>
                      <a:pt x="11335" y="10340"/>
                      <a:pt x="11525" y="4781"/>
                      <a:pt x="11546" y="4149"/>
                    </a:cubicBezTo>
                    <a:lnTo>
                      <a:pt x="11548" y="4079"/>
                    </a:lnTo>
                    <a:lnTo>
                      <a:pt x="10821" y="2734"/>
                    </a:lnTo>
                    <a:lnTo>
                      <a:pt x="10626" y="2783"/>
                    </a:lnTo>
                    <a:cubicBezTo>
                      <a:pt x="10609" y="2787"/>
                      <a:pt x="9569" y="3041"/>
                      <a:pt x="8272" y="3041"/>
                    </a:cubicBezTo>
                    <a:cubicBezTo>
                      <a:pt x="7443" y="3041"/>
                      <a:pt x="6508" y="2937"/>
                      <a:pt x="5668" y="2598"/>
                    </a:cubicBezTo>
                    <a:cubicBezTo>
                      <a:pt x="3514" y="1730"/>
                      <a:pt x="2597" y="548"/>
                      <a:pt x="2589" y="536"/>
                    </a:cubicBez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5" name="Google Shape;3115;p64"/>
              <p:cNvSpPr/>
              <p:nvPr/>
            </p:nvSpPr>
            <p:spPr>
              <a:xfrm>
                <a:off x="-1973400" y="1644225"/>
                <a:ext cx="1213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044" extrusionOk="0">
                    <a:moveTo>
                      <a:pt x="2260" y="1"/>
                    </a:moveTo>
                    <a:cubicBezTo>
                      <a:pt x="797" y="1"/>
                      <a:pt x="0" y="456"/>
                      <a:pt x="0" y="456"/>
                    </a:cubicBezTo>
                    <a:cubicBezTo>
                      <a:pt x="0" y="456"/>
                      <a:pt x="0" y="2668"/>
                      <a:pt x="731" y="3514"/>
                    </a:cubicBezTo>
                    <a:cubicBezTo>
                      <a:pt x="1052" y="3885"/>
                      <a:pt x="1642" y="4043"/>
                      <a:pt x="2254" y="4043"/>
                    </a:cubicBezTo>
                    <a:cubicBezTo>
                      <a:pt x="3035" y="4043"/>
                      <a:pt x="3851" y="3785"/>
                      <a:pt x="4186" y="3384"/>
                    </a:cubicBezTo>
                    <a:cubicBezTo>
                      <a:pt x="4785" y="2668"/>
                      <a:pt x="4851" y="651"/>
                      <a:pt x="4851" y="651"/>
                    </a:cubicBezTo>
                    <a:cubicBezTo>
                      <a:pt x="4851" y="651"/>
                      <a:pt x="372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6" name="Google Shape;3116;p64"/>
              <p:cNvSpPr/>
              <p:nvPr/>
            </p:nvSpPr>
            <p:spPr>
              <a:xfrm>
                <a:off x="-1979900" y="1637725"/>
                <a:ext cx="134425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4565" extrusionOk="0">
                    <a:moveTo>
                      <a:pt x="2520" y="520"/>
                    </a:moveTo>
                    <a:cubicBezTo>
                      <a:pt x="3605" y="520"/>
                      <a:pt x="4509" y="904"/>
                      <a:pt x="4844" y="1065"/>
                    </a:cubicBezTo>
                    <a:cubicBezTo>
                      <a:pt x="4806" y="1697"/>
                      <a:pt x="4651" y="2993"/>
                      <a:pt x="4247" y="3477"/>
                    </a:cubicBezTo>
                    <a:cubicBezTo>
                      <a:pt x="3978" y="3799"/>
                      <a:pt x="3261" y="4036"/>
                      <a:pt x="2542" y="4042"/>
                    </a:cubicBezTo>
                    <a:cubicBezTo>
                      <a:pt x="2535" y="4042"/>
                      <a:pt x="2528" y="4043"/>
                      <a:pt x="2521" y="4043"/>
                    </a:cubicBezTo>
                    <a:cubicBezTo>
                      <a:pt x="1914" y="4043"/>
                      <a:pt x="1431" y="3885"/>
                      <a:pt x="1188" y="3604"/>
                    </a:cubicBezTo>
                    <a:cubicBezTo>
                      <a:pt x="685" y="3023"/>
                      <a:pt x="543" y="1569"/>
                      <a:pt x="523" y="880"/>
                    </a:cubicBezTo>
                    <a:cubicBezTo>
                      <a:pt x="797" y="762"/>
                      <a:pt x="1485" y="521"/>
                      <a:pt x="2520" y="520"/>
                    </a:cubicBezTo>
                    <a:close/>
                    <a:moveTo>
                      <a:pt x="2520" y="0"/>
                    </a:moveTo>
                    <a:cubicBezTo>
                      <a:pt x="1005" y="0"/>
                      <a:pt x="166" y="470"/>
                      <a:pt x="131" y="490"/>
                    </a:cubicBezTo>
                    <a:lnTo>
                      <a:pt x="0" y="565"/>
                    </a:lnTo>
                    <a:lnTo>
                      <a:pt x="0" y="716"/>
                    </a:lnTo>
                    <a:cubicBezTo>
                      <a:pt x="0" y="812"/>
                      <a:pt x="9" y="3036"/>
                      <a:pt x="794" y="3944"/>
                    </a:cubicBezTo>
                    <a:cubicBezTo>
                      <a:pt x="1140" y="4345"/>
                      <a:pt x="1749" y="4564"/>
                      <a:pt x="2511" y="4564"/>
                    </a:cubicBezTo>
                    <a:cubicBezTo>
                      <a:pt x="2524" y="4564"/>
                      <a:pt x="2534" y="4564"/>
                      <a:pt x="2547" y="4563"/>
                    </a:cubicBezTo>
                    <a:cubicBezTo>
                      <a:pt x="3284" y="4557"/>
                      <a:pt x="4220" y="4322"/>
                      <a:pt x="4646" y="3811"/>
                    </a:cubicBezTo>
                    <a:cubicBezTo>
                      <a:pt x="5284" y="3048"/>
                      <a:pt x="5364" y="1135"/>
                      <a:pt x="5372" y="920"/>
                    </a:cubicBezTo>
                    <a:lnTo>
                      <a:pt x="5376" y="763"/>
                    </a:lnTo>
                    <a:lnTo>
                      <a:pt x="5241" y="686"/>
                    </a:lnTo>
                    <a:cubicBezTo>
                      <a:pt x="5192" y="658"/>
                      <a:pt x="4034" y="0"/>
                      <a:pt x="2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7" name="Google Shape;3117;p64"/>
              <p:cNvSpPr/>
              <p:nvPr/>
            </p:nvSpPr>
            <p:spPr>
              <a:xfrm>
                <a:off x="-1828875" y="1644225"/>
                <a:ext cx="121325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4044" extrusionOk="0">
                    <a:moveTo>
                      <a:pt x="2593" y="1"/>
                    </a:moveTo>
                    <a:cubicBezTo>
                      <a:pt x="1130" y="1"/>
                      <a:pt x="0" y="651"/>
                      <a:pt x="0" y="651"/>
                    </a:cubicBezTo>
                    <a:cubicBezTo>
                      <a:pt x="0" y="651"/>
                      <a:pt x="67" y="2668"/>
                      <a:pt x="665" y="3384"/>
                    </a:cubicBezTo>
                    <a:cubicBezTo>
                      <a:pt x="1000" y="3785"/>
                      <a:pt x="1816" y="4043"/>
                      <a:pt x="2597" y="4043"/>
                    </a:cubicBezTo>
                    <a:cubicBezTo>
                      <a:pt x="3209" y="4043"/>
                      <a:pt x="3800" y="3885"/>
                      <a:pt x="4121" y="3514"/>
                    </a:cubicBezTo>
                    <a:cubicBezTo>
                      <a:pt x="4852" y="2668"/>
                      <a:pt x="4852" y="456"/>
                      <a:pt x="4852" y="456"/>
                    </a:cubicBezTo>
                    <a:cubicBezTo>
                      <a:pt x="4852" y="456"/>
                      <a:pt x="4054" y="1"/>
                      <a:pt x="2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8" name="Google Shape;3118;p64"/>
              <p:cNvSpPr/>
              <p:nvPr/>
            </p:nvSpPr>
            <p:spPr>
              <a:xfrm>
                <a:off x="-1835500" y="1637725"/>
                <a:ext cx="134450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4565" extrusionOk="0">
                    <a:moveTo>
                      <a:pt x="2853" y="522"/>
                    </a:moveTo>
                    <a:cubicBezTo>
                      <a:pt x="2854" y="522"/>
                      <a:pt x="2856" y="522"/>
                      <a:pt x="2858" y="522"/>
                    </a:cubicBezTo>
                    <a:cubicBezTo>
                      <a:pt x="3893" y="522"/>
                      <a:pt x="4580" y="762"/>
                      <a:pt x="4855" y="880"/>
                    </a:cubicBezTo>
                    <a:cubicBezTo>
                      <a:pt x="4834" y="1569"/>
                      <a:pt x="4692" y="3023"/>
                      <a:pt x="4190" y="3604"/>
                    </a:cubicBezTo>
                    <a:cubicBezTo>
                      <a:pt x="3944" y="3889"/>
                      <a:pt x="3444" y="4044"/>
                      <a:pt x="2836" y="4044"/>
                    </a:cubicBezTo>
                    <a:cubicBezTo>
                      <a:pt x="2117" y="4038"/>
                      <a:pt x="1400" y="3799"/>
                      <a:pt x="1131" y="3477"/>
                    </a:cubicBezTo>
                    <a:cubicBezTo>
                      <a:pt x="727" y="2994"/>
                      <a:pt x="572" y="1698"/>
                      <a:pt x="534" y="1066"/>
                    </a:cubicBezTo>
                    <a:lnTo>
                      <a:pt x="533" y="1066"/>
                    </a:lnTo>
                    <a:cubicBezTo>
                      <a:pt x="867" y="904"/>
                      <a:pt x="1769" y="522"/>
                      <a:pt x="2853" y="522"/>
                    </a:cubicBezTo>
                    <a:close/>
                    <a:moveTo>
                      <a:pt x="2858" y="0"/>
                    </a:moveTo>
                    <a:cubicBezTo>
                      <a:pt x="1343" y="0"/>
                      <a:pt x="184" y="658"/>
                      <a:pt x="136" y="686"/>
                    </a:cubicBezTo>
                    <a:lnTo>
                      <a:pt x="0" y="763"/>
                    </a:lnTo>
                    <a:lnTo>
                      <a:pt x="5" y="920"/>
                    </a:lnTo>
                    <a:cubicBezTo>
                      <a:pt x="12" y="1136"/>
                      <a:pt x="93" y="3050"/>
                      <a:pt x="730" y="3811"/>
                    </a:cubicBezTo>
                    <a:cubicBezTo>
                      <a:pt x="1158" y="4322"/>
                      <a:pt x="2094" y="4558"/>
                      <a:pt x="2831" y="4564"/>
                    </a:cubicBezTo>
                    <a:lnTo>
                      <a:pt x="2865" y="4564"/>
                    </a:lnTo>
                    <a:cubicBezTo>
                      <a:pt x="3628" y="4564"/>
                      <a:pt x="4237" y="4345"/>
                      <a:pt x="4583" y="3944"/>
                    </a:cubicBezTo>
                    <a:cubicBezTo>
                      <a:pt x="5368" y="3036"/>
                      <a:pt x="5378" y="811"/>
                      <a:pt x="5378" y="717"/>
                    </a:cubicBezTo>
                    <a:lnTo>
                      <a:pt x="5378" y="566"/>
                    </a:lnTo>
                    <a:lnTo>
                      <a:pt x="5246" y="491"/>
                    </a:lnTo>
                    <a:cubicBezTo>
                      <a:pt x="5211" y="470"/>
                      <a:pt x="4373" y="0"/>
                      <a:pt x="28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19" name="Google Shape;3119;p64"/>
              <p:cNvSpPr/>
              <p:nvPr/>
            </p:nvSpPr>
            <p:spPr>
              <a:xfrm>
                <a:off x="-1852125" y="1660500"/>
                <a:ext cx="23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" extrusionOk="0">
                    <a:moveTo>
                      <a:pt x="0" y="0"/>
                    </a:moveTo>
                    <a:lnTo>
                      <a:pt x="9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0" name="Google Shape;3120;p64"/>
              <p:cNvSpPr/>
              <p:nvPr/>
            </p:nvSpPr>
            <p:spPr>
              <a:xfrm>
                <a:off x="-1852125" y="1653975"/>
                <a:ext cx="2327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931" h="522" extrusionOk="0">
                    <a:moveTo>
                      <a:pt x="0" y="1"/>
                    </a:moveTo>
                    <a:lnTo>
                      <a:pt x="0" y="521"/>
                    </a:lnTo>
                    <a:lnTo>
                      <a:pt x="930" y="521"/>
                    </a:lnTo>
                    <a:lnTo>
                      <a:pt x="9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1" name="Google Shape;3121;p64"/>
              <p:cNvSpPr/>
              <p:nvPr/>
            </p:nvSpPr>
            <p:spPr>
              <a:xfrm>
                <a:off x="-2238925" y="2688100"/>
                <a:ext cx="229700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5872" extrusionOk="0">
                    <a:moveTo>
                      <a:pt x="5998" y="0"/>
                    </a:moveTo>
                    <a:lnTo>
                      <a:pt x="1787" y="125"/>
                    </a:lnTo>
                    <a:lnTo>
                      <a:pt x="1" y="3248"/>
                    </a:lnTo>
                    <a:cubicBezTo>
                      <a:pt x="1" y="3248"/>
                      <a:pt x="3828" y="5872"/>
                      <a:pt x="5233" y="5872"/>
                    </a:cubicBezTo>
                    <a:cubicBezTo>
                      <a:pt x="6636" y="5872"/>
                      <a:pt x="7402" y="3997"/>
                      <a:pt x="7402" y="3997"/>
                    </a:cubicBezTo>
                    <a:cubicBezTo>
                      <a:pt x="7402" y="3997"/>
                      <a:pt x="7735" y="4079"/>
                      <a:pt x="8092" y="4079"/>
                    </a:cubicBezTo>
                    <a:cubicBezTo>
                      <a:pt x="8360" y="4079"/>
                      <a:pt x="8641" y="4033"/>
                      <a:pt x="8805" y="3873"/>
                    </a:cubicBezTo>
                    <a:cubicBezTo>
                      <a:pt x="9188" y="3498"/>
                      <a:pt x="9188" y="2874"/>
                      <a:pt x="9188" y="2874"/>
                    </a:cubicBez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2" name="Google Shape;3122;p64"/>
              <p:cNvSpPr/>
              <p:nvPr/>
            </p:nvSpPr>
            <p:spPr>
              <a:xfrm>
                <a:off x="-2247550" y="2681525"/>
                <a:ext cx="244850" cy="159900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6396" extrusionOk="0">
                    <a:moveTo>
                      <a:pt x="6246" y="527"/>
                    </a:moveTo>
                    <a:lnTo>
                      <a:pt x="9265" y="3246"/>
                    </a:lnTo>
                    <a:cubicBezTo>
                      <a:pt x="9246" y="3414"/>
                      <a:pt x="9183" y="3741"/>
                      <a:pt x="8968" y="3950"/>
                    </a:cubicBezTo>
                    <a:cubicBezTo>
                      <a:pt x="8870" y="4047"/>
                      <a:pt x="8663" y="4083"/>
                      <a:pt x="8435" y="4083"/>
                    </a:cubicBezTo>
                    <a:cubicBezTo>
                      <a:pt x="8220" y="4083"/>
                      <a:pt x="7987" y="4051"/>
                      <a:pt x="7808" y="4008"/>
                    </a:cubicBezTo>
                    <a:lnTo>
                      <a:pt x="7590" y="3955"/>
                    </a:lnTo>
                    <a:lnTo>
                      <a:pt x="7506" y="4162"/>
                    </a:lnTo>
                    <a:cubicBezTo>
                      <a:pt x="7498" y="4179"/>
                      <a:pt x="6791" y="5874"/>
                      <a:pt x="5577" y="5874"/>
                    </a:cubicBezTo>
                    <a:cubicBezTo>
                      <a:pt x="4555" y="5874"/>
                      <a:pt x="1873" y="4222"/>
                      <a:pt x="691" y="3431"/>
                    </a:cubicBezTo>
                    <a:lnTo>
                      <a:pt x="2285" y="643"/>
                    </a:lnTo>
                    <a:lnTo>
                      <a:pt x="6246" y="527"/>
                    </a:lnTo>
                    <a:close/>
                    <a:moveTo>
                      <a:pt x="6440" y="0"/>
                    </a:moveTo>
                    <a:lnTo>
                      <a:pt x="1978" y="132"/>
                    </a:lnTo>
                    <a:lnTo>
                      <a:pt x="0" y="3591"/>
                    </a:lnTo>
                    <a:lnTo>
                      <a:pt x="198" y="3726"/>
                    </a:lnTo>
                    <a:cubicBezTo>
                      <a:pt x="356" y="3835"/>
                      <a:pt x="4110" y="6395"/>
                      <a:pt x="5577" y="6395"/>
                    </a:cubicBezTo>
                    <a:cubicBezTo>
                      <a:pt x="6863" y="6395"/>
                      <a:pt x="7642" y="5069"/>
                      <a:pt x="7897" y="4556"/>
                    </a:cubicBezTo>
                    <a:cubicBezTo>
                      <a:pt x="8036" y="4579"/>
                      <a:pt x="8226" y="4603"/>
                      <a:pt x="8427" y="4603"/>
                    </a:cubicBezTo>
                    <a:cubicBezTo>
                      <a:pt x="8752" y="4603"/>
                      <a:pt x="9109" y="4542"/>
                      <a:pt x="9333" y="4322"/>
                    </a:cubicBezTo>
                    <a:cubicBezTo>
                      <a:pt x="9788" y="3875"/>
                      <a:pt x="9793" y="3167"/>
                      <a:pt x="9793" y="3137"/>
                    </a:cubicBezTo>
                    <a:lnTo>
                      <a:pt x="9793" y="3020"/>
                    </a:lnTo>
                    <a:lnTo>
                      <a:pt x="64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3" name="Google Shape;3123;p64"/>
              <p:cNvSpPr/>
              <p:nvPr/>
            </p:nvSpPr>
            <p:spPr>
              <a:xfrm>
                <a:off x="-2551575" y="2079025"/>
                <a:ext cx="392425" cy="690300"/>
              </a:xfrm>
              <a:custGeom>
                <a:avLst/>
                <a:gdLst/>
                <a:ahLst/>
                <a:cxnLst/>
                <a:rect l="l" t="t" r="r" b="b"/>
                <a:pathLst>
                  <a:path w="15697" h="27612" extrusionOk="0">
                    <a:moveTo>
                      <a:pt x="14166" y="1"/>
                    </a:moveTo>
                    <a:lnTo>
                      <a:pt x="0" y="18616"/>
                    </a:lnTo>
                    <a:lnTo>
                      <a:pt x="12507" y="27612"/>
                    </a:lnTo>
                    <a:lnTo>
                      <a:pt x="14293" y="24488"/>
                    </a:lnTo>
                    <a:lnTo>
                      <a:pt x="10465" y="17117"/>
                    </a:lnTo>
                    <a:lnTo>
                      <a:pt x="15696" y="12369"/>
                    </a:lnTo>
                    <a:lnTo>
                      <a:pt x="1416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4" name="Google Shape;3124;p64"/>
              <p:cNvSpPr/>
              <p:nvPr/>
            </p:nvSpPr>
            <p:spPr>
              <a:xfrm>
                <a:off x="-2560775" y="2062375"/>
                <a:ext cx="408525" cy="716425"/>
              </a:xfrm>
              <a:custGeom>
                <a:avLst/>
                <a:gdLst/>
                <a:ahLst/>
                <a:cxnLst/>
                <a:rect l="l" t="t" r="r" b="b"/>
                <a:pathLst>
                  <a:path w="16341" h="28657" extrusionOk="0">
                    <a:moveTo>
                      <a:pt x="14353" y="1333"/>
                    </a:moveTo>
                    <a:lnTo>
                      <a:pt x="15789" y="12933"/>
                    </a:lnTo>
                    <a:lnTo>
                      <a:pt x="10508" y="17725"/>
                    </a:lnTo>
                    <a:lnTo>
                      <a:pt x="14364" y="25148"/>
                    </a:lnTo>
                    <a:lnTo>
                      <a:pt x="12792" y="27898"/>
                    </a:lnTo>
                    <a:lnTo>
                      <a:pt x="738" y="19228"/>
                    </a:lnTo>
                    <a:lnTo>
                      <a:pt x="14353" y="1333"/>
                    </a:lnTo>
                    <a:close/>
                    <a:moveTo>
                      <a:pt x="14714" y="1"/>
                    </a:moveTo>
                    <a:lnTo>
                      <a:pt x="0" y="19338"/>
                    </a:lnTo>
                    <a:lnTo>
                      <a:pt x="12957" y="28657"/>
                    </a:lnTo>
                    <a:lnTo>
                      <a:pt x="14957" y="25160"/>
                    </a:lnTo>
                    <a:lnTo>
                      <a:pt x="11156" y="17841"/>
                    </a:lnTo>
                    <a:lnTo>
                      <a:pt x="16340" y="13138"/>
                    </a:lnTo>
                    <a:lnTo>
                      <a:pt x="147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5" name="Google Shape;3125;p64"/>
              <p:cNvSpPr/>
              <p:nvPr/>
            </p:nvSpPr>
            <p:spPr>
              <a:xfrm>
                <a:off x="-2282125" y="2631800"/>
                <a:ext cx="69625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4387" extrusionOk="0">
                    <a:moveTo>
                      <a:pt x="2489" y="1"/>
                    </a:moveTo>
                    <a:cubicBezTo>
                      <a:pt x="2401" y="1"/>
                      <a:pt x="2315" y="45"/>
                      <a:pt x="2266" y="126"/>
                    </a:cubicBezTo>
                    <a:lnTo>
                      <a:pt x="98" y="3999"/>
                    </a:lnTo>
                    <a:cubicBezTo>
                      <a:pt x="1" y="4173"/>
                      <a:pt x="125" y="4387"/>
                      <a:pt x="324" y="4387"/>
                    </a:cubicBezTo>
                    <a:cubicBezTo>
                      <a:pt x="418" y="4387"/>
                      <a:pt x="506" y="4335"/>
                      <a:pt x="552" y="4254"/>
                    </a:cubicBezTo>
                    <a:lnTo>
                      <a:pt x="2720" y="380"/>
                    </a:lnTo>
                    <a:cubicBezTo>
                      <a:pt x="2784" y="255"/>
                      <a:pt x="2738" y="103"/>
                      <a:pt x="2616" y="34"/>
                    </a:cubicBezTo>
                    <a:cubicBezTo>
                      <a:pt x="2576" y="11"/>
                      <a:pt x="2532" y="1"/>
                      <a:pt x="2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6" name="Google Shape;3126;p64"/>
              <p:cNvSpPr/>
              <p:nvPr/>
            </p:nvSpPr>
            <p:spPr>
              <a:xfrm>
                <a:off x="-2339000" y="2393975"/>
                <a:ext cx="56425" cy="11950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4780" extrusionOk="0">
                    <a:moveTo>
                      <a:pt x="298" y="0"/>
                    </a:moveTo>
                    <a:cubicBezTo>
                      <a:pt x="267" y="0"/>
                      <a:pt x="235" y="6"/>
                      <a:pt x="204" y="18"/>
                    </a:cubicBezTo>
                    <a:cubicBezTo>
                      <a:pt x="66" y="71"/>
                      <a:pt x="0" y="230"/>
                      <a:pt x="61" y="364"/>
                    </a:cubicBezTo>
                    <a:lnTo>
                      <a:pt x="1720" y="4612"/>
                    </a:lnTo>
                    <a:cubicBezTo>
                      <a:pt x="1757" y="4713"/>
                      <a:pt x="1854" y="4779"/>
                      <a:pt x="1962" y="4779"/>
                    </a:cubicBezTo>
                    <a:cubicBezTo>
                      <a:pt x="1993" y="4779"/>
                      <a:pt x="2026" y="4772"/>
                      <a:pt x="2055" y="4761"/>
                    </a:cubicBezTo>
                    <a:cubicBezTo>
                      <a:pt x="2190" y="4708"/>
                      <a:pt x="2256" y="4558"/>
                      <a:pt x="2204" y="4423"/>
                    </a:cubicBezTo>
                    <a:lnTo>
                      <a:pt x="545" y="176"/>
                    </a:lnTo>
                    <a:cubicBezTo>
                      <a:pt x="508" y="68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7" name="Google Shape;3127;p64"/>
              <p:cNvSpPr/>
              <p:nvPr/>
            </p:nvSpPr>
            <p:spPr>
              <a:xfrm>
                <a:off x="-1648725" y="2688100"/>
                <a:ext cx="229725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9189" h="5872" extrusionOk="0">
                    <a:moveTo>
                      <a:pt x="3191" y="0"/>
                    </a:moveTo>
                    <a:lnTo>
                      <a:pt x="0" y="2874"/>
                    </a:lnTo>
                    <a:cubicBezTo>
                      <a:pt x="0" y="2874"/>
                      <a:pt x="0" y="3498"/>
                      <a:pt x="383" y="3873"/>
                    </a:cubicBezTo>
                    <a:cubicBezTo>
                      <a:pt x="547" y="4033"/>
                      <a:pt x="828" y="4079"/>
                      <a:pt x="1096" y="4079"/>
                    </a:cubicBezTo>
                    <a:cubicBezTo>
                      <a:pt x="1453" y="4079"/>
                      <a:pt x="1786" y="3997"/>
                      <a:pt x="1786" y="3997"/>
                    </a:cubicBezTo>
                    <a:cubicBezTo>
                      <a:pt x="1786" y="3997"/>
                      <a:pt x="2553" y="5872"/>
                      <a:pt x="3956" y="5872"/>
                    </a:cubicBezTo>
                    <a:cubicBezTo>
                      <a:pt x="5360" y="5872"/>
                      <a:pt x="9189" y="3248"/>
                      <a:pt x="9189" y="3248"/>
                    </a:cubicBezTo>
                    <a:lnTo>
                      <a:pt x="7401" y="125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8" name="Google Shape;3128;p64"/>
              <p:cNvSpPr/>
              <p:nvPr/>
            </p:nvSpPr>
            <p:spPr>
              <a:xfrm>
                <a:off x="-1655250" y="2681525"/>
                <a:ext cx="244875" cy="159900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6396" extrusionOk="0">
                    <a:moveTo>
                      <a:pt x="3548" y="527"/>
                    </a:moveTo>
                    <a:lnTo>
                      <a:pt x="7510" y="643"/>
                    </a:lnTo>
                    <a:lnTo>
                      <a:pt x="9104" y="3431"/>
                    </a:lnTo>
                    <a:cubicBezTo>
                      <a:pt x="7923" y="4222"/>
                      <a:pt x="5241" y="5874"/>
                      <a:pt x="4219" y="5874"/>
                    </a:cubicBezTo>
                    <a:cubicBezTo>
                      <a:pt x="3008" y="5874"/>
                      <a:pt x="2297" y="4179"/>
                      <a:pt x="2290" y="4162"/>
                    </a:cubicBezTo>
                    <a:lnTo>
                      <a:pt x="2205" y="3955"/>
                    </a:lnTo>
                    <a:lnTo>
                      <a:pt x="1987" y="4008"/>
                    </a:lnTo>
                    <a:cubicBezTo>
                      <a:pt x="1809" y="4051"/>
                      <a:pt x="1575" y="4083"/>
                      <a:pt x="1360" y="4083"/>
                    </a:cubicBezTo>
                    <a:cubicBezTo>
                      <a:pt x="1132" y="4083"/>
                      <a:pt x="925" y="4047"/>
                      <a:pt x="827" y="3950"/>
                    </a:cubicBezTo>
                    <a:cubicBezTo>
                      <a:pt x="612" y="3741"/>
                      <a:pt x="548" y="3414"/>
                      <a:pt x="530" y="3246"/>
                    </a:cubicBezTo>
                    <a:lnTo>
                      <a:pt x="3548" y="527"/>
                    </a:lnTo>
                    <a:close/>
                    <a:moveTo>
                      <a:pt x="3355" y="0"/>
                    </a:moveTo>
                    <a:lnTo>
                      <a:pt x="1" y="3020"/>
                    </a:lnTo>
                    <a:lnTo>
                      <a:pt x="1" y="3137"/>
                    </a:lnTo>
                    <a:cubicBezTo>
                      <a:pt x="1" y="3167"/>
                      <a:pt x="6" y="3875"/>
                      <a:pt x="462" y="4322"/>
                    </a:cubicBezTo>
                    <a:cubicBezTo>
                      <a:pt x="687" y="4542"/>
                      <a:pt x="1043" y="4603"/>
                      <a:pt x="1368" y="4603"/>
                    </a:cubicBezTo>
                    <a:cubicBezTo>
                      <a:pt x="1570" y="4603"/>
                      <a:pt x="1759" y="4579"/>
                      <a:pt x="1897" y="4556"/>
                    </a:cubicBezTo>
                    <a:cubicBezTo>
                      <a:pt x="2152" y="5069"/>
                      <a:pt x="2931" y="6395"/>
                      <a:pt x="4217" y="6395"/>
                    </a:cubicBezTo>
                    <a:cubicBezTo>
                      <a:pt x="5685" y="6395"/>
                      <a:pt x="9437" y="3835"/>
                      <a:pt x="9596" y="3726"/>
                    </a:cubicBezTo>
                    <a:lnTo>
                      <a:pt x="9795" y="3591"/>
                    </a:lnTo>
                    <a:lnTo>
                      <a:pt x="7816" y="132"/>
                    </a:ln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29" name="Google Shape;3129;p64"/>
              <p:cNvSpPr/>
              <p:nvPr/>
            </p:nvSpPr>
            <p:spPr>
              <a:xfrm>
                <a:off x="-1517925" y="2054050"/>
                <a:ext cx="411575" cy="715275"/>
              </a:xfrm>
              <a:custGeom>
                <a:avLst/>
                <a:gdLst/>
                <a:ahLst/>
                <a:cxnLst/>
                <a:rect l="l" t="t" r="r" b="b"/>
                <a:pathLst>
                  <a:path w="16463" h="28611" extrusionOk="0">
                    <a:moveTo>
                      <a:pt x="2169" y="1"/>
                    </a:moveTo>
                    <a:lnTo>
                      <a:pt x="1" y="13243"/>
                    </a:lnTo>
                    <a:lnTo>
                      <a:pt x="5998" y="18116"/>
                    </a:lnTo>
                    <a:lnTo>
                      <a:pt x="2169" y="25487"/>
                    </a:lnTo>
                    <a:lnTo>
                      <a:pt x="3957" y="28611"/>
                    </a:lnTo>
                    <a:lnTo>
                      <a:pt x="16463" y="19615"/>
                    </a:lnTo>
                    <a:lnTo>
                      <a:pt x="216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0" name="Google Shape;3130;p64"/>
              <p:cNvSpPr/>
              <p:nvPr/>
            </p:nvSpPr>
            <p:spPr>
              <a:xfrm>
                <a:off x="-1524950" y="2037650"/>
                <a:ext cx="427725" cy="741150"/>
              </a:xfrm>
              <a:custGeom>
                <a:avLst/>
                <a:gdLst/>
                <a:ahLst/>
                <a:cxnLst/>
                <a:rect l="l" t="t" r="r" b="b"/>
                <a:pathLst>
                  <a:path w="17109" h="29646" extrusionOk="0">
                    <a:moveTo>
                      <a:pt x="2607" y="1313"/>
                    </a:moveTo>
                    <a:lnTo>
                      <a:pt x="16378" y="20213"/>
                    </a:lnTo>
                    <a:lnTo>
                      <a:pt x="4320" y="28887"/>
                    </a:lnTo>
                    <a:lnTo>
                      <a:pt x="2747" y="26137"/>
                    </a:lnTo>
                    <a:lnTo>
                      <a:pt x="6609" y="18704"/>
                    </a:lnTo>
                    <a:lnTo>
                      <a:pt x="563" y="13793"/>
                    </a:lnTo>
                    <a:lnTo>
                      <a:pt x="2607" y="1313"/>
                    </a:lnTo>
                    <a:close/>
                    <a:moveTo>
                      <a:pt x="2295" y="1"/>
                    </a:moveTo>
                    <a:lnTo>
                      <a:pt x="1" y="14006"/>
                    </a:lnTo>
                    <a:lnTo>
                      <a:pt x="5950" y="18840"/>
                    </a:lnTo>
                    <a:lnTo>
                      <a:pt x="2155" y="26149"/>
                    </a:lnTo>
                    <a:lnTo>
                      <a:pt x="4155" y="29646"/>
                    </a:lnTo>
                    <a:lnTo>
                      <a:pt x="17108" y="20330"/>
                    </a:lnTo>
                    <a:lnTo>
                      <a:pt x="22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1" name="Google Shape;3131;p64"/>
              <p:cNvSpPr/>
              <p:nvPr/>
            </p:nvSpPr>
            <p:spPr>
              <a:xfrm>
                <a:off x="-1445750" y="2631400"/>
                <a:ext cx="69950" cy="11007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4403" extrusionOk="0">
                    <a:moveTo>
                      <a:pt x="299" y="1"/>
                    </a:moveTo>
                    <a:cubicBezTo>
                      <a:pt x="256" y="1"/>
                      <a:pt x="213" y="12"/>
                      <a:pt x="172" y="34"/>
                    </a:cubicBezTo>
                    <a:cubicBezTo>
                      <a:pt x="44" y="105"/>
                      <a:pt x="0" y="270"/>
                      <a:pt x="77" y="396"/>
                    </a:cubicBezTo>
                    <a:lnTo>
                      <a:pt x="2247" y="4270"/>
                    </a:lnTo>
                    <a:cubicBezTo>
                      <a:pt x="2291" y="4352"/>
                      <a:pt x="2379" y="4403"/>
                      <a:pt x="2473" y="4403"/>
                    </a:cubicBezTo>
                    <a:cubicBezTo>
                      <a:pt x="2672" y="4403"/>
                      <a:pt x="2798" y="4189"/>
                      <a:pt x="2701" y="4015"/>
                    </a:cubicBezTo>
                    <a:lnTo>
                      <a:pt x="531" y="142"/>
                    </a:lnTo>
                    <a:cubicBezTo>
                      <a:pt x="484" y="52"/>
                      <a:pt x="393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2" name="Google Shape;3132;p64"/>
              <p:cNvSpPr/>
              <p:nvPr/>
            </p:nvSpPr>
            <p:spPr>
              <a:xfrm>
                <a:off x="-1375375" y="2394150"/>
                <a:ext cx="56300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773" extrusionOk="0">
                    <a:moveTo>
                      <a:pt x="1957" y="1"/>
                    </a:moveTo>
                    <a:cubicBezTo>
                      <a:pt x="1851" y="1"/>
                      <a:pt x="1752" y="65"/>
                      <a:pt x="1713" y="170"/>
                    </a:cubicBezTo>
                    <a:lnTo>
                      <a:pt x="54" y="4418"/>
                    </a:lnTo>
                    <a:cubicBezTo>
                      <a:pt x="1" y="4551"/>
                      <a:pt x="67" y="4702"/>
                      <a:pt x="202" y="4754"/>
                    </a:cubicBezTo>
                    <a:cubicBezTo>
                      <a:pt x="232" y="4766"/>
                      <a:pt x="263" y="4772"/>
                      <a:pt x="296" y="4772"/>
                    </a:cubicBezTo>
                    <a:cubicBezTo>
                      <a:pt x="404" y="4772"/>
                      <a:pt x="500" y="4706"/>
                      <a:pt x="538" y="4607"/>
                    </a:cubicBezTo>
                    <a:lnTo>
                      <a:pt x="2197" y="359"/>
                    </a:lnTo>
                    <a:cubicBezTo>
                      <a:pt x="2252" y="224"/>
                      <a:pt x="2185" y="72"/>
                      <a:pt x="2051" y="18"/>
                    </a:cubicBezTo>
                    <a:cubicBezTo>
                      <a:pt x="2020" y="7"/>
                      <a:pt x="1988" y="1"/>
                      <a:pt x="1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3133" name="Google Shape;3133;p64"/>
            <p:cNvGrpSpPr/>
            <p:nvPr/>
          </p:nvGrpSpPr>
          <p:grpSpPr>
            <a:xfrm>
              <a:off x="1089587" y="3211534"/>
              <a:ext cx="1771044" cy="1777177"/>
              <a:chOff x="1252700" y="238400"/>
              <a:chExt cx="5219700" cy="5237775"/>
            </a:xfrm>
          </p:grpSpPr>
          <p:sp>
            <p:nvSpPr>
              <p:cNvPr id="3134" name="Google Shape;3134;p64"/>
              <p:cNvSpPr/>
              <p:nvPr/>
            </p:nvSpPr>
            <p:spPr>
              <a:xfrm>
                <a:off x="2451375" y="1351625"/>
                <a:ext cx="46925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1509" extrusionOk="0">
                    <a:moveTo>
                      <a:pt x="18770" y="1"/>
                    </a:moveTo>
                    <a:cubicBezTo>
                      <a:pt x="12824" y="577"/>
                      <a:pt x="6970" y="485"/>
                      <a:pt x="0" y="1077"/>
                    </a:cubicBezTo>
                    <a:cubicBezTo>
                      <a:pt x="74" y="1212"/>
                      <a:pt x="127" y="1357"/>
                      <a:pt x="156" y="1508"/>
                    </a:cubicBezTo>
                    <a:lnTo>
                      <a:pt x="18770" y="1508"/>
                    </a:lnTo>
                    <a:lnTo>
                      <a:pt x="18770" y="1"/>
                    </a:lnTo>
                    <a:close/>
                  </a:path>
                </a:pathLst>
              </a:custGeom>
              <a:solidFill>
                <a:srgbClr val="C6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5" name="Google Shape;3135;p64"/>
              <p:cNvSpPr/>
              <p:nvPr/>
            </p:nvSpPr>
            <p:spPr>
              <a:xfrm>
                <a:off x="1252700" y="693600"/>
                <a:ext cx="5219700" cy="3620175"/>
              </a:xfrm>
              <a:custGeom>
                <a:avLst/>
                <a:gdLst/>
                <a:ahLst/>
                <a:cxnLst/>
                <a:rect l="l" t="t" r="r" b="b"/>
                <a:pathLst>
                  <a:path w="208788" h="144807" extrusionOk="0">
                    <a:moveTo>
                      <a:pt x="166787" y="50315"/>
                    </a:moveTo>
                    <a:cubicBezTo>
                      <a:pt x="166836" y="50315"/>
                      <a:pt x="166886" y="50317"/>
                      <a:pt x="166937" y="50322"/>
                    </a:cubicBezTo>
                    <a:cubicBezTo>
                      <a:pt x="167741" y="50397"/>
                      <a:pt x="168355" y="51073"/>
                      <a:pt x="168355" y="51882"/>
                    </a:cubicBezTo>
                    <a:cubicBezTo>
                      <a:pt x="168355" y="52690"/>
                      <a:pt x="167741" y="53366"/>
                      <a:pt x="166937" y="53441"/>
                    </a:cubicBezTo>
                    <a:cubicBezTo>
                      <a:pt x="166886" y="53446"/>
                      <a:pt x="166836" y="53449"/>
                      <a:pt x="166787" y="53449"/>
                    </a:cubicBezTo>
                    <a:cubicBezTo>
                      <a:pt x="166043" y="53449"/>
                      <a:pt x="165392" y="52920"/>
                      <a:pt x="165250" y="52176"/>
                    </a:cubicBezTo>
                    <a:lnTo>
                      <a:pt x="145519" y="52176"/>
                    </a:lnTo>
                    <a:lnTo>
                      <a:pt x="145519" y="51587"/>
                    </a:lnTo>
                    <a:lnTo>
                      <a:pt x="165250" y="51587"/>
                    </a:lnTo>
                    <a:cubicBezTo>
                      <a:pt x="165392" y="50843"/>
                      <a:pt x="166043" y="50315"/>
                      <a:pt x="166787" y="50315"/>
                    </a:cubicBezTo>
                    <a:close/>
                    <a:moveTo>
                      <a:pt x="39992" y="50314"/>
                    </a:moveTo>
                    <a:cubicBezTo>
                      <a:pt x="39997" y="50314"/>
                      <a:pt x="40002" y="50314"/>
                      <a:pt x="40006" y="50314"/>
                    </a:cubicBezTo>
                    <a:cubicBezTo>
                      <a:pt x="40814" y="50314"/>
                      <a:pt x="41471" y="50928"/>
                      <a:pt x="41557" y="51713"/>
                    </a:cubicBezTo>
                    <a:lnTo>
                      <a:pt x="70690" y="51713"/>
                    </a:lnTo>
                    <a:lnTo>
                      <a:pt x="70690" y="52302"/>
                    </a:lnTo>
                    <a:lnTo>
                      <a:pt x="41510" y="52302"/>
                    </a:lnTo>
                    <a:cubicBezTo>
                      <a:pt x="41324" y="52962"/>
                      <a:pt x="40726" y="53449"/>
                      <a:pt x="40006" y="53449"/>
                    </a:cubicBezTo>
                    <a:cubicBezTo>
                      <a:pt x="40002" y="53449"/>
                      <a:pt x="39997" y="53449"/>
                      <a:pt x="39992" y="53449"/>
                    </a:cubicBezTo>
                    <a:cubicBezTo>
                      <a:pt x="39127" y="53449"/>
                      <a:pt x="38424" y="52748"/>
                      <a:pt x="38424" y="51882"/>
                    </a:cubicBezTo>
                    <a:cubicBezTo>
                      <a:pt x="38424" y="51015"/>
                      <a:pt x="39127" y="50314"/>
                      <a:pt x="39992" y="50314"/>
                    </a:cubicBezTo>
                    <a:close/>
                    <a:moveTo>
                      <a:pt x="189267" y="65419"/>
                    </a:moveTo>
                    <a:cubicBezTo>
                      <a:pt x="190075" y="65419"/>
                      <a:pt x="190750" y="66033"/>
                      <a:pt x="190827" y="66837"/>
                    </a:cubicBezTo>
                    <a:cubicBezTo>
                      <a:pt x="190904" y="67642"/>
                      <a:pt x="190355" y="68373"/>
                      <a:pt x="189561" y="68524"/>
                    </a:cubicBezTo>
                    <a:lnTo>
                      <a:pt x="189561" y="84816"/>
                    </a:lnTo>
                    <a:lnTo>
                      <a:pt x="180120" y="84816"/>
                    </a:lnTo>
                    <a:lnTo>
                      <a:pt x="180120" y="95311"/>
                    </a:lnTo>
                    <a:lnTo>
                      <a:pt x="179530" y="95311"/>
                    </a:lnTo>
                    <a:lnTo>
                      <a:pt x="179530" y="84226"/>
                    </a:lnTo>
                    <a:lnTo>
                      <a:pt x="188972" y="84226"/>
                    </a:lnTo>
                    <a:lnTo>
                      <a:pt x="188972" y="68524"/>
                    </a:lnTo>
                    <a:cubicBezTo>
                      <a:pt x="188178" y="68373"/>
                      <a:pt x="187629" y="67642"/>
                      <a:pt x="187706" y="66837"/>
                    </a:cubicBezTo>
                    <a:cubicBezTo>
                      <a:pt x="187782" y="66033"/>
                      <a:pt x="188458" y="65419"/>
                      <a:pt x="189267" y="65419"/>
                    </a:cubicBezTo>
                    <a:close/>
                    <a:moveTo>
                      <a:pt x="15147" y="88090"/>
                    </a:moveTo>
                    <a:cubicBezTo>
                      <a:pt x="15152" y="88090"/>
                      <a:pt x="15158" y="88090"/>
                      <a:pt x="15163" y="88090"/>
                    </a:cubicBezTo>
                    <a:cubicBezTo>
                      <a:pt x="15858" y="88090"/>
                      <a:pt x="16440" y="88545"/>
                      <a:pt x="16646" y="89172"/>
                    </a:cubicBezTo>
                    <a:lnTo>
                      <a:pt x="30860" y="89172"/>
                    </a:lnTo>
                    <a:lnTo>
                      <a:pt x="30860" y="94304"/>
                    </a:lnTo>
                    <a:cubicBezTo>
                      <a:pt x="31360" y="94499"/>
                      <a:pt x="31725" y="94938"/>
                      <a:pt x="31827" y="95467"/>
                    </a:cubicBezTo>
                    <a:lnTo>
                      <a:pt x="191326" y="95467"/>
                    </a:lnTo>
                    <a:cubicBezTo>
                      <a:pt x="191468" y="94722"/>
                      <a:pt x="192120" y="94193"/>
                      <a:pt x="192864" y="94193"/>
                    </a:cubicBezTo>
                    <a:cubicBezTo>
                      <a:pt x="192913" y="94193"/>
                      <a:pt x="192963" y="94195"/>
                      <a:pt x="193012" y="94200"/>
                    </a:cubicBezTo>
                    <a:cubicBezTo>
                      <a:pt x="193817" y="94277"/>
                      <a:pt x="194431" y="94952"/>
                      <a:pt x="194431" y="95760"/>
                    </a:cubicBezTo>
                    <a:cubicBezTo>
                      <a:pt x="194431" y="96569"/>
                      <a:pt x="193817" y="97244"/>
                      <a:pt x="193012" y="97321"/>
                    </a:cubicBezTo>
                    <a:cubicBezTo>
                      <a:pt x="192962" y="97326"/>
                      <a:pt x="192912" y="97328"/>
                      <a:pt x="192862" y="97328"/>
                    </a:cubicBezTo>
                    <a:cubicBezTo>
                      <a:pt x="192119" y="97328"/>
                      <a:pt x="191468" y="96800"/>
                      <a:pt x="191326" y="96055"/>
                    </a:cubicBezTo>
                    <a:lnTo>
                      <a:pt x="31826" y="96055"/>
                    </a:lnTo>
                    <a:cubicBezTo>
                      <a:pt x="31686" y="96793"/>
                      <a:pt x="31040" y="97327"/>
                      <a:pt x="30289" y="97327"/>
                    </a:cubicBezTo>
                    <a:cubicBezTo>
                      <a:pt x="29538" y="97327"/>
                      <a:pt x="28892" y="96793"/>
                      <a:pt x="28751" y="96055"/>
                    </a:cubicBezTo>
                    <a:lnTo>
                      <a:pt x="23560" y="96055"/>
                    </a:lnTo>
                    <a:cubicBezTo>
                      <a:pt x="23418" y="96800"/>
                      <a:pt x="22767" y="97328"/>
                      <a:pt x="22023" y="97328"/>
                    </a:cubicBezTo>
                    <a:cubicBezTo>
                      <a:pt x="21973" y="97328"/>
                      <a:pt x="21923" y="97326"/>
                      <a:pt x="21873" y="97321"/>
                    </a:cubicBezTo>
                    <a:cubicBezTo>
                      <a:pt x="21069" y="97244"/>
                      <a:pt x="20455" y="96569"/>
                      <a:pt x="20455" y="95760"/>
                    </a:cubicBezTo>
                    <a:cubicBezTo>
                      <a:pt x="20455" y="94952"/>
                      <a:pt x="21069" y="94276"/>
                      <a:pt x="21873" y="94200"/>
                    </a:cubicBezTo>
                    <a:cubicBezTo>
                      <a:pt x="21923" y="94195"/>
                      <a:pt x="21973" y="94193"/>
                      <a:pt x="22023" y="94193"/>
                    </a:cubicBezTo>
                    <a:cubicBezTo>
                      <a:pt x="22767" y="94193"/>
                      <a:pt x="23418" y="94721"/>
                      <a:pt x="23560" y="95465"/>
                    </a:cubicBezTo>
                    <a:lnTo>
                      <a:pt x="28751" y="95465"/>
                    </a:lnTo>
                    <a:cubicBezTo>
                      <a:pt x="28891" y="94734"/>
                      <a:pt x="29527" y="94203"/>
                      <a:pt x="30270" y="94195"/>
                    </a:cubicBezTo>
                    <a:lnTo>
                      <a:pt x="30270" y="89761"/>
                    </a:lnTo>
                    <a:lnTo>
                      <a:pt x="16720" y="89761"/>
                    </a:lnTo>
                    <a:cubicBezTo>
                      <a:pt x="16665" y="90577"/>
                      <a:pt x="15993" y="91224"/>
                      <a:pt x="15163" y="91224"/>
                    </a:cubicBezTo>
                    <a:cubicBezTo>
                      <a:pt x="15158" y="91224"/>
                      <a:pt x="15152" y="91224"/>
                      <a:pt x="15147" y="91224"/>
                    </a:cubicBezTo>
                    <a:cubicBezTo>
                      <a:pt x="14282" y="91224"/>
                      <a:pt x="13581" y="90523"/>
                      <a:pt x="13581" y="89657"/>
                    </a:cubicBezTo>
                    <a:cubicBezTo>
                      <a:pt x="13581" y="88791"/>
                      <a:pt x="14282" y="88090"/>
                      <a:pt x="15147" y="88090"/>
                    </a:cubicBezTo>
                    <a:close/>
                    <a:moveTo>
                      <a:pt x="169604" y="115323"/>
                    </a:moveTo>
                    <a:cubicBezTo>
                      <a:pt x="170357" y="115323"/>
                      <a:pt x="171001" y="115858"/>
                      <a:pt x="171142" y="116596"/>
                    </a:cubicBezTo>
                    <a:lnTo>
                      <a:pt x="191775" y="116596"/>
                    </a:lnTo>
                    <a:cubicBezTo>
                      <a:pt x="191917" y="115852"/>
                      <a:pt x="192569" y="115323"/>
                      <a:pt x="193312" y="115323"/>
                    </a:cubicBezTo>
                    <a:cubicBezTo>
                      <a:pt x="193362" y="115323"/>
                      <a:pt x="193412" y="115326"/>
                      <a:pt x="193462" y="115330"/>
                    </a:cubicBezTo>
                    <a:cubicBezTo>
                      <a:pt x="194267" y="115407"/>
                      <a:pt x="194880" y="116083"/>
                      <a:pt x="194880" y="116891"/>
                    </a:cubicBezTo>
                    <a:cubicBezTo>
                      <a:pt x="194880" y="117699"/>
                      <a:pt x="194267" y="118374"/>
                      <a:pt x="193462" y="118450"/>
                    </a:cubicBezTo>
                    <a:cubicBezTo>
                      <a:pt x="193412" y="118455"/>
                      <a:pt x="193362" y="118457"/>
                      <a:pt x="193312" y="118457"/>
                    </a:cubicBezTo>
                    <a:cubicBezTo>
                      <a:pt x="192569" y="118457"/>
                      <a:pt x="191917" y="117929"/>
                      <a:pt x="191775" y="117186"/>
                    </a:cubicBezTo>
                    <a:lnTo>
                      <a:pt x="171143" y="117186"/>
                    </a:lnTo>
                    <a:cubicBezTo>
                      <a:pt x="171016" y="117853"/>
                      <a:pt x="170464" y="118364"/>
                      <a:pt x="169780" y="118440"/>
                    </a:cubicBezTo>
                    <a:lnTo>
                      <a:pt x="169780" y="123789"/>
                    </a:lnTo>
                    <a:lnTo>
                      <a:pt x="191767" y="123789"/>
                    </a:lnTo>
                    <a:cubicBezTo>
                      <a:pt x="191869" y="123023"/>
                      <a:pt x="192518" y="122430"/>
                      <a:pt x="193313" y="122430"/>
                    </a:cubicBezTo>
                    <a:cubicBezTo>
                      <a:pt x="194172" y="122437"/>
                      <a:pt x="194865" y="123137"/>
                      <a:pt x="194865" y="123996"/>
                    </a:cubicBezTo>
                    <a:cubicBezTo>
                      <a:pt x="194865" y="124856"/>
                      <a:pt x="194172" y="125556"/>
                      <a:pt x="193313" y="125565"/>
                    </a:cubicBezTo>
                    <a:cubicBezTo>
                      <a:pt x="192579" y="125565"/>
                      <a:pt x="191969" y="125059"/>
                      <a:pt x="191797" y="124378"/>
                    </a:cubicBezTo>
                    <a:lnTo>
                      <a:pt x="169191" y="124378"/>
                    </a:lnTo>
                    <a:lnTo>
                      <a:pt x="169191" y="118395"/>
                    </a:lnTo>
                    <a:cubicBezTo>
                      <a:pt x="168620" y="118239"/>
                      <a:pt x="168179" y="117774"/>
                      <a:pt x="168067" y="117186"/>
                    </a:cubicBezTo>
                    <a:lnTo>
                      <a:pt x="142960" y="117186"/>
                    </a:lnTo>
                    <a:lnTo>
                      <a:pt x="142960" y="116596"/>
                    </a:lnTo>
                    <a:lnTo>
                      <a:pt x="168067" y="116596"/>
                    </a:lnTo>
                    <a:cubicBezTo>
                      <a:pt x="168207" y="115858"/>
                      <a:pt x="168853" y="115323"/>
                      <a:pt x="169604" y="115323"/>
                    </a:cubicBezTo>
                    <a:close/>
                    <a:moveTo>
                      <a:pt x="14087" y="111137"/>
                    </a:moveTo>
                    <a:cubicBezTo>
                      <a:pt x="14092" y="111137"/>
                      <a:pt x="14097" y="111137"/>
                      <a:pt x="14102" y="111137"/>
                    </a:cubicBezTo>
                    <a:cubicBezTo>
                      <a:pt x="14914" y="111137"/>
                      <a:pt x="15574" y="111758"/>
                      <a:pt x="15653" y="112550"/>
                    </a:cubicBezTo>
                    <a:lnTo>
                      <a:pt x="27665" y="112550"/>
                    </a:lnTo>
                    <a:cubicBezTo>
                      <a:pt x="27744" y="111758"/>
                      <a:pt x="28404" y="111137"/>
                      <a:pt x="29216" y="111137"/>
                    </a:cubicBezTo>
                    <a:cubicBezTo>
                      <a:pt x="30029" y="111137"/>
                      <a:pt x="30689" y="111758"/>
                      <a:pt x="30768" y="112550"/>
                    </a:cubicBezTo>
                    <a:lnTo>
                      <a:pt x="39402" y="112550"/>
                    </a:lnTo>
                    <a:lnTo>
                      <a:pt x="39402" y="122440"/>
                    </a:lnTo>
                    <a:lnTo>
                      <a:pt x="57801" y="122440"/>
                    </a:lnTo>
                    <a:cubicBezTo>
                      <a:pt x="57922" y="121811"/>
                      <a:pt x="58414" y="121318"/>
                      <a:pt x="59043" y="121197"/>
                    </a:cubicBezTo>
                    <a:lnTo>
                      <a:pt x="59043" y="116486"/>
                    </a:lnTo>
                    <a:lnTo>
                      <a:pt x="69556" y="116486"/>
                    </a:lnTo>
                    <a:lnTo>
                      <a:pt x="69556" y="117075"/>
                    </a:lnTo>
                    <a:lnTo>
                      <a:pt x="59632" y="117075"/>
                    </a:lnTo>
                    <a:lnTo>
                      <a:pt x="59632" y="121198"/>
                    </a:lnTo>
                    <a:cubicBezTo>
                      <a:pt x="60202" y="121307"/>
                      <a:pt x="60665" y="121721"/>
                      <a:pt x="60836" y="122275"/>
                    </a:cubicBezTo>
                    <a:cubicBezTo>
                      <a:pt x="61006" y="122830"/>
                      <a:pt x="60857" y="123433"/>
                      <a:pt x="60447" y="123843"/>
                    </a:cubicBezTo>
                    <a:cubicBezTo>
                      <a:pt x="60149" y="124142"/>
                      <a:pt x="59749" y="124302"/>
                      <a:pt x="59339" y="124302"/>
                    </a:cubicBezTo>
                    <a:cubicBezTo>
                      <a:pt x="59185" y="124302"/>
                      <a:pt x="59030" y="124280"/>
                      <a:pt x="58879" y="124233"/>
                    </a:cubicBezTo>
                    <a:cubicBezTo>
                      <a:pt x="58324" y="124062"/>
                      <a:pt x="57910" y="123600"/>
                      <a:pt x="57801" y="123030"/>
                    </a:cubicBezTo>
                    <a:lnTo>
                      <a:pt x="38812" y="123030"/>
                    </a:lnTo>
                    <a:lnTo>
                      <a:pt x="38812" y="113140"/>
                    </a:lnTo>
                    <a:lnTo>
                      <a:pt x="30715" y="113140"/>
                    </a:lnTo>
                    <a:cubicBezTo>
                      <a:pt x="30553" y="113700"/>
                      <a:pt x="30091" y="114132"/>
                      <a:pt x="29511" y="114243"/>
                    </a:cubicBezTo>
                    <a:lnTo>
                      <a:pt x="29511" y="129324"/>
                    </a:lnTo>
                    <a:lnTo>
                      <a:pt x="20101" y="129324"/>
                    </a:lnTo>
                    <a:cubicBezTo>
                      <a:pt x="19877" y="129917"/>
                      <a:pt x="19309" y="130341"/>
                      <a:pt x="18638" y="130341"/>
                    </a:cubicBezTo>
                    <a:cubicBezTo>
                      <a:pt x="18633" y="130341"/>
                      <a:pt x="18629" y="130341"/>
                      <a:pt x="18624" y="130341"/>
                    </a:cubicBezTo>
                    <a:cubicBezTo>
                      <a:pt x="17759" y="130341"/>
                      <a:pt x="17056" y="129640"/>
                      <a:pt x="17056" y="128773"/>
                    </a:cubicBezTo>
                    <a:cubicBezTo>
                      <a:pt x="17056" y="127907"/>
                      <a:pt x="17759" y="127206"/>
                      <a:pt x="18624" y="127206"/>
                    </a:cubicBezTo>
                    <a:cubicBezTo>
                      <a:pt x="18629" y="127206"/>
                      <a:pt x="18633" y="127206"/>
                      <a:pt x="18638" y="127206"/>
                    </a:cubicBezTo>
                    <a:cubicBezTo>
                      <a:pt x="19490" y="127206"/>
                      <a:pt x="20180" y="127888"/>
                      <a:pt x="20201" y="128735"/>
                    </a:cubicBezTo>
                    <a:lnTo>
                      <a:pt x="28921" y="128735"/>
                    </a:lnTo>
                    <a:lnTo>
                      <a:pt x="28921" y="114243"/>
                    </a:lnTo>
                    <a:cubicBezTo>
                      <a:pt x="28341" y="114132"/>
                      <a:pt x="27880" y="113700"/>
                      <a:pt x="27717" y="113140"/>
                    </a:cubicBezTo>
                    <a:lnTo>
                      <a:pt x="15601" y="113140"/>
                    </a:lnTo>
                    <a:cubicBezTo>
                      <a:pt x="15411" y="113792"/>
                      <a:pt x="14815" y="114272"/>
                      <a:pt x="14102" y="114272"/>
                    </a:cubicBezTo>
                    <a:cubicBezTo>
                      <a:pt x="14097" y="114272"/>
                      <a:pt x="14092" y="114272"/>
                      <a:pt x="14087" y="114272"/>
                    </a:cubicBezTo>
                    <a:cubicBezTo>
                      <a:pt x="13223" y="114272"/>
                      <a:pt x="12519" y="113571"/>
                      <a:pt x="12519" y="112705"/>
                    </a:cubicBezTo>
                    <a:cubicBezTo>
                      <a:pt x="12519" y="111838"/>
                      <a:pt x="13223" y="111137"/>
                      <a:pt x="14087" y="111137"/>
                    </a:cubicBezTo>
                    <a:close/>
                    <a:moveTo>
                      <a:pt x="136905" y="1"/>
                    </a:moveTo>
                    <a:cubicBezTo>
                      <a:pt x="132240" y="1"/>
                      <a:pt x="127894" y="738"/>
                      <a:pt x="123858" y="1748"/>
                    </a:cubicBezTo>
                    <a:cubicBezTo>
                      <a:pt x="110020" y="5210"/>
                      <a:pt x="103470" y="13062"/>
                      <a:pt x="88405" y="20150"/>
                    </a:cubicBezTo>
                    <a:lnTo>
                      <a:pt x="88405" y="23084"/>
                    </a:lnTo>
                    <a:lnTo>
                      <a:pt x="101149" y="23084"/>
                    </a:lnTo>
                    <a:lnTo>
                      <a:pt x="101149" y="23672"/>
                    </a:lnTo>
                    <a:lnTo>
                      <a:pt x="87817" y="23672"/>
                    </a:lnTo>
                    <a:lnTo>
                      <a:pt x="87817" y="20427"/>
                    </a:lnTo>
                    <a:cubicBezTo>
                      <a:pt x="86732" y="20929"/>
                      <a:pt x="85607" y="21426"/>
                      <a:pt x="84429" y="21917"/>
                    </a:cubicBezTo>
                    <a:cubicBezTo>
                      <a:pt x="78037" y="24581"/>
                      <a:pt x="72617" y="25705"/>
                      <a:pt x="67307" y="26261"/>
                    </a:cubicBezTo>
                    <a:lnTo>
                      <a:pt x="67307" y="28418"/>
                    </a:lnTo>
                    <a:lnTo>
                      <a:pt x="48103" y="28418"/>
                    </a:lnTo>
                    <a:cubicBezTo>
                      <a:pt x="47960" y="29163"/>
                      <a:pt x="47309" y="29691"/>
                      <a:pt x="46565" y="29691"/>
                    </a:cubicBezTo>
                    <a:cubicBezTo>
                      <a:pt x="46516" y="29691"/>
                      <a:pt x="46466" y="29688"/>
                      <a:pt x="46417" y="29684"/>
                    </a:cubicBezTo>
                    <a:cubicBezTo>
                      <a:pt x="45613" y="29607"/>
                      <a:pt x="44999" y="28931"/>
                      <a:pt x="44999" y="28124"/>
                    </a:cubicBezTo>
                    <a:cubicBezTo>
                      <a:pt x="44999" y="27968"/>
                      <a:pt x="45028" y="27819"/>
                      <a:pt x="45071" y="27678"/>
                    </a:cubicBezTo>
                    <a:lnTo>
                      <a:pt x="45071" y="27678"/>
                    </a:lnTo>
                    <a:cubicBezTo>
                      <a:pt x="41448" y="28073"/>
                      <a:pt x="37848" y="28655"/>
                      <a:pt x="34286" y="29422"/>
                    </a:cubicBezTo>
                    <a:cubicBezTo>
                      <a:pt x="12428" y="34111"/>
                      <a:pt x="0" y="63661"/>
                      <a:pt x="0" y="80547"/>
                    </a:cubicBezTo>
                    <a:cubicBezTo>
                      <a:pt x="0" y="97433"/>
                      <a:pt x="1314" y="121838"/>
                      <a:pt x="20143" y="134487"/>
                    </a:cubicBezTo>
                    <a:cubicBezTo>
                      <a:pt x="24099" y="137145"/>
                      <a:pt x="29192" y="138189"/>
                      <a:pt x="34933" y="138189"/>
                    </a:cubicBezTo>
                    <a:cubicBezTo>
                      <a:pt x="55990" y="138189"/>
                      <a:pt x="85762" y="124142"/>
                      <a:pt x="100094" y="124142"/>
                    </a:cubicBezTo>
                    <a:cubicBezTo>
                      <a:pt x="100454" y="124142"/>
                      <a:pt x="100804" y="124150"/>
                      <a:pt x="101144" y="124169"/>
                    </a:cubicBezTo>
                    <a:cubicBezTo>
                      <a:pt x="118716" y="125107"/>
                      <a:pt x="138858" y="144807"/>
                      <a:pt x="164145" y="144807"/>
                    </a:cubicBezTo>
                    <a:cubicBezTo>
                      <a:pt x="199570" y="144806"/>
                      <a:pt x="208787" y="98789"/>
                      <a:pt x="202926" y="65885"/>
                    </a:cubicBezTo>
                    <a:cubicBezTo>
                      <a:pt x="200074" y="49872"/>
                      <a:pt x="192226" y="37294"/>
                      <a:pt x="182144" y="25669"/>
                    </a:cubicBezTo>
                    <a:cubicBezTo>
                      <a:pt x="180993" y="24341"/>
                      <a:pt x="179852" y="23076"/>
                      <a:pt x="178721" y="21874"/>
                    </a:cubicBezTo>
                    <a:lnTo>
                      <a:pt x="148778" y="21874"/>
                    </a:lnTo>
                    <a:cubicBezTo>
                      <a:pt x="148554" y="22468"/>
                      <a:pt x="147986" y="22893"/>
                      <a:pt x="147314" y="22893"/>
                    </a:cubicBezTo>
                    <a:cubicBezTo>
                      <a:pt x="147313" y="22893"/>
                      <a:pt x="147313" y="22893"/>
                      <a:pt x="147312" y="22893"/>
                    </a:cubicBezTo>
                    <a:cubicBezTo>
                      <a:pt x="146447" y="22893"/>
                      <a:pt x="145746" y="22190"/>
                      <a:pt x="145747" y="21326"/>
                    </a:cubicBezTo>
                    <a:cubicBezTo>
                      <a:pt x="145747" y="20512"/>
                      <a:pt x="146369" y="19852"/>
                      <a:pt x="147161" y="19773"/>
                    </a:cubicBezTo>
                    <a:lnTo>
                      <a:pt x="147161" y="12882"/>
                    </a:lnTo>
                    <a:lnTo>
                      <a:pt x="129767" y="12882"/>
                    </a:lnTo>
                    <a:lnTo>
                      <a:pt x="129767" y="21874"/>
                    </a:lnTo>
                    <a:lnTo>
                      <a:pt x="109249" y="21874"/>
                    </a:lnTo>
                    <a:lnTo>
                      <a:pt x="109249" y="38214"/>
                    </a:lnTo>
                    <a:lnTo>
                      <a:pt x="108659" y="38214"/>
                    </a:lnTo>
                    <a:lnTo>
                      <a:pt x="108659" y="21285"/>
                    </a:lnTo>
                    <a:lnTo>
                      <a:pt x="129178" y="21285"/>
                    </a:lnTo>
                    <a:lnTo>
                      <a:pt x="129178" y="12293"/>
                    </a:lnTo>
                    <a:lnTo>
                      <a:pt x="161653" y="12293"/>
                    </a:lnTo>
                    <a:cubicBezTo>
                      <a:pt x="161795" y="11549"/>
                      <a:pt x="162447" y="11021"/>
                      <a:pt x="163191" y="11021"/>
                    </a:cubicBezTo>
                    <a:cubicBezTo>
                      <a:pt x="163240" y="11021"/>
                      <a:pt x="163291" y="11023"/>
                      <a:pt x="163341" y="11028"/>
                    </a:cubicBezTo>
                    <a:cubicBezTo>
                      <a:pt x="164145" y="11104"/>
                      <a:pt x="164759" y="11779"/>
                      <a:pt x="164759" y="12588"/>
                    </a:cubicBezTo>
                    <a:cubicBezTo>
                      <a:pt x="164759" y="13397"/>
                      <a:pt x="164145" y="14072"/>
                      <a:pt x="163341" y="14149"/>
                    </a:cubicBezTo>
                    <a:cubicBezTo>
                      <a:pt x="163291" y="14154"/>
                      <a:pt x="163242" y="14156"/>
                      <a:pt x="163193" y="14156"/>
                    </a:cubicBezTo>
                    <a:cubicBezTo>
                      <a:pt x="162448" y="14156"/>
                      <a:pt x="161795" y="13627"/>
                      <a:pt x="161653" y="12882"/>
                    </a:cubicBezTo>
                    <a:lnTo>
                      <a:pt x="147750" y="12882"/>
                    </a:lnTo>
                    <a:lnTo>
                      <a:pt x="147750" y="19828"/>
                    </a:lnTo>
                    <a:cubicBezTo>
                      <a:pt x="148403" y="20016"/>
                      <a:pt x="148859" y="20605"/>
                      <a:pt x="148878" y="21285"/>
                    </a:cubicBezTo>
                    <a:lnTo>
                      <a:pt x="178162" y="21285"/>
                    </a:lnTo>
                    <a:cubicBezTo>
                      <a:pt x="162316" y="4644"/>
                      <a:pt x="148608" y="1"/>
                      <a:pt x="13690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6" name="Google Shape;3136;p64"/>
              <p:cNvSpPr/>
              <p:nvPr/>
            </p:nvSpPr>
            <p:spPr>
              <a:xfrm>
                <a:off x="2451375" y="1351625"/>
                <a:ext cx="46925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1509" extrusionOk="0">
                    <a:moveTo>
                      <a:pt x="18770" y="1"/>
                    </a:moveTo>
                    <a:cubicBezTo>
                      <a:pt x="12824" y="577"/>
                      <a:pt x="6970" y="485"/>
                      <a:pt x="0" y="1077"/>
                    </a:cubicBezTo>
                    <a:cubicBezTo>
                      <a:pt x="74" y="1212"/>
                      <a:pt x="127" y="1357"/>
                      <a:pt x="156" y="1508"/>
                    </a:cubicBezTo>
                    <a:lnTo>
                      <a:pt x="18770" y="1508"/>
                    </a:lnTo>
                    <a:lnTo>
                      <a:pt x="187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7" name="Google Shape;3137;p64"/>
              <p:cNvSpPr/>
              <p:nvPr/>
            </p:nvSpPr>
            <p:spPr>
              <a:xfrm>
                <a:off x="3739775" y="587475"/>
                <a:ext cx="435225" cy="424425"/>
              </a:xfrm>
              <a:custGeom>
                <a:avLst/>
                <a:gdLst/>
                <a:ahLst/>
                <a:cxnLst/>
                <a:rect l="l" t="t" r="r" b="b"/>
                <a:pathLst>
                  <a:path w="17409" h="16977" extrusionOk="0">
                    <a:moveTo>
                      <a:pt x="8704" y="2482"/>
                    </a:moveTo>
                    <a:cubicBezTo>
                      <a:pt x="12135" y="2482"/>
                      <a:pt x="14927" y="5273"/>
                      <a:pt x="14927" y="8705"/>
                    </a:cubicBezTo>
                    <a:lnTo>
                      <a:pt x="14927" y="14496"/>
                    </a:lnTo>
                    <a:lnTo>
                      <a:pt x="2481" y="14496"/>
                    </a:lnTo>
                    <a:lnTo>
                      <a:pt x="2481" y="8705"/>
                    </a:lnTo>
                    <a:cubicBezTo>
                      <a:pt x="2481" y="5274"/>
                      <a:pt x="5273" y="2482"/>
                      <a:pt x="8704" y="2482"/>
                    </a:cubicBezTo>
                    <a:close/>
                    <a:moveTo>
                      <a:pt x="8704" y="0"/>
                    </a:moveTo>
                    <a:cubicBezTo>
                      <a:pt x="3905" y="0"/>
                      <a:pt x="1" y="3905"/>
                      <a:pt x="1" y="8705"/>
                    </a:cubicBezTo>
                    <a:lnTo>
                      <a:pt x="1" y="15736"/>
                    </a:lnTo>
                    <a:cubicBezTo>
                      <a:pt x="1" y="16420"/>
                      <a:pt x="556" y="16976"/>
                      <a:pt x="1241" y="16976"/>
                    </a:cubicBezTo>
                    <a:lnTo>
                      <a:pt x="16167" y="16976"/>
                    </a:lnTo>
                    <a:cubicBezTo>
                      <a:pt x="16852" y="16976"/>
                      <a:pt x="17407" y="16421"/>
                      <a:pt x="17408" y="15736"/>
                    </a:cubicBezTo>
                    <a:lnTo>
                      <a:pt x="17408" y="8705"/>
                    </a:lnTo>
                    <a:cubicBezTo>
                      <a:pt x="17408" y="3905"/>
                      <a:pt x="13504" y="0"/>
                      <a:pt x="87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8" name="Google Shape;3138;p64"/>
              <p:cNvSpPr/>
              <p:nvPr/>
            </p:nvSpPr>
            <p:spPr>
              <a:xfrm>
                <a:off x="3732400" y="580100"/>
                <a:ext cx="449950" cy="439125"/>
              </a:xfrm>
              <a:custGeom>
                <a:avLst/>
                <a:gdLst/>
                <a:ahLst/>
                <a:cxnLst/>
                <a:rect l="l" t="t" r="r" b="b"/>
                <a:pathLst>
                  <a:path w="17998" h="17565" extrusionOk="0">
                    <a:moveTo>
                      <a:pt x="8998" y="3070"/>
                    </a:moveTo>
                    <a:cubicBezTo>
                      <a:pt x="12268" y="3070"/>
                      <a:pt x="14927" y="5730"/>
                      <a:pt x="14927" y="8999"/>
                    </a:cubicBezTo>
                    <a:lnTo>
                      <a:pt x="14927" y="14496"/>
                    </a:lnTo>
                    <a:lnTo>
                      <a:pt x="3070" y="14496"/>
                    </a:lnTo>
                    <a:lnTo>
                      <a:pt x="3070" y="8999"/>
                    </a:lnTo>
                    <a:cubicBezTo>
                      <a:pt x="3070" y="5729"/>
                      <a:pt x="5728" y="3070"/>
                      <a:pt x="8998" y="3070"/>
                    </a:cubicBezTo>
                    <a:close/>
                    <a:moveTo>
                      <a:pt x="8999" y="2482"/>
                    </a:moveTo>
                    <a:cubicBezTo>
                      <a:pt x="5406" y="2482"/>
                      <a:pt x="2482" y="5405"/>
                      <a:pt x="2482" y="9000"/>
                    </a:cubicBezTo>
                    <a:lnTo>
                      <a:pt x="2482" y="14791"/>
                    </a:lnTo>
                    <a:cubicBezTo>
                      <a:pt x="2482" y="14953"/>
                      <a:pt x="2614" y="15085"/>
                      <a:pt x="2777" y="15085"/>
                    </a:cubicBezTo>
                    <a:lnTo>
                      <a:pt x="15223" y="15085"/>
                    </a:lnTo>
                    <a:cubicBezTo>
                      <a:pt x="15385" y="15085"/>
                      <a:pt x="15517" y="14953"/>
                      <a:pt x="15517" y="14791"/>
                    </a:cubicBezTo>
                    <a:lnTo>
                      <a:pt x="15517" y="9000"/>
                    </a:lnTo>
                    <a:cubicBezTo>
                      <a:pt x="15517" y="5405"/>
                      <a:pt x="12592" y="2482"/>
                      <a:pt x="8999" y="2482"/>
                    </a:cubicBezTo>
                    <a:close/>
                    <a:moveTo>
                      <a:pt x="8999" y="590"/>
                    </a:moveTo>
                    <a:cubicBezTo>
                      <a:pt x="13636" y="590"/>
                      <a:pt x="17408" y="4362"/>
                      <a:pt x="17407" y="9000"/>
                    </a:cubicBezTo>
                    <a:lnTo>
                      <a:pt x="17407" y="16031"/>
                    </a:lnTo>
                    <a:cubicBezTo>
                      <a:pt x="17406" y="16553"/>
                      <a:pt x="16984" y="16976"/>
                      <a:pt x="16462" y="16977"/>
                    </a:cubicBezTo>
                    <a:lnTo>
                      <a:pt x="1535" y="16977"/>
                    </a:lnTo>
                    <a:cubicBezTo>
                      <a:pt x="1013" y="16976"/>
                      <a:pt x="590" y="16553"/>
                      <a:pt x="590" y="16031"/>
                    </a:cubicBezTo>
                    <a:lnTo>
                      <a:pt x="590" y="9000"/>
                    </a:lnTo>
                    <a:cubicBezTo>
                      <a:pt x="590" y="4362"/>
                      <a:pt x="4362" y="590"/>
                      <a:pt x="8999" y="590"/>
                    </a:cubicBezTo>
                    <a:close/>
                    <a:moveTo>
                      <a:pt x="8999" y="0"/>
                    </a:moveTo>
                    <a:cubicBezTo>
                      <a:pt x="4037" y="0"/>
                      <a:pt x="1" y="4038"/>
                      <a:pt x="1" y="9000"/>
                    </a:cubicBezTo>
                    <a:lnTo>
                      <a:pt x="1" y="16030"/>
                    </a:lnTo>
                    <a:cubicBezTo>
                      <a:pt x="2" y="16877"/>
                      <a:pt x="688" y="17564"/>
                      <a:pt x="1536" y="17565"/>
                    </a:cubicBezTo>
                    <a:lnTo>
                      <a:pt x="16462" y="17565"/>
                    </a:lnTo>
                    <a:cubicBezTo>
                      <a:pt x="17310" y="17565"/>
                      <a:pt x="17996" y="16878"/>
                      <a:pt x="17997" y="16031"/>
                    </a:cubicBezTo>
                    <a:lnTo>
                      <a:pt x="17997" y="9000"/>
                    </a:lnTo>
                    <a:cubicBezTo>
                      <a:pt x="17997" y="4038"/>
                      <a:pt x="13961" y="0"/>
                      <a:pt x="8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39" name="Google Shape;3139;p64"/>
              <p:cNvSpPr/>
              <p:nvPr/>
            </p:nvSpPr>
            <p:spPr>
              <a:xfrm>
                <a:off x="3716725" y="927125"/>
                <a:ext cx="475125" cy="401500"/>
              </a:xfrm>
              <a:custGeom>
                <a:avLst/>
                <a:gdLst/>
                <a:ahLst/>
                <a:cxnLst/>
                <a:rect l="l" t="t" r="r" b="b"/>
                <a:pathLst>
                  <a:path w="19005" h="16060" extrusionOk="0">
                    <a:moveTo>
                      <a:pt x="1" y="1"/>
                    </a:moveTo>
                    <a:lnTo>
                      <a:pt x="1" y="16060"/>
                    </a:lnTo>
                    <a:lnTo>
                      <a:pt x="19005" y="16060"/>
                    </a:lnTo>
                    <a:lnTo>
                      <a:pt x="19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0" name="Google Shape;3140;p64"/>
              <p:cNvSpPr/>
              <p:nvPr/>
            </p:nvSpPr>
            <p:spPr>
              <a:xfrm>
                <a:off x="3709350" y="919775"/>
                <a:ext cx="489875" cy="416200"/>
              </a:xfrm>
              <a:custGeom>
                <a:avLst/>
                <a:gdLst/>
                <a:ahLst/>
                <a:cxnLst/>
                <a:rect l="l" t="t" r="r" b="b"/>
                <a:pathLst>
                  <a:path w="19595" h="16648" extrusionOk="0">
                    <a:moveTo>
                      <a:pt x="19005" y="590"/>
                    </a:moveTo>
                    <a:lnTo>
                      <a:pt x="19005" y="16059"/>
                    </a:lnTo>
                    <a:lnTo>
                      <a:pt x="589" y="16059"/>
                    </a:lnTo>
                    <a:lnTo>
                      <a:pt x="589" y="590"/>
                    </a:lnTo>
                    <a:close/>
                    <a:moveTo>
                      <a:pt x="296" y="1"/>
                    </a:moveTo>
                    <a:cubicBezTo>
                      <a:pt x="132" y="1"/>
                      <a:pt x="1" y="132"/>
                      <a:pt x="1" y="295"/>
                    </a:cubicBezTo>
                    <a:lnTo>
                      <a:pt x="1" y="16352"/>
                    </a:lnTo>
                    <a:cubicBezTo>
                      <a:pt x="1" y="16516"/>
                      <a:pt x="132" y="16647"/>
                      <a:pt x="296" y="16647"/>
                    </a:cubicBezTo>
                    <a:lnTo>
                      <a:pt x="19300" y="16647"/>
                    </a:lnTo>
                    <a:cubicBezTo>
                      <a:pt x="19462" y="16647"/>
                      <a:pt x="19595" y="16516"/>
                      <a:pt x="19594" y="16352"/>
                    </a:cubicBezTo>
                    <a:lnTo>
                      <a:pt x="19594" y="295"/>
                    </a:lnTo>
                    <a:cubicBezTo>
                      <a:pt x="19595" y="132"/>
                      <a:pt x="19462" y="1"/>
                      <a:pt x="1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1" name="Google Shape;3141;p64"/>
              <p:cNvSpPr/>
              <p:nvPr/>
            </p:nvSpPr>
            <p:spPr>
              <a:xfrm>
                <a:off x="3899800" y="1042075"/>
                <a:ext cx="10392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7540" extrusionOk="0">
                    <a:moveTo>
                      <a:pt x="2086" y="1"/>
                    </a:moveTo>
                    <a:cubicBezTo>
                      <a:pt x="1719" y="1"/>
                      <a:pt x="1352" y="98"/>
                      <a:pt x="1026" y="293"/>
                    </a:cubicBezTo>
                    <a:cubicBezTo>
                      <a:pt x="385" y="675"/>
                      <a:pt x="0" y="1371"/>
                      <a:pt x="17" y="2116"/>
                    </a:cubicBezTo>
                    <a:cubicBezTo>
                      <a:pt x="33" y="2860"/>
                      <a:pt x="449" y="3539"/>
                      <a:pt x="1105" y="3892"/>
                    </a:cubicBezTo>
                    <a:lnTo>
                      <a:pt x="757" y="7539"/>
                    </a:lnTo>
                    <a:lnTo>
                      <a:pt x="3417" y="7539"/>
                    </a:lnTo>
                    <a:lnTo>
                      <a:pt x="3070" y="3892"/>
                    </a:lnTo>
                    <a:cubicBezTo>
                      <a:pt x="3738" y="3531"/>
                      <a:pt x="4156" y="2832"/>
                      <a:pt x="4156" y="2072"/>
                    </a:cubicBezTo>
                    <a:cubicBezTo>
                      <a:pt x="4156" y="1326"/>
                      <a:pt x="3756" y="639"/>
                      <a:pt x="3108" y="271"/>
                    </a:cubicBezTo>
                    <a:cubicBezTo>
                      <a:pt x="2791" y="91"/>
                      <a:pt x="2438" y="1"/>
                      <a:pt x="20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2" name="Google Shape;3142;p64"/>
              <p:cNvSpPr/>
              <p:nvPr/>
            </p:nvSpPr>
            <p:spPr>
              <a:xfrm>
                <a:off x="3892850" y="1034750"/>
                <a:ext cx="1182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8128" extrusionOk="0">
                    <a:moveTo>
                      <a:pt x="2364" y="589"/>
                    </a:moveTo>
                    <a:cubicBezTo>
                      <a:pt x="3343" y="589"/>
                      <a:pt x="4139" y="1386"/>
                      <a:pt x="4139" y="2364"/>
                    </a:cubicBezTo>
                    <a:cubicBezTo>
                      <a:pt x="4139" y="3016"/>
                      <a:pt x="3782" y="3617"/>
                      <a:pt x="3207" y="3926"/>
                    </a:cubicBezTo>
                    <a:lnTo>
                      <a:pt x="3035" y="4019"/>
                    </a:lnTo>
                    <a:lnTo>
                      <a:pt x="3371" y="7537"/>
                    </a:lnTo>
                    <a:lnTo>
                      <a:pt x="1358" y="7537"/>
                    </a:lnTo>
                    <a:lnTo>
                      <a:pt x="1694" y="4019"/>
                    </a:lnTo>
                    <a:lnTo>
                      <a:pt x="1522" y="3926"/>
                    </a:lnTo>
                    <a:cubicBezTo>
                      <a:pt x="947" y="3617"/>
                      <a:pt x="590" y="3016"/>
                      <a:pt x="590" y="2364"/>
                    </a:cubicBezTo>
                    <a:cubicBezTo>
                      <a:pt x="590" y="1386"/>
                      <a:pt x="1386" y="589"/>
                      <a:pt x="2364" y="589"/>
                    </a:cubicBezTo>
                    <a:close/>
                    <a:moveTo>
                      <a:pt x="2365" y="1"/>
                    </a:moveTo>
                    <a:cubicBezTo>
                      <a:pt x="1061" y="1"/>
                      <a:pt x="1" y="1061"/>
                      <a:pt x="1" y="2365"/>
                    </a:cubicBezTo>
                    <a:cubicBezTo>
                      <a:pt x="1" y="3162"/>
                      <a:pt x="403" y="3907"/>
                      <a:pt x="1072" y="4343"/>
                    </a:cubicBezTo>
                    <a:lnTo>
                      <a:pt x="711" y="8127"/>
                    </a:lnTo>
                    <a:lnTo>
                      <a:pt x="4019" y="8127"/>
                    </a:lnTo>
                    <a:lnTo>
                      <a:pt x="3658" y="4343"/>
                    </a:lnTo>
                    <a:cubicBezTo>
                      <a:pt x="4326" y="3907"/>
                      <a:pt x="4729" y="3162"/>
                      <a:pt x="4728" y="2365"/>
                    </a:cubicBezTo>
                    <a:cubicBezTo>
                      <a:pt x="4728" y="1061"/>
                      <a:pt x="3668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3" name="Google Shape;3143;p64"/>
              <p:cNvSpPr/>
              <p:nvPr/>
            </p:nvSpPr>
            <p:spPr>
              <a:xfrm>
                <a:off x="5477025" y="2569425"/>
                <a:ext cx="435225" cy="424400"/>
              </a:xfrm>
              <a:custGeom>
                <a:avLst/>
                <a:gdLst/>
                <a:ahLst/>
                <a:cxnLst/>
                <a:rect l="l" t="t" r="r" b="b"/>
                <a:pathLst>
                  <a:path w="17409" h="16976" extrusionOk="0">
                    <a:moveTo>
                      <a:pt x="8705" y="2481"/>
                    </a:moveTo>
                    <a:cubicBezTo>
                      <a:pt x="12136" y="2481"/>
                      <a:pt x="14928" y="5273"/>
                      <a:pt x="14928" y="8704"/>
                    </a:cubicBezTo>
                    <a:lnTo>
                      <a:pt x="14928" y="14495"/>
                    </a:lnTo>
                    <a:lnTo>
                      <a:pt x="2482" y="14495"/>
                    </a:lnTo>
                    <a:lnTo>
                      <a:pt x="2482" y="8704"/>
                    </a:lnTo>
                    <a:cubicBezTo>
                      <a:pt x="2482" y="5273"/>
                      <a:pt x="5273" y="2481"/>
                      <a:pt x="8705" y="2481"/>
                    </a:cubicBezTo>
                    <a:close/>
                    <a:moveTo>
                      <a:pt x="8705" y="0"/>
                    </a:moveTo>
                    <a:cubicBezTo>
                      <a:pt x="3906" y="0"/>
                      <a:pt x="1" y="3904"/>
                      <a:pt x="1" y="8704"/>
                    </a:cubicBezTo>
                    <a:lnTo>
                      <a:pt x="1" y="15735"/>
                    </a:lnTo>
                    <a:cubicBezTo>
                      <a:pt x="1" y="16420"/>
                      <a:pt x="557" y="16975"/>
                      <a:pt x="1242" y="16975"/>
                    </a:cubicBezTo>
                    <a:lnTo>
                      <a:pt x="16168" y="16975"/>
                    </a:lnTo>
                    <a:cubicBezTo>
                      <a:pt x="16854" y="16975"/>
                      <a:pt x="17409" y="16420"/>
                      <a:pt x="17409" y="15735"/>
                    </a:cubicBezTo>
                    <a:lnTo>
                      <a:pt x="17409" y="8704"/>
                    </a:lnTo>
                    <a:cubicBezTo>
                      <a:pt x="17409" y="3905"/>
                      <a:pt x="13505" y="0"/>
                      <a:pt x="870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4" name="Google Shape;3144;p64"/>
              <p:cNvSpPr/>
              <p:nvPr/>
            </p:nvSpPr>
            <p:spPr>
              <a:xfrm>
                <a:off x="5469700" y="2562050"/>
                <a:ext cx="449925" cy="439125"/>
              </a:xfrm>
              <a:custGeom>
                <a:avLst/>
                <a:gdLst/>
                <a:ahLst/>
                <a:cxnLst/>
                <a:rect l="l" t="t" r="r" b="b"/>
                <a:pathLst>
                  <a:path w="17997" h="17565" extrusionOk="0">
                    <a:moveTo>
                      <a:pt x="8998" y="3069"/>
                    </a:moveTo>
                    <a:cubicBezTo>
                      <a:pt x="12267" y="3069"/>
                      <a:pt x="14926" y="5729"/>
                      <a:pt x="14926" y="8999"/>
                    </a:cubicBezTo>
                    <a:lnTo>
                      <a:pt x="14926" y="14495"/>
                    </a:lnTo>
                    <a:lnTo>
                      <a:pt x="3069" y="14495"/>
                    </a:lnTo>
                    <a:lnTo>
                      <a:pt x="3069" y="8999"/>
                    </a:lnTo>
                    <a:cubicBezTo>
                      <a:pt x="3069" y="5729"/>
                      <a:pt x="5728" y="3069"/>
                      <a:pt x="8998" y="3069"/>
                    </a:cubicBezTo>
                    <a:close/>
                    <a:moveTo>
                      <a:pt x="8998" y="2481"/>
                    </a:moveTo>
                    <a:cubicBezTo>
                      <a:pt x="5405" y="2481"/>
                      <a:pt x="2480" y="5405"/>
                      <a:pt x="2480" y="8999"/>
                    </a:cubicBezTo>
                    <a:lnTo>
                      <a:pt x="2480" y="14790"/>
                    </a:lnTo>
                    <a:cubicBezTo>
                      <a:pt x="2480" y="14952"/>
                      <a:pt x="2613" y="15085"/>
                      <a:pt x="2775" y="15085"/>
                    </a:cubicBezTo>
                    <a:lnTo>
                      <a:pt x="15221" y="15085"/>
                    </a:lnTo>
                    <a:cubicBezTo>
                      <a:pt x="15383" y="15085"/>
                      <a:pt x="15516" y="14952"/>
                      <a:pt x="15516" y="14790"/>
                    </a:cubicBezTo>
                    <a:lnTo>
                      <a:pt x="15516" y="8999"/>
                    </a:lnTo>
                    <a:cubicBezTo>
                      <a:pt x="15516" y="5405"/>
                      <a:pt x="12592" y="2481"/>
                      <a:pt x="8998" y="2481"/>
                    </a:cubicBezTo>
                    <a:close/>
                    <a:moveTo>
                      <a:pt x="8998" y="589"/>
                    </a:moveTo>
                    <a:cubicBezTo>
                      <a:pt x="13634" y="589"/>
                      <a:pt x="17408" y="4361"/>
                      <a:pt x="17407" y="8999"/>
                    </a:cubicBezTo>
                    <a:lnTo>
                      <a:pt x="17407" y="16030"/>
                    </a:lnTo>
                    <a:cubicBezTo>
                      <a:pt x="17407" y="16552"/>
                      <a:pt x="16983" y="16975"/>
                      <a:pt x="16461" y="16975"/>
                    </a:cubicBezTo>
                    <a:lnTo>
                      <a:pt x="1534" y="16975"/>
                    </a:lnTo>
                    <a:cubicBezTo>
                      <a:pt x="1012" y="16974"/>
                      <a:pt x="589" y="16552"/>
                      <a:pt x="589" y="16030"/>
                    </a:cubicBezTo>
                    <a:lnTo>
                      <a:pt x="589" y="8999"/>
                    </a:lnTo>
                    <a:cubicBezTo>
                      <a:pt x="589" y="4361"/>
                      <a:pt x="4361" y="589"/>
                      <a:pt x="8998" y="589"/>
                    </a:cubicBezTo>
                    <a:close/>
                    <a:moveTo>
                      <a:pt x="8998" y="1"/>
                    </a:moveTo>
                    <a:cubicBezTo>
                      <a:pt x="4036" y="1"/>
                      <a:pt x="0" y="4037"/>
                      <a:pt x="0" y="8999"/>
                    </a:cubicBezTo>
                    <a:lnTo>
                      <a:pt x="0" y="16030"/>
                    </a:lnTo>
                    <a:cubicBezTo>
                      <a:pt x="1" y="16877"/>
                      <a:pt x="688" y="17564"/>
                      <a:pt x="1535" y="17565"/>
                    </a:cubicBezTo>
                    <a:lnTo>
                      <a:pt x="16461" y="17565"/>
                    </a:lnTo>
                    <a:cubicBezTo>
                      <a:pt x="17309" y="17564"/>
                      <a:pt x="17996" y="16877"/>
                      <a:pt x="17996" y="16030"/>
                    </a:cubicBezTo>
                    <a:lnTo>
                      <a:pt x="17996" y="8999"/>
                    </a:lnTo>
                    <a:cubicBezTo>
                      <a:pt x="17996" y="4037"/>
                      <a:pt x="13960" y="1"/>
                      <a:pt x="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5" name="Google Shape;3145;p64"/>
              <p:cNvSpPr/>
              <p:nvPr/>
            </p:nvSpPr>
            <p:spPr>
              <a:xfrm>
                <a:off x="5453975" y="2909075"/>
                <a:ext cx="475150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19006" h="16059" extrusionOk="0">
                    <a:moveTo>
                      <a:pt x="1" y="1"/>
                    </a:moveTo>
                    <a:lnTo>
                      <a:pt x="1" y="16059"/>
                    </a:lnTo>
                    <a:lnTo>
                      <a:pt x="19006" y="16059"/>
                    </a:lnTo>
                    <a:lnTo>
                      <a:pt x="19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6" name="Google Shape;3146;p64"/>
              <p:cNvSpPr/>
              <p:nvPr/>
            </p:nvSpPr>
            <p:spPr>
              <a:xfrm>
                <a:off x="5446600" y="2901700"/>
                <a:ext cx="489875" cy="416225"/>
              </a:xfrm>
              <a:custGeom>
                <a:avLst/>
                <a:gdLst/>
                <a:ahLst/>
                <a:cxnLst/>
                <a:rect l="l" t="t" r="r" b="b"/>
                <a:pathLst>
                  <a:path w="19595" h="16649" extrusionOk="0">
                    <a:moveTo>
                      <a:pt x="19006" y="590"/>
                    </a:moveTo>
                    <a:lnTo>
                      <a:pt x="19006" y="16059"/>
                    </a:lnTo>
                    <a:lnTo>
                      <a:pt x="590" y="16059"/>
                    </a:lnTo>
                    <a:lnTo>
                      <a:pt x="591" y="590"/>
                    </a:lnTo>
                    <a:close/>
                    <a:moveTo>
                      <a:pt x="296" y="1"/>
                    </a:moveTo>
                    <a:cubicBezTo>
                      <a:pt x="133" y="1"/>
                      <a:pt x="1" y="132"/>
                      <a:pt x="2" y="296"/>
                    </a:cubicBezTo>
                    <a:lnTo>
                      <a:pt x="2" y="16354"/>
                    </a:lnTo>
                    <a:cubicBezTo>
                      <a:pt x="2" y="16516"/>
                      <a:pt x="133" y="16649"/>
                      <a:pt x="296" y="16649"/>
                    </a:cubicBezTo>
                    <a:lnTo>
                      <a:pt x="19301" y="16649"/>
                    </a:lnTo>
                    <a:cubicBezTo>
                      <a:pt x="19463" y="16649"/>
                      <a:pt x="19595" y="16516"/>
                      <a:pt x="19595" y="16354"/>
                    </a:cubicBezTo>
                    <a:lnTo>
                      <a:pt x="19595" y="296"/>
                    </a:lnTo>
                    <a:cubicBezTo>
                      <a:pt x="19595" y="132"/>
                      <a:pt x="19463" y="1"/>
                      <a:pt x="19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7" name="Google Shape;3147;p64"/>
              <p:cNvSpPr/>
              <p:nvPr/>
            </p:nvSpPr>
            <p:spPr>
              <a:xfrm>
                <a:off x="5637075" y="3024025"/>
                <a:ext cx="10392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7540" extrusionOk="0">
                    <a:moveTo>
                      <a:pt x="2085" y="0"/>
                    </a:moveTo>
                    <a:cubicBezTo>
                      <a:pt x="1718" y="0"/>
                      <a:pt x="1351" y="98"/>
                      <a:pt x="1025" y="292"/>
                    </a:cubicBezTo>
                    <a:cubicBezTo>
                      <a:pt x="385" y="675"/>
                      <a:pt x="1" y="1370"/>
                      <a:pt x="17" y="2116"/>
                    </a:cubicBezTo>
                    <a:cubicBezTo>
                      <a:pt x="33" y="2860"/>
                      <a:pt x="448" y="3539"/>
                      <a:pt x="1104" y="3892"/>
                    </a:cubicBezTo>
                    <a:lnTo>
                      <a:pt x="757" y="7539"/>
                    </a:lnTo>
                    <a:lnTo>
                      <a:pt x="3416" y="7539"/>
                    </a:lnTo>
                    <a:lnTo>
                      <a:pt x="3069" y="3892"/>
                    </a:lnTo>
                    <a:cubicBezTo>
                      <a:pt x="3739" y="3531"/>
                      <a:pt x="4155" y="2832"/>
                      <a:pt x="4155" y="2071"/>
                    </a:cubicBezTo>
                    <a:cubicBezTo>
                      <a:pt x="4156" y="1326"/>
                      <a:pt x="3756" y="639"/>
                      <a:pt x="3108" y="270"/>
                    </a:cubicBezTo>
                    <a:cubicBezTo>
                      <a:pt x="2790" y="90"/>
                      <a:pt x="2438" y="0"/>
                      <a:pt x="2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8" name="Google Shape;3148;p64"/>
              <p:cNvSpPr/>
              <p:nvPr/>
            </p:nvSpPr>
            <p:spPr>
              <a:xfrm>
                <a:off x="5630150" y="3016700"/>
                <a:ext cx="11820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8128" extrusionOk="0">
                    <a:moveTo>
                      <a:pt x="2364" y="590"/>
                    </a:moveTo>
                    <a:cubicBezTo>
                      <a:pt x="3342" y="590"/>
                      <a:pt x="4138" y="1386"/>
                      <a:pt x="4138" y="2364"/>
                    </a:cubicBezTo>
                    <a:cubicBezTo>
                      <a:pt x="4138" y="3016"/>
                      <a:pt x="3781" y="3616"/>
                      <a:pt x="3206" y="3926"/>
                    </a:cubicBezTo>
                    <a:lnTo>
                      <a:pt x="3034" y="4018"/>
                    </a:lnTo>
                    <a:lnTo>
                      <a:pt x="3370" y="7537"/>
                    </a:lnTo>
                    <a:lnTo>
                      <a:pt x="1358" y="7537"/>
                    </a:lnTo>
                    <a:lnTo>
                      <a:pt x="1693" y="4018"/>
                    </a:lnTo>
                    <a:lnTo>
                      <a:pt x="1521" y="3926"/>
                    </a:lnTo>
                    <a:cubicBezTo>
                      <a:pt x="947" y="3616"/>
                      <a:pt x="589" y="3016"/>
                      <a:pt x="589" y="2364"/>
                    </a:cubicBezTo>
                    <a:cubicBezTo>
                      <a:pt x="589" y="1386"/>
                      <a:pt x="1386" y="590"/>
                      <a:pt x="2364" y="590"/>
                    </a:cubicBezTo>
                    <a:close/>
                    <a:moveTo>
                      <a:pt x="2364" y="1"/>
                    </a:moveTo>
                    <a:cubicBezTo>
                      <a:pt x="1060" y="1"/>
                      <a:pt x="0" y="1060"/>
                      <a:pt x="0" y="2364"/>
                    </a:cubicBezTo>
                    <a:cubicBezTo>
                      <a:pt x="0" y="3162"/>
                      <a:pt x="403" y="3907"/>
                      <a:pt x="1070" y="4343"/>
                    </a:cubicBezTo>
                    <a:lnTo>
                      <a:pt x="710" y="8127"/>
                    </a:lnTo>
                    <a:lnTo>
                      <a:pt x="4018" y="8127"/>
                    </a:lnTo>
                    <a:lnTo>
                      <a:pt x="3657" y="4343"/>
                    </a:lnTo>
                    <a:cubicBezTo>
                      <a:pt x="4325" y="3907"/>
                      <a:pt x="4727" y="3162"/>
                      <a:pt x="4727" y="2364"/>
                    </a:cubicBezTo>
                    <a:cubicBezTo>
                      <a:pt x="4727" y="1060"/>
                      <a:pt x="3667" y="1"/>
                      <a:pt x="2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49" name="Google Shape;3149;p64"/>
              <p:cNvSpPr/>
              <p:nvPr/>
            </p:nvSpPr>
            <p:spPr>
              <a:xfrm>
                <a:off x="1981725" y="2569425"/>
                <a:ext cx="435225" cy="424400"/>
              </a:xfrm>
              <a:custGeom>
                <a:avLst/>
                <a:gdLst/>
                <a:ahLst/>
                <a:cxnLst/>
                <a:rect l="l" t="t" r="r" b="b"/>
                <a:pathLst>
                  <a:path w="17409" h="16976" extrusionOk="0">
                    <a:moveTo>
                      <a:pt x="8704" y="2481"/>
                    </a:moveTo>
                    <a:cubicBezTo>
                      <a:pt x="12135" y="2481"/>
                      <a:pt x="14927" y="5273"/>
                      <a:pt x="14927" y="8704"/>
                    </a:cubicBezTo>
                    <a:lnTo>
                      <a:pt x="14927" y="14495"/>
                    </a:lnTo>
                    <a:lnTo>
                      <a:pt x="2481" y="14495"/>
                    </a:lnTo>
                    <a:lnTo>
                      <a:pt x="2481" y="8704"/>
                    </a:lnTo>
                    <a:cubicBezTo>
                      <a:pt x="2481" y="5273"/>
                      <a:pt x="5273" y="2481"/>
                      <a:pt x="8704" y="2481"/>
                    </a:cubicBezTo>
                    <a:close/>
                    <a:moveTo>
                      <a:pt x="8704" y="0"/>
                    </a:moveTo>
                    <a:cubicBezTo>
                      <a:pt x="3905" y="0"/>
                      <a:pt x="0" y="3904"/>
                      <a:pt x="0" y="8704"/>
                    </a:cubicBezTo>
                    <a:lnTo>
                      <a:pt x="0" y="15735"/>
                    </a:lnTo>
                    <a:cubicBezTo>
                      <a:pt x="0" y="16420"/>
                      <a:pt x="555" y="16975"/>
                      <a:pt x="1241" y="16975"/>
                    </a:cubicBezTo>
                    <a:lnTo>
                      <a:pt x="16168" y="16975"/>
                    </a:lnTo>
                    <a:cubicBezTo>
                      <a:pt x="16852" y="16975"/>
                      <a:pt x="17408" y="16420"/>
                      <a:pt x="17408" y="15735"/>
                    </a:cubicBezTo>
                    <a:lnTo>
                      <a:pt x="17408" y="8704"/>
                    </a:lnTo>
                    <a:cubicBezTo>
                      <a:pt x="17408" y="3905"/>
                      <a:pt x="13503" y="0"/>
                      <a:pt x="87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0" name="Google Shape;3150;p64"/>
              <p:cNvSpPr/>
              <p:nvPr/>
            </p:nvSpPr>
            <p:spPr>
              <a:xfrm>
                <a:off x="1974350" y="2562050"/>
                <a:ext cx="449975" cy="439125"/>
              </a:xfrm>
              <a:custGeom>
                <a:avLst/>
                <a:gdLst/>
                <a:ahLst/>
                <a:cxnLst/>
                <a:rect l="l" t="t" r="r" b="b"/>
                <a:pathLst>
                  <a:path w="17999" h="17565" extrusionOk="0">
                    <a:moveTo>
                      <a:pt x="8999" y="3069"/>
                    </a:moveTo>
                    <a:cubicBezTo>
                      <a:pt x="12269" y="3069"/>
                      <a:pt x="14928" y="5729"/>
                      <a:pt x="14928" y="8999"/>
                    </a:cubicBezTo>
                    <a:lnTo>
                      <a:pt x="14928" y="14495"/>
                    </a:lnTo>
                    <a:lnTo>
                      <a:pt x="3070" y="14495"/>
                    </a:lnTo>
                    <a:lnTo>
                      <a:pt x="3071" y="8999"/>
                    </a:lnTo>
                    <a:cubicBezTo>
                      <a:pt x="3071" y="5730"/>
                      <a:pt x="5729" y="3069"/>
                      <a:pt x="8999" y="3069"/>
                    </a:cubicBezTo>
                    <a:close/>
                    <a:moveTo>
                      <a:pt x="9000" y="2481"/>
                    </a:moveTo>
                    <a:cubicBezTo>
                      <a:pt x="5405" y="2481"/>
                      <a:pt x="2482" y="5405"/>
                      <a:pt x="2482" y="8999"/>
                    </a:cubicBezTo>
                    <a:lnTo>
                      <a:pt x="2482" y="14790"/>
                    </a:lnTo>
                    <a:cubicBezTo>
                      <a:pt x="2481" y="14952"/>
                      <a:pt x="2614" y="15085"/>
                      <a:pt x="2776" y="15085"/>
                    </a:cubicBezTo>
                    <a:lnTo>
                      <a:pt x="15223" y="15085"/>
                    </a:lnTo>
                    <a:cubicBezTo>
                      <a:pt x="15385" y="15085"/>
                      <a:pt x="15517" y="14952"/>
                      <a:pt x="15517" y="14790"/>
                    </a:cubicBezTo>
                    <a:lnTo>
                      <a:pt x="15517" y="8999"/>
                    </a:lnTo>
                    <a:cubicBezTo>
                      <a:pt x="15517" y="5405"/>
                      <a:pt x="12593" y="2481"/>
                      <a:pt x="9000" y="2481"/>
                    </a:cubicBezTo>
                    <a:close/>
                    <a:moveTo>
                      <a:pt x="9000" y="589"/>
                    </a:moveTo>
                    <a:cubicBezTo>
                      <a:pt x="13636" y="589"/>
                      <a:pt x="17409" y="4361"/>
                      <a:pt x="17408" y="8999"/>
                    </a:cubicBezTo>
                    <a:lnTo>
                      <a:pt x="17408" y="16030"/>
                    </a:lnTo>
                    <a:cubicBezTo>
                      <a:pt x="17407" y="16552"/>
                      <a:pt x="16985" y="16974"/>
                      <a:pt x="16463" y="16975"/>
                    </a:cubicBezTo>
                    <a:lnTo>
                      <a:pt x="1536" y="16975"/>
                    </a:lnTo>
                    <a:cubicBezTo>
                      <a:pt x="1013" y="16975"/>
                      <a:pt x="590" y="16552"/>
                      <a:pt x="589" y="16030"/>
                    </a:cubicBezTo>
                    <a:lnTo>
                      <a:pt x="589" y="8999"/>
                    </a:lnTo>
                    <a:cubicBezTo>
                      <a:pt x="589" y="4361"/>
                      <a:pt x="4361" y="589"/>
                      <a:pt x="8999" y="589"/>
                    </a:cubicBezTo>
                    <a:close/>
                    <a:moveTo>
                      <a:pt x="8999" y="1"/>
                    </a:moveTo>
                    <a:cubicBezTo>
                      <a:pt x="4038" y="1"/>
                      <a:pt x="0" y="4037"/>
                      <a:pt x="0" y="8999"/>
                    </a:cubicBezTo>
                    <a:lnTo>
                      <a:pt x="0" y="16030"/>
                    </a:lnTo>
                    <a:cubicBezTo>
                      <a:pt x="2" y="16877"/>
                      <a:pt x="688" y="17564"/>
                      <a:pt x="1536" y="17565"/>
                    </a:cubicBezTo>
                    <a:lnTo>
                      <a:pt x="16463" y="17565"/>
                    </a:lnTo>
                    <a:cubicBezTo>
                      <a:pt x="17309" y="17564"/>
                      <a:pt x="17997" y="16877"/>
                      <a:pt x="17998" y="16030"/>
                    </a:cubicBezTo>
                    <a:lnTo>
                      <a:pt x="17998" y="8999"/>
                    </a:lnTo>
                    <a:cubicBezTo>
                      <a:pt x="17998" y="4037"/>
                      <a:pt x="13961" y="1"/>
                      <a:pt x="8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1" name="Google Shape;3151;p64"/>
              <p:cNvSpPr/>
              <p:nvPr/>
            </p:nvSpPr>
            <p:spPr>
              <a:xfrm>
                <a:off x="1958675" y="2909075"/>
                <a:ext cx="475150" cy="401475"/>
              </a:xfrm>
              <a:custGeom>
                <a:avLst/>
                <a:gdLst/>
                <a:ahLst/>
                <a:cxnLst/>
                <a:rect l="l" t="t" r="r" b="b"/>
                <a:pathLst>
                  <a:path w="19006" h="16059" extrusionOk="0">
                    <a:moveTo>
                      <a:pt x="0" y="1"/>
                    </a:moveTo>
                    <a:lnTo>
                      <a:pt x="0" y="16059"/>
                    </a:lnTo>
                    <a:lnTo>
                      <a:pt x="19006" y="16059"/>
                    </a:lnTo>
                    <a:lnTo>
                      <a:pt x="19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2" name="Google Shape;3152;p64"/>
              <p:cNvSpPr/>
              <p:nvPr/>
            </p:nvSpPr>
            <p:spPr>
              <a:xfrm>
                <a:off x="1951300" y="2901700"/>
                <a:ext cx="489875" cy="416225"/>
              </a:xfrm>
              <a:custGeom>
                <a:avLst/>
                <a:gdLst/>
                <a:ahLst/>
                <a:cxnLst/>
                <a:rect l="l" t="t" r="r" b="b"/>
                <a:pathLst>
                  <a:path w="19595" h="16649" extrusionOk="0">
                    <a:moveTo>
                      <a:pt x="19006" y="590"/>
                    </a:moveTo>
                    <a:lnTo>
                      <a:pt x="19006" y="16059"/>
                    </a:lnTo>
                    <a:lnTo>
                      <a:pt x="590" y="16059"/>
                    </a:lnTo>
                    <a:lnTo>
                      <a:pt x="590" y="590"/>
                    </a:lnTo>
                    <a:close/>
                    <a:moveTo>
                      <a:pt x="295" y="1"/>
                    </a:moveTo>
                    <a:cubicBezTo>
                      <a:pt x="133" y="1"/>
                      <a:pt x="0" y="132"/>
                      <a:pt x="1" y="296"/>
                    </a:cubicBezTo>
                    <a:lnTo>
                      <a:pt x="1" y="16354"/>
                    </a:lnTo>
                    <a:cubicBezTo>
                      <a:pt x="0" y="16516"/>
                      <a:pt x="133" y="16649"/>
                      <a:pt x="295" y="16649"/>
                    </a:cubicBezTo>
                    <a:lnTo>
                      <a:pt x="19299" y="16649"/>
                    </a:lnTo>
                    <a:cubicBezTo>
                      <a:pt x="19463" y="16649"/>
                      <a:pt x="19594" y="16516"/>
                      <a:pt x="19594" y="16354"/>
                    </a:cubicBezTo>
                    <a:lnTo>
                      <a:pt x="19594" y="296"/>
                    </a:lnTo>
                    <a:cubicBezTo>
                      <a:pt x="19594" y="132"/>
                      <a:pt x="19463" y="1"/>
                      <a:pt x="19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3" name="Google Shape;3153;p64"/>
              <p:cNvSpPr/>
              <p:nvPr/>
            </p:nvSpPr>
            <p:spPr>
              <a:xfrm>
                <a:off x="2141775" y="3024025"/>
                <a:ext cx="103875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7540" extrusionOk="0">
                    <a:moveTo>
                      <a:pt x="2084" y="0"/>
                    </a:moveTo>
                    <a:cubicBezTo>
                      <a:pt x="1717" y="0"/>
                      <a:pt x="1351" y="98"/>
                      <a:pt x="1024" y="292"/>
                    </a:cubicBezTo>
                    <a:cubicBezTo>
                      <a:pt x="385" y="675"/>
                      <a:pt x="0" y="1370"/>
                      <a:pt x="15" y="2116"/>
                    </a:cubicBezTo>
                    <a:cubicBezTo>
                      <a:pt x="32" y="2860"/>
                      <a:pt x="447" y="3539"/>
                      <a:pt x="1103" y="3892"/>
                    </a:cubicBezTo>
                    <a:lnTo>
                      <a:pt x="756" y="7539"/>
                    </a:lnTo>
                    <a:lnTo>
                      <a:pt x="3416" y="7539"/>
                    </a:lnTo>
                    <a:lnTo>
                      <a:pt x="3068" y="3892"/>
                    </a:lnTo>
                    <a:cubicBezTo>
                      <a:pt x="3738" y="3531"/>
                      <a:pt x="4155" y="2832"/>
                      <a:pt x="4155" y="2071"/>
                    </a:cubicBezTo>
                    <a:cubicBezTo>
                      <a:pt x="4155" y="1326"/>
                      <a:pt x="3756" y="639"/>
                      <a:pt x="3108" y="270"/>
                    </a:cubicBezTo>
                    <a:cubicBezTo>
                      <a:pt x="2790" y="90"/>
                      <a:pt x="2437" y="0"/>
                      <a:pt x="20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4" name="Google Shape;3154;p64"/>
              <p:cNvSpPr/>
              <p:nvPr/>
            </p:nvSpPr>
            <p:spPr>
              <a:xfrm>
                <a:off x="2134800" y="3016675"/>
                <a:ext cx="118225" cy="203225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8129" extrusionOk="0">
                    <a:moveTo>
                      <a:pt x="2365" y="591"/>
                    </a:moveTo>
                    <a:cubicBezTo>
                      <a:pt x="3344" y="591"/>
                      <a:pt x="4140" y="1387"/>
                      <a:pt x="4140" y="2365"/>
                    </a:cubicBezTo>
                    <a:cubicBezTo>
                      <a:pt x="4140" y="3017"/>
                      <a:pt x="3781" y="3617"/>
                      <a:pt x="3208" y="3927"/>
                    </a:cubicBezTo>
                    <a:lnTo>
                      <a:pt x="3036" y="4019"/>
                    </a:lnTo>
                    <a:lnTo>
                      <a:pt x="3371" y="7538"/>
                    </a:lnTo>
                    <a:lnTo>
                      <a:pt x="1358" y="7538"/>
                    </a:lnTo>
                    <a:lnTo>
                      <a:pt x="1695" y="4019"/>
                    </a:lnTo>
                    <a:lnTo>
                      <a:pt x="1523" y="3927"/>
                    </a:lnTo>
                    <a:cubicBezTo>
                      <a:pt x="948" y="3617"/>
                      <a:pt x="590" y="3017"/>
                      <a:pt x="590" y="2365"/>
                    </a:cubicBezTo>
                    <a:cubicBezTo>
                      <a:pt x="590" y="1387"/>
                      <a:pt x="1387" y="591"/>
                      <a:pt x="2365" y="591"/>
                    </a:cubicBezTo>
                    <a:close/>
                    <a:moveTo>
                      <a:pt x="2365" y="1"/>
                    </a:moveTo>
                    <a:cubicBezTo>
                      <a:pt x="1062" y="1"/>
                      <a:pt x="2" y="1061"/>
                      <a:pt x="2" y="2365"/>
                    </a:cubicBezTo>
                    <a:cubicBezTo>
                      <a:pt x="1" y="3162"/>
                      <a:pt x="403" y="3907"/>
                      <a:pt x="1072" y="4344"/>
                    </a:cubicBezTo>
                    <a:lnTo>
                      <a:pt x="711" y="8128"/>
                    </a:lnTo>
                    <a:lnTo>
                      <a:pt x="4019" y="8128"/>
                    </a:lnTo>
                    <a:lnTo>
                      <a:pt x="3659" y="4343"/>
                    </a:lnTo>
                    <a:cubicBezTo>
                      <a:pt x="4326" y="3907"/>
                      <a:pt x="4729" y="3162"/>
                      <a:pt x="4729" y="2365"/>
                    </a:cubicBezTo>
                    <a:cubicBezTo>
                      <a:pt x="4729" y="1062"/>
                      <a:pt x="3667" y="1"/>
                      <a:pt x="2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5" name="Google Shape;3155;p64"/>
              <p:cNvSpPr/>
              <p:nvPr/>
            </p:nvSpPr>
            <p:spPr>
              <a:xfrm>
                <a:off x="6074275" y="2700300"/>
                <a:ext cx="144125" cy="518900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20756" extrusionOk="0">
                    <a:moveTo>
                      <a:pt x="4480" y="0"/>
                    </a:moveTo>
                    <a:cubicBezTo>
                      <a:pt x="4218" y="0"/>
                      <a:pt x="3956" y="103"/>
                      <a:pt x="3761" y="306"/>
                    </a:cubicBezTo>
                    <a:cubicBezTo>
                      <a:pt x="1396" y="2772"/>
                      <a:pt x="0" y="6537"/>
                      <a:pt x="26" y="10377"/>
                    </a:cubicBezTo>
                    <a:cubicBezTo>
                      <a:pt x="54" y="14266"/>
                      <a:pt x="1529" y="18039"/>
                      <a:pt x="3973" y="20469"/>
                    </a:cubicBezTo>
                    <a:cubicBezTo>
                      <a:pt x="4167" y="20660"/>
                      <a:pt x="4419" y="20755"/>
                      <a:pt x="4672" y="20755"/>
                    </a:cubicBezTo>
                    <a:cubicBezTo>
                      <a:pt x="4927" y="20755"/>
                      <a:pt x="5183" y="20657"/>
                      <a:pt x="5378" y="20461"/>
                    </a:cubicBezTo>
                    <a:cubicBezTo>
                      <a:pt x="5765" y="20073"/>
                      <a:pt x="5764" y="19444"/>
                      <a:pt x="5375" y="19056"/>
                    </a:cubicBezTo>
                    <a:cubicBezTo>
                      <a:pt x="3296" y="16989"/>
                      <a:pt x="2041" y="13739"/>
                      <a:pt x="2018" y="10363"/>
                    </a:cubicBezTo>
                    <a:cubicBezTo>
                      <a:pt x="1995" y="7029"/>
                      <a:pt x="3183" y="3786"/>
                      <a:pt x="5198" y="1685"/>
                    </a:cubicBezTo>
                    <a:cubicBezTo>
                      <a:pt x="5578" y="1288"/>
                      <a:pt x="5565" y="657"/>
                      <a:pt x="5168" y="277"/>
                    </a:cubicBezTo>
                    <a:cubicBezTo>
                      <a:pt x="4975" y="92"/>
                      <a:pt x="4727" y="0"/>
                      <a:pt x="4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6" name="Google Shape;3156;p64"/>
              <p:cNvSpPr/>
              <p:nvPr/>
            </p:nvSpPr>
            <p:spPr>
              <a:xfrm>
                <a:off x="6177275" y="2766625"/>
                <a:ext cx="113725" cy="3848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5393" extrusionOk="0">
                    <a:moveTo>
                      <a:pt x="3301" y="0"/>
                    </a:moveTo>
                    <a:cubicBezTo>
                      <a:pt x="3019" y="0"/>
                      <a:pt x="2738" y="120"/>
                      <a:pt x="2542" y="353"/>
                    </a:cubicBezTo>
                    <a:cubicBezTo>
                      <a:pt x="897" y="2345"/>
                      <a:pt x="1" y="4953"/>
                      <a:pt x="21" y="7696"/>
                    </a:cubicBezTo>
                    <a:cubicBezTo>
                      <a:pt x="39" y="10459"/>
                      <a:pt x="983" y="13070"/>
                      <a:pt x="2680" y="15046"/>
                    </a:cubicBezTo>
                    <a:cubicBezTo>
                      <a:pt x="2876" y="15275"/>
                      <a:pt x="3155" y="15392"/>
                      <a:pt x="3435" y="15392"/>
                    </a:cubicBezTo>
                    <a:cubicBezTo>
                      <a:pt x="3664" y="15392"/>
                      <a:pt x="3895" y="15313"/>
                      <a:pt x="4082" y="15152"/>
                    </a:cubicBezTo>
                    <a:cubicBezTo>
                      <a:pt x="4500" y="14795"/>
                      <a:pt x="4548" y="14166"/>
                      <a:pt x="4190" y="13750"/>
                    </a:cubicBezTo>
                    <a:cubicBezTo>
                      <a:pt x="2800" y="12130"/>
                      <a:pt x="2027" y="9975"/>
                      <a:pt x="2011" y="7681"/>
                    </a:cubicBezTo>
                    <a:cubicBezTo>
                      <a:pt x="1994" y="5406"/>
                      <a:pt x="2729" y="3253"/>
                      <a:pt x="4077" y="1620"/>
                    </a:cubicBezTo>
                    <a:cubicBezTo>
                      <a:pt x="4418" y="1195"/>
                      <a:pt x="4355" y="575"/>
                      <a:pt x="3934" y="228"/>
                    </a:cubicBezTo>
                    <a:cubicBezTo>
                      <a:pt x="3749" y="75"/>
                      <a:pt x="3525" y="0"/>
                      <a:pt x="3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7" name="Google Shape;3157;p64"/>
              <p:cNvSpPr/>
              <p:nvPr/>
            </p:nvSpPr>
            <p:spPr>
              <a:xfrm>
                <a:off x="6272025" y="2833800"/>
                <a:ext cx="91725" cy="251225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10049" extrusionOk="0">
                    <a:moveTo>
                      <a:pt x="2402" y="1"/>
                    </a:moveTo>
                    <a:cubicBezTo>
                      <a:pt x="2106" y="1"/>
                      <a:pt x="1813" y="132"/>
                      <a:pt x="1617" y="383"/>
                    </a:cubicBezTo>
                    <a:lnTo>
                      <a:pt x="1618" y="383"/>
                    </a:lnTo>
                    <a:cubicBezTo>
                      <a:pt x="557" y="1743"/>
                      <a:pt x="1" y="3333"/>
                      <a:pt x="13" y="4982"/>
                    </a:cubicBezTo>
                    <a:cubicBezTo>
                      <a:pt x="24" y="6697"/>
                      <a:pt x="643" y="8331"/>
                      <a:pt x="1803" y="9707"/>
                    </a:cubicBezTo>
                    <a:cubicBezTo>
                      <a:pt x="2000" y="9933"/>
                      <a:pt x="2276" y="10049"/>
                      <a:pt x="2554" y="10049"/>
                    </a:cubicBezTo>
                    <a:cubicBezTo>
                      <a:pt x="2781" y="10049"/>
                      <a:pt x="3009" y="9972"/>
                      <a:pt x="3196" y="9815"/>
                    </a:cubicBezTo>
                    <a:cubicBezTo>
                      <a:pt x="3612" y="9464"/>
                      <a:pt x="3669" y="8844"/>
                      <a:pt x="3324" y="8424"/>
                    </a:cubicBezTo>
                    <a:cubicBezTo>
                      <a:pt x="2468" y="7408"/>
                      <a:pt x="2011" y="6213"/>
                      <a:pt x="2002" y="4969"/>
                    </a:cubicBezTo>
                    <a:cubicBezTo>
                      <a:pt x="1994" y="3773"/>
                      <a:pt x="2403" y="2611"/>
                      <a:pt x="3186" y="1609"/>
                    </a:cubicBezTo>
                    <a:cubicBezTo>
                      <a:pt x="3524" y="1176"/>
                      <a:pt x="3447" y="550"/>
                      <a:pt x="3014" y="212"/>
                    </a:cubicBezTo>
                    <a:cubicBezTo>
                      <a:pt x="2832" y="70"/>
                      <a:pt x="2616" y="1"/>
                      <a:pt x="2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8" name="Google Shape;3158;p64"/>
              <p:cNvSpPr/>
              <p:nvPr/>
            </p:nvSpPr>
            <p:spPr>
              <a:xfrm>
                <a:off x="1692475" y="2700300"/>
                <a:ext cx="144300" cy="5190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20760" extrusionOk="0">
                    <a:moveTo>
                      <a:pt x="1292" y="0"/>
                    </a:moveTo>
                    <a:cubicBezTo>
                      <a:pt x="1045" y="0"/>
                      <a:pt x="797" y="92"/>
                      <a:pt x="604" y="277"/>
                    </a:cubicBezTo>
                    <a:cubicBezTo>
                      <a:pt x="207" y="657"/>
                      <a:pt x="194" y="1288"/>
                      <a:pt x="574" y="1685"/>
                    </a:cubicBezTo>
                    <a:cubicBezTo>
                      <a:pt x="2589" y="3786"/>
                      <a:pt x="3777" y="7029"/>
                      <a:pt x="3754" y="10363"/>
                    </a:cubicBezTo>
                    <a:cubicBezTo>
                      <a:pt x="3731" y="13739"/>
                      <a:pt x="2476" y="16989"/>
                      <a:pt x="396" y="19056"/>
                    </a:cubicBezTo>
                    <a:cubicBezTo>
                      <a:pt x="4" y="19443"/>
                      <a:pt x="1" y="20075"/>
                      <a:pt x="389" y="20466"/>
                    </a:cubicBezTo>
                    <a:cubicBezTo>
                      <a:pt x="584" y="20662"/>
                      <a:pt x="839" y="20760"/>
                      <a:pt x="1095" y="20760"/>
                    </a:cubicBezTo>
                    <a:cubicBezTo>
                      <a:pt x="1350" y="20760"/>
                      <a:pt x="1605" y="20663"/>
                      <a:pt x="1799" y="20469"/>
                    </a:cubicBezTo>
                    <a:cubicBezTo>
                      <a:pt x="4243" y="18039"/>
                      <a:pt x="5717" y="14266"/>
                      <a:pt x="5745" y="10377"/>
                    </a:cubicBezTo>
                    <a:cubicBezTo>
                      <a:pt x="5772" y="6537"/>
                      <a:pt x="4376" y="2772"/>
                      <a:pt x="2011" y="306"/>
                    </a:cubicBezTo>
                    <a:cubicBezTo>
                      <a:pt x="1815" y="103"/>
                      <a:pt x="1554" y="0"/>
                      <a:pt x="1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59" name="Google Shape;3159;p64"/>
              <p:cNvSpPr/>
              <p:nvPr/>
            </p:nvSpPr>
            <p:spPr>
              <a:xfrm>
                <a:off x="1619925" y="2766125"/>
                <a:ext cx="113825" cy="385475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15419" extrusionOk="0">
                    <a:moveTo>
                      <a:pt x="1236" y="1"/>
                    </a:moveTo>
                    <a:cubicBezTo>
                      <a:pt x="1013" y="1"/>
                      <a:pt x="789" y="75"/>
                      <a:pt x="603" y="228"/>
                    </a:cubicBezTo>
                    <a:cubicBezTo>
                      <a:pt x="176" y="581"/>
                      <a:pt x="119" y="1216"/>
                      <a:pt x="477" y="1640"/>
                    </a:cubicBezTo>
                    <a:cubicBezTo>
                      <a:pt x="1825" y="3273"/>
                      <a:pt x="2559" y="5426"/>
                      <a:pt x="2543" y="7701"/>
                    </a:cubicBezTo>
                    <a:cubicBezTo>
                      <a:pt x="2527" y="9995"/>
                      <a:pt x="1753" y="12150"/>
                      <a:pt x="364" y="13770"/>
                    </a:cubicBezTo>
                    <a:cubicBezTo>
                      <a:pt x="0" y="14186"/>
                      <a:pt x="46" y="14819"/>
                      <a:pt x="465" y="15179"/>
                    </a:cubicBezTo>
                    <a:cubicBezTo>
                      <a:pt x="653" y="15340"/>
                      <a:pt x="884" y="15419"/>
                      <a:pt x="1114" y="15419"/>
                    </a:cubicBezTo>
                    <a:cubicBezTo>
                      <a:pt x="1397" y="15419"/>
                      <a:pt x="1678" y="15299"/>
                      <a:pt x="1874" y="15066"/>
                    </a:cubicBezTo>
                    <a:cubicBezTo>
                      <a:pt x="3571" y="13090"/>
                      <a:pt x="4515" y="10479"/>
                      <a:pt x="4533" y="7716"/>
                    </a:cubicBezTo>
                    <a:cubicBezTo>
                      <a:pt x="4552" y="4973"/>
                      <a:pt x="3657" y="2365"/>
                      <a:pt x="2012" y="373"/>
                    </a:cubicBezTo>
                    <a:cubicBezTo>
                      <a:pt x="1816" y="128"/>
                      <a:pt x="1527" y="1"/>
                      <a:pt x="1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0" name="Google Shape;3160;p64"/>
              <p:cNvSpPr/>
              <p:nvPr/>
            </p:nvSpPr>
            <p:spPr>
              <a:xfrm>
                <a:off x="1547400" y="2833800"/>
                <a:ext cx="91625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0044" extrusionOk="0">
                    <a:moveTo>
                      <a:pt x="1263" y="1"/>
                    </a:moveTo>
                    <a:cubicBezTo>
                      <a:pt x="1048" y="1"/>
                      <a:pt x="832" y="70"/>
                      <a:pt x="650" y="212"/>
                    </a:cubicBezTo>
                    <a:cubicBezTo>
                      <a:pt x="217" y="550"/>
                      <a:pt x="140" y="1176"/>
                      <a:pt x="479" y="1609"/>
                    </a:cubicBezTo>
                    <a:cubicBezTo>
                      <a:pt x="1262" y="2611"/>
                      <a:pt x="1671" y="3773"/>
                      <a:pt x="1663" y="4969"/>
                    </a:cubicBezTo>
                    <a:cubicBezTo>
                      <a:pt x="1655" y="6213"/>
                      <a:pt x="1197" y="7408"/>
                      <a:pt x="340" y="8424"/>
                    </a:cubicBezTo>
                    <a:cubicBezTo>
                      <a:pt x="1" y="8845"/>
                      <a:pt x="60" y="9460"/>
                      <a:pt x="474" y="9809"/>
                    </a:cubicBezTo>
                    <a:cubicBezTo>
                      <a:pt x="660" y="9966"/>
                      <a:pt x="888" y="10043"/>
                      <a:pt x="1114" y="10043"/>
                    </a:cubicBezTo>
                    <a:cubicBezTo>
                      <a:pt x="1390" y="10043"/>
                      <a:pt x="1665" y="9929"/>
                      <a:pt x="1862" y="9707"/>
                    </a:cubicBezTo>
                    <a:cubicBezTo>
                      <a:pt x="3022" y="8331"/>
                      <a:pt x="3640" y="6697"/>
                      <a:pt x="3652" y="4982"/>
                    </a:cubicBezTo>
                    <a:cubicBezTo>
                      <a:pt x="3664" y="3333"/>
                      <a:pt x="3109" y="1743"/>
                      <a:pt x="2047" y="383"/>
                    </a:cubicBezTo>
                    <a:cubicBezTo>
                      <a:pt x="1851" y="132"/>
                      <a:pt x="1559" y="1"/>
                      <a:pt x="1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1" name="Google Shape;3161;p64"/>
              <p:cNvSpPr/>
              <p:nvPr/>
            </p:nvSpPr>
            <p:spPr>
              <a:xfrm>
                <a:off x="3693525" y="383050"/>
                <a:ext cx="523850" cy="141150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5646" extrusionOk="0">
                    <a:moveTo>
                      <a:pt x="1095" y="0"/>
                    </a:moveTo>
                    <a:cubicBezTo>
                      <a:pt x="841" y="0"/>
                      <a:pt x="587" y="97"/>
                      <a:pt x="392" y="290"/>
                    </a:cubicBezTo>
                    <a:cubicBezTo>
                      <a:pt x="2" y="678"/>
                      <a:pt x="1" y="1310"/>
                      <a:pt x="391" y="1700"/>
                    </a:cubicBezTo>
                    <a:cubicBezTo>
                      <a:pt x="2820" y="4144"/>
                      <a:pt x="6592" y="5618"/>
                      <a:pt x="10482" y="5645"/>
                    </a:cubicBezTo>
                    <a:cubicBezTo>
                      <a:pt x="10517" y="5646"/>
                      <a:pt x="10553" y="5646"/>
                      <a:pt x="10588" y="5646"/>
                    </a:cubicBezTo>
                    <a:cubicBezTo>
                      <a:pt x="14391" y="5646"/>
                      <a:pt x="18109" y="4254"/>
                      <a:pt x="20552" y="1912"/>
                    </a:cubicBezTo>
                    <a:cubicBezTo>
                      <a:pt x="20944" y="1530"/>
                      <a:pt x="20954" y="904"/>
                      <a:pt x="20575" y="510"/>
                    </a:cubicBezTo>
                    <a:cubicBezTo>
                      <a:pt x="20380" y="306"/>
                      <a:pt x="20118" y="204"/>
                      <a:pt x="19857" y="204"/>
                    </a:cubicBezTo>
                    <a:cubicBezTo>
                      <a:pt x="19612" y="204"/>
                      <a:pt x="19366" y="293"/>
                      <a:pt x="19174" y="474"/>
                    </a:cubicBezTo>
                    <a:cubicBezTo>
                      <a:pt x="17093" y="2470"/>
                      <a:pt x="13888" y="3656"/>
                      <a:pt x="10587" y="3656"/>
                    </a:cubicBezTo>
                    <a:cubicBezTo>
                      <a:pt x="10556" y="3656"/>
                      <a:pt x="10526" y="3655"/>
                      <a:pt x="10496" y="3655"/>
                    </a:cubicBezTo>
                    <a:cubicBezTo>
                      <a:pt x="7120" y="3632"/>
                      <a:pt x="3870" y="2377"/>
                      <a:pt x="1803" y="297"/>
                    </a:cubicBezTo>
                    <a:cubicBezTo>
                      <a:pt x="1608" y="99"/>
                      <a:pt x="1351" y="0"/>
                      <a:pt x="109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2" name="Google Shape;3162;p64"/>
              <p:cNvSpPr/>
              <p:nvPr/>
            </p:nvSpPr>
            <p:spPr>
              <a:xfrm>
                <a:off x="3760900" y="311100"/>
                <a:ext cx="390750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15630" h="4411" extrusionOk="0">
                    <a:moveTo>
                      <a:pt x="1114" y="0"/>
                    </a:moveTo>
                    <a:cubicBezTo>
                      <a:pt x="834" y="0"/>
                      <a:pt x="555" y="118"/>
                      <a:pt x="359" y="348"/>
                    </a:cubicBezTo>
                    <a:cubicBezTo>
                      <a:pt x="0" y="764"/>
                      <a:pt x="48" y="1393"/>
                      <a:pt x="465" y="1751"/>
                    </a:cubicBezTo>
                    <a:cubicBezTo>
                      <a:pt x="2441" y="3446"/>
                      <a:pt x="5052" y="4391"/>
                      <a:pt x="7815" y="4410"/>
                    </a:cubicBezTo>
                    <a:cubicBezTo>
                      <a:pt x="7843" y="4411"/>
                      <a:pt x="7871" y="4411"/>
                      <a:pt x="7899" y="4411"/>
                    </a:cubicBezTo>
                    <a:cubicBezTo>
                      <a:pt x="10610" y="4411"/>
                      <a:pt x="13186" y="3517"/>
                      <a:pt x="15158" y="1889"/>
                    </a:cubicBezTo>
                    <a:lnTo>
                      <a:pt x="15158" y="1888"/>
                    </a:lnTo>
                    <a:cubicBezTo>
                      <a:pt x="15574" y="1536"/>
                      <a:pt x="15629" y="916"/>
                      <a:pt x="15283" y="496"/>
                    </a:cubicBezTo>
                    <a:cubicBezTo>
                      <a:pt x="15086" y="257"/>
                      <a:pt x="14801" y="134"/>
                      <a:pt x="14514" y="134"/>
                    </a:cubicBezTo>
                    <a:cubicBezTo>
                      <a:pt x="14295" y="134"/>
                      <a:pt x="14075" y="206"/>
                      <a:pt x="13891" y="353"/>
                    </a:cubicBezTo>
                    <a:cubicBezTo>
                      <a:pt x="12274" y="1688"/>
                      <a:pt x="10149" y="2420"/>
                      <a:pt x="7899" y="2420"/>
                    </a:cubicBezTo>
                    <a:cubicBezTo>
                      <a:pt x="7876" y="2420"/>
                      <a:pt x="7853" y="2420"/>
                      <a:pt x="7829" y="2420"/>
                    </a:cubicBezTo>
                    <a:cubicBezTo>
                      <a:pt x="5535" y="2404"/>
                      <a:pt x="3381" y="1629"/>
                      <a:pt x="1761" y="240"/>
                    </a:cubicBezTo>
                    <a:cubicBezTo>
                      <a:pt x="1574" y="79"/>
                      <a:pt x="1343" y="0"/>
                      <a:pt x="11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3" name="Google Shape;3163;p64"/>
              <p:cNvSpPr/>
              <p:nvPr/>
            </p:nvSpPr>
            <p:spPr>
              <a:xfrm>
                <a:off x="3827425" y="238400"/>
                <a:ext cx="257250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290" h="3537" extrusionOk="0">
                    <a:moveTo>
                      <a:pt x="1111" y="1"/>
                    </a:moveTo>
                    <a:cubicBezTo>
                      <a:pt x="828" y="1"/>
                      <a:pt x="547" y="121"/>
                      <a:pt x="350" y="354"/>
                    </a:cubicBezTo>
                    <a:cubicBezTo>
                      <a:pt x="0" y="770"/>
                      <a:pt x="48" y="1388"/>
                      <a:pt x="456" y="1746"/>
                    </a:cubicBezTo>
                    <a:cubicBezTo>
                      <a:pt x="1832" y="2906"/>
                      <a:pt x="3466" y="3524"/>
                      <a:pt x="5181" y="3536"/>
                    </a:cubicBezTo>
                    <a:cubicBezTo>
                      <a:pt x="5198" y="3536"/>
                      <a:pt x="5216" y="3537"/>
                      <a:pt x="5233" y="3537"/>
                    </a:cubicBezTo>
                    <a:cubicBezTo>
                      <a:pt x="6863" y="3537"/>
                      <a:pt x="8434" y="2981"/>
                      <a:pt x="9779" y="1931"/>
                    </a:cubicBezTo>
                    <a:cubicBezTo>
                      <a:pt x="10213" y="1592"/>
                      <a:pt x="10289" y="967"/>
                      <a:pt x="9950" y="534"/>
                    </a:cubicBezTo>
                    <a:cubicBezTo>
                      <a:pt x="9755" y="283"/>
                      <a:pt x="9461" y="151"/>
                      <a:pt x="9165" y="151"/>
                    </a:cubicBezTo>
                    <a:cubicBezTo>
                      <a:pt x="8951" y="151"/>
                      <a:pt x="8735" y="220"/>
                      <a:pt x="8553" y="362"/>
                    </a:cubicBezTo>
                    <a:cubicBezTo>
                      <a:pt x="7562" y="1137"/>
                      <a:pt x="6414" y="1546"/>
                      <a:pt x="5231" y="1546"/>
                    </a:cubicBezTo>
                    <a:cubicBezTo>
                      <a:pt x="5219" y="1546"/>
                      <a:pt x="5206" y="1546"/>
                      <a:pt x="5194" y="1546"/>
                    </a:cubicBezTo>
                    <a:cubicBezTo>
                      <a:pt x="3950" y="1537"/>
                      <a:pt x="2755" y="1080"/>
                      <a:pt x="1738" y="224"/>
                    </a:cubicBezTo>
                    <a:cubicBezTo>
                      <a:pt x="1554" y="74"/>
                      <a:pt x="1332" y="1"/>
                      <a:pt x="11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4" name="Google Shape;3164;p64"/>
              <p:cNvSpPr/>
              <p:nvPr/>
            </p:nvSpPr>
            <p:spPr>
              <a:xfrm>
                <a:off x="1543650" y="3991975"/>
                <a:ext cx="4747325" cy="1484200"/>
              </a:xfrm>
              <a:custGeom>
                <a:avLst/>
                <a:gdLst/>
                <a:ahLst/>
                <a:cxnLst/>
                <a:rect l="l" t="t" r="r" b="b"/>
                <a:pathLst>
                  <a:path w="189893" h="59368" extrusionOk="0">
                    <a:moveTo>
                      <a:pt x="94946" y="0"/>
                    </a:moveTo>
                    <a:cubicBezTo>
                      <a:pt x="69765" y="0"/>
                      <a:pt x="45615" y="3128"/>
                      <a:pt x="27809" y="8694"/>
                    </a:cubicBezTo>
                    <a:cubicBezTo>
                      <a:pt x="10003" y="14261"/>
                      <a:pt x="1" y="21811"/>
                      <a:pt x="1" y="29684"/>
                    </a:cubicBezTo>
                    <a:cubicBezTo>
                      <a:pt x="1" y="37556"/>
                      <a:pt x="10003" y="45106"/>
                      <a:pt x="27809" y="50673"/>
                    </a:cubicBezTo>
                    <a:cubicBezTo>
                      <a:pt x="45615" y="56240"/>
                      <a:pt x="69765" y="59367"/>
                      <a:pt x="94946" y="59367"/>
                    </a:cubicBezTo>
                    <a:cubicBezTo>
                      <a:pt x="120127" y="59367"/>
                      <a:pt x="144277" y="56240"/>
                      <a:pt x="162083" y="50673"/>
                    </a:cubicBezTo>
                    <a:cubicBezTo>
                      <a:pt x="179888" y="45106"/>
                      <a:pt x="189892" y="37556"/>
                      <a:pt x="189892" y="29684"/>
                    </a:cubicBezTo>
                    <a:cubicBezTo>
                      <a:pt x="189892" y="21811"/>
                      <a:pt x="179888" y="14261"/>
                      <a:pt x="162083" y="8694"/>
                    </a:cubicBezTo>
                    <a:cubicBezTo>
                      <a:pt x="144277" y="3128"/>
                      <a:pt x="120127" y="0"/>
                      <a:pt x="949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5" name="Google Shape;3165;p64"/>
              <p:cNvSpPr/>
              <p:nvPr/>
            </p:nvSpPr>
            <p:spPr>
              <a:xfrm>
                <a:off x="1778600" y="3998425"/>
                <a:ext cx="4325100" cy="1313725"/>
              </a:xfrm>
              <a:custGeom>
                <a:avLst/>
                <a:gdLst/>
                <a:ahLst/>
                <a:cxnLst/>
                <a:rect l="l" t="t" r="r" b="b"/>
                <a:pathLst>
                  <a:path w="173004" h="52549" extrusionOk="0">
                    <a:moveTo>
                      <a:pt x="86502" y="0"/>
                    </a:moveTo>
                    <a:cubicBezTo>
                      <a:pt x="63560" y="0"/>
                      <a:pt x="41558" y="2768"/>
                      <a:pt x="25336" y="7696"/>
                    </a:cubicBezTo>
                    <a:cubicBezTo>
                      <a:pt x="9113" y="12623"/>
                      <a:pt x="0" y="19306"/>
                      <a:pt x="0" y="26275"/>
                    </a:cubicBezTo>
                    <a:cubicBezTo>
                      <a:pt x="0" y="33243"/>
                      <a:pt x="9113" y="39925"/>
                      <a:pt x="25336" y="44853"/>
                    </a:cubicBezTo>
                    <a:cubicBezTo>
                      <a:pt x="41558" y="49780"/>
                      <a:pt x="63560" y="52549"/>
                      <a:pt x="86502" y="52549"/>
                    </a:cubicBezTo>
                    <a:cubicBezTo>
                      <a:pt x="109443" y="52549"/>
                      <a:pt x="131445" y="49780"/>
                      <a:pt x="147667" y="44853"/>
                    </a:cubicBezTo>
                    <a:cubicBezTo>
                      <a:pt x="163889" y="39925"/>
                      <a:pt x="173004" y="33243"/>
                      <a:pt x="173004" y="26275"/>
                    </a:cubicBezTo>
                    <a:cubicBezTo>
                      <a:pt x="173004" y="19306"/>
                      <a:pt x="163889" y="12623"/>
                      <a:pt x="147667" y="7696"/>
                    </a:cubicBezTo>
                    <a:cubicBezTo>
                      <a:pt x="131445" y="2768"/>
                      <a:pt x="109443" y="0"/>
                      <a:pt x="86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6" name="Google Shape;3166;p64"/>
              <p:cNvSpPr/>
              <p:nvPr/>
            </p:nvSpPr>
            <p:spPr>
              <a:xfrm>
                <a:off x="1771225" y="3991075"/>
                <a:ext cx="4339825" cy="1328450"/>
              </a:xfrm>
              <a:custGeom>
                <a:avLst/>
                <a:gdLst/>
                <a:ahLst/>
                <a:cxnLst/>
                <a:rect l="l" t="t" r="r" b="b"/>
                <a:pathLst>
                  <a:path w="173593" h="53138" extrusionOk="0">
                    <a:moveTo>
                      <a:pt x="86797" y="589"/>
                    </a:moveTo>
                    <a:cubicBezTo>
                      <a:pt x="134332" y="589"/>
                      <a:pt x="173005" y="12243"/>
                      <a:pt x="173005" y="26569"/>
                    </a:cubicBezTo>
                    <a:cubicBezTo>
                      <a:pt x="173005" y="40894"/>
                      <a:pt x="134331" y="52549"/>
                      <a:pt x="86797" y="52549"/>
                    </a:cubicBezTo>
                    <a:cubicBezTo>
                      <a:pt x="39262" y="52549"/>
                      <a:pt x="589" y="40894"/>
                      <a:pt x="589" y="26569"/>
                    </a:cubicBezTo>
                    <a:cubicBezTo>
                      <a:pt x="589" y="12243"/>
                      <a:pt x="39262" y="589"/>
                      <a:pt x="86797" y="589"/>
                    </a:cubicBezTo>
                    <a:close/>
                    <a:moveTo>
                      <a:pt x="86797" y="0"/>
                    </a:moveTo>
                    <a:cubicBezTo>
                      <a:pt x="63663" y="0"/>
                      <a:pt x="41910" y="2737"/>
                      <a:pt x="25545" y="7708"/>
                    </a:cubicBezTo>
                    <a:cubicBezTo>
                      <a:pt x="9072" y="12711"/>
                      <a:pt x="0" y="19410"/>
                      <a:pt x="0" y="26569"/>
                    </a:cubicBezTo>
                    <a:cubicBezTo>
                      <a:pt x="0" y="33728"/>
                      <a:pt x="9072" y="40426"/>
                      <a:pt x="25545" y="45429"/>
                    </a:cubicBezTo>
                    <a:cubicBezTo>
                      <a:pt x="41910" y="50400"/>
                      <a:pt x="63663" y="53138"/>
                      <a:pt x="86797" y="53138"/>
                    </a:cubicBezTo>
                    <a:cubicBezTo>
                      <a:pt x="109930" y="53138"/>
                      <a:pt x="131683" y="50400"/>
                      <a:pt x="148049" y="45429"/>
                    </a:cubicBezTo>
                    <a:cubicBezTo>
                      <a:pt x="164521" y="40427"/>
                      <a:pt x="173593" y="33728"/>
                      <a:pt x="173593" y="26569"/>
                    </a:cubicBezTo>
                    <a:cubicBezTo>
                      <a:pt x="173593" y="19410"/>
                      <a:pt x="164521" y="12713"/>
                      <a:pt x="148049" y="7708"/>
                    </a:cubicBezTo>
                    <a:cubicBezTo>
                      <a:pt x="131683" y="2737"/>
                      <a:pt x="109931" y="0"/>
                      <a:pt x="86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7" name="Google Shape;3167;p64"/>
              <p:cNvSpPr/>
              <p:nvPr/>
            </p:nvSpPr>
            <p:spPr>
              <a:xfrm>
                <a:off x="2012975" y="3937675"/>
                <a:ext cx="3856325" cy="1114050"/>
              </a:xfrm>
              <a:custGeom>
                <a:avLst/>
                <a:gdLst/>
                <a:ahLst/>
                <a:cxnLst/>
                <a:rect l="l" t="t" r="r" b="b"/>
                <a:pathLst>
                  <a:path w="154253" h="44562" extrusionOk="0">
                    <a:moveTo>
                      <a:pt x="77127" y="0"/>
                    </a:moveTo>
                    <a:cubicBezTo>
                      <a:pt x="56671" y="0"/>
                      <a:pt x="37054" y="2348"/>
                      <a:pt x="22590" y="6526"/>
                    </a:cubicBezTo>
                    <a:cubicBezTo>
                      <a:pt x="8126" y="10705"/>
                      <a:pt x="1" y="16372"/>
                      <a:pt x="1" y="22281"/>
                    </a:cubicBezTo>
                    <a:cubicBezTo>
                      <a:pt x="1" y="28190"/>
                      <a:pt x="8126" y="33857"/>
                      <a:pt x="22590" y="38036"/>
                    </a:cubicBezTo>
                    <a:cubicBezTo>
                      <a:pt x="37054" y="42214"/>
                      <a:pt x="56671" y="44562"/>
                      <a:pt x="77127" y="44562"/>
                    </a:cubicBezTo>
                    <a:cubicBezTo>
                      <a:pt x="97582" y="44562"/>
                      <a:pt x="117199" y="42214"/>
                      <a:pt x="131662" y="38036"/>
                    </a:cubicBezTo>
                    <a:cubicBezTo>
                      <a:pt x="146127" y="33857"/>
                      <a:pt x="154252" y="28190"/>
                      <a:pt x="154252" y="22281"/>
                    </a:cubicBezTo>
                    <a:cubicBezTo>
                      <a:pt x="154252" y="16372"/>
                      <a:pt x="146127" y="10705"/>
                      <a:pt x="131662" y="6526"/>
                    </a:cubicBezTo>
                    <a:cubicBezTo>
                      <a:pt x="117199" y="2348"/>
                      <a:pt x="97582" y="0"/>
                      <a:pt x="77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8" name="Google Shape;3168;p64"/>
              <p:cNvSpPr/>
              <p:nvPr/>
            </p:nvSpPr>
            <p:spPr>
              <a:xfrm>
                <a:off x="2005600" y="3930300"/>
                <a:ext cx="3871075" cy="1128800"/>
              </a:xfrm>
              <a:custGeom>
                <a:avLst/>
                <a:gdLst/>
                <a:ahLst/>
                <a:cxnLst/>
                <a:rect l="l" t="t" r="r" b="b"/>
                <a:pathLst>
                  <a:path w="154843" h="45152" extrusionOk="0">
                    <a:moveTo>
                      <a:pt x="77422" y="590"/>
                    </a:moveTo>
                    <a:cubicBezTo>
                      <a:pt x="119787" y="590"/>
                      <a:pt x="154253" y="10451"/>
                      <a:pt x="154253" y="22576"/>
                    </a:cubicBezTo>
                    <a:cubicBezTo>
                      <a:pt x="154253" y="34699"/>
                      <a:pt x="119787" y="44562"/>
                      <a:pt x="77422" y="44562"/>
                    </a:cubicBezTo>
                    <a:cubicBezTo>
                      <a:pt x="35056" y="44562"/>
                      <a:pt x="589" y="34698"/>
                      <a:pt x="589" y="22576"/>
                    </a:cubicBezTo>
                    <a:cubicBezTo>
                      <a:pt x="589" y="10453"/>
                      <a:pt x="35056" y="590"/>
                      <a:pt x="77422" y="590"/>
                    </a:cubicBezTo>
                    <a:close/>
                    <a:moveTo>
                      <a:pt x="77422" y="0"/>
                    </a:moveTo>
                    <a:cubicBezTo>
                      <a:pt x="56794" y="0"/>
                      <a:pt x="37396" y="2322"/>
                      <a:pt x="22803" y="6537"/>
                    </a:cubicBezTo>
                    <a:cubicBezTo>
                      <a:pt x="8099" y="10785"/>
                      <a:pt x="1" y="16481"/>
                      <a:pt x="1" y="22575"/>
                    </a:cubicBezTo>
                    <a:cubicBezTo>
                      <a:pt x="1" y="28669"/>
                      <a:pt x="8099" y="34365"/>
                      <a:pt x="22803" y="38613"/>
                    </a:cubicBezTo>
                    <a:cubicBezTo>
                      <a:pt x="37397" y="42829"/>
                      <a:pt x="56794" y="45152"/>
                      <a:pt x="77422" y="45152"/>
                    </a:cubicBezTo>
                    <a:cubicBezTo>
                      <a:pt x="98049" y="45152"/>
                      <a:pt x="117447" y="42829"/>
                      <a:pt x="132040" y="38613"/>
                    </a:cubicBezTo>
                    <a:cubicBezTo>
                      <a:pt x="146744" y="34365"/>
                      <a:pt x="154842" y="28669"/>
                      <a:pt x="154842" y="22575"/>
                    </a:cubicBezTo>
                    <a:cubicBezTo>
                      <a:pt x="154842" y="16481"/>
                      <a:pt x="146744" y="10785"/>
                      <a:pt x="132040" y="6537"/>
                    </a:cubicBezTo>
                    <a:cubicBezTo>
                      <a:pt x="117447" y="2322"/>
                      <a:pt x="98049" y="0"/>
                      <a:pt x="77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69" name="Google Shape;3169;p64"/>
              <p:cNvSpPr/>
              <p:nvPr/>
            </p:nvSpPr>
            <p:spPr>
              <a:xfrm>
                <a:off x="2182475" y="3986625"/>
                <a:ext cx="3517325" cy="979400"/>
              </a:xfrm>
              <a:custGeom>
                <a:avLst/>
                <a:gdLst/>
                <a:ahLst/>
                <a:cxnLst/>
                <a:rect l="l" t="t" r="r" b="b"/>
                <a:pathLst>
                  <a:path w="140693" h="39176" extrusionOk="0">
                    <a:moveTo>
                      <a:pt x="70347" y="1"/>
                    </a:moveTo>
                    <a:cubicBezTo>
                      <a:pt x="51689" y="1"/>
                      <a:pt x="33797" y="2064"/>
                      <a:pt x="20604" y="5738"/>
                    </a:cubicBezTo>
                    <a:cubicBezTo>
                      <a:pt x="7412" y="9411"/>
                      <a:pt x="0" y="14393"/>
                      <a:pt x="0" y="19588"/>
                    </a:cubicBezTo>
                    <a:cubicBezTo>
                      <a:pt x="0" y="24784"/>
                      <a:pt x="7412" y="29765"/>
                      <a:pt x="20604" y="33439"/>
                    </a:cubicBezTo>
                    <a:cubicBezTo>
                      <a:pt x="33797" y="37112"/>
                      <a:pt x="51689" y="39176"/>
                      <a:pt x="70347" y="39176"/>
                    </a:cubicBezTo>
                    <a:cubicBezTo>
                      <a:pt x="89003" y="39176"/>
                      <a:pt x="106896" y="37112"/>
                      <a:pt x="120088" y="33439"/>
                    </a:cubicBezTo>
                    <a:cubicBezTo>
                      <a:pt x="133281" y="29765"/>
                      <a:pt x="140692" y="24784"/>
                      <a:pt x="140692" y="19588"/>
                    </a:cubicBezTo>
                    <a:cubicBezTo>
                      <a:pt x="140692" y="14393"/>
                      <a:pt x="133281" y="9411"/>
                      <a:pt x="120088" y="5738"/>
                    </a:cubicBezTo>
                    <a:cubicBezTo>
                      <a:pt x="106896" y="2064"/>
                      <a:pt x="89003" y="1"/>
                      <a:pt x="70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0" name="Google Shape;3170;p64"/>
              <p:cNvSpPr/>
              <p:nvPr/>
            </p:nvSpPr>
            <p:spPr>
              <a:xfrm>
                <a:off x="2175125" y="3979250"/>
                <a:ext cx="3532025" cy="994150"/>
              </a:xfrm>
              <a:custGeom>
                <a:avLst/>
                <a:gdLst/>
                <a:ahLst/>
                <a:cxnLst/>
                <a:rect l="l" t="t" r="r" b="b"/>
                <a:pathLst>
                  <a:path w="141281" h="39766" extrusionOk="0">
                    <a:moveTo>
                      <a:pt x="70641" y="590"/>
                    </a:moveTo>
                    <a:cubicBezTo>
                      <a:pt x="109267" y="590"/>
                      <a:pt x="140691" y="9245"/>
                      <a:pt x="140691" y="19883"/>
                    </a:cubicBezTo>
                    <a:cubicBezTo>
                      <a:pt x="140691" y="30522"/>
                      <a:pt x="109267" y="39177"/>
                      <a:pt x="70641" y="39177"/>
                    </a:cubicBezTo>
                    <a:cubicBezTo>
                      <a:pt x="32014" y="39177"/>
                      <a:pt x="589" y="30522"/>
                      <a:pt x="589" y="19883"/>
                    </a:cubicBezTo>
                    <a:cubicBezTo>
                      <a:pt x="589" y="9245"/>
                      <a:pt x="32014" y="590"/>
                      <a:pt x="70641" y="590"/>
                    </a:cubicBezTo>
                    <a:close/>
                    <a:moveTo>
                      <a:pt x="70641" y="1"/>
                    </a:moveTo>
                    <a:cubicBezTo>
                      <a:pt x="51824" y="1"/>
                      <a:pt x="34132" y="2042"/>
                      <a:pt x="20820" y="5749"/>
                    </a:cubicBezTo>
                    <a:cubicBezTo>
                      <a:pt x="7395" y="9488"/>
                      <a:pt x="1" y="14507"/>
                      <a:pt x="1" y="19883"/>
                    </a:cubicBezTo>
                    <a:cubicBezTo>
                      <a:pt x="1" y="25260"/>
                      <a:pt x="7395" y="30280"/>
                      <a:pt x="20820" y="34018"/>
                    </a:cubicBezTo>
                    <a:cubicBezTo>
                      <a:pt x="34132" y="37724"/>
                      <a:pt x="51824" y="39766"/>
                      <a:pt x="70641" y="39766"/>
                    </a:cubicBezTo>
                    <a:cubicBezTo>
                      <a:pt x="89456" y="39766"/>
                      <a:pt x="107150" y="37724"/>
                      <a:pt x="120461" y="34018"/>
                    </a:cubicBezTo>
                    <a:cubicBezTo>
                      <a:pt x="133887" y="30280"/>
                      <a:pt x="141280" y="25260"/>
                      <a:pt x="141280" y="19883"/>
                    </a:cubicBezTo>
                    <a:cubicBezTo>
                      <a:pt x="141280" y="14507"/>
                      <a:pt x="133887" y="9488"/>
                      <a:pt x="120461" y="5749"/>
                    </a:cubicBezTo>
                    <a:cubicBezTo>
                      <a:pt x="107150" y="2042"/>
                      <a:pt x="89456" y="1"/>
                      <a:pt x="70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1" name="Google Shape;3171;p64"/>
              <p:cNvSpPr/>
              <p:nvPr/>
            </p:nvSpPr>
            <p:spPr>
              <a:xfrm>
                <a:off x="2205725" y="4145775"/>
                <a:ext cx="3470825" cy="820250"/>
              </a:xfrm>
              <a:custGeom>
                <a:avLst/>
                <a:gdLst/>
                <a:ahLst/>
                <a:cxnLst/>
                <a:rect l="l" t="t" r="r" b="b"/>
                <a:pathLst>
                  <a:path w="138833" h="32810" extrusionOk="0">
                    <a:moveTo>
                      <a:pt x="69417" y="0"/>
                    </a:moveTo>
                    <a:cubicBezTo>
                      <a:pt x="51006" y="0"/>
                      <a:pt x="33349" y="1729"/>
                      <a:pt x="20332" y="4805"/>
                    </a:cubicBezTo>
                    <a:cubicBezTo>
                      <a:pt x="7314" y="7882"/>
                      <a:pt x="0" y="12054"/>
                      <a:pt x="0" y="16406"/>
                    </a:cubicBezTo>
                    <a:cubicBezTo>
                      <a:pt x="0" y="20756"/>
                      <a:pt x="7314" y="24929"/>
                      <a:pt x="20332" y="28005"/>
                    </a:cubicBezTo>
                    <a:cubicBezTo>
                      <a:pt x="33349" y="31082"/>
                      <a:pt x="51006" y="32810"/>
                      <a:pt x="69417" y="32810"/>
                    </a:cubicBezTo>
                    <a:cubicBezTo>
                      <a:pt x="87827" y="32810"/>
                      <a:pt x="105483" y="31082"/>
                      <a:pt x="118501" y="28005"/>
                    </a:cubicBezTo>
                    <a:cubicBezTo>
                      <a:pt x="131520" y="24929"/>
                      <a:pt x="138832" y="20756"/>
                      <a:pt x="138832" y="16406"/>
                    </a:cubicBezTo>
                    <a:cubicBezTo>
                      <a:pt x="138832" y="12054"/>
                      <a:pt x="131520" y="7882"/>
                      <a:pt x="118501" y="4805"/>
                    </a:cubicBezTo>
                    <a:cubicBezTo>
                      <a:pt x="105483" y="1729"/>
                      <a:pt x="87827" y="0"/>
                      <a:pt x="69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2" name="Google Shape;3172;p64"/>
              <p:cNvSpPr/>
              <p:nvPr/>
            </p:nvSpPr>
            <p:spPr>
              <a:xfrm>
                <a:off x="2197200" y="4138425"/>
                <a:ext cx="3487875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139515" h="33399" extrusionOk="0">
                    <a:moveTo>
                      <a:pt x="69758" y="589"/>
                    </a:moveTo>
                    <a:cubicBezTo>
                      <a:pt x="103563" y="589"/>
                      <a:pt x="133159" y="7504"/>
                      <a:pt x="138829" y="16700"/>
                    </a:cubicBezTo>
                    <a:cubicBezTo>
                      <a:pt x="133159" y="25895"/>
                      <a:pt x="103562" y="32810"/>
                      <a:pt x="69758" y="32810"/>
                    </a:cubicBezTo>
                    <a:cubicBezTo>
                      <a:pt x="35953" y="32810"/>
                      <a:pt x="6356" y="25895"/>
                      <a:pt x="685" y="16700"/>
                    </a:cubicBezTo>
                    <a:cubicBezTo>
                      <a:pt x="6356" y="7504"/>
                      <a:pt x="35953" y="589"/>
                      <a:pt x="69758" y="589"/>
                    </a:cubicBezTo>
                    <a:close/>
                    <a:moveTo>
                      <a:pt x="69758" y="0"/>
                    </a:moveTo>
                    <a:cubicBezTo>
                      <a:pt x="35017" y="0"/>
                      <a:pt x="5717" y="6961"/>
                      <a:pt x="87" y="16550"/>
                    </a:cubicBezTo>
                    <a:lnTo>
                      <a:pt x="0" y="16700"/>
                    </a:lnTo>
                    <a:lnTo>
                      <a:pt x="87" y="16849"/>
                    </a:lnTo>
                    <a:cubicBezTo>
                      <a:pt x="5717" y="26438"/>
                      <a:pt x="35017" y="33399"/>
                      <a:pt x="69758" y="33399"/>
                    </a:cubicBezTo>
                    <a:cubicBezTo>
                      <a:pt x="104497" y="33399"/>
                      <a:pt x="133799" y="26438"/>
                      <a:pt x="139428" y="16849"/>
                    </a:cubicBezTo>
                    <a:lnTo>
                      <a:pt x="139514" y="16700"/>
                    </a:lnTo>
                    <a:lnTo>
                      <a:pt x="139428" y="16550"/>
                    </a:lnTo>
                    <a:cubicBezTo>
                      <a:pt x="133799" y="6961"/>
                      <a:pt x="104497" y="0"/>
                      <a:pt x="69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3" name="Google Shape;3173;p64"/>
              <p:cNvSpPr/>
              <p:nvPr/>
            </p:nvSpPr>
            <p:spPr>
              <a:xfrm>
                <a:off x="2166250" y="4842425"/>
                <a:ext cx="11907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168" extrusionOk="0">
                    <a:moveTo>
                      <a:pt x="2382" y="1"/>
                    </a:moveTo>
                    <a:cubicBezTo>
                      <a:pt x="1066" y="1"/>
                      <a:pt x="0" y="933"/>
                      <a:pt x="0" y="2084"/>
                    </a:cubicBezTo>
                    <a:cubicBezTo>
                      <a:pt x="0" y="3235"/>
                      <a:pt x="1066" y="4168"/>
                      <a:pt x="2382" y="4168"/>
                    </a:cubicBezTo>
                    <a:cubicBezTo>
                      <a:pt x="3697" y="4168"/>
                      <a:pt x="4763" y="3235"/>
                      <a:pt x="4763" y="2084"/>
                    </a:cubicBezTo>
                    <a:cubicBezTo>
                      <a:pt x="4763" y="934"/>
                      <a:pt x="369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4" name="Google Shape;3174;p64"/>
              <p:cNvSpPr/>
              <p:nvPr/>
            </p:nvSpPr>
            <p:spPr>
              <a:xfrm>
                <a:off x="2158900" y="4835075"/>
                <a:ext cx="133800" cy="11892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4757" extrusionOk="0">
                    <a:moveTo>
                      <a:pt x="2676" y="590"/>
                    </a:moveTo>
                    <a:cubicBezTo>
                      <a:pt x="3826" y="590"/>
                      <a:pt x="4763" y="1391"/>
                      <a:pt x="4763" y="2378"/>
                    </a:cubicBezTo>
                    <a:cubicBezTo>
                      <a:pt x="4763" y="3364"/>
                      <a:pt x="3826" y="4168"/>
                      <a:pt x="2676" y="4168"/>
                    </a:cubicBezTo>
                    <a:cubicBezTo>
                      <a:pt x="1525" y="4168"/>
                      <a:pt x="589" y="3364"/>
                      <a:pt x="589" y="2378"/>
                    </a:cubicBezTo>
                    <a:cubicBezTo>
                      <a:pt x="589" y="1391"/>
                      <a:pt x="1525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0" y="1"/>
                      <a:pt x="0" y="1067"/>
                      <a:pt x="0" y="2378"/>
                    </a:cubicBezTo>
                    <a:cubicBezTo>
                      <a:pt x="0" y="3690"/>
                      <a:pt x="1200" y="4756"/>
                      <a:pt x="2676" y="4756"/>
                    </a:cubicBezTo>
                    <a:cubicBezTo>
                      <a:pt x="4151" y="4756"/>
                      <a:pt x="5352" y="3688"/>
                      <a:pt x="5352" y="2378"/>
                    </a:cubicBezTo>
                    <a:cubicBezTo>
                      <a:pt x="5352" y="1067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5" name="Google Shape;3175;p64"/>
              <p:cNvSpPr/>
              <p:nvPr/>
            </p:nvSpPr>
            <p:spPr>
              <a:xfrm>
                <a:off x="3023025" y="5069875"/>
                <a:ext cx="11907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168" extrusionOk="0">
                    <a:moveTo>
                      <a:pt x="2382" y="1"/>
                    </a:moveTo>
                    <a:cubicBezTo>
                      <a:pt x="1066" y="1"/>
                      <a:pt x="1" y="934"/>
                      <a:pt x="1" y="2084"/>
                    </a:cubicBezTo>
                    <a:cubicBezTo>
                      <a:pt x="1" y="3234"/>
                      <a:pt x="1066" y="4168"/>
                      <a:pt x="2382" y="4168"/>
                    </a:cubicBezTo>
                    <a:cubicBezTo>
                      <a:pt x="3697" y="4168"/>
                      <a:pt x="4763" y="3234"/>
                      <a:pt x="4763" y="2084"/>
                    </a:cubicBezTo>
                    <a:cubicBezTo>
                      <a:pt x="4763" y="934"/>
                      <a:pt x="369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6" name="Google Shape;3176;p64"/>
              <p:cNvSpPr/>
              <p:nvPr/>
            </p:nvSpPr>
            <p:spPr>
              <a:xfrm>
                <a:off x="3015650" y="5062500"/>
                <a:ext cx="133800" cy="11892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4757" extrusionOk="0">
                    <a:moveTo>
                      <a:pt x="2676" y="590"/>
                    </a:moveTo>
                    <a:cubicBezTo>
                      <a:pt x="3828" y="590"/>
                      <a:pt x="4763" y="1393"/>
                      <a:pt x="4763" y="2379"/>
                    </a:cubicBezTo>
                    <a:cubicBezTo>
                      <a:pt x="4763" y="3366"/>
                      <a:pt x="3826" y="4168"/>
                      <a:pt x="2676" y="4168"/>
                    </a:cubicBezTo>
                    <a:cubicBezTo>
                      <a:pt x="1526" y="4168"/>
                      <a:pt x="589" y="3366"/>
                      <a:pt x="589" y="2379"/>
                    </a:cubicBezTo>
                    <a:cubicBezTo>
                      <a:pt x="589" y="1392"/>
                      <a:pt x="1526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1" y="1"/>
                      <a:pt x="1" y="1069"/>
                      <a:pt x="1" y="2379"/>
                    </a:cubicBezTo>
                    <a:cubicBezTo>
                      <a:pt x="1" y="3689"/>
                      <a:pt x="1201" y="4756"/>
                      <a:pt x="2676" y="4756"/>
                    </a:cubicBezTo>
                    <a:cubicBezTo>
                      <a:pt x="4152" y="4756"/>
                      <a:pt x="5352" y="3691"/>
                      <a:pt x="5352" y="2379"/>
                    </a:cubicBezTo>
                    <a:cubicBezTo>
                      <a:pt x="5352" y="1068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7" name="Google Shape;3177;p64"/>
              <p:cNvSpPr/>
              <p:nvPr/>
            </p:nvSpPr>
            <p:spPr>
              <a:xfrm>
                <a:off x="4042400" y="5107075"/>
                <a:ext cx="11907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168" extrusionOk="0">
                    <a:moveTo>
                      <a:pt x="2382" y="1"/>
                    </a:moveTo>
                    <a:cubicBezTo>
                      <a:pt x="1067" y="1"/>
                      <a:pt x="1" y="933"/>
                      <a:pt x="1" y="2084"/>
                    </a:cubicBezTo>
                    <a:cubicBezTo>
                      <a:pt x="1" y="3236"/>
                      <a:pt x="1067" y="4168"/>
                      <a:pt x="2382" y="4168"/>
                    </a:cubicBezTo>
                    <a:cubicBezTo>
                      <a:pt x="3697" y="4168"/>
                      <a:pt x="4763" y="3236"/>
                      <a:pt x="4763" y="2084"/>
                    </a:cubicBezTo>
                    <a:cubicBezTo>
                      <a:pt x="4763" y="934"/>
                      <a:pt x="3697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8" name="Google Shape;3178;p64"/>
              <p:cNvSpPr/>
              <p:nvPr/>
            </p:nvSpPr>
            <p:spPr>
              <a:xfrm>
                <a:off x="4035050" y="5099725"/>
                <a:ext cx="133800" cy="11892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4757" extrusionOk="0">
                    <a:moveTo>
                      <a:pt x="2676" y="590"/>
                    </a:moveTo>
                    <a:cubicBezTo>
                      <a:pt x="3827" y="590"/>
                      <a:pt x="4763" y="1391"/>
                      <a:pt x="4763" y="2378"/>
                    </a:cubicBezTo>
                    <a:cubicBezTo>
                      <a:pt x="4763" y="3365"/>
                      <a:pt x="3827" y="4168"/>
                      <a:pt x="2676" y="4168"/>
                    </a:cubicBezTo>
                    <a:cubicBezTo>
                      <a:pt x="1526" y="4168"/>
                      <a:pt x="590" y="3364"/>
                      <a:pt x="590" y="2378"/>
                    </a:cubicBezTo>
                    <a:cubicBezTo>
                      <a:pt x="590" y="1392"/>
                      <a:pt x="1526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0" y="1"/>
                      <a:pt x="1" y="1067"/>
                      <a:pt x="1" y="2378"/>
                    </a:cubicBezTo>
                    <a:cubicBezTo>
                      <a:pt x="1" y="3690"/>
                      <a:pt x="1200" y="4757"/>
                      <a:pt x="2676" y="4757"/>
                    </a:cubicBezTo>
                    <a:cubicBezTo>
                      <a:pt x="4151" y="4757"/>
                      <a:pt x="5352" y="3689"/>
                      <a:pt x="5352" y="2378"/>
                    </a:cubicBezTo>
                    <a:cubicBezTo>
                      <a:pt x="5352" y="1068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79" name="Google Shape;3179;p64"/>
              <p:cNvSpPr/>
              <p:nvPr/>
            </p:nvSpPr>
            <p:spPr>
              <a:xfrm>
                <a:off x="5054350" y="5017800"/>
                <a:ext cx="119075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168" extrusionOk="0">
                    <a:moveTo>
                      <a:pt x="2381" y="0"/>
                    </a:moveTo>
                    <a:cubicBezTo>
                      <a:pt x="1066" y="0"/>
                      <a:pt x="0" y="933"/>
                      <a:pt x="0" y="2084"/>
                    </a:cubicBezTo>
                    <a:cubicBezTo>
                      <a:pt x="0" y="3234"/>
                      <a:pt x="1066" y="4167"/>
                      <a:pt x="2381" y="4167"/>
                    </a:cubicBezTo>
                    <a:cubicBezTo>
                      <a:pt x="3697" y="4167"/>
                      <a:pt x="4763" y="3234"/>
                      <a:pt x="4763" y="2084"/>
                    </a:cubicBezTo>
                    <a:cubicBezTo>
                      <a:pt x="4763" y="933"/>
                      <a:pt x="3697" y="0"/>
                      <a:pt x="2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0" name="Google Shape;3180;p64"/>
              <p:cNvSpPr/>
              <p:nvPr/>
            </p:nvSpPr>
            <p:spPr>
              <a:xfrm>
                <a:off x="5047000" y="5010425"/>
                <a:ext cx="133800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4758" extrusionOk="0">
                    <a:moveTo>
                      <a:pt x="2676" y="590"/>
                    </a:moveTo>
                    <a:cubicBezTo>
                      <a:pt x="3826" y="590"/>
                      <a:pt x="4763" y="1392"/>
                      <a:pt x="4763" y="2379"/>
                    </a:cubicBezTo>
                    <a:cubicBezTo>
                      <a:pt x="4763" y="3364"/>
                      <a:pt x="3826" y="4167"/>
                      <a:pt x="2676" y="4167"/>
                    </a:cubicBezTo>
                    <a:cubicBezTo>
                      <a:pt x="1526" y="4167"/>
                      <a:pt x="589" y="3364"/>
                      <a:pt x="589" y="2379"/>
                    </a:cubicBezTo>
                    <a:cubicBezTo>
                      <a:pt x="589" y="1392"/>
                      <a:pt x="1526" y="590"/>
                      <a:pt x="2676" y="590"/>
                    </a:cubicBezTo>
                    <a:close/>
                    <a:moveTo>
                      <a:pt x="2676" y="0"/>
                    </a:moveTo>
                    <a:cubicBezTo>
                      <a:pt x="1201" y="0"/>
                      <a:pt x="0" y="1067"/>
                      <a:pt x="0" y="2379"/>
                    </a:cubicBezTo>
                    <a:cubicBezTo>
                      <a:pt x="0" y="3690"/>
                      <a:pt x="1201" y="4757"/>
                      <a:pt x="2676" y="4757"/>
                    </a:cubicBezTo>
                    <a:cubicBezTo>
                      <a:pt x="4151" y="4757"/>
                      <a:pt x="5352" y="3689"/>
                      <a:pt x="5352" y="2379"/>
                    </a:cubicBezTo>
                    <a:cubicBezTo>
                      <a:pt x="5352" y="1067"/>
                      <a:pt x="4151" y="0"/>
                      <a:pt x="2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1" name="Google Shape;3181;p64"/>
              <p:cNvSpPr/>
              <p:nvPr/>
            </p:nvSpPr>
            <p:spPr>
              <a:xfrm>
                <a:off x="5709150" y="4779675"/>
                <a:ext cx="1190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168" extrusionOk="0">
                    <a:moveTo>
                      <a:pt x="2381" y="1"/>
                    </a:moveTo>
                    <a:cubicBezTo>
                      <a:pt x="1066" y="1"/>
                      <a:pt x="0" y="934"/>
                      <a:pt x="0" y="2084"/>
                    </a:cubicBezTo>
                    <a:cubicBezTo>
                      <a:pt x="0" y="3235"/>
                      <a:pt x="1066" y="4168"/>
                      <a:pt x="2381" y="4168"/>
                    </a:cubicBezTo>
                    <a:cubicBezTo>
                      <a:pt x="3696" y="4168"/>
                      <a:pt x="4762" y="3235"/>
                      <a:pt x="4762" y="2084"/>
                    </a:cubicBezTo>
                    <a:cubicBezTo>
                      <a:pt x="4762" y="934"/>
                      <a:pt x="3696" y="1"/>
                      <a:pt x="2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2" name="Google Shape;3182;p64"/>
              <p:cNvSpPr/>
              <p:nvPr/>
            </p:nvSpPr>
            <p:spPr>
              <a:xfrm>
                <a:off x="5701775" y="4772325"/>
                <a:ext cx="133800" cy="11892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4757" extrusionOk="0">
                    <a:moveTo>
                      <a:pt x="2676" y="590"/>
                    </a:moveTo>
                    <a:lnTo>
                      <a:pt x="2676" y="591"/>
                    </a:lnTo>
                    <a:cubicBezTo>
                      <a:pt x="3826" y="591"/>
                      <a:pt x="4763" y="1391"/>
                      <a:pt x="4763" y="2378"/>
                    </a:cubicBezTo>
                    <a:cubicBezTo>
                      <a:pt x="4763" y="3364"/>
                      <a:pt x="3826" y="4167"/>
                      <a:pt x="2676" y="4167"/>
                    </a:cubicBezTo>
                    <a:cubicBezTo>
                      <a:pt x="1526" y="4167"/>
                      <a:pt x="589" y="3364"/>
                      <a:pt x="589" y="2378"/>
                    </a:cubicBezTo>
                    <a:cubicBezTo>
                      <a:pt x="589" y="1391"/>
                      <a:pt x="1526" y="590"/>
                      <a:pt x="2676" y="590"/>
                    </a:cubicBezTo>
                    <a:close/>
                    <a:moveTo>
                      <a:pt x="2676" y="1"/>
                    </a:moveTo>
                    <a:cubicBezTo>
                      <a:pt x="1201" y="1"/>
                      <a:pt x="0" y="1068"/>
                      <a:pt x="0" y="2378"/>
                    </a:cubicBezTo>
                    <a:cubicBezTo>
                      <a:pt x="0" y="3690"/>
                      <a:pt x="1201" y="4756"/>
                      <a:pt x="2676" y="4756"/>
                    </a:cubicBezTo>
                    <a:cubicBezTo>
                      <a:pt x="4151" y="4756"/>
                      <a:pt x="5351" y="3690"/>
                      <a:pt x="5351" y="2378"/>
                    </a:cubicBezTo>
                    <a:cubicBezTo>
                      <a:pt x="5351" y="1068"/>
                      <a:pt x="4151" y="1"/>
                      <a:pt x="2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3" name="Google Shape;3183;p64"/>
              <p:cNvSpPr/>
              <p:nvPr/>
            </p:nvSpPr>
            <p:spPr>
              <a:xfrm>
                <a:off x="5907275" y="4468250"/>
                <a:ext cx="137700" cy="91925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3677" extrusionOk="0">
                    <a:moveTo>
                      <a:pt x="1702" y="1"/>
                    </a:moveTo>
                    <a:cubicBezTo>
                      <a:pt x="1092" y="1"/>
                      <a:pt x="602" y="206"/>
                      <a:pt x="393" y="608"/>
                    </a:cubicBezTo>
                    <a:cubicBezTo>
                      <a:pt x="0" y="1363"/>
                      <a:pt x="738" y="2525"/>
                      <a:pt x="2042" y="3204"/>
                    </a:cubicBezTo>
                    <a:cubicBezTo>
                      <a:pt x="2650" y="3521"/>
                      <a:pt x="3273" y="3676"/>
                      <a:pt x="3805" y="3676"/>
                    </a:cubicBezTo>
                    <a:cubicBezTo>
                      <a:pt x="4415" y="3676"/>
                      <a:pt x="4905" y="3471"/>
                      <a:pt x="5114" y="3069"/>
                    </a:cubicBezTo>
                    <a:cubicBezTo>
                      <a:pt x="5508" y="2315"/>
                      <a:pt x="4769" y="1152"/>
                      <a:pt x="3465" y="473"/>
                    </a:cubicBezTo>
                    <a:cubicBezTo>
                      <a:pt x="2857" y="157"/>
                      <a:pt x="2234" y="1"/>
                      <a:pt x="1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4" name="Google Shape;3184;p64"/>
              <p:cNvSpPr/>
              <p:nvPr/>
            </p:nvSpPr>
            <p:spPr>
              <a:xfrm>
                <a:off x="5904525" y="4460875"/>
                <a:ext cx="143175" cy="106700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4268" extrusionOk="0">
                    <a:moveTo>
                      <a:pt x="1800" y="588"/>
                    </a:moveTo>
                    <a:cubicBezTo>
                      <a:pt x="2286" y="588"/>
                      <a:pt x="2874" y="736"/>
                      <a:pt x="3439" y="1029"/>
                    </a:cubicBezTo>
                    <a:cubicBezTo>
                      <a:pt x="4025" y="1334"/>
                      <a:pt x="4504" y="1750"/>
                      <a:pt x="4788" y="2196"/>
                    </a:cubicBezTo>
                    <a:cubicBezTo>
                      <a:pt x="4935" y="2426"/>
                      <a:pt x="5152" y="2867"/>
                      <a:pt x="4964" y="3228"/>
                    </a:cubicBezTo>
                    <a:cubicBezTo>
                      <a:pt x="4807" y="3529"/>
                      <a:pt x="4419" y="3680"/>
                      <a:pt x="3928" y="3680"/>
                    </a:cubicBezTo>
                    <a:cubicBezTo>
                      <a:pt x="3442" y="3680"/>
                      <a:pt x="2854" y="3532"/>
                      <a:pt x="2289" y="3238"/>
                    </a:cubicBezTo>
                    <a:cubicBezTo>
                      <a:pt x="1703" y="2933"/>
                      <a:pt x="1224" y="2519"/>
                      <a:pt x="940" y="2072"/>
                    </a:cubicBezTo>
                    <a:cubicBezTo>
                      <a:pt x="793" y="1841"/>
                      <a:pt x="576" y="1401"/>
                      <a:pt x="764" y="1040"/>
                    </a:cubicBezTo>
                    <a:cubicBezTo>
                      <a:pt x="920" y="739"/>
                      <a:pt x="1308" y="588"/>
                      <a:pt x="1800" y="588"/>
                    </a:cubicBezTo>
                    <a:close/>
                    <a:moveTo>
                      <a:pt x="1816" y="0"/>
                    </a:moveTo>
                    <a:cubicBezTo>
                      <a:pt x="1093" y="0"/>
                      <a:pt x="505" y="261"/>
                      <a:pt x="241" y="767"/>
                    </a:cubicBezTo>
                    <a:cubicBezTo>
                      <a:pt x="0" y="1229"/>
                      <a:pt x="72" y="1805"/>
                      <a:pt x="442" y="2388"/>
                    </a:cubicBezTo>
                    <a:cubicBezTo>
                      <a:pt x="781" y="2921"/>
                      <a:pt x="1340" y="3409"/>
                      <a:pt x="2016" y="3761"/>
                    </a:cubicBezTo>
                    <a:cubicBezTo>
                      <a:pt x="2669" y="4101"/>
                      <a:pt x="3334" y="4268"/>
                      <a:pt x="3912" y="4268"/>
                    </a:cubicBezTo>
                    <a:cubicBezTo>
                      <a:pt x="4634" y="4268"/>
                      <a:pt x="5222" y="4007"/>
                      <a:pt x="5485" y="3500"/>
                    </a:cubicBezTo>
                    <a:cubicBezTo>
                      <a:pt x="5727" y="3038"/>
                      <a:pt x="5654" y="2463"/>
                      <a:pt x="5285" y="1880"/>
                    </a:cubicBezTo>
                    <a:cubicBezTo>
                      <a:pt x="4946" y="1346"/>
                      <a:pt x="4388" y="860"/>
                      <a:pt x="3711" y="508"/>
                    </a:cubicBezTo>
                    <a:cubicBezTo>
                      <a:pt x="3058" y="167"/>
                      <a:pt x="2394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5" name="Google Shape;3185;p64"/>
              <p:cNvSpPr/>
              <p:nvPr/>
            </p:nvSpPr>
            <p:spPr>
              <a:xfrm>
                <a:off x="1837300" y="4468250"/>
                <a:ext cx="137725" cy="91925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3677" extrusionOk="0">
                    <a:moveTo>
                      <a:pt x="3807" y="1"/>
                    </a:moveTo>
                    <a:cubicBezTo>
                      <a:pt x="3275" y="1"/>
                      <a:pt x="2651" y="157"/>
                      <a:pt x="2044" y="473"/>
                    </a:cubicBezTo>
                    <a:cubicBezTo>
                      <a:pt x="739" y="1152"/>
                      <a:pt x="1" y="2315"/>
                      <a:pt x="393" y="3069"/>
                    </a:cubicBezTo>
                    <a:cubicBezTo>
                      <a:pt x="603" y="3471"/>
                      <a:pt x="1094" y="3676"/>
                      <a:pt x="1704" y="3676"/>
                    </a:cubicBezTo>
                    <a:cubicBezTo>
                      <a:pt x="2236" y="3676"/>
                      <a:pt x="2859" y="3521"/>
                      <a:pt x="3466" y="3204"/>
                    </a:cubicBezTo>
                    <a:cubicBezTo>
                      <a:pt x="4771" y="2525"/>
                      <a:pt x="5509" y="1363"/>
                      <a:pt x="5116" y="608"/>
                    </a:cubicBezTo>
                    <a:cubicBezTo>
                      <a:pt x="4907" y="206"/>
                      <a:pt x="4417" y="1"/>
                      <a:pt x="38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6" name="Google Shape;3186;p64"/>
              <p:cNvSpPr/>
              <p:nvPr/>
            </p:nvSpPr>
            <p:spPr>
              <a:xfrm>
                <a:off x="1834575" y="4460850"/>
                <a:ext cx="143175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4269" extrusionOk="0">
                    <a:moveTo>
                      <a:pt x="3927" y="589"/>
                    </a:moveTo>
                    <a:cubicBezTo>
                      <a:pt x="4419" y="589"/>
                      <a:pt x="4806" y="740"/>
                      <a:pt x="4964" y="1041"/>
                    </a:cubicBezTo>
                    <a:cubicBezTo>
                      <a:pt x="5152" y="1401"/>
                      <a:pt x="4935" y="1842"/>
                      <a:pt x="4788" y="2073"/>
                    </a:cubicBezTo>
                    <a:cubicBezTo>
                      <a:pt x="4504" y="2520"/>
                      <a:pt x="4025" y="2934"/>
                      <a:pt x="3439" y="3239"/>
                    </a:cubicBezTo>
                    <a:cubicBezTo>
                      <a:pt x="2873" y="3534"/>
                      <a:pt x="2286" y="3681"/>
                      <a:pt x="1800" y="3681"/>
                    </a:cubicBezTo>
                    <a:cubicBezTo>
                      <a:pt x="1309" y="3681"/>
                      <a:pt x="921" y="3530"/>
                      <a:pt x="763" y="3229"/>
                    </a:cubicBezTo>
                    <a:cubicBezTo>
                      <a:pt x="576" y="2868"/>
                      <a:pt x="793" y="2427"/>
                      <a:pt x="940" y="2197"/>
                    </a:cubicBezTo>
                    <a:cubicBezTo>
                      <a:pt x="1224" y="1750"/>
                      <a:pt x="1703" y="1335"/>
                      <a:pt x="2289" y="1030"/>
                    </a:cubicBezTo>
                    <a:cubicBezTo>
                      <a:pt x="2853" y="737"/>
                      <a:pt x="3441" y="589"/>
                      <a:pt x="3927" y="589"/>
                    </a:cubicBezTo>
                    <a:close/>
                    <a:moveTo>
                      <a:pt x="3912" y="1"/>
                    </a:moveTo>
                    <a:cubicBezTo>
                      <a:pt x="3334" y="1"/>
                      <a:pt x="2670" y="167"/>
                      <a:pt x="2017" y="507"/>
                    </a:cubicBezTo>
                    <a:cubicBezTo>
                      <a:pt x="1340" y="859"/>
                      <a:pt x="781" y="1347"/>
                      <a:pt x="442" y="1880"/>
                    </a:cubicBezTo>
                    <a:cubicBezTo>
                      <a:pt x="73" y="2464"/>
                      <a:pt x="0" y="3039"/>
                      <a:pt x="241" y="3501"/>
                    </a:cubicBezTo>
                    <a:cubicBezTo>
                      <a:pt x="506" y="4009"/>
                      <a:pt x="1093" y="4269"/>
                      <a:pt x="1816" y="4269"/>
                    </a:cubicBezTo>
                    <a:cubicBezTo>
                      <a:pt x="2394" y="4269"/>
                      <a:pt x="3057" y="4102"/>
                      <a:pt x="3711" y="3761"/>
                    </a:cubicBezTo>
                    <a:cubicBezTo>
                      <a:pt x="4386" y="3409"/>
                      <a:pt x="4946" y="2922"/>
                      <a:pt x="5284" y="2388"/>
                    </a:cubicBezTo>
                    <a:cubicBezTo>
                      <a:pt x="5655" y="1806"/>
                      <a:pt x="5726" y="1230"/>
                      <a:pt x="5486" y="768"/>
                    </a:cubicBezTo>
                    <a:cubicBezTo>
                      <a:pt x="5222" y="261"/>
                      <a:pt x="4634" y="1"/>
                      <a:pt x="39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7" name="Google Shape;3187;p64"/>
              <p:cNvSpPr/>
              <p:nvPr/>
            </p:nvSpPr>
            <p:spPr>
              <a:xfrm>
                <a:off x="2172400" y="3867125"/>
                <a:ext cx="14750" cy="5024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0099" extrusionOk="0">
                    <a:moveTo>
                      <a:pt x="1" y="1"/>
                    </a:moveTo>
                    <a:lnTo>
                      <a:pt x="1" y="20098"/>
                    </a:lnTo>
                    <a:lnTo>
                      <a:pt x="590" y="20098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8" name="Google Shape;3188;p64"/>
              <p:cNvSpPr/>
              <p:nvPr/>
            </p:nvSpPr>
            <p:spPr>
              <a:xfrm>
                <a:off x="2496875" y="4484675"/>
                <a:ext cx="14750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050" extrusionOk="0">
                    <a:moveTo>
                      <a:pt x="1" y="1"/>
                    </a:moveTo>
                    <a:lnTo>
                      <a:pt x="1" y="10049"/>
                    </a:lnTo>
                    <a:lnTo>
                      <a:pt x="590" y="10049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89" name="Google Shape;3189;p64"/>
              <p:cNvSpPr/>
              <p:nvPr/>
            </p:nvSpPr>
            <p:spPr>
              <a:xfrm>
                <a:off x="2496875" y="3919475"/>
                <a:ext cx="14750" cy="5024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0097" extrusionOk="0">
                    <a:moveTo>
                      <a:pt x="1" y="0"/>
                    </a:moveTo>
                    <a:lnTo>
                      <a:pt x="1" y="20097"/>
                    </a:lnTo>
                    <a:lnTo>
                      <a:pt x="590" y="20097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0" name="Google Shape;3190;p64"/>
              <p:cNvSpPr/>
              <p:nvPr/>
            </p:nvSpPr>
            <p:spPr>
              <a:xfrm>
                <a:off x="5396200" y="4254400"/>
                <a:ext cx="14750" cy="5024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0099" extrusionOk="0">
                    <a:moveTo>
                      <a:pt x="0" y="1"/>
                    </a:moveTo>
                    <a:lnTo>
                      <a:pt x="0" y="20098"/>
                    </a:lnTo>
                    <a:lnTo>
                      <a:pt x="589" y="20098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1" name="Google Shape;3191;p64"/>
              <p:cNvSpPr/>
              <p:nvPr/>
            </p:nvSpPr>
            <p:spPr>
              <a:xfrm>
                <a:off x="5091050" y="3739200"/>
                <a:ext cx="14750" cy="11048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194" extrusionOk="0">
                    <a:moveTo>
                      <a:pt x="1" y="0"/>
                    </a:moveTo>
                    <a:lnTo>
                      <a:pt x="1" y="44193"/>
                    </a:lnTo>
                    <a:lnTo>
                      <a:pt x="589" y="44193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2" name="Google Shape;3192;p64"/>
              <p:cNvSpPr/>
              <p:nvPr/>
            </p:nvSpPr>
            <p:spPr>
              <a:xfrm>
                <a:off x="3826175" y="4725425"/>
                <a:ext cx="14725" cy="23030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12" extrusionOk="0">
                    <a:moveTo>
                      <a:pt x="0" y="1"/>
                    </a:moveTo>
                    <a:lnTo>
                      <a:pt x="0" y="9212"/>
                    </a:lnTo>
                    <a:lnTo>
                      <a:pt x="589" y="9212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3" name="Google Shape;3193;p64"/>
              <p:cNvSpPr/>
              <p:nvPr/>
            </p:nvSpPr>
            <p:spPr>
              <a:xfrm>
                <a:off x="2860325" y="4309025"/>
                <a:ext cx="14750" cy="5632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22531" extrusionOk="0">
                    <a:moveTo>
                      <a:pt x="1" y="0"/>
                    </a:moveTo>
                    <a:lnTo>
                      <a:pt x="1" y="22531"/>
                    </a:lnTo>
                    <a:lnTo>
                      <a:pt x="589" y="2253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4" name="Google Shape;3194;p64"/>
              <p:cNvSpPr/>
              <p:nvPr/>
            </p:nvSpPr>
            <p:spPr>
              <a:xfrm>
                <a:off x="4577075" y="4827050"/>
                <a:ext cx="14750" cy="1138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553" extrusionOk="0">
                    <a:moveTo>
                      <a:pt x="1" y="0"/>
                    </a:moveTo>
                    <a:lnTo>
                      <a:pt x="1" y="4552"/>
                    </a:lnTo>
                    <a:lnTo>
                      <a:pt x="589" y="455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5" name="Google Shape;3195;p64"/>
              <p:cNvSpPr/>
              <p:nvPr/>
            </p:nvSpPr>
            <p:spPr>
              <a:xfrm>
                <a:off x="4577075" y="4559250"/>
                <a:ext cx="14750" cy="2323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294" extrusionOk="0">
                    <a:moveTo>
                      <a:pt x="1" y="0"/>
                    </a:moveTo>
                    <a:lnTo>
                      <a:pt x="1" y="9294"/>
                    </a:lnTo>
                    <a:lnTo>
                      <a:pt x="589" y="9294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6" name="Google Shape;3196;p64"/>
              <p:cNvSpPr/>
              <p:nvPr/>
            </p:nvSpPr>
            <p:spPr>
              <a:xfrm>
                <a:off x="3826175" y="4495150"/>
                <a:ext cx="1472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025" extrusionOk="0">
                    <a:moveTo>
                      <a:pt x="0" y="1"/>
                    </a:moveTo>
                    <a:lnTo>
                      <a:pt x="0" y="5025"/>
                    </a:lnTo>
                    <a:lnTo>
                      <a:pt x="589" y="5025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7" name="Google Shape;3197;p64"/>
              <p:cNvSpPr/>
              <p:nvPr/>
            </p:nvSpPr>
            <p:spPr>
              <a:xfrm>
                <a:off x="5396200" y="3909025"/>
                <a:ext cx="14750" cy="2303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9212" extrusionOk="0">
                    <a:moveTo>
                      <a:pt x="0" y="0"/>
                    </a:moveTo>
                    <a:lnTo>
                      <a:pt x="0" y="9211"/>
                    </a:lnTo>
                    <a:lnTo>
                      <a:pt x="589" y="9211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8" name="Google Shape;3198;p64"/>
              <p:cNvSpPr/>
              <p:nvPr/>
            </p:nvSpPr>
            <p:spPr>
              <a:xfrm>
                <a:off x="5689275" y="3417075"/>
                <a:ext cx="14750" cy="11199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4798" extrusionOk="0">
                    <a:moveTo>
                      <a:pt x="0" y="1"/>
                    </a:moveTo>
                    <a:lnTo>
                      <a:pt x="0" y="44798"/>
                    </a:lnTo>
                    <a:lnTo>
                      <a:pt x="589" y="44798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199" name="Google Shape;3199;p64"/>
              <p:cNvSpPr/>
              <p:nvPr/>
            </p:nvSpPr>
            <p:spPr>
              <a:xfrm>
                <a:off x="2172400" y="3522075"/>
                <a:ext cx="14750" cy="2718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873" extrusionOk="0">
                    <a:moveTo>
                      <a:pt x="1" y="1"/>
                    </a:moveTo>
                    <a:lnTo>
                      <a:pt x="1" y="10873"/>
                    </a:lnTo>
                    <a:lnTo>
                      <a:pt x="590" y="10873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0" name="Google Shape;3200;p64"/>
              <p:cNvSpPr/>
              <p:nvPr/>
            </p:nvSpPr>
            <p:spPr>
              <a:xfrm>
                <a:off x="4837850" y="2968175"/>
                <a:ext cx="69975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7396" extrusionOk="0">
                    <a:moveTo>
                      <a:pt x="1" y="1"/>
                    </a:moveTo>
                    <a:lnTo>
                      <a:pt x="1" y="7396"/>
                    </a:lnTo>
                    <a:lnTo>
                      <a:pt x="2798" y="7396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1" name="Google Shape;3201;p64"/>
              <p:cNvSpPr/>
              <p:nvPr/>
            </p:nvSpPr>
            <p:spPr>
              <a:xfrm>
                <a:off x="4830525" y="2960825"/>
                <a:ext cx="84675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7985" extrusionOk="0">
                    <a:moveTo>
                      <a:pt x="2797" y="590"/>
                    </a:moveTo>
                    <a:lnTo>
                      <a:pt x="2797" y="7395"/>
                    </a:lnTo>
                    <a:lnTo>
                      <a:pt x="589" y="7395"/>
                    </a:lnTo>
                    <a:lnTo>
                      <a:pt x="589" y="590"/>
                    </a:lnTo>
                    <a:close/>
                    <a:moveTo>
                      <a:pt x="0" y="1"/>
                    </a:moveTo>
                    <a:lnTo>
                      <a:pt x="0" y="7985"/>
                    </a:lnTo>
                    <a:lnTo>
                      <a:pt x="3386" y="7985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2" name="Google Shape;3202;p64"/>
              <p:cNvSpPr/>
              <p:nvPr/>
            </p:nvSpPr>
            <p:spPr>
              <a:xfrm>
                <a:off x="3019925" y="1595025"/>
                <a:ext cx="1840900" cy="398775"/>
              </a:xfrm>
              <a:custGeom>
                <a:avLst/>
                <a:gdLst/>
                <a:ahLst/>
                <a:cxnLst/>
                <a:rect l="l" t="t" r="r" b="b"/>
                <a:pathLst>
                  <a:path w="73636" h="15951" extrusionOk="0">
                    <a:moveTo>
                      <a:pt x="1" y="1"/>
                    </a:moveTo>
                    <a:lnTo>
                      <a:pt x="1" y="15950"/>
                    </a:lnTo>
                    <a:lnTo>
                      <a:pt x="73636" y="15950"/>
                    </a:lnTo>
                    <a:lnTo>
                      <a:pt x="73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3" name="Google Shape;3203;p64"/>
              <p:cNvSpPr/>
              <p:nvPr/>
            </p:nvSpPr>
            <p:spPr>
              <a:xfrm>
                <a:off x="3012575" y="1587675"/>
                <a:ext cx="185560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74224" h="16541" extrusionOk="0">
                    <a:moveTo>
                      <a:pt x="73635" y="590"/>
                    </a:moveTo>
                    <a:lnTo>
                      <a:pt x="73635" y="15950"/>
                    </a:lnTo>
                    <a:lnTo>
                      <a:pt x="590" y="15950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16540"/>
                    </a:lnTo>
                    <a:lnTo>
                      <a:pt x="74224" y="16540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4" name="Google Shape;3204;p64"/>
              <p:cNvSpPr/>
              <p:nvPr/>
            </p:nvSpPr>
            <p:spPr>
              <a:xfrm>
                <a:off x="4837850" y="4059175"/>
                <a:ext cx="69975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7396" extrusionOk="0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5" name="Google Shape;3205;p64"/>
              <p:cNvSpPr/>
              <p:nvPr/>
            </p:nvSpPr>
            <p:spPr>
              <a:xfrm>
                <a:off x="4830525" y="4051825"/>
                <a:ext cx="84675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7985" extrusionOk="0">
                    <a:moveTo>
                      <a:pt x="2797" y="588"/>
                    </a:moveTo>
                    <a:lnTo>
                      <a:pt x="2797" y="7394"/>
                    </a:lnTo>
                    <a:lnTo>
                      <a:pt x="589" y="7394"/>
                    </a:lnTo>
                    <a:lnTo>
                      <a:pt x="589" y="588"/>
                    </a:lnTo>
                    <a:close/>
                    <a:moveTo>
                      <a:pt x="0" y="0"/>
                    </a:moveTo>
                    <a:lnTo>
                      <a:pt x="0" y="7984"/>
                    </a:lnTo>
                    <a:lnTo>
                      <a:pt x="3386" y="7984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6" name="Google Shape;3206;p64"/>
              <p:cNvSpPr/>
              <p:nvPr/>
            </p:nvSpPr>
            <p:spPr>
              <a:xfrm>
                <a:off x="2966825" y="4059175"/>
                <a:ext cx="69950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396" extrusionOk="0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7" name="Google Shape;3207;p64"/>
              <p:cNvSpPr/>
              <p:nvPr/>
            </p:nvSpPr>
            <p:spPr>
              <a:xfrm>
                <a:off x="2959450" y="4051825"/>
                <a:ext cx="84700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7985" extrusionOk="0">
                    <a:moveTo>
                      <a:pt x="2799" y="588"/>
                    </a:moveTo>
                    <a:lnTo>
                      <a:pt x="2799" y="7394"/>
                    </a:lnTo>
                    <a:lnTo>
                      <a:pt x="590" y="7394"/>
                    </a:lnTo>
                    <a:lnTo>
                      <a:pt x="591" y="588"/>
                    </a:lnTo>
                    <a:close/>
                    <a:moveTo>
                      <a:pt x="1" y="0"/>
                    </a:moveTo>
                    <a:lnTo>
                      <a:pt x="1" y="7984"/>
                    </a:lnTo>
                    <a:lnTo>
                      <a:pt x="3388" y="7984"/>
                    </a:lnTo>
                    <a:lnTo>
                      <a:pt x="3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8" name="Google Shape;3208;p64"/>
              <p:cNvSpPr/>
              <p:nvPr/>
            </p:nvSpPr>
            <p:spPr>
              <a:xfrm>
                <a:off x="2956625" y="1898175"/>
                <a:ext cx="69975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7397" extrusionOk="0">
                    <a:moveTo>
                      <a:pt x="1" y="0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09" name="Google Shape;3209;p64"/>
              <p:cNvSpPr/>
              <p:nvPr/>
            </p:nvSpPr>
            <p:spPr>
              <a:xfrm>
                <a:off x="2949275" y="1890825"/>
                <a:ext cx="84650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7985" extrusionOk="0">
                    <a:moveTo>
                      <a:pt x="2797" y="589"/>
                    </a:moveTo>
                    <a:lnTo>
                      <a:pt x="2797" y="7396"/>
                    </a:lnTo>
                    <a:lnTo>
                      <a:pt x="589" y="7396"/>
                    </a:lnTo>
                    <a:lnTo>
                      <a:pt x="589" y="589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6" y="7985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0" name="Google Shape;3210;p64"/>
              <p:cNvSpPr/>
              <p:nvPr/>
            </p:nvSpPr>
            <p:spPr>
              <a:xfrm>
                <a:off x="2956625" y="3520650"/>
                <a:ext cx="69975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7397" extrusionOk="0">
                    <a:moveTo>
                      <a:pt x="1" y="1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1" name="Google Shape;3211;p64"/>
              <p:cNvSpPr/>
              <p:nvPr/>
            </p:nvSpPr>
            <p:spPr>
              <a:xfrm>
                <a:off x="2949275" y="3513300"/>
                <a:ext cx="84650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7985" extrusionOk="0">
                    <a:moveTo>
                      <a:pt x="2797" y="590"/>
                    </a:moveTo>
                    <a:lnTo>
                      <a:pt x="2797" y="7396"/>
                    </a:lnTo>
                    <a:lnTo>
                      <a:pt x="589" y="7396"/>
                    </a:lnTo>
                    <a:lnTo>
                      <a:pt x="589" y="590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6" y="7985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2" name="Google Shape;3212;p64"/>
              <p:cNvSpPr/>
              <p:nvPr/>
            </p:nvSpPr>
            <p:spPr>
              <a:xfrm>
                <a:off x="2956625" y="2967050"/>
                <a:ext cx="69975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7397" extrusionOk="0">
                    <a:moveTo>
                      <a:pt x="1" y="1"/>
                    </a:moveTo>
                    <a:lnTo>
                      <a:pt x="1" y="7396"/>
                    </a:lnTo>
                    <a:lnTo>
                      <a:pt x="2798" y="7396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3" name="Google Shape;3213;p64"/>
              <p:cNvSpPr/>
              <p:nvPr/>
            </p:nvSpPr>
            <p:spPr>
              <a:xfrm>
                <a:off x="2949275" y="2959725"/>
                <a:ext cx="84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7984" extrusionOk="0">
                    <a:moveTo>
                      <a:pt x="2797" y="589"/>
                    </a:moveTo>
                    <a:lnTo>
                      <a:pt x="2797" y="7394"/>
                    </a:lnTo>
                    <a:lnTo>
                      <a:pt x="589" y="7394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7984"/>
                    </a:lnTo>
                    <a:lnTo>
                      <a:pt x="3386" y="7984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4" name="Google Shape;3214;p64"/>
              <p:cNvSpPr/>
              <p:nvPr/>
            </p:nvSpPr>
            <p:spPr>
              <a:xfrm>
                <a:off x="4855675" y="1898175"/>
                <a:ext cx="69950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397" extrusionOk="0">
                    <a:moveTo>
                      <a:pt x="1" y="0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5" name="Google Shape;3215;p64"/>
              <p:cNvSpPr/>
              <p:nvPr/>
            </p:nvSpPr>
            <p:spPr>
              <a:xfrm>
                <a:off x="4848325" y="1890825"/>
                <a:ext cx="84675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7985" extrusionOk="0">
                    <a:moveTo>
                      <a:pt x="2798" y="589"/>
                    </a:moveTo>
                    <a:lnTo>
                      <a:pt x="2798" y="7396"/>
                    </a:lnTo>
                    <a:lnTo>
                      <a:pt x="590" y="7396"/>
                    </a:lnTo>
                    <a:lnTo>
                      <a:pt x="590" y="589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7" y="7985"/>
                    </a:lnTo>
                    <a:lnTo>
                      <a:pt x="33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6" name="Google Shape;3216;p64"/>
              <p:cNvSpPr/>
              <p:nvPr/>
            </p:nvSpPr>
            <p:spPr>
              <a:xfrm>
                <a:off x="4855675" y="3520650"/>
                <a:ext cx="69950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397" extrusionOk="0">
                    <a:moveTo>
                      <a:pt x="1" y="1"/>
                    </a:moveTo>
                    <a:lnTo>
                      <a:pt x="1" y="7397"/>
                    </a:lnTo>
                    <a:lnTo>
                      <a:pt x="2798" y="7397"/>
                    </a:lnTo>
                    <a:lnTo>
                      <a:pt x="2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7" name="Google Shape;3217;p64"/>
              <p:cNvSpPr/>
              <p:nvPr/>
            </p:nvSpPr>
            <p:spPr>
              <a:xfrm>
                <a:off x="4848325" y="3513300"/>
                <a:ext cx="84675" cy="1996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7985" extrusionOk="0">
                    <a:moveTo>
                      <a:pt x="2798" y="590"/>
                    </a:moveTo>
                    <a:lnTo>
                      <a:pt x="2798" y="7396"/>
                    </a:lnTo>
                    <a:lnTo>
                      <a:pt x="590" y="7396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7985"/>
                    </a:lnTo>
                    <a:lnTo>
                      <a:pt x="3387" y="7985"/>
                    </a:lnTo>
                    <a:lnTo>
                      <a:pt x="33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8" name="Google Shape;3218;p64"/>
              <p:cNvSpPr/>
              <p:nvPr/>
            </p:nvSpPr>
            <p:spPr>
              <a:xfrm>
                <a:off x="2956625" y="2431675"/>
                <a:ext cx="69975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7396" extrusionOk="0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19" name="Google Shape;3219;p64"/>
              <p:cNvSpPr/>
              <p:nvPr/>
            </p:nvSpPr>
            <p:spPr>
              <a:xfrm>
                <a:off x="2949275" y="2424300"/>
                <a:ext cx="84650" cy="199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7986" extrusionOk="0">
                    <a:moveTo>
                      <a:pt x="2797" y="589"/>
                    </a:moveTo>
                    <a:lnTo>
                      <a:pt x="2797" y="7397"/>
                    </a:lnTo>
                    <a:lnTo>
                      <a:pt x="589" y="7397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7985"/>
                    </a:lnTo>
                    <a:lnTo>
                      <a:pt x="3386" y="7985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0" name="Google Shape;3220;p64"/>
              <p:cNvSpPr/>
              <p:nvPr/>
            </p:nvSpPr>
            <p:spPr>
              <a:xfrm>
                <a:off x="4855675" y="2431675"/>
                <a:ext cx="69950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396" extrusionOk="0">
                    <a:moveTo>
                      <a:pt x="1" y="0"/>
                    </a:moveTo>
                    <a:lnTo>
                      <a:pt x="1" y="7395"/>
                    </a:lnTo>
                    <a:lnTo>
                      <a:pt x="2798" y="7395"/>
                    </a:lnTo>
                    <a:lnTo>
                      <a:pt x="2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1" name="Google Shape;3221;p64"/>
              <p:cNvSpPr/>
              <p:nvPr/>
            </p:nvSpPr>
            <p:spPr>
              <a:xfrm>
                <a:off x="4848325" y="2424300"/>
                <a:ext cx="84675" cy="199650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7986" extrusionOk="0">
                    <a:moveTo>
                      <a:pt x="2798" y="589"/>
                    </a:moveTo>
                    <a:lnTo>
                      <a:pt x="2798" y="7397"/>
                    </a:lnTo>
                    <a:lnTo>
                      <a:pt x="590" y="7397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7985"/>
                    </a:lnTo>
                    <a:lnTo>
                      <a:pt x="3387" y="7985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2" name="Google Shape;3222;p64"/>
              <p:cNvSpPr/>
              <p:nvPr/>
            </p:nvSpPr>
            <p:spPr>
              <a:xfrm>
                <a:off x="3019925" y="1795900"/>
                <a:ext cx="1840900" cy="398750"/>
              </a:xfrm>
              <a:custGeom>
                <a:avLst/>
                <a:gdLst/>
                <a:ahLst/>
                <a:cxnLst/>
                <a:rect l="l" t="t" r="r" b="b"/>
                <a:pathLst>
                  <a:path w="73636" h="15950" extrusionOk="0">
                    <a:moveTo>
                      <a:pt x="1" y="0"/>
                    </a:moveTo>
                    <a:lnTo>
                      <a:pt x="1" y="15950"/>
                    </a:lnTo>
                    <a:lnTo>
                      <a:pt x="73636" y="15950"/>
                    </a:lnTo>
                    <a:lnTo>
                      <a:pt x="73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3" name="Google Shape;3223;p64"/>
              <p:cNvSpPr/>
              <p:nvPr/>
            </p:nvSpPr>
            <p:spPr>
              <a:xfrm>
                <a:off x="3012575" y="1788525"/>
                <a:ext cx="185560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74224" h="16540" extrusionOk="0">
                    <a:moveTo>
                      <a:pt x="73635" y="589"/>
                    </a:moveTo>
                    <a:lnTo>
                      <a:pt x="73635" y="15950"/>
                    </a:lnTo>
                    <a:lnTo>
                      <a:pt x="590" y="15950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4" name="Google Shape;3224;p64"/>
              <p:cNvSpPr/>
              <p:nvPr/>
            </p:nvSpPr>
            <p:spPr>
              <a:xfrm>
                <a:off x="3409425" y="1897625"/>
                <a:ext cx="1051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5" name="Google Shape;3225;p64"/>
              <p:cNvSpPr/>
              <p:nvPr/>
            </p:nvSpPr>
            <p:spPr>
              <a:xfrm>
                <a:off x="3402075" y="1890250"/>
                <a:ext cx="119850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8402" extrusionOk="0">
                    <a:moveTo>
                      <a:pt x="4205" y="588"/>
                    </a:moveTo>
                    <a:lnTo>
                      <a:pt x="4205" y="7812"/>
                    </a:lnTo>
                    <a:lnTo>
                      <a:pt x="589" y="7812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6" name="Google Shape;3226;p64"/>
              <p:cNvSpPr/>
              <p:nvPr/>
            </p:nvSpPr>
            <p:spPr>
              <a:xfrm>
                <a:off x="3248250" y="1897625"/>
                <a:ext cx="1051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7" name="Google Shape;3227;p64"/>
              <p:cNvSpPr/>
              <p:nvPr/>
            </p:nvSpPr>
            <p:spPr>
              <a:xfrm>
                <a:off x="3240875" y="1890250"/>
                <a:ext cx="119875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2" extrusionOk="0">
                    <a:moveTo>
                      <a:pt x="4206" y="588"/>
                    </a:moveTo>
                    <a:lnTo>
                      <a:pt x="4206" y="7812"/>
                    </a:lnTo>
                    <a:lnTo>
                      <a:pt x="590" y="7812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8" name="Google Shape;3228;p64"/>
              <p:cNvSpPr/>
              <p:nvPr/>
            </p:nvSpPr>
            <p:spPr>
              <a:xfrm>
                <a:off x="3108475" y="1897625"/>
                <a:ext cx="837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29" name="Google Shape;3229;p64"/>
              <p:cNvSpPr/>
              <p:nvPr/>
            </p:nvSpPr>
            <p:spPr>
              <a:xfrm>
                <a:off x="3101100" y="1890250"/>
                <a:ext cx="98475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8402" extrusionOk="0">
                    <a:moveTo>
                      <a:pt x="3349" y="588"/>
                    </a:moveTo>
                    <a:lnTo>
                      <a:pt x="3349" y="7812"/>
                    </a:lnTo>
                    <a:lnTo>
                      <a:pt x="589" y="7812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0" name="Google Shape;3230;p64"/>
              <p:cNvSpPr/>
              <p:nvPr/>
            </p:nvSpPr>
            <p:spPr>
              <a:xfrm>
                <a:off x="3570625" y="1897625"/>
                <a:ext cx="1051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1" name="Google Shape;3231;p64"/>
              <p:cNvSpPr/>
              <p:nvPr/>
            </p:nvSpPr>
            <p:spPr>
              <a:xfrm>
                <a:off x="3563250" y="1890250"/>
                <a:ext cx="119875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2" extrusionOk="0">
                    <a:moveTo>
                      <a:pt x="4204" y="588"/>
                    </a:moveTo>
                    <a:lnTo>
                      <a:pt x="4204" y="7812"/>
                    </a:lnTo>
                    <a:lnTo>
                      <a:pt x="589" y="7812"/>
                    </a:lnTo>
                    <a:lnTo>
                      <a:pt x="589" y="588"/>
                    </a:lnTo>
                    <a:close/>
                    <a:moveTo>
                      <a:pt x="0" y="1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2" name="Google Shape;3232;p64"/>
              <p:cNvSpPr/>
              <p:nvPr/>
            </p:nvSpPr>
            <p:spPr>
              <a:xfrm>
                <a:off x="3731775" y="1897625"/>
                <a:ext cx="645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3" name="Google Shape;3233;p64"/>
              <p:cNvSpPr/>
              <p:nvPr/>
            </p:nvSpPr>
            <p:spPr>
              <a:xfrm>
                <a:off x="3724425" y="1890250"/>
                <a:ext cx="660150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8402" extrusionOk="0">
                    <a:moveTo>
                      <a:pt x="25817" y="588"/>
                    </a:moveTo>
                    <a:lnTo>
                      <a:pt x="25817" y="7812"/>
                    </a:lnTo>
                    <a:lnTo>
                      <a:pt x="590" y="7812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4" name="Google Shape;3234;p64"/>
              <p:cNvSpPr/>
              <p:nvPr/>
            </p:nvSpPr>
            <p:spPr>
              <a:xfrm>
                <a:off x="4499825" y="1937575"/>
                <a:ext cx="98450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3936" extrusionOk="0">
                    <a:moveTo>
                      <a:pt x="1969" y="0"/>
                    </a:moveTo>
                    <a:cubicBezTo>
                      <a:pt x="882" y="0"/>
                      <a:pt x="0" y="881"/>
                      <a:pt x="0" y="1968"/>
                    </a:cubicBezTo>
                    <a:cubicBezTo>
                      <a:pt x="0" y="3055"/>
                      <a:pt x="882" y="3936"/>
                      <a:pt x="1969" y="3936"/>
                    </a:cubicBezTo>
                    <a:cubicBezTo>
                      <a:pt x="3057" y="3936"/>
                      <a:pt x="3937" y="3055"/>
                      <a:pt x="3937" y="1968"/>
                    </a:cubicBezTo>
                    <a:cubicBezTo>
                      <a:pt x="3937" y="881"/>
                      <a:pt x="3057" y="0"/>
                      <a:pt x="1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5" name="Google Shape;3235;p64"/>
              <p:cNvSpPr/>
              <p:nvPr/>
            </p:nvSpPr>
            <p:spPr>
              <a:xfrm>
                <a:off x="4492475" y="1930200"/>
                <a:ext cx="1131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526" extrusionOk="0">
                    <a:moveTo>
                      <a:pt x="2263" y="589"/>
                    </a:moveTo>
                    <a:cubicBezTo>
                      <a:pt x="3187" y="590"/>
                      <a:pt x="3936" y="1339"/>
                      <a:pt x="3936" y="2263"/>
                    </a:cubicBezTo>
                    <a:cubicBezTo>
                      <a:pt x="3936" y="2940"/>
                      <a:pt x="3529" y="3550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400" y="3767"/>
                      <a:pt x="1080" y="3447"/>
                    </a:cubicBezTo>
                    <a:cubicBezTo>
                      <a:pt x="600" y="2967"/>
                      <a:pt x="458" y="2248"/>
                      <a:pt x="717" y="1622"/>
                    </a:cubicBezTo>
                    <a:cubicBezTo>
                      <a:pt x="975" y="997"/>
                      <a:pt x="1586" y="589"/>
                      <a:pt x="2263" y="589"/>
                    </a:cubicBezTo>
                    <a:close/>
                    <a:moveTo>
                      <a:pt x="2263" y="0"/>
                    </a:moveTo>
                    <a:cubicBezTo>
                      <a:pt x="1016" y="0"/>
                      <a:pt x="1" y="1016"/>
                      <a:pt x="1" y="2263"/>
                    </a:cubicBezTo>
                    <a:cubicBezTo>
                      <a:pt x="1" y="3510"/>
                      <a:pt x="1016" y="4526"/>
                      <a:pt x="2263" y="4526"/>
                    </a:cubicBezTo>
                    <a:cubicBezTo>
                      <a:pt x="3511" y="4526"/>
                      <a:pt x="4526" y="3510"/>
                      <a:pt x="4526" y="2263"/>
                    </a:cubicBezTo>
                    <a:cubicBezTo>
                      <a:pt x="4526" y="1016"/>
                      <a:pt x="3511" y="0"/>
                      <a:pt x="2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6" name="Google Shape;3236;p64"/>
              <p:cNvSpPr/>
              <p:nvPr/>
            </p:nvSpPr>
            <p:spPr>
              <a:xfrm>
                <a:off x="4688675" y="1937550"/>
                <a:ext cx="10230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3937" extrusionOk="0">
                    <a:moveTo>
                      <a:pt x="2124" y="0"/>
                    </a:moveTo>
                    <a:cubicBezTo>
                      <a:pt x="1612" y="0"/>
                      <a:pt x="1108" y="201"/>
                      <a:pt x="732" y="577"/>
                    </a:cubicBezTo>
                    <a:cubicBezTo>
                      <a:pt x="168" y="1141"/>
                      <a:pt x="1" y="1987"/>
                      <a:pt x="305" y="2722"/>
                    </a:cubicBezTo>
                    <a:cubicBezTo>
                      <a:pt x="609" y="3458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69"/>
                    </a:cubicBezTo>
                    <a:cubicBezTo>
                      <a:pt x="4092" y="1173"/>
                      <a:pt x="3611" y="455"/>
                      <a:pt x="2877" y="150"/>
                    </a:cubicBezTo>
                    <a:cubicBezTo>
                      <a:pt x="2633" y="49"/>
                      <a:pt x="2378" y="0"/>
                      <a:pt x="21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7" name="Google Shape;3237;p64"/>
              <p:cNvSpPr/>
              <p:nvPr/>
            </p:nvSpPr>
            <p:spPr>
              <a:xfrm>
                <a:off x="4685200" y="1930200"/>
                <a:ext cx="11312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6" extrusionOk="0">
                    <a:moveTo>
                      <a:pt x="2262" y="589"/>
                    </a:moveTo>
                    <a:cubicBezTo>
                      <a:pt x="3187" y="590"/>
                      <a:pt x="3935" y="1339"/>
                      <a:pt x="3936" y="2262"/>
                    </a:cubicBezTo>
                    <a:cubicBezTo>
                      <a:pt x="3936" y="2940"/>
                      <a:pt x="3528" y="3550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399" y="3767"/>
                      <a:pt x="1079" y="3447"/>
                    </a:cubicBezTo>
                    <a:cubicBezTo>
                      <a:pt x="600" y="2967"/>
                      <a:pt x="456" y="2248"/>
                      <a:pt x="716" y="1622"/>
                    </a:cubicBezTo>
                    <a:cubicBezTo>
                      <a:pt x="975" y="997"/>
                      <a:pt x="1586" y="589"/>
                      <a:pt x="2262" y="589"/>
                    </a:cubicBezTo>
                    <a:close/>
                    <a:moveTo>
                      <a:pt x="2262" y="0"/>
                    </a:moveTo>
                    <a:cubicBezTo>
                      <a:pt x="1015" y="0"/>
                      <a:pt x="0" y="1016"/>
                      <a:pt x="0" y="2263"/>
                    </a:cubicBezTo>
                    <a:cubicBezTo>
                      <a:pt x="0" y="3510"/>
                      <a:pt x="1016" y="4526"/>
                      <a:pt x="2262" y="4526"/>
                    </a:cubicBezTo>
                    <a:cubicBezTo>
                      <a:pt x="3510" y="4526"/>
                      <a:pt x="4525" y="3510"/>
                      <a:pt x="4525" y="2263"/>
                    </a:cubicBezTo>
                    <a:cubicBezTo>
                      <a:pt x="4525" y="1016"/>
                      <a:pt x="3510" y="0"/>
                      <a:pt x="2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8" name="Google Shape;3238;p64"/>
              <p:cNvSpPr/>
              <p:nvPr/>
            </p:nvSpPr>
            <p:spPr>
              <a:xfrm>
                <a:off x="4212825" y="1937575"/>
                <a:ext cx="9842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6" extrusionOk="0">
                    <a:moveTo>
                      <a:pt x="1969" y="0"/>
                    </a:moveTo>
                    <a:cubicBezTo>
                      <a:pt x="881" y="0"/>
                      <a:pt x="1" y="881"/>
                      <a:pt x="1" y="1968"/>
                    </a:cubicBezTo>
                    <a:cubicBezTo>
                      <a:pt x="1" y="3055"/>
                      <a:pt x="881" y="3936"/>
                      <a:pt x="1969" y="3936"/>
                    </a:cubicBezTo>
                    <a:cubicBezTo>
                      <a:pt x="3056" y="3936"/>
                      <a:pt x="3936" y="3055"/>
                      <a:pt x="3936" y="1968"/>
                    </a:cubicBezTo>
                    <a:cubicBezTo>
                      <a:pt x="3936" y="881"/>
                      <a:pt x="3056" y="0"/>
                      <a:pt x="1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39" name="Google Shape;3239;p64"/>
              <p:cNvSpPr/>
              <p:nvPr/>
            </p:nvSpPr>
            <p:spPr>
              <a:xfrm>
                <a:off x="4205475" y="1930200"/>
                <a:ext cx="1131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526" extrusionOk="0">
                    <a:moveTo>
                      <a:pt x="2262" y="589"/>
                    </a:moveTo>
                    <a:cubicBezTo>
                      <a:pt x="3186" y="590"/>
                      <a:pt x="3935" y="1339"/>
                      <a:pt x="3936" y="2263"/>
                    </a:cubicBezTo>
                    <a:cubicBezTo>
                      <a:pt x="3936" y="2940"/>
                      <a:pt x="3528" y="3550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399" y="3767"/>
                      <a:pt x="1079" y="3447"/>
                    </a:cubicBezTo>
                    <a:cubicBezTo>
                      <a:pt x="601" y="2967"/>
                      <a:pt x="457" y="2248"/>
                      <a:pt x="716" y="1623"/>
                    </a:cubicBezTo>
                    <a:cubicBezTo>
                      <a:pt x="975" y="997"/>
                      <a:pt x="1585" y="589"/>
                      <a:pt x="2262" y="589"/>
                    </a:cubicBezTo>
                    <a:close/>
                    <a:moveTo>
                      <a:pt x="2262" y="0"/>
                    </a:moveTo>
                    <a:cubicBezTo>
                      <a:pt x="1015" y="0"/>
                      <a:pt x="1" y="1016"/>
                      <a:pt x="1" y="2263"/>
                    </a:cubicBezTo>
                    <a:cubicBezTo>
                      <a:pt x="1" y="3510"/>
                      <a:pt x="1015" y="4526"/>
                      <a:pt x="2262" y="4526"/>
                    </a:cubicBezTo>
                    <a:cubicBezTo>
                      <a:pt x="3510" y="4526"/>
                      <a:pt x="4525" y="3510"/>
                      <a:pt x="4525" y="2263"/>
                    </a:cubicBezTo>
                    <a:cubicBezTo>
                      <a:pt x="4525" y="1016"/>
                      <a:pt x="3510" y="0"/>
                      <a:pt x="2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0" name="Google Shape;3240;p64"/>
              <p:cNvSpPr/>
              <p:nvPr/>
            </p:nvSpPr>
            <p:spPr>
              <a:xfrm>
                <a:off x="3089800" y="2194625"/>
                <a:ext cx="1701175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8047" h="5463" extrusionOk="0">
                    <a:moveTo>
                      <a:pt x="1" y="1"/>
                    </a:moveTo>
                    <a:lnTo>
                      <a:pt x="1" y="5462"/>
                    </a:lnTo>
                    <a:lnTo>
                      <a:pt x="68047" y="5462"/>
                    </a:lnTo>
                    <a:lnTo>
                      <a:pt x="680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1" name="Google Shape;3241;p64"/>
              <p:cNvSpPr/>
              <p:nvPr/>
            </p:nvSpPr>
            <p:spPr>
              <a:xfrm>
                <a:off x="3082425" y="2187275"/>
                <a:ext cx="1715900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68636" h="6052" extrusionOk="0">
                    <a:moveTo>
                      <a:pt x="68047" y="589"/>
                    </a:moveTo>
                    <a:lnTo>
                      <a:pt x="68047" y="5461"/>
                    </a:lnTo>
                    <a:lnTo>
                      <a:pt x="590" y="5461"/>
                    </a:lnTo>
                    <a:lnTo>
                      <a:pt x="590" y="589"/>
                    </a:lnTo>
                    <a:close/>
                    <a:moveTo>
                      <a:pt x="1" y="1"/>
                    </a:moveTo>
                    <a:lnTo>
                      <a:pt x="1" y="6051"/>
                    </a:lnTo>
                    <a:lnTo>
                      <a:pt x="68636" y="6051"/>
                    </a:lnTo>
                    <a:lnTo>
                      <a:pt x="68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2" name="Google Shape;3242;p64"/>
              <p:cNvSpPr/>
              <p:nvPr/>
            </p:nvSpPr>
            <p:spPr>
              <a:xfrm>
                <a:off x="3019925" y="2331175"/>
                <a:ext cx="1840900" cy="398750"/>
              </a:xfrm>
              <a:custGeom>
                <a:avLst/>
                <a:gdLst/>
                <a:ahLst/>
                <a:cxnLst/>
                <a:rect l="l" t="t" r="r" b="b"/>
                <a:pathLst>
                  <a:path w="73636" h="15950" extrusionOk="0">
                    <a:moveTo>
                      <a:pt x="1" y="0"/>
                    </a:moveTo>
                    <a:lnTo>
                      <a:pt x="1" y="15950"/>
                    </a:lnTo>
                    <a:lnTo>
                      <a:pt x="73636" y="15950"/>
                    </a:lnTo>
                    <a:lnTo>
                      <a:pt x="73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3" name="Google Shape;3243;p64"/>
              <p:cNvSpPr/>
              <p:nvPr/>
            </p:nvSpPr>
            <p:spPr>
              <a:xfrm>
                <a:off x="3012575" y="2323825"/>
                <a:ext cx="1855600" cy="413475"/>
              </a:xfrm>
              <a:custGeom>
                <a:avLst/>
                <a:gdLst/>
                <a:ahLst/>
                <a:cxnLst/>
                <a:rect l="l" t="t" r="r" b="b"/>
                <a:pathLst>
                  <a:path w="74224" h="16539" extrusionOk="0">
                    <a:moveTo>
                      <a:pt x="73635" y="589"/>
                    </a:moveTo>
                    <a:lnTo>
                      <a:pt x="73635" y="15949"/>
                    </a:lnTo>
                    <a:lnTo>
                      <a:pt x="590" y="15949"/>
                    </a:lnTo>
                    <a:lnTo>
                      <a:pt x="590" y="589"/>
                    </a:lnTo>
                    <a:close/>
                    <a:moveTo>
                      <a:pt x="1" y="1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4" name="Google Shape;3244;p64"/>
              <p:cNvSpPr/>
              <p:nvPr/>
            </p:nvSpPr>
            <p:spPr>
              <a:xfrm>
                <a:off x="3248250" y="2432900"/>
                <a:ext cx="1051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5" name="Google Shape;3245;p64"/>
              <p:cNvSpPr/>
              <p:nvPr/>
            </p:nvSpPr>
            <p:spPr>
              <a:xfrm>
                <a:off x="3240875" y="2425525"/>
                <a:ext cx="119875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2" extrusionOk="0">
                    <a:moveTo>
                      <a:pt x="4206" y="588"/>
                    </a:moveTo>
                    <a:lnTo>
                      <a:pt x="4206" y="7813"/>
                    </a:lnTo>
                    <a:lnTo>
                      <a:pt x="590" y="7813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6" name="Google Shape;3246;p64"/>
              <p:cNvSpPr/>
              <p:nvPr/>
            </p:nvSpPr>
            <p:spPr>
              <a:xfrm>
                <a:off x="3570625" y="2432900"/>
                <a:ext cx="1051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7" name="Google Shape;3247;p64"/>
              <p:cNvSpPr/>
              <p:nvPr/>
            </p:nvSpPr>
            <p:spPr>
              <a:xfrm>
                <a:off x="3563250" y="2425525"/>
                <a:ext cx="119875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2" extrusionOk="0">
                    <a:moveTo>
                      <a:pt x="4204" y="588"/>
                    </a:moveTo>
                    <a:lnTo>
                      <a:pt x="4204" y="7813"/>
                    </a:lnTo>
                    <a:lnTo>
                      <a:pt x="589" y="7813"/>
                    </a:lnTo>
                    <a:lnTo>
                      <a:pt x="589" y="588"/>
                    </a:lnTo>
                    <a:close/>
                    <a:moveTo>
                      <a:pt x="0" y="1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8" name="Google Shape;3248;p64"/>
              <p:cNvSpPr/>
              <p:nvPr/>
            </p:nvSpPr>
            <p:spPr>
              <a:xfrm>
                <a:off x="3409425" y="2432900"/>
                <a:ext cx="1051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7813" extrusionOk="0">
                    <a:moveTo>
                      <a:pt x="0" y="1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49" name="Google Shape;3249;p64"/>
              <p:cNvSpPr/>
              <p:nvPr/>
            </p:nvSpPr>
            <p:spPr>
              <a:xfrm>
                <a:off x="3402075" y="2425525"/>
                <a:ext cx="119850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8402" extrusionOk="0">
                    <a:moveTo>
                      <a:pt x="4205" y="588"/>
                    </a:moveTo>
                    <a:lnTo>
                      <a:pt x="4205" y="7813"/>
                    </a:lnTo>
                    <a:lnTo>
                      <a:pt x="589" y="7813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0" name="Google Shape;3250;p64"/>
              <p:cNvSpPr/>
              <p:nvPr/>
            </p:nvSpPr>
            <p:spPr>
              <a:xfrm>
                <a:off x="3108475" y="2432900"/>
                <a:ext cx="837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1" name="Google Shape;3251;p64"/>
              <p:cNvSpPr/>
              <p:nvPr/>
            </p:nvSpPr>
            <p:spPr>
              <a:xfrm>
                <a:off x="3101100" y="2425525"/>
                <a:ext cx="98475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8402" extrusionOk="0">
                    <a:moveTo>
                      <a:pt x="3349" y="588"/>
                    </a:moveTo>
                    <a:lnTo>
                      <a:pt x="3349" y="7813"/>
                    </a:lnTo>
                    <a:lnTo>
                      <a:pt x="589" y="7813"/>
                    </a:lnTo>
                    <a:lnTo>
                      <a:pt x="589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2" name="Google Shape;3252;p64"/>
              <p:cNvSpPr/>
              <p:nvPr/>
            </p:nvSpPr>
            <p:spPr>
              <a:xfrm>
                <a:off x="3731775" y="2432900"/>
                <a:ext cx="645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7813" extrusionOk="0">
                    <a:moveTo>
                      <a:pt x="1" y="1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3" name="Google Shape;3253;p64"/>
              <p:cNvSpPr/>
              <p:nvPr/>
            </p:nvSpPr>
            <p:spPr>
              <a:xfrm>
                <a:off x="3724425" y="2425525"/>
                <a:ext cx="660150" cy="210050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8402" extrusionOk="0">
                    <a:moveTo>
                      <a:pt x="25817" y="588"/>
                    </a:moveTo>
                    <a:lnTo>
                      <a:pt x="25817" y="7813"/>
                    </a:lnTo>
                    <a:lnTo>
                      <a:pt x="590" y="7813"/>
                    </a:lnTo>
                    <a:lnTo>
                      <a:pt x="590" y="588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4" name="Google Shape;3254;p64"/>
              <p:cNvSpPr/>
              <p:nvPr/>
            </p:nvSpPr>
            <p:spPr>
              <a:xfrm>
                <a:off x="4499825" y="2472850"/>
                <a:ext cx="98450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3936" extrusionOk="0">
                    <a:moveTo>
                      <a:pt x="1969" y="0"/>
                    </a:moveTo>
                    <a:cubicBezTo>
                      <a:pt x="882" y="0"/>
                      <a:pt x="0" y="881"/>
                      <a:pt x="0" y="1969"/>
                    </a:cubicBezTo>
                    <a:cubicBezTo>
                      <a:pt x="0" y="3055"/>
                      <a:pt x="882" y="3936"/>
                      <a:pt x="1969" y="3936"/>
                    </a:cubicBezTo>
                    <a:cubicBezTo>
                      <a:pt x="3057" y="3936"/>
                      <a:pt x="3937" y="3055"/>
                      <a:pt x="3937" y="1969"/>
                    </a:cubicBezTo>
                    <a:cubicBezTo>
                      <a:pt x="3937" y="881"/>
                      <a:pt x="3057" y="0"/>
                      <a:pt x="196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5" name="Google Shape;3255;p64"/>
              <p:cNvSpPr/>
              <p:nvPr/>
            </p:nvSpPr>
            <p:spPr>
              <a:xfrm>
                <a:off x="4492475" y="2465475"/>
                <a:ext cx="1131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526" extrusionOk="0">
                    <a:moveTo>
                      <a:pt x="2263" y="589"/>
                    </a:moveTo>
                    <a:lnTo>
                      <a:pt x="2263" y="590"/>
                    </a:lnTo>
                    <a:cubicBezTo>
                      <a:pt x="3187" y="590"/>
                      <a:pt x="3935" y="1339"/>
                      <a:pt x="3937" y="2264"/>
                    </a:cubicBezTo>
                    <a:cubicBezTo>
                      <a:pt x="3936" y="2940"/>
                      <a:pt x="3529" y="3551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400" y="3767"/>
                      <a:pt x="1080" y="3447"/>
                    </a:cubicBezTo>
                    <a:cubicBezTo>
                      <a:pt x="600" y="2968"/>
                      <a:pt x="458" y="2248"/>
                      <a:pt x="717" y="1622"/>
                    </a:cubicBezTo>
                    <a:cubicBezTo>
                      <a:pt x="975" y="997"/>
                      <a:pt x="1586" y="589"/>
                      <a:pt x="2263" y="589"/>
                    </a:cubicBezTo>
                    <a:close/>
                    <a:moveTo>
                      <a:pt x="2263" y="0"/>
                    </a:moveTo>
                    <a:cubicBezTo>
                      <a:pt x="1016" y="0"/>
                      <a:pt x="1" y="1016"/>
                      <a:pt x="1" y="2264"/>
                    </a:cubicBezTo>
                    <a:cubicBezTo>
                      <a:pt x="1" y="3510"/>
                      <a:pt x="1016" y="4526"/>
                      <a:pt x="2263" y="4526"/>
                    </a:cubicBezTo>
                    <a:cubicBezTo>
                      <a:pt x="3511" y="4526"/>
                      <a:pt x="4526" y="3510"/>
                      <a:pt x="4526" y="2264"/>
                    </a:cubicBezTo>
                    <a:cubicBezTo>
                      <a:pt x="4526" y="1016"/>
                      <a:pt x="3511" y="0"/>
                      <a:pt x="2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6" name="Google Shape;3256;p64"/>
              <p:cNvSpPr/>
              <p:nvPr/>
            </p:nvSpPr>
            <p:spPr>
              <a:xfrm>
                <a:off x="4688675" y="2472825"/>
                <a:ext cx="10230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3937" extrusionOk="0">
                    <a:moveTo>
                      <a:pt x="2124" y="1"/>
                    </a:moveTo>
                    <a:cubicBezTo>
                      <a:pt x="1612" y="1"/>
                      <a:pt x="1108" y="201"/>
                      <a:pt x="732" y="577"/>
                    </a:cubicBezTo>
                    <a:cubicBezTo>
                      <a:pt x="168" y="1141"/>
                      <a:pt x="1" y="1987"/>
                      <a:pt x="305" y="2723"/>
                    </a:cubicBezTo>
                    <a:cubicBezTo>
                      <a:pt x="609" y="3458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70"/>
                    </a:cubicBezTo>
                    <a:cubicBezTo>
                      <a:pt x="4092" y="1174"/>
                      <a:pt x="3611" y="455"/>
                      <a:pt x="2877" y="150"/>
                    </a:cubicBezTo>
                    <a:cubicBezTo>
                      <a:pt x="2633" y="50"/>
                      <a:pt x="2378" y="1"/>
                      <a:pt x="21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7" name="Google Shape;3257;p64"/>
              <p:cNvSpPr/>
              <p:nvPr/>
            </p:nvSpPr>
            <p:spPr>
              <a:xfrm>
                <a:off x="4685200" y="2465475"/>
                <a:ext cx="11312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6" extrusionOk="0">
                    <a:moveTo>
                      <a:pt x="2262" y="589"/>
                    </a:moveTo>
                    <a:lnTo>
                      <a:pt x="2262" y="590"/>
                    </a:lnTo>
                    <a:cubicBezTo>
                      <a:pt x="3186" y="590"/>
                      <a:pt x="3935" y="1339"/>
                      <a:pt x="3936" y="2264"/>
                    </a:cubicBezTo>
                    <a:cubicBezTo>
                      <a:pt x="3936" y="2940"/>
                      <a:pt x="3528" y="3551"/>
                      <a:pt x="2903" y="3810"/>
                    </a:cubicBezTo>
                    <a:cubicBezTo>
                      <a:pt x="2696" y="3895"/>
                      <a:pt x="2479" y="3937"/>
                      <a:pt x="2264" y="3937"/>
                    </a:cubicBezTo>
                    <a:cubicBezTo>
                      <a:pt x="1828" y="3937"/>
                      <a:pt x="1399" y="3767"/>
                      <a:pt x="1079" y="3447"/>
                    </a:cubicBezTo>
                    <a:cubicBezTo>
                      <a:pt x="600" y="2968"/>
                      <a:pt x="456" y="2248"/>
                      <a:pt x="716" y="1622"/>
                    </a:cubicBezTo>
                    <a:cubicBezTo>
                      <a:pt x="975" y="997"/>
                      <a:pt x="1586" y="589"/>
                      <a:pt x="2262" y="589"/>
                    </a:cubicBezTo>
                    <a:close/>
                    <a:moveTo>
                      <a:pt x="2262" y="0"/>
                    </a:moveTo>
                    <a:cubicBezTo>
                      <a:pt x="1016" y="0"/>
                      <a:pt x="0" y="1016"/>
                      <a:pt x="0" y="2264"/>
                    </a:cubicBezTo>
                    <a:cubicBezTo>
                      <a:pt x="0" y="3510"/>
                      <a:pt x="1016" y="4526"/>
                      <a:pt x="2262" y="4526"/>
                    </a:cubicBezTo>
                    <a:cubicBezTo>
                      <a:pt x="3510" y="4526"/>
                      <a:pt x="4525" y="3510"/>
                      <a:pt x="4525" y="2264"/>
                    </a:cubicBezTo>
                    <a:cubicBezTo>
                      <a:pt x="4525" y="1016"/>
                      <a:pt x="3510" y="0"/>
                      <a:pt x="2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8" name="Google Shape;3258;p64"/>
              <p:cNvSpPr/>
              <p:nvPr/>
            </p:nvSpPr>
            <p:spPr>
              <a:xfrm>
                <a:off x="4212825" y="2472850"/>
                <a:ext cx="9842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6" extrusionOk="0">
                    <a:moveTo>
                      <a:pt x="1969" y="0"/>
                    </a:moveTo>
                    <a:cubicBezTo>
                      <a:pt x="881" y="0"/>
                      <a:pt x="1" y="881"/>
                      <a:pt x="1" y="1969"/>
                    </a:cubicBezTo>
                    <a:cubicBezTo>
                      <a:pt x="1" y="3055"/>
                      <a:pt x="881" y="3936"/>
                      <a:pt x="1969" y="3936"/>
                    </a:cubicBezTo>
                    <a:cubicBezTo>
                      <a:pt x="3056" y="3936"/>
                      <a:pt x="3936" y="3055"/>
                      <a:pt x="3936" y="1969"/>
                    </a:cubicBezTo>
                    <a:cubicBezTo>
                      <a:pt x="3936" y="881"/>
                      <a:pt x="3056" y="0"/>
                      <a:pt x="1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59" name="Google Shape;3259;p64"/>
              <p:cNvSpPr/>
              <p:nvPr/>
            </p:nvSpPr>
            <p:spPr>
              <a:xfrm>
                <a:off x="4205450" y="2465475"/>
                <a:ext cx="1131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526" extrusionOk="0">
                    <a:moveTo>
                      <a:pt x="2263" y="589"/>
                    </a:moveTo>
                    <a:lnTo>
                      <a:pt x="2263" y="590"/>
                    </a:lnTo>
                    <a:cubicBezTo>
                      <a:pt x="3187" y="590"/>
                      <a:pt x="3935" y="1339"/>
                      <a:pt x="3936" y="2264"/>
                    </a:cubicBezTo>
                    <a:cubicBezTo>
                      <a:pt x="3936" y="2940"/>
                      <a:pt x="3528" y="3551"/>
                      <a:pt x="2903" y="3810"/>
                    </a:cubicBezTo>
                    <a:cubicBezTo>
                      <a:pt x="2697" y="3895"/>
                      <a:pt x="2479" y="3937"/>
                      <a:pt x="2264" y="3937"/>
                    </a:cubicBezTo>
                    <a:cubicBezTo>
                      <a:pt x="1828" y="3937"/>
                      <a:pt x="1400" y="3767"/>
                      <a:pt x="1080" y="3447"/>
                    </a:cubicBezTo>
                    <a:cubicBezTo>
                      <a:pt x="601" y="2968"/>
                      <a:pt x="458" y="2248"/>
                      <a:pt x="717" y="1622"/>
                    </a:cubicBezTo>
                    <a:cubicBezTo>
                      <a:pt x="976" y="997"/>
                      <a:pt x="1586" y="589"/>
                      <a:pt x="2263" y="589"/>
                    </a:cubicBezTo>
                    <a:close/>
                    <a:moveTo>
                      <a:pt x="2263" y="0"/>
                    </a:moveTo>
                    <a:cubicBezTo>
                      <a:pt x="1016" y="0"/>
                      <a:pt x="1" y="1016"/>
                      <a:pt x="1" y="2264"/>
                    </a:cubicBezTo>
                    <a:cubicBezTo>
                      <a:pt x="1" y="3510"/>
                      <a:pt x="1016" y="4526"/>
                      <a:pt x="2263" y="4526"/>
                    </a:cubicBezTo>
                    <a:cubicBezTo>
                      <a:pt x="3511" y="4526"/>
                      <a:pt x="4526" y="3510"/>
                      <a:pt x="4526" y="2264"/>
                    </a:cubicBezTo>
                    <a:cubicBezTo>
                      <a:pt x="4526" y="1016"/>
                      <a:pt x="3511" y="0"/>
                      <a:pt x="2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0" name="Google Shape;3260;p64"/>
              <p:cNvSpPr/>
              <p:nvPr/>
            </p:nvSpPr>
            <p:spPr>
              <a:xfrm>
                <a:off x="3089800" y="2729900"/>
                <a:ext cx="1701175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8047" h="5463" extrusionOk="0">
                    <a:moveTo>
                      <a:pt x="1" y="1"/>
                    </a:moveTo>
                    <a:lnTo>
                      <a:pt x="1" y="5463"/>
                    </a:lnTo>
                    <a:lnTo>
                      <a:pt x="68047" y="5463"/>
                    </a:lnTo>
                    <a:lnTo>
                      <a:pt x="680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1" name="Google Shape;3261;p64"/>
              <p:cNvSpPr/>
              <p:nvPr/>
            </p:nvSpPr>
            <p:spPr>
              <a:xfrm>
                <a:off x="3082425" y="2722550"/>
                <a:ext cx="1715900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68636" h="6052" extrusionOk="0">
                    <a:moveTo>
                      <a:pt x="68047" y="590"/>
                    </a:moveTo>
                    <a:lnTo>
                      <a:pt x="68047" y="5462"/>
                    </a:lnTo>
                    <a:lnTo>
                      <a:pt x="590" y="5462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6052"/>
                    </a:lnTo>
                    <a:lnTo>
                      <a:pt x="68636" y="6052"/>
                    </a:lnTo>
                    <a:lnTo>
                      <a:pt x="68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2" name="Google Shape;3262;p64"/>
              <p:cNvSpPr/>
              <p:nvPr/>
            </p:nvSpPr>
            <p:spPr>
              <a:xfrm>
                <a:off x="3019925" y="2866450"/>
                <a:ext cx="1840900" cy="398775"/>
              </a:xfrm>
              <a:custGeom>
                <a:avLst/>
                <a:gdLst/>
                <a:ahLst/>
                <a:cxnLst/>
                <a:rect l="l" t="t" r="r" b="b"/>
                <a:pathLst>
                  <a:path w="73636" h="15951" extrusionOk="0">
                    <a:moveTo>
                      <a:pt x="1" y="1"/>
                    </a:moveTo>
                    <a:lnTo>
                      <a:pt x="1" y="15951"/>
                    </a:lnTo>
                    <a:lnTo>
                      <a:pt x="73636" y="15951"/>
                    </a:lnTo>
                    <a:lnTo>
                      <a:pt x="736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3" name="Google Shape;3263;p64"/>
              <p:cNvSpPr/>
              <p:nvPr/>
            </p:nvSpPr>
            <p:spPr>
              <a:xfrm>
                <a:off x="3012575" y="2859100"/>
                <a:ext cx="1855600" cy="413475"/>
              </a:xfrm>
              <a:custGeom>
                <a:avLst/>
                <a:gdLst/>
                <a:ahLst/>
                <a:cxnLst/>
                <a:rect l="l" t="t" r="r" b="b"/>
                <a:pathLst>
                  <a:path w="74224" h="16539" extrusionOk="0">
                    <a:moveTo>
                      <a:pt x="73635" y="590"/>
                    </a:moveTo>
                    <a:lnTo>
                      <a:pt x="73635" y="15949"/>
                    </a:lnTo>
                    <a:lnTo>
                      <a:pt x="590" y="15949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4" name="Google Shape;3264;p64"/>
              <p:cNvSpPr/>
              <p:nvPr/>
            </p:nvSpPr>
            <p:spPr>
              <a:xfrm>
                <a:off x="3409425" y="2968175"/>
                <a:ext cx="1051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206" y="7813"/>
                    </a:lnTo>
                    <a:lnTo>
                      <a:pt x="4206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5" name="Google Shape;3265;p64"/>
              <p:cNvSpPr/>
              <p:nvPr/>
            </p:nvSpPr>
            <p:spPr>
              <a:xfrm>
                <a:off x="3402075" y="2960825"/>
                <a:ext cx="1198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8401" extrusionOk="0">
                    <a:moveTo>
                      <a:pt x="4205" y="590"/>
                    </a:moveTo>
                    <a:lnTo>
                      <a:pt x="4205" y="7812"/>
                    </a:lnTo>
                    <a:lnTo>
                      <a:pt x="589" y="7812"/>
                    </a:lnTo>
                    <a:lnTo>
                      <a:pt x="589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6" name="Google Shape;3266;p64"/>
              <p:cNvSpPr/>
              <p:nvPr/>
            </p:nvSpPr>
            <p:spPr>
              <a:xfrm>
                <a:off x="3570625" y="2968175"/>
                <a:ext cx="1051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3" extrusionOk="0">
                    <a:moveTo>
                      <a:pt x="0" y="1"/>
                    </a:moveTo>
                    <a:lnTo>
                      <a:pt x="0" y="7813"/>
                    </a:lnTo>
                    <a:lnTo>
                      <a:pt x="4204" y="7813"/>
                    </a:lnTo>
                    <a:lnTo>
                      <a:pt x="42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7" name="Google Shape;3267;p64"/>
              <p:cNvSpPr/>
              <p:nvPr/>
            </p:nvSpPr>
            <p:spPr>
              <a:xfrm>
                <a:off x="3563250" y="2960825"/>
                <a:ext cx="1198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1" extrusionOk="0">
                    <a:moveTo>
                      <a:pt x="4204" y="590"/>
                    </a:moveTo>
                    <a:lnTo>
                      <a:pt x="4204" y="7812"/>
                    </a:lnTo>
                    <a:lnTo>
                      <a:pt x="589" y="7812"/>
                    </a:lnTo>
                    <a:lnTo>
                      <a:pt x="589" y="590"/>
                    </a:lnTo>
                    <a:close/>
                    <a:moveTo>
                      <a:pt x="0" y="1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8" name="Google Shape;3268;p64"/>
              <p:cNvSpPr/>
              <p:nvPr/>
            </p:nvSpPr>
            <p:spPr>
              <a:xfrm>
                <a:off x="3248250" y="2968175"/>
                <a:ext cx="1051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4205" y="7813"/>
                    </a:lnTo>
                    <a:lnTo>
                      <a:pt x="42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69" name="Google Shape;3269;p64"/>
              <p:cNvSpPr/>
              <p:nvPr/>
            </p:nvSpPr>
            <p:spPr>
              <a:xfrm>
                <a:off x="3240875" y="2960825"/>
                <a:ext cx="1198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1" extrusionOk="0">
                    <a:moveTo>
                      <a:pt x="4206" y="590"/>
                    </a:moveTo>
                    <a:lnTo>
                      <a:pt x="4206" y="7812"/>
                    </a:lnTo>
                    <a:lnTo>
                      <a:pt x="590" y="7812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0" name="Google Shape;3270;p64"/>
              <p:cNvSpPr/>
              <p:nvPr/>
            </p:nvSpPr>
            <p:spPr>
              <a:xfrm>
                <a:off x="3731775" y="2968175"/>
                <a:ext cx="645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25817" y="7813"/>
                    </a:lnTo>
                    <a:lnTo>
                      <a:pt x="258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1" name="Google Shape;3271;p64"/>
              <p:cNvSpPr/>
              <p:nvPr/>
            </p:nvSpPr>
            <p:spPr>
              <a:xfrm>
                <a:off x="3724425" y="2960825"/>
                <a:ext cx="6601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8401" extrusionOk="0">
                    <a:moveTo>
                      <a:pt x="25817" y="590"/>
                    </a:moveTo>
                    <a:lnTo>
                      <a:pt x="25817" y="7812"/>
                    </a:lnTo>
                    <a:lnTo>
                      <a:pt x="590" y="7812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2" name="Google Shape;3272;p64"/>
              <p:cNvSpPr/>
              <p:nvPr/>
            </p:nvSpPr>
            <p:spPr>
              <a:xfrm>
                <a:off x="3108475" y="2968175"/>
                <a:ext cx="837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7813" extrusionOk="0">
                    <a:moveTo>
                      <a:pt x="1" y="1"/>
                    </a:moveTo>
                    <a:lnTo>
                      <a:pt x="1" y="7813"/>
                    </a:lnTo>
                    <a:lnTo>
                      <a:pt x="3349" y="7813"/>
                    </a:lnTo>
                    <a:lnTo>
                      <a:pt x="3349" y="1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3" name="Google Shape;3273;p64"/>
              <p:cNvSpPr/>
              <p:nvPr/>
            </p:nvSpPr>
            <p:spPr>
              <a:xfrm>
                <a:off x="3101100" y="2960825"/>
                <a:ext cx="984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8401" extrusionOk="0">
                    <a:moveTo>
                      <a:pt x="3349" y="590"/>
                    </a:moveTo>
                    <a:lnTo>
                      <a:pt x="3349" y="7812"/>
                    </a:lnTo>
                    <a:lnTo>
                      <a:pt x="589" y="7812"/>
                    </a:lnTo>
                    <a:lnTo>
                      <a:pt x="589" y="590"/>
                    </a:lnTo>
                    <a:close/>
                    <a:moveTo>
                      <a:pt x="1" y="1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4" name="Google Shape;3274;p64"/>
              <p:cNvSpPr/>
              <p:nvPr/>
            </p:nvSpPr>
            <p:spPr>
              <a:xfrm>
                <a:off x="4499825" y="3008125"/>
                <a:ext cx="984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3938" extrusionOk="0">
                    <a:moveTo>
                      <a:pt x="1969" y="1"/>
                    </a:moveTo>
                    <a:cubicBezTo>
                      <a:pt x="882" y="1"/>
                      <a:pt x="0" y="881"/>
                      <a:pt x="0" y="1969"/>
                    </a:cubicBezTo>
                    <a:cubicBezTo>
                      <a:pt x="0" y="3056"/>
                      <a:pt x="882" y="3937"/>
                      <a:pt x="1969" y="3937"/>
                    </a:cubicBezTo>
                    <a:cubicBezTo>
                      <a:pt x="3057" y="3937"/>
                      <a:pt x="3937" y="3056"/>
                      <a:pt x="3937" y="1969"/>
                    </a:cubicBezTo>
                    <a:cubicBezTo>
                      <a:pt x="3937" y="881"/>
                      <a:pt x="3057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5" name="Google Shape;3275;p64"/>
              <p:cNvSpPr/>
              <p:nvPr/>
            </p:nvSpPr>
            <p:spPr>
              <a:xfrm>
                <a:off x="4492475" y="3000775"/>
                <a:ext cx="1131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525" extrusionOk="0">
                    <a:moveTo>
                      <a:pt x="2263" y="589"/>
                    </a:moveTo>
                    <a:cubicBezTo>
                      <a:pt x="3187" y="589"/>
                      <a:pt x="3936" y="1338"/>
                      <a:pt x="3937" y="2263"/>
                    </a:cubicBezTo>
                    <a:cubicBezTo>
                      <a:pt x="3936" y="2939"/>
                      <a:pt x="3529" y="3550"/>
                      <a:pt x="2903" y="3809"/>
                    </a:cubicBezTo>
                    <a:cubicBezTo>
                      <a:pt x="2696" y="3895"/>
                      <a:pt x="2479" y="3936"/>
                      <a:pt x="2264" y="3936"/>
                    </a:cubicBezTo>
                    <a:cubicBezTo>
                      <a:pt x="1829" y="3936"/>
                      <a:pt x="1400" y="3766"/>
                      <a:pt x="1080" y="3446"/>
                    </a:cubicBezTo>
                    <a:cubicBezTo>
                      <a:pt x="601" y="2967"/>
                      <a:pt x="458" y="2247"/>
                      <a:pt x="717" y="1622"/>
                    </a:cubicBezTo>
                    <a:cubicBezTo>
                      <a:pt x="976" y="997"/>
                      <a:pt x="1586" y="589"/>
                      <a:pt x="2263" y="589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5"/>
                      <a:pt x="2263" y="4525"/>
                    </a:cubicBezTo>
                    <a:cubicBezTo>
                      <a:pt x="3511" y="4525"/>
                      <a:pt x="4526" y="3511"/>
                      <a:pt x="4526" y="2263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6" name="Google Shape;3276;p64"/>
              <p:cNvSpPr/>
              <p:nvPr/>
            </p:nvSpPr>
            <p:spPr>
              <a:xfrm>
                <a:off x="4688675" y="3008125"/>
                <a:ext cx="10230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3938" extrusionOk="0">
                    <a:moveTo>
                      <a:pt x="2124" y="0"/>
                    </a:moveTo>
                    <a:cubicBezTo>
                      <a:pt x="1612" y="0"/>
                      <a:pt x="1108" y="200"/>
                      <a:pt x="732" y="577"/>
                    </a:cubicBezTo>
                    <a:cubicBezTo>
                      <a:pt x="168" y="1140"/>
                      <a:pt x="1" y="1986"/>
                      <a:pt x="305" y="2722"/>
                    </a:cubicBezTo>
                    <a:cubicBezTo>
                      <a:pt x="609" y="3457"/>
                      <a:pt x="1327" y="3937"/>
                      <a:pt x="2123" y="3937"/>
                    </a:cubicBezTo>
                    <a:cubicBezTo>
                      <a:pt x="3210" y="3936"/>
                      <a:pt x="4092" y="3056"/>
                      <a:pt x="4092" y="1969"/>
                    </a:cubicBezTo>
                    <a:cubicBezTo>
                      <a:pt x="4092" y="1173"/>
                      <a:pt x="3611" y="454"/>
                      <a:pt x="2877" y="150"/>
                    </a:cubicBezTo>
                    <a:cubicBezTo>
                      <a:pt x="2633" y="49"/>
                      <a:pt x="2378" y="0"/>
                      <a:pt x="21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7" name="Google Shape;3277;p64"/>
              <p:cNvSpPr/>
              <p:nvPr/>
            </p:nvSpPr>
            <p:spPr>
              <a:xfrm>
                <a:off x="4685200" y="3000775"/>
                <a:ext cx="1131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5" extrusionOk="0">
                    <a:moveTo>
                      <a:pt x="2262" y="589"/>
                    </a:moveTo>
                    <a:cubicBezTo>
                      <a:pt x="3187" y="589"/>
                      <a:pt x="3935" y="1338"/>
                      <a:pt x="3936" y="2263"/>
                    </a:cubicBezTo>
                    <a:cubicBezTo>
                      <a:pt x="3936" y="2939"/>
                      <a:pt x="3528" y="3550"/>
                      <a:pt x="2903" y="3809"/>
                    </a:cubicBezTo>
                    <a:cubicBezTo>
                      <a:pt x="2696" y="3895"/>
                      <a:pt x="2479" y="3936"/>
                      <a:pt x="2264" y="3936"/>
                    </a:cubicBezTo>
                    <a:cubicBezTo>
                      <a:pt x="1828" y="3936"/>
                      <a:pt x="1399" y="3766"/>
                      <a:pt x="1079" y="3446"/>
                    </a:cubicBezTo>
                    <a:cubicBezTo>
                      <a:pt x="601" y="2967"/>
                      <a:pt x="458" y="2247"/>
                      <a:pt x="716" y="1622"/>
                    </a:cubicBezTo>
                    <a:cubicBezTo>
                      <a:pt x="975" y="997"/>
                      <a:pt x="1586" y="589"/>
                      <a:pt x="2262" y="589"/>
                    </a:cubicBezTo>
                    <a:close/>
                    <a:moveTo>
                      <a:pt x="2262" y="1"/>
                    </a:moveTo>
                    <a:cubicBezTo>
                      <a:pt x="1015" y="1"/>
                      <a:pt x="0" y="1016"/>
                      <a:pt x="0" y="2263"/>
                    </a:cubicBezTo>
                    <a:cubicBezTo>
                      <a:pt x="0" y="3511"/>
                      <a:pt x="1016" y="4525"/>
                      <a:pt x="2262" y="4525"/>
                    </a:cubicBezTo>
                    <a:cubicBezTo>
                      <a:pt x="3510" y="4525"/>
                      <a:pt x="4525" y="3511"/>
                      <a:pt x="4525" y="2263"/>
                    </a:cubicBezTo>
                    <a:cubicBezTo>
                      <a:pt x="4525" y="1016"/>
                      <a:pt x="3510" y="1"/>
                      <a:pt x="2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8" name="Google Shape;3278;p64"/>
              <p:cNvSpPr/>
              <p:nvPr/>
            </p:nvSpPr>
            <p:spPr>
              <a:xfrm>
                <a:off x="4212825" y="3008125"/>
                <a:ext cx="98425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9" y="1"/>
                    </a:moveTo>
                    <a:cubicBezTo>
                      <a:pt x="881" y="1"/>
                      <a:pt x="1" y="881"/>
                      <a:pt x="1" y="1969"/>
                    </a:cubicBezTo>
                    <a:cubicBezTo>
                      <a:pt x="1" y="3056"/>
                      <a:pt x="881" y="3937"/>
                      <a:pt x="1969" y="3937"/>
                    </a:cubicBezTo>
                    <a:cubicBezTo>
                      <a:pt x="3056" y="3937"/>
                      <a:pt x="3936" y="3056"/>
                      <a:pt x="3936" y="1969"/>
                    </a:cubicBezTo>
                    <a:cubicBezTo>
                      <a:pt x="3936" y="881"/>
                      <a:pt x="3056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79" name="Google Shape;3279;p64"/>
              <p:cNvSpPr/>
              <p:nvPr/>
            </p:nvSpPr>
            <p:spPr>
              <a:xfrm>
                <a:off x="4205450" y="3000775"/>
                <a:ext cx="11317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525" extrusionOk="0">
                    <a:moveTo>
                      <a:pt x="2263" y="589"/>
                    </a:moveTo>
                    <a:cubicBezTo>
                      <a:pt x="3187" y="589"/>
                      <a:pt x="3936" y="1338"/>
                      <a:pt x="3936" y="2263"/>
                    </a:cubicBezTo>
                    <a:cubicBezTo>
                      <a:pt x="3936" y="2939"/>
                      <a:pt x="3528" y="3550"/>
                      <a:pt x="2903" y="3809"/>
                    </a:cubicBezTo>
                    <a:cubicBezTo>
                      <a:pt x="2697" y="3895"/>
                      <a:pt x="2480" y="3936"/>
                      <a:pt x="2264" y="3936"/>
                    </a:cubicBezTo>
                    <a:cubicBezTo>
                      <a:pt x="1829" y="3936"/>
                      <a:pt x="1400" y="3766"/>
                      <a:pt x="1080" y="3446"/>
                    </a:cubicBezTo>
                    <a:cubicBezTo>
                      <a:pt x="602" y="2967"/>
                      <a:pt x="458" y="2247"/>
                      <a:pt x="717" y="1622"/>
                    </a:cubicBezTo>
                    <a:cubicBezTo>
                      <a:pt x="976" y="997"/>
                      <a:pt x="1586" y="589"/>
                      <a:pt x="2263" y="589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5"/>
                      <a:pt x="2263" y="4525"/>
                    </a:cubicBezTo>
                    <a:cubicBezTo>
                      <a:pt x="3511" y="4525"/>
                      <a:pt x="4526" y="3511"/>
                      <a:pt x="4526" y="2263"/>
                    </a:cubicBezTo>
                    <a:cubicBezTo>
                      <a:pt x="4526" y="1015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0" name="Google Shape;3280;p64"/>
              <p:cNvSpPr/>
              <p:nvPr/>
            </p:nvSpPr>
            <p:spPr>
              <a:xfrm>
                <a:off x="3089800" y="3265175"/>
                <a:ext cx="1701175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8047" h="5463" extrusionOk="0">
                    <a:moveTo>
                      <a:pt x="1" y="1"/>
                    </a:moveTo>
                    <a:lnTo>
                      <a:pt x="1" y="5463"/>
                    </a:lnTo>
                    <a:lnTo>
                      <a:pt x="68047" y="5463"/>
                    </a:lnTo>
                    <a:lnTo>
                      <a:pt x="680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1" name="Google Shape;3281;p64"/>
              <p:cNvSpPr/>
              <p:nvPr/>
            </p:nvSpPr>
            <p:spPr>
              <a:xfrm>
                <a:off x="3082425" y="3257825"/>
                <a:ext cx="1715900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68636" h="6052" extrusionOk="0">
                    <a:moveTo>
                      <a:pt x="68047" y="590"/>
                    </a:moveTo>
                    <a:lnTo>
                      <a:pt x="68047" y="5463"/>
                    </a:lnTo>
                    <a:lnTo>
                      <a:pt x="590" y="5463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6052"/>
                    </a:lnTo>
                    <a:lnTo>
                      <a:pt x="68636" y="6052"/>
                    </a:lnTo>
                    <a:lnTo>
                      <a:pt x="68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2" name="Google Shape;3282;p64"/>
              <p:cNvSpPr/>
              <p:nvPr/>
            </p:nvSpPr>
            <p:spPr>
              <a:xfrm>
                <a:off x="3019925" y="3401725"/>
                <a:ext cx="1840900" cy="398800"/>
              </a:xfrm>
              <a:custGeom>
                <a:avLst/>
                <a:gdLst/>
                <a:ahLst/>
                <a:cxnLst/>
                <a:rect l="l" t="t" r="r" b="b"/>
                <a:pathLst>
                  <a:path w="73636" h="15952" extrusionOk="0">
                    <a:moveTo>
                      <a:pt x="1" y="1"/>
                    </a:moveTo>
                    <a:lnTo>
                      <a:pt x="1" y="15951"/>
                    </a:lnTo>
                    <a:lnTo>
                      <a:pt x="73636" y="15951"/>
                    </a:lnTo>
                    <a:lnTo>
                      <a:pt x="736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3" name="Google Shape;3283;p64"/>
              <p:cNvSpPr/>
              <p:nvPr/>
            </p:nvSpPr>
            <p:spPr>
              <a:xfrm>
                <a:off x="3012575" y="3394375"/>
                <a:ext cx="1855600" cy="413475"/>
              </a:xfrm>
              <a:custGeom>
                <a:avLst/>
                <a:gdLst/>
                <a:ahLst/>
                <a:cxnLst/>
                <a:rect l="l" t="t" r="r" b="b"/>
                <a:pathLst>
                  <a:path w="74224" h="16539" extrusionOk="0">
                    <a:moveTo>
                      <a:pt x="73635" y="590"/>
                    </a:moveTo>
                    <a:lnTo>
                      <a:pt x="73635" y="15950"/>
                    </a:lnTo>
                    <a:lnTo>
                      <a:pt x="590" y="15950"/>
                    </a:lnTo>
                    <a:lnTo>
                      <a:pt x="590" y="590"/>
                    </a:lnTo>
                    <a:close/>
                    <a:moveTo>
                      <a:pt x="1" y="1"/>
                    </a:moveTo>
                    <a:lnTo>
                      <a:pt x="1" y="16539"/>
                    </a:lnTo>
                    <a:lnTo>
                      <a:pt x="74224" y="16539"/>
                    </a:lnTo>
                    <a:lnTo>
                      <a:pt x="74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4" name="Google Shape;3284;p64"/>
              <p:cNvSpPr/>
              <p:nvPr/>
            </p:nvSpPr>
            <p:spPr>
              <a:xfrm>
                <a:off x="3570625" y="3503475"/>
                <a:ext cx="10512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5" name="Google Shape;3285;p64"/>
              <p:cNvSpPr/>
              <p:nvPr/>
            </p:nvSpPr>
            <p:spPr>
              <a:xfrm>
                <a:off x="3563250" y="3496100"/>
                <a:ext cx="1198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1" extrusionOk="0">
                    <a:moveTo>
                      <a:pt x="4204" y="589"/>
                    </a:moveTo>
                    <a:lnTo>
                      <a:pt x="4204" y="7812"/>
                    </a:lnTo>
                    <a:lnTo>
                      <a:pt x="589" y="7812"/>
                    </a:lnTo>
                    <a:lnTo>
                      <a:pt x="589" y="589"/>
                    </a:lnTo>
                    <a:close/>
                    <a:moveTo>
                      <a:pt x="0" y="0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6" name="Google Shape;3286;p64"/>
              <p:cNvSpPr/>
              <p:nvPr/>
            </p:nvSpPr>
            <p:spPr>
              <a:xfrm>
                <a:off x="3248250" y="3503475"/>
                <a:ext cx="10512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7" name="Google Shape;3287;p64"/>
              <p:cNvSpPr/>
              <p:nvPr/>
            </p:nvSpPr>
            <p:spPr>
              <a:xfrm>
                <a:off x="3240875" y="3496100"/>
                <a:ext cx="1198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1" extrusionOk="0">
                    <a:moveTo>
                      <a:pt x="4206" y="589"/>
                    </a:moveTo>
                    <a:lnTo>
                      <a:pt x="4206" y="7812"/>
                    </a:lnTo>
                    <a:lnTo>
                      <a:pt x="590" y="7812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8" name="Google Shape;3288;p64"/>
              <p:cNvSpPr/>
              <p:nvPr/>
            </p:nvSpPr>
            <p:spPr>
              <a:xfrm>
                <a:off x="3409425" y="3503475"/>
                <a:ext cx="105150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89" name="Google Shape;3289;p64"/>
              <p:cNvSpPr/>
              <p:nvPr/>
            </p:nvSpPr>
            <p:spPr>
              <a:xfrm>
                <a:off x="3402075" y="3496100"/>
                <a:ext cx="1198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8401" extrusionOk="0">
                    <a:moveTo>
                      <a:pt x="4205" y="589"/>
                    </a:moveTo>
                    <a:lnTo>
                      <a:pt x="4205" y="7812"/>
                    </a:lnTo>
                    <a:lnTo>
                      <a:pt x="589" y="7812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0" name="Google Shape;3290;p64"/>
              <p:cNvSpPr/>
              <p:nvPr/>
            </p:nvSpPr>
            <p:spPr>
              <a:xfrm>
                <a:off x="3108475" y="3503475"/>
                <a:ext cx="83750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1" name="Google Shape;3291;p64"/>
              <p:cNvSpPr/>
              <p:nvPr/>
            </p:nvSpPr>
            <p:spPr>
              <a:xfrm>
                <a:off x="3101100" y="3496100"/>
                <a:ext cx="984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8401" extrusionOk="0">
                    <a:moveTo>
                      <a:pt x="3349" y="589"/>
                    </a:moveTo>
                    <a:lnTo>
                      <a:pt x="3349" y="7812"/>
                    </a:lnTo>
                    <a:lnTo>
                      <a:pt x="589" y="7812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2" name="Google Shape;3292;p64"/>
              <p:cNvSpPr/>
              <p:nvPr/>
            </p:nvSpPr>
            <p:spPr>
              <a:xfrm>
                <a:off x="3731775" y="3503475"/>
                <a:ext cx="64542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3" name="Google Shape;3293;p64"/>
              <p:cNvSpPr/>
              <p:nvPr/>
            </p:nvSpPr>
            <p:spPr>
              <a:xfrm>
                <a:off x="3724425" y="3496100"/>
                <a:ext cx="6601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8401" extrusionOk="0">
                    <a:moveTo>
                      <a:pt x="25817" y="589"/>
                    </a:moveTo>
                    <a:lnTo>
                      <a:pt x="25817" y="7812"/>
                    </a:lnTo>
                    <a:lnTo>
                      <a:pt x="590" y="7812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4" name="Google Shape;3294;p64"/>
              <p:cNvSpPr/>
              <p:nvPr/>
            </p:nvSpPr>
            <p:spPr>
              <a:xfrm>
                <a:off x="4499825" y="3543400"/>
                <a:ext cx="984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3938" extrusionOk="0">
                    <a:moveTo>
                      <a:pt x="1969" y="1"/>
                    </a:moveTo>
                    <a:cubicBezTo>
                      <a:pt x="882" y="1"/>
                      <a:pt x="0" y="882"/>
                      <a:pt x="0" y="1969"/>
                    </a:cubicBezTo>
                    <a:cubicBezTo>
                      <a:pt x="0" y="3056"/>
                      <a:pt x="882" y="3937"/>
                      <a:pt x="1969" y="3937"/>
                    </a:cubicBezTo>
                    <a:cubicBezTo>
                      <a:pt x="3057" y="3937"/>
                      <a:pt x="3937" y="3056"/>
                      <a:pt x="3937" y="1969"/>
                    </a:cubicBezTo>
                    <a:cubicBezTo>
                      <a:pt x="3937" y="882"/>
                      <a:pt x="3057" y="1"/>
                      <a:pt x="196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5" name="Google Shape;3295;p64"/>
              <p:cNvSpPr/>
              <p:nvPr/>
            </p:nvSpPr>
            <p:spPr>
              <a:xfrm>
                <a:off x="4492475" y="3536025"/>
                <a:ext cx="113150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527" extrusionOk="0">
                    <a:moveTo>
                      <a:pt x="2260" y="591"/>
                    </a:moveTo>
                    <a:cubicBezTo>
                      <a:pt x="2261" y="591"/>
                      <a:pt x="2262" y="591"/>
                      <a:pt x="2263" y="591"/>
                    </a:cubicBezTo>
                    <a:cubicBezTo>
                      <a:pt x="3187" y="591"/>
                      <a:pt x="3936" y="1340"/>
                      <a:pt x="3937" y="2264"/>
                    </a:cubicBezTo>
                    <a:cubicBezTo>
                      <a:pt x="3937" y="2941"/>
                      <a:pt x="3529" y="3551"/>
                      <a:pt x="2903" y="3810"/>
                    </a:cubicBezTo>
                    <a:cubicBezTo>
                      <a:pt x="2696" y="3896"/>
                      <a:pt x="2479" y="3938"/>
                      <a:pt x="2263" y="3938"/>
                    </a:cubicBezTo>
                    <a:cubicBezTo>
                      <a:pt x="1827" y="3938"/>
                      <a:pt x="1399" y="3768"/>
                      <a:pt x="1080" y="3447"/>
                    </a:cubicBezTo>
                    <a:cubicBezTo>
                      <a:pt x="600" y="2969"/>
                      <a:pt x="458" y="2249"/>
                      <a:pt x="717" y="1624"/>
                    </a:cubicBezTo>
                    <a:cubicBezTo>
                      <a:pt x="975" y="998"/>
                      <a:pt x="1585" y="591"/>
                      <a:pt x="2260" y="591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4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4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6" name="Google Shape;3296;p64"/>
              <p:cNvSpPr/>
              <p:nvPr/>
            </p:nvSpPr>
            <p:spPr>
              <a:xfrm>
                <a:off x="4688675" y="3543400"/>
                <a:ext cx="10230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3938" extrusionOk="0">
                    <a:moveTo>
                      <a:pt x="2123" y="1"/>
                    </a:moveTo>
                    <a:cubicBezTo>
                      <a:pt x="1611" y="1"/>
                      <a:pt x="1108" y="201"/>
                      <a:pt x="732" y="577"/>
                    </a:cubicBezTo>
                    <a:cubicBezTo>
                      <a:pt x="168" y="1140"/>
                      <a:pt x="1" y="1987"/>
                      <a:pt x="305" y="2722"/>
                    </a:cubicBezTo>
                    <a:cubicBezTo>
                      <a:pt x="609" y="3457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69"/>
                    </a:cubicBezTo>
                    <a:cubicBezTo>
                      <a:pt x="4092" y="1173"/>
                      <a:pt x="3611" y="455"/>
                      <a:pt x="2877" y="151"/>
                    </a:cubicBezTo>
                    <a:cubicBezTo>
                      <a:pt x="2633" y="50"/>
                      <a:pt x="2377" y="1"/>
                      <a:pt x="2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7" name="Google Shape;3297;p64"/>
              <p:cNvSpPr/>
              <p:nvPr/>
            </p:nvSpPr>
            <p:spPr>
              <a:xfrm>
                <a:off x="4685200" y="3536025"/>
                <a:ext cx="113125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7" extrusionOk="0">
                    <a:moveTo>
                      <a:pt x="2260" y="591"/>
                    </a:moveTo>
                    <a:cubicBezTo>
                      <a:pt x="2261" y="591"/>
                      <a:pt x="2262" y="591"/>
                      <a:pt x="2262" y="591"/>
                    </a:cubicBezTo>
                    <a:cubicBezTo>
                      <a:pt x="3187" y="591"/>
                      <a:pt x="3935" y="1340"/>
                      <a:pt x="3936" y="2264"/>
                    </a:cubicBezTo>
                    <a:cubicBezTo>
                      <a:pt x="3936" y="2941"/>
                      <a:pt x="3528" y="3551"/>
                      <a:pt x="2903" y="3810"/>
                    </a:cubicBezTo>
                    <a:cubicBezTo>
                      <a:pt x="2696" y="3896"/>
                      <a:pt x="2478" y="3938"/>
                      <a:pt x="2263" y="3938"/>
                    </a:cubicBezTo>
                    <a:cubicBezTo>
                      <a:pt x="1827" y="3938"/>
                      <a:pt x="1399" y="3768"/>
                      <a:pt x="1079" y="3447"/>
                    </a:cubicBezTo>
                    <a:cubicBezTo>
                      <a:pt x="600" y="2969"/>
                      <a:pt x="456" y="2249"/>
                      <a:pt x="716" y="1624"/>
                    </a:cubicBezTo>
                    <a:cubicBezTo>
                      <a:pt x="975" y="998"/>
                      <a:pt x="1584" y="591"/>
                      <a:pt x="2260" y="591"/>
                    </a:cubicBezTo>
                    <a:close/>
                    <a:moveTo>
                      <a:pt x="2262" y="1"/>
                    </a:moveTo>
                    <a:cubicBezTo>
                      <a:pt x="1015" y="1"/>
                      <a:pt x="0" y="1016"/>
                      <a:pt x="0" y="2264"/>
                    </a:cubicBezTo>
                    <a:cubicBezTo>
                      <a:pt x="0" y="3511"/>
                      <a:pt x="1016" y="4526"/>
                      <a:pt x="2262" y="4526"/>
                    </a:cubicBezTo>
                    <a:cubicBezTo>
                      <a:pt x="3510" y="4526"/>
                      <a:pt x="4525" y="3511"/>
                      <a:pt x="4525" y="2264"/>
                    </a:cubicBezTo>
                    <a:cubicBezTo>
                      <a:pt x="4525" y="1016"/>
                      <a:pt x="3510" y="1"/>
                      <a:pt x="2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8" name="Google Shape;3298;p64"/>
              <p:cNvSpPr/>
              <p:nvPr/>
            </p:nvSpPr>
            <p:spPr>
              <a:xfrm>
                <a:off x="4212825" y="3543400"/>
                <a:ext cx="98425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9" y="1"/>
                    </a:moveTo>
                    <a:cubicBezTo>
                      <a:pt x="881" y="1"/>
                      <a:pt x="1" y="882"/>
                      <a:pt x="1" y="1969"/>
                    </a:cubicBezTo>
                    <a:cubicBezTo>
                      <a:pt x="1" y="3056"/>
                      <a:pt x="881" y="3937"/>
                      <a:pt x="1969" y="3937"/>
                    </a:cubicBezTo>
                    <a:cubicBezTo>
                      <a:pt x="3056" y="3937"/>
                      <a:pt x="3936" y="3056"/>
                      <a:pt x="3936" y="1969"/>
                    </a:cubicBezTo>
                    <a:cubicBezTo>
                      <a:pt x="3936" y="882"/>
                      <a:pt x="3056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299" name="Google Shape;3299;p64"/>
              <p:cNvSpPr/>
              <p:nvPr/>
            </p:nvSpPr>
            <p:spPr>
              <a:xfrm>
                <a:off x="4205450" y="3536025"/>
                <a:ext cx="113175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527" extrusionOk="0">
                    <a:moveTo>
                      <a:pt x="2263" y="591"/>
                    </a:moveTo>
                    <a:cubicBezTo>
                      <a:pt x="3187" y="591"/>
                      <a:pt x="3936" y="1340"/>
                      <a:pt x="3936" y="2264"/>
                    </a:cubicBezTo>
                    <a:cubicBezTo>
                      <a:pt x="3936" y="2941"/>
                      <a:pt x="3529" y="3551"/>
                      <a:pt x="2903" y="3810"/>
                    </a:cubicBezTo>
                    <a:cubicBezTo>
                      <a:pt x="2696" y="3896"/>
                      <a:pt x="2479" y="3938"/>
                      <a:pt x="2263" y="3938"/>
                    </a:cubicBezTo>
                    <a:cubicBezTo>
                      <a:pt x="1828" y="3938"/>
                      <a:pt x="1399" y="3768"/>
                      <a:pt x="1080" y="3447"/>
                    </a:cubicBezTo>
                    <a:cubicBezTo>
                      <a:pt x="601" y="2969"/>
                      <a:pt x="458" y="2249"/>
                      <a:pt x="717" y="1624"/>
                    </a:cubicBezTo>
                    <a:cubicBezTo>
                      <a:pt x="976" y="997"/>
                      <a:pt x="1586" y="591"/>
                      <a:pt x="2263" y="591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4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4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0" name="Google Shape;3300;p64"/>
              <p:cNvSpPr/>
              <p:nvPr/>
            </p:nvSpPr>
            <p:spPr>
              <a:xfrm>
                <a:off x="3089800" y="3800475"/>
                <a:ext cx="1701175" cy="136550"/>
              </a:xfrm>
              <a:custGeom>
                <a:avLst/>
                <a:gdLst/>
                <a:ahLst/>
                <a:cxnLst/>
                <a:rect l="l" t="t" r="r" b="b"/>
                <a:pathLst>
                  <a:path w="68047" h="5462" extrusionOk="0">
                    <a:moveTo>
                      <a:pt x="1" y="0"/>
                    </a:moveTo>
                    <a:lnTo>
                      <a:pt x="1" y="5462"/>
                    </a:lnTo>
                    <a:lnTo>
                      <a:pt x="68047" y="5462"/>
                    </a:lnTo>
                    <a:lnTo>
                      <a:pt x="68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1" name="Google Shape;3301;p64"/>
              <p:cNvSpPr/>
              <p:nvPr/>
            </p:nvSpPr>
            <p:spPr>
              <a:xfrm>
                <a:off x="3082425" y="3793125"/>
                <a:ext cx="1715900" cy="151275"/>
              </a:xfrm>
              <a:custGeom>
                <a:avLst/>
                <a:gdLst/>
                <a:ahLst/>
                <a:cxnLst/>
                <a:rect l="l" t="t" r="r" b="b"/>
                <a:pathLst>
                  <a:path w="68636" h="6051" extrusionOk="0">
                    <a:moveTo>
                      <a:pt x="68047" y="589"/>
                    </a:moveTo>
                    <a:lnTo>
                      <a:pt x="68047" y="5461"/>
                    </a:lnTo>
                    <a:lnTo>
                      <a:pt x="590" y="5461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6051"/>
                    </a:lnTo>
                    <a:lnTo>
                      <a:pt x="68636" y="6051"/>
                    </a:lnTo>
                    <a:lnTo>
                      <a:pt x="68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2" name="Google Shape;3302;p64"/>
              <p:cNvSpPr/>
              <p:nvPr/>
            </p:nvSpPr>
            <p:spPr>
              <a:xfrm>
                <a:off x="3019925" y="3937050"/>
                <a:ext cx="1840900" cy="398750"/>
              </a:xfrm>
              <a:custGeom>
                <a:avLst/>
                <a:gdLst/>
                <a:ahLst/>
                <a:cxnLst/>
                <a:rect l="l" t="t" r="r" b="b"/>
                <a:pathLst>
                  <a:path w="73636" h="15950" extrusionOk="0">
                    <a:moveTo>
                      <a:pt x="1" y="0"/>
                    </a:moveTo>
                    <a:lnTo>
                      <a:pt x="1" y="15949"/>
                    </a:lnTo>
                    <a:lnTo>
                      <a:pt x="73636" y="15949"/>
                    </a:lnTo>
                    <a:lnTo>
                      <a:pt x="736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3" name="Google Shape;3303;p64"/>
              <p:cNvSpPr/>
              <p:nvPr/>
            </p:nvSpPr>
            <p:spPr>
              <a:xfrm>
                <a:off x="3012575" y="3929675"/>
                <a:ext cx="1855600" cy="413475"/>
              </a:xfrm>
              <a:custGeom>
                <a:avLst/>
                <a:gdLst/>
                <a:ahLst/>
                <a:cxnLst/>
                <a:rect l="l" t="t" r="r" b="b"/>
                <a:pathLst>
                  <a:path w="74224" h="16539" extrusionOk="0">
                    <a:moveTo>
                      <a:pt x="73635" y="589"/>
                    </a:moveTo>
                    <a:lnTo>
                      <a:pt x="73635" y="15949"/>
                    </a:lnTo>
                    <a:lnTo>
                      <a:pt x="590" y="15949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16538"/>
                    </a:lnTo>
                    <a:lnTo>
                      <a:pt x="74224" y="16538"/>
                    </a:lnTo>
                    <a:lnTo>
                      <a:pt x="74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4" name="Google Shape;3304;p64"/>
              <p:cNvSpPr/>
              <p:nvPr/>
            </p:nvSpPr>
            <p:spPr>
              <a:xfrm>
                <a:off x="3248250" y="4038750"/>
                <a:ext cx="10512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4205" y="7812"/>
                    </a:lnTo>
                    <a:lnTo>
                      <a:pt x="420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5" name="Google Shape;3305;p64"/>
              <p:cNvSpPr/>
              <p:nvPr/>
            </p:nvSpPr>
            <p:spPr>
              <a:xfrm>
                <a:off x="3240875" y="4031400"/>
                <a:ext cx="1198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1" extrusionOk="0">
                    <a:moveTo>
                      <a:pt x="4206" y="589"/>
                    </a:moveTo>
                    <a:lnTo>
                      <a:pt x="4206" y="7811"/>
                    </a:lnTo>
                    <a:lnTo>
                      <a:pt x="590" y="7811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5" y="8401"/>
                    </a:lnTo>
                    <a:lnTo>
                      <a:pt x="47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6" name="Google Shape;3306;p64"/>
              <p:cNvSpPr/>
              <p:nvPr/>
            </p:nvSpPr>
            <p:spPr>
              <a:xfrm>
                <a:off x="3409425" y="4038750"/>
                <a:ext cx="105150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206" y="7812"/>
                    </a:lnTo>
                    <a:lnTo>
                      <a:pt x="42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7" name="Google Shape;3307;p64"/>
              <p:cNvSpPr/>
              <p:nvPr/>
            </p:nvSpPr>
            <p:spPr>
              <a:xfrm>
                <a:off x="3402075" y="4031400"/>
                <a:ext cx="1198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8401" extrusionOk="0">
                    <a:moveTo>
                      <a:pt x="4205" y="589"/>
                    </a:moveTo>
                    <a:lnTo>
                      <a:pt x="4205" y="7811"/>
                    </a:lnTo>
                    <a:lnTo>
                      <a:pt x="589" y="7811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4793" y="8401"/>
                    </a:lnTo>
                    <a:lnTo>
                      <a:pt x="4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8" name="Google Shape;3308;p64"/>
              <p:cNvSpPr/>
              <p:nvPr/>
            </p:nvSpPr>
            <p:spPr>
              <a:xfrm>
                <a:off x="3570625" y="4038750"/>
                <a:ext cx="10512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7812" extrusionOk="0">
                    <a:moveTo>
                      <a:pt x="0" y="0"/>
                    </a:moveTo>
                    <a:lnTo>
                      <a:pt x="0" y="7812"/>
                    </a:lnTo>
                    <a:lnTo>
                      <a:pt x="4204" y="7812"/>
                    </a:lnTo>
                    <a:lnTo>
                      <a:pt x="4204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09" name="Google Shape;3309;p64"/>
              <p:cNvSpPr/>
              <p:nvPr/>
            </p:nvSpPr>
            <p:spPr>
              <a:xfrm>
                <a:off x="3563250" y="4031400"/>
                <a:ext cx="1198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8401" extrusionOk="0">
                    <a:moveTo>
                      <a:pt x="4204" y="589"/>
                    </a:moveTo>
                    <a:lnTo>
                      <a:pt x="4204" y="7811"/>
                    </a:lnTo>
                    <a:lnTo>
                      <a:pt x="589" y="7811"/>
                    </a:lnTo>
                    <a:lnTo>
                      <a:pt x="589" y="589"/>
                    </a:lnTo>
                    <a:close/>
                    <a:moveTo>
                      <a:pt x="0" y="0"/>
                    </a:moveTo>
                    <a:lnTo>
                      <a:pt x="0" y="8401"/>
                    </a:lnTo>
                    <a:lnTo>
                      <a:pt x="4794" y="8401"/>
                    </a:lnTo>
                    <a:lnTo>
                      <a:pt x="47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0" name="Google Shape;3310;p64"/>
              <p:cNvSpPr/>
              <p:nvPr/>
            </p:nvSpPr>
            <p:spPr>
              <a:xfrm>
                <a:off x="3108475" y="4038750"/>
                <a:ext cx="83750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3349" y="7812"/>
                    </a:lnTo>
                    <a:lnTo>
                      <a:pt x="33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1" name="Google Shape;3311;p64"/>
              <p:cNvSpPr/>
              <p:nvPr/>
            </p:nvSpPr>
            <p:spPr>
              <a:xfrm>
                <a:off x="3101100" y="4031400"/>
                <a:ext cx="98475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8401" extrusionOk="0">
                    <a:moveTo>
                      <a:pt x="3349" y="589"/>
                    </a:moveTo>
                    <a:lnTo>
                      <a:pt x="3349" y="7811"/>
                    </a:lnTo>
                    <a:lnTo>
                      <a:pt x="589" y="7811"/>
                    </a:lnTo>
                    <a:lnTo>
                      <a:pt x="589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3938" y="8401"/>
                    </a:lnTo>
                    <a:lnTo>
                      <a:pt x="3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2" name="Google Shape;3312;p64"/>
              <p:cNvSpPr/>
              <p:nvPr/>
            </p:nvSpPr>
            <p:spPr>
              <a:xfrm>
                <a:off x="3731775" y="4038750"/>
                <a:ext cx="645425" cy="195300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7812" extrusionOk="0">
                    <a:moveTo>
                      <a:pt x="1" y="0"/>
                    </a:moveTo>
                    <a:lnTo>
                      <a:pt x="1" y="7812"/>
                    </a:lnTo>
                    <a:lnTo>
                      <a:pt x="25817" y="7812"/>
                    </a:lnTo>
                    <a:lnTo>
                      <a:pt x="258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3" name="Google Shape;3313;p64"/>
              <p:cNvSpPr/>
              <p:nvPr/>
            </p:nvSpPr>
            <p:spPr>
              <a:xfrm>
                <a:off x="3724425" y="4031400"/>
                <a:ext cx="6601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8401" extrusionOk="0">
                    <a:moveTo>
                      <a:pt x="25817" y="589"/>
                    </a:moveTo>
                    <a:lnTo>
                      <a:pt x="25817" y="7811"/>
                    </a:lnTo>
                    <a:lnTo>
                      <a:pt x="590" y="7811"/>
                    </a:lnTo>
                    <a:lnTo>
                      <a:pt x="590" y="589"/>
                    </a:lnTo>
                    <a:close/>
                    <a:moveTo>
                      <a:pt x="1" y="0"/>
                    </a:moveTo>
                    <a:lnTo>
                      <a:pt x="1" y="8401"/>
                    </a:lnTo>
                    <a:lnTo>
                      <a:pt x="26405" y="8401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4" name="Google Shape;3314;p64"/>
              <p:cNvSpPr/>
              <p:nvPr/>
            </p:nvSpPr>
            <p:spPr>
              <a:xfrm>
                <a:off x="4499825" y="4078675"/>
                <a:ext cx="984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3938" extrusionOk="0">
                    <a:moveTo>
                      <a:pt x="1969" y="1"/>
                    </a:moveTo>
                    <a:cubicBezTo>
                      <a:pt x="882" y="1"/>
                      <a:pt x="0" y="882"/>
                      <a:pt x="0" y="1969"/>
                    </a:cubicBezTo>
                    <a:cubicBezTo>
                      <a:pt x="0" y="3056"/>
                      <a:pt x="882" y="3937"/>
                      <a:pt x="1969" y="3937"/>
                    </a:cubicBezTo>
                    <a:cubicBezTo>
                      <a:pt x="3057" y="3937"/>
                      <a:pt x="3937" y="3056"/>
                      <a:pt x="3937" y="1969"/>
                    </a:cubicBezTo>
                    <a:cubicBezTo>
                      <a:pt x="3937" y="882"/>
                      <a:pt x="3057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5" name="Google Shape;3315;p64"/>
              <p:cNvSpPr/>
              <p:nvPr/>
            </p:nvSpPr>
            <p:spPr>
              <a:xfrm>
                <a:off x="4492475" y="4071325"/>
                <a:ext cx="113150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4527" extrusionOk="0">
                    <a:moveTo>
                      <a:pt x="2263" y="590"/>
                    </a:moveTo>
                    <a:cubicBezTo>
                      <a:pt x="3187" y="591"/>
                      <a:pt x="3936" y="1340"/>
                      <a:pt x="3937" y="2263"/>
                    </a:cubicBezTo>
                    <a:cubicBezTo>
                      <a:pt x="3937" y="2941"/>
                      <a:pt x="3529" y="3551"/>
                      <a:pt x="2903" y="3809"/>
                    </a:cubicBezTo>
                    <a:cubicBezTo>
                      <a:pt x="2696" y="3895"/>
                      <a:pt x="2478" y="3937"/>
                      <a:pt x="2263" y="3937"/>
                    </a:cubicBezTo>
                    <a:cubicBezTo>
                      <a:pt x="1827" y="3937"/>
                      <a:pt x="1399" y="3767"/>
                      <a:pt x="1080" y="3447"/>
                    </a:cubicBezTo>
                    <a:cubicBezTo>
                      <a:pt x="600" y="2968"/>
                      <a:pt x="458" y="2248"/>
                      <a:pt x="717" y="1623"/>
                    </a:cubicBezTo>
                    <a:cubicBezTo>
                      <a:pt x="975" y="998"/>
                      <a:pt x="1586" y="590"/>
                      <a:pt x="2263" y="590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3"/>
                    </a:cubicBezTo>
                    <a:cubicBezTo>
                      <a:pt x="4526" y="1016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6" name="Google Shape;3316;p64"/>
              <p:cNvSpPr/>
              <p:nvPr/>
            </p:nvSpPr>
            <p:spPr>
              <a:xfrm>
                <a:off x="4688675" y="4078675"/>
                <a:ext cx="10230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3938" extrusionOk="0">
                    <a:moveTo>
                      <a:pt x="2123" y="1"/>
                    </a:moveTo>
                    <a:cubicBezTo>
                      <a:pt x="1611" y="1"/>
                      <a:pt x="1108" y="201"/>
                      <a:pt x="732" y="578"/>
                    </a:cubicBezTo>
                    <a:cubicBezTo>
                      <a:pt x="168" y="1140"/>
                      <a:pt x="1" y="1987"/>
                      <a:pt x="305" y="2722"/>
                    </a:cubicBezTo>
                    <a:cubicBezTo>
                      <a:pt x="609" y="3458"/>
                      <a:pt x="1327" y="3937"/>
                      <a:pt x="2123" y="3937"/>
                    </a:cubicBezTo>
                    <a:cubicBezTo>
                      <a:pt x="3210" y="3937"/>
                      <a:pt x="4092" y="3056"/>
                      <a:pt x="4092" y="1969"/>
                    </a:cubicBezTo>
                    <a:cubicBezTo>
                      <a:pt x="4092" y="1173"/>
                      <a:pt x="3611" y="455"/>
                      <a:pt x="2877" y="151"/>
                    </a:cubicBezTo>
                    <a:cubicBezTo>
                      <a:pt x="2633" y="50"/>
                      <a:pt x="2377" y="1"/>
                      <a:pt x="21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7" name="Google Shape;3317;p64"/>
              <p:cNvSpPr/>
              <p:nvPr/>
            </p:nvSpPr>
            <p:spPr>
              <a:xfrm>
                <a:off x="4685200" y="4071325"/>
                <a:ext cx="113125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7" extrusionOk="0">
                    <a:moveTo>
                      <a:pt x="2262" y="590"/>
                    </a:moveTo>
                    <a:cubicBezTo>
                      <a:pt x="3187" y="591"/>
                      <a:pt x="3935" y="1340"/>
                      <a:pt x="3936" y="2263"/>
                    </a:cubicBezTo>
                    <a:cubicBezTo>
                      <a:pt x="3936" y="2941"/>
                      <a:pt x="3528" y="3551"/>
                      <a:pt x="2903" y="3809"/>
                    </a:cubicBezTo>
                    <a:cubicBezTo>
                      <a:pt x="2696" y="3895"/>
                      <a:pt x="2478" y="3937"/>
                      <a:pt x="2262" y="3937"/>
                    </a:cubicBezTo>
                    <a:cubicBezTo>
                      <a:pt x="1827" y="3937"/>
                      <a:pt x="1399" y="3767"/>
                      <a:pt x="1079" y="3447"/>
                    </a:cubicBezTo>
                    <a:cubicBezTo>
                      <a:pt x="600" y="2968"/>
                      <a:pt x="456" y="2248"/>
                      <a:pt x="716" y="1623"/>
                    </a:cubicBezTo>
                    <a:cubicBezTo>
                      <a:pt x="975" y="998"/>
                      <a:pt x="1586" y="590"/>
                      <a:pt x="2262" y="590"/>
                    </a:cubicBezTo>
                    <a:close/>
                    <a:moveTo>
                      <a:pt x="2262" y="1"/>
                    </a:moveTo>
                    <a:cubicBezTo>
                      <a:pt x="1015" y="1"/>
                      <a:pt x="0" y="1016"/>
                      <a:pt x="0" y="2263"/>
                    </a:cubicBezTo>
                    <a:cubicBezTo>
                      <a:pt x="0" y="3511"/>
                      <a:pt x="1016" y="4526"/>
                      <a:pt x="2262" y="4526"/>
                    </a:cubicBezTo>
                    <a:cubicBezTo>
                      <a:pt x="3510" y="4526"/>
                      <a:pt x="4525" y="3511"/>
                      <a:pt x="4525" y="2263"/>
                    </a:cubicBezTo>
                    <a:cubicBezTo>
                      <a:pt x="4525" y="1016"/>
                      <a:pt x="3510" y="1"/>
                      <a:pt x="2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8" name="Google Shape;3318;p64"/>
              <p:cNvSpPr/>
              <p:nvPr/>
            </p:nvSpPr>
            <p:spPr>
              <a:xfrm>
                <a:off x="4212825" y="4078675"/>
                <a:ext cx="98425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9" y="1"/>
                    </a:moveTo>
                    <a:cubicBezTo>
                      <a:pt x="881" y="1"/>
                      <a:pt x="1" y="882"/>
                      <a:pt x="1" y="1969"/>
                    </a:cubicBezTo>
                    <a:cubicBezTo>
                      <a:pt x="1" y="3056"/>
                      <a:pt x="881" y="3937"/>
                      <a:pt x="1969" y="3937"/>
                    </a:cubicBezTo>
                    <a:cubicBezTo>
                      <a:pt x="3056" y="3937"/>
                      <a:pt x="3936" y="3056"/>
                      <a:pt x="3936" y="1969"/>
                    </a:cubicBezTo>
                    <a:cubicBezTo>
                      <a:pt x="3936" y="882"/>
                      <a:pt x="3056" y="1"/>
                      <a:pt x="19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19" name="Google Shape;3319;p64"/>
              <p:cNvSpPr/>
              <p:nvPr/>
            </p:nvSpPr>
            <p:spPr>
              <a:xfrm>
                <a:off x="4205450" y="4071325"/>
                <a:ext cx="113175" cy="11317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527" extrusionOk="0">
                    <a:moveTo>
                      <a:pt x="2263" y="590"/>
                    </a:moveTo>
                    <a:cubicBezTo>
                      <a:pt x="3187" y="591"/>
                      <a:pt x="3936" y="1339"/>
                      <a:pt x="3936" y="2263"/>
                    </a:cubicBezTo>
                    <a:cubicBezTo>
                      <a:pt x="3936" y="2940"/>
                      <a:pt x="3529" y="3551"/>
                      <a:pt x="2903" y="3809"/>
                    </a:cubicBezTo>
                    <a:cubicBezTo>
                      <a:pt x="2696" y="3895"/>
                      <a:pt x="2479" y="3937"/>
                      <a:pt x="2263" y="3937"/>
                    </a:cubicBezTo>
                    <a:cubicBezTo>
                      <a:pt x="1827" y="3937"/>
                      <a:pt x="1399" y="3767"/>
                      <a:pt x="1080" y="3447"/>
                    </a:cubicBezTo>
                    <a:cubicBezTo>
                      <a:pt x="601" y="2968"/>
                      <a:pt x="458" y="2249"/>
                      <a:pt x="717" y="1623"/>
                    </a:cubicBezTo>
                    <a:cubicBezTo>
                      <a:pt x="976" y="998"/>
                      <a:pt x="1586" y="590"/>
                      <a:pt x="2263" y="590"/>
                    </a:cubicBezTo>
                    <a:close/>
                    <a:moveTo>
                      <a:pt x="2263" y="1"/>
                    </a:moveTo>
                    <a:cubicBezTo>
                      <a:pt x="1016" y="1"/>
                      <a:pt x="1" y="1016"/>
                      <a:pt x="1" y="2263"/>
                    </a:cubicBezTo>
                    <a:cubicBezTo>
                      <a:pt x="1" y="3511"/>
                      <a:pt x="1016" y="4526"/>
                      <a:pt x="2263" y="4526"/>
                    </a:cubicBezTo>
                    <a:cubicBezTo>
                      <a:pt x="3511" y="4526"/>
                      <a:pt x="4526" y="3511"/>
                      <a:pt x="4526" y="2263"/>
                    </a:cubicBezTo>
                    <a:cubicBezTo>
                      <a:pt x="4526" y="1015"/>
                      <a:pt x="351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grpSp>
        <p:nvGrpSpPr>
          <p:cNvPr id="3560" name="Google Shape;3560;p64"/>
          <p:cNvGrpSpPr/>
          <p:nvPr/>
        </p:nvGrpSpPr>
        <p:grpSpPr>
          <a:xfrm>
            <a:off x="6429234" y="2986545"/>
            <a:ext cx="2604925" cy="2156955"/>
            <a:chOff x="449250" y="238125"/>
            <a:chExt cx="6401725" cy="5237425"/>
          </a:xfrm>
        </p:grpSpPr>
        <p:sp>
          <p:nvSpPr>
            <p:cNvPr id="3561" name="Google Shape;3561;p64"/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4"/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4"/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4"/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4"/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4"/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4"/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4"/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4"/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4"/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4"/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4"/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4"/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4"/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4"/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4"/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4"/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4"/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4"/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4"/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4"/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4"/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4"/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4"/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4"/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4"/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4"/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4"/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4"/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4"/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4"/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4"/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4"/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4"/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4"/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4"/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4"/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4"/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4"/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4"/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4"/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4"/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4"/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4"/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4"/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4"/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4"/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4"/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4"/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4"/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4"/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6" name="Google Shape;3616;p64"/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4"/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4"/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4"/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4"/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4"/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4"/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4"/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4"/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4"/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4"/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4"/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4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4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10;p47">
            <a:extLst>
              <a:ext uri="{FF2B5EF4-FFF2-40B4-BE49-F238E27FC236}">
                <a16:creationId xmlns:a16="http://schemas.microsoft.com/office/drawing/2014/main" id="{F028A8B1-4828-6E93-F8D0-82284D35F428}"/>
              </a:ext>
            </a:extLst>
          </p:cNvPr>
          <p:cNvSpPr txBox="1">
            <a:spLocks/>
          </p:cNvSpPr>
          <p:nvPr/>
        </p:nvSpPr>
        <p:spPr>
          <a:xfrm>
            <a:off x="2947620" y="998785"/>
            <a:ext cx="4164368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80975" indent="-180975">
              <a:buSzPts val="1400"/>
            </a:pPr>
            <a:r>
              <a:rPr lang="fr-FR" sz="1400" dirty="0"/>
              <a:t>Pare-feu et outils anti-DDoS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Configuration correctes des serveurs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Mettre à jours logiciels et systèmes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Utiliser un Content Delivery Network (distributeur de charge)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Limite de connexion par IP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Surveillance et monitoring de trafic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Mise en place de plan d’urgence</a:t>
            </a:r>
            <a:br>
              <a:rPr lang="fr-FR" sz="1400" dirty="0"/>
            </a:br>
            <a:endParaRPr lang="fr-FR" sz="1400" dirty="0"/>
          </a:p>
          <a:p>
            <a:pPr marL="180975" indent="-180975">
              <a:buSzPts val="1400"/>
            </a:pPr>
            <a:r>
              <a:rPr lang="fr-FR" sz="1400" dirty="0"/>
              <a:t>Veille technologique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66"/>
          <p:cNvSpPr txBox="1">
            <a:spLocks noGrp="1"/>
          </p:cNvSpPr>
          <p:nvPr>
            <p:ph type="body" idx="1"/>
          </p:nvPr>
        </p:nvSpPr>
        <p:spPr>
          <a:xfrm>
            <a:off x="722599" y="1335775"/>
            <a:ext cx="8079374" cy="3564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-1397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SITE WEB</a:t>
            </a:r>
            <a:br>
              <a:rPr lang="fr-FR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>
                <a:solidFill>
                  <a:schemeClr val="accent1"/>
                </a:solidFill>
                <a:uFill>
                  <a:noFill/>
                </a:uFill>
              </a:rPr>
              <a:t>https</a:t>
            </a:r>
            <a:r>
              <a:rPr lang="fr-FR" dirty="0">
                <a:solidFill>
                  <a:schemeClr val="accent1"/>
                </a:solidFill>
                <a:uFill>
                  <a:noFill/>
                </a:uFill>
              </a:rPr>
              <a:t>://www.ionos.fr/digitalguide/serveur/know-how/</a:t>
            </a:r>
            <a:r>
              <a:rPr lang="fr-FR">
                <a:solidFill>
                  <a:schemeClr val="accent1"/>
                </a:solidFill>
                <a:uFill>
                  <a:noFill/>
                </a:uFill>
              </a:rPr>
              <a:t>quest-ce-que-le-dos-denial-of-service/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 dirty="0">
                <a:solidFill>
                  <a:schemeClr val="accent1"/>
                </a:solidFill>
                <a:uFill>
                  <a:noFill/>
                </a:uFill>
              </a:rPr>
              <a:t>https://www.cloudflare.com/fr-fr/learning/ddos/what-is-a-ddos-attack/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 dirty="0">
                <a:solidFill>
                  <a:schemeClr val="accent1"/>
                </a:solidFill>
                <a:uFill>
                  <a:noFill/>
                </a:uFill>
                <a:hlinkClick r:id="rId3"/>
              </a:rPr>
              <a:t>https://developer.okta.com/books/api-security/dos/what/</a:t>
            </a:r>
            <a:endParaRPr lang="fr-FR" dirty="0">
              <a:solidFill>
                <a:schemeClr val="accent1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 dirty="0">
                <a:solidFill>
                  <a:schemeClr val="accent1"/>
                </a:solidFill>
                <a:uFill>
                  <a:noFill/>
                </a:uFill>
              </a:rPr>
              <a:t>https://www.it-connect.fr/quest-ce-quune-attaque-ddos/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IMAGES:</a:t>
            </a:r>
            <a:endParaRPr lang="fr-FR" dirty="0">
              <a:solidFill>
                <a:schemeClr val="accent1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 dirty="0">
                <a:solidFill>
                  <a:schemeClr val="accent1"/>
                </a:solidFill>
              </a:rPr>
              <a:t>Conception personnelle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 dirty="0">
                <a:solidFill>
                  <a:schemeClr val="accent1"/>
                </a:solidFill>
                <a:uFill>
                  <a:noFill/>
                </a:uFill>
              </a:rPr>
              <a:t>https://icons8.com/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</a:rPr>
              <a:t>Google images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fr-FR" dirty="0">
                <a:solidFill>
                  <a:schemeClr val="accent1"/>
                </a:solidFill>
              </a:rPr>
              <a:t>https://icons8.com/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40" name="Google Shape;3940;p6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RESSOURCES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101247" y="1149667"/>
            <a:ext cx="8520600" cy="3081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Merci</a:t>
            </a:r>
            <a:br>
              <a:rPr lang="en" sz="6600" dirty="0"/>
            </a:br>
            <a:r>
              <a:rPr lang="en" sz="6600" dirty="0"/>
              <a:t>de votre</a:t>
            </a:r>
            <a:br>
              <a:rPr lang="en" sz="6600" dirty="0"/>
            </a:br>
            <a:r>
              <a:rPr lang="en" sz="6600" dirty="0"/>
              <a:t>attention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874444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Définitions et concepts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193896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Attaque type flood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341086" y="2994530"/>
            <a:ext cx="296001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Attaque type amplification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1792025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287337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1792025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287337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88339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Attaque type reflextion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190993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Lab de travail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02356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Démo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545146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264253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Google Shape;309;p31">
            <a:extLst>
              <a:ext uri="{FF2B5EF4-FFF2-40B4-BE49-F238E27FC236}">
                <a16:creationId xmlns:a16="http://schemas.microsoft.com/office/drawing/2014/main" id="{31E0C14D-8408-1DB4-33FB-DC8F55516C5E}"/>
              </a:ext>
            </a:extLst>
          </p:cNvPr>
          <p:cNvSpPr txBox="1">
            <a:spLocks/>
          </p:cNvSpPr>
          <p:nvPr/>
        </p:nvSpPr>
        <p:spPr>
          <a:xfrm>
            <a:off x="550234" y="388715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lt2"/>
                </a:solidFill>
              </a:rPr>
              <a:t>Attaque type application</a:t>
            </a:r>
          </a:p>
        </p:txBody>
      </p:sp>
      <p:sp>
        <p:nvSpPr>
          <p:cNvPr id="15" name="Google Shape;312;p31">
            <a:extLst>
              <a:ext uri="{FF2B5EF4-FFF2-40B4-BE49-F238E27FC236}">
                <a16:creationId xmlns:a16="http://schemas.microsoft.com/office/drawing/2014/main" id="{7E40CE2E-3C0F-42D4-76A7-CCAFFD410D70}"/>
              </a:ext>
            </a:extLst>
          </p:cNvPr>
          <p:cNvSpPr txBox="1">
            <a:spLocks/>
          </p:cNvSpPr>
          <p:nvPr/>
        </p:nvSpPr>
        <p:spPr>
          <a:xfrm>
            <a:off x="3355534" y="3765999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6" name="Google Shape;315;p31">
            <a:extLst>
              <a:ext uri="{FF2B5EF4-FFF2-40B4-BE49-F238E27FC236}">
                <a16:creationId xmlns:a16="http://schemas.microsoft.com/office/drawing/2014/main" id="{F8AFC59C-8EC7-2A78-775D-6DE124EEF746}"/>
              </a:ext>
            </a:extLst>
          </p:cNvPr>
          <p:cNvSpPr txBox="1">
            <a:spLocks/>
          </p:cNvSpPr>
          <p:nvPr/>
        </p:nvSpPr>
        <p:spPr>
          <a:xfrm>
            <a:off x="4552734" y="3765999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7" name="Google Shape;320;p31">
            <a:extLst>
              <a:ext uri="{FF2B5EF4-FFF2-40B4-BE49-F238E27FC236}">
                <a16:creationId xmlns:a16="http://schemas.microsoft.com/office/drawing/2014/main" id="{FF1C9A94-F214-FC0A-FB49-CC1C446E81A9}"/>
              </a:ext>
            </a:extLst>
          </p:cNvPr>
          <p:cNvSpPr txBox="1">
            <a:spLocks/>
          </p:cNvSpPr>
          <p:nvPr/>
        </p:nvSpPr>
        <p:spPr>
          <a:xfrm>
            <a:off x="5821133" y="3916185"/>
            <a:ext cx="2996296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lt2"/>
                </a:solidFill>
              </a:rPr>
              <a:t>Conclusion et perspectives</a:t>
            </a:r>
          </a:p>
        </p:txBody>
      </p:sp>
      <p:cxnSp>
        <p:nvCxnSpPr>
          <p:cNvPr id="18" name="Google Shape;323;p31">
            <a:extLst>
              <a:ext uri="{FF2B5EF4-FFF2-40B4-BE49-F238E27FC236}">
                <a16:creationId xmlns:a16="http://schemas.microsoft.com/office/drawing/2014/main" id="{11C26516-B7DA-4C8A-99F8-9A426CA43E07}"/>
              </a:ext>
            </a:extLst>
          </p:cNvPr>
          <p:cNvCxnSpPr/>
          <p:nvPr/>
        </p:nvCxnSpPr>
        <p:spPr>
          <a:xfrm>
            <a:off x="907010" y="375242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5" grpId="0"/>
      <p:bldP spid="307" grpId="0"/>
      <p:bldP spid="309" grpId="0"/>
      <p:bldP spid="311" grpId="0"/>
      <p:bldP spid="312" grpId="0"/>
      <p:bldP spid="313" grpId="0"/>
      <p:bldP spid="314" grpId="0"/>
      <p:bldP spid="315" grpId="0"/>
      <p:bldP spid="316" grpId="0"/>
      <p:bldP spid="318" grpId="0"/>
      <p:bldP spid="320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DÉFINITIONS ET CONCEPTS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680132" y="4095908"/>
            <a:ext cx="1804518" cy="437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Attaque DDoS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2" name="Image 851">
            <a:extLst>
              <a:ext uri="{FF2B5EF4-FFF2-40B4-BE49-F238E27FC236}">
                <a16:creationId xmlns:a16="http://schemas.microsoft.com/office/drawing/2014/main" id="{F2FA3CDA-8F67-77C8-2624-FE336013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63" y="1153884"/>
            <a:ext cx="4090324" cy="2715855"/>
          </a:xfrm>
          <a:prstGeom prst="rect">
            <a:avLst/>
          </a:prstGeom>
        </p:spPr>
      </p:pic>
      <p:pic>
        <p:nvPicPr>
          <p:cNvPr id="854" name="Image 853">
            <a:extLst>
              <a:ext uri="{FF2B5EF4-FFF2-40B4-BE49-F238E27FC236}">
                <a16:creationId xmlns:a16="http://schemas.microsoft.com/office/drawing/2014/main" id="{FED09643-6ED6-022D-820C-865720C8E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7" y="1965265"/>
            <a:ext cx="3213951" cy="1212969"/>
          </a:xfrm>
          <a:prstGeom prst="rect">
            <a:avLst/>
          </a:prstGeom>
        </p:spPr>
      </p:pic>
      <p:cxnSp>
        <p:nvCxnSpPr>
          <p:cNvPr id="855" name="Google Shape;304;p31">
            <a:extLst>
              <a:ext uri="{FF2B5EF4-FFF2-40B4-BE49-F238E27FC236}">
                <a16:creationId xmlns:a16="http://schemas.microsoft.com/office/drawing/2014/main" id="{9AD027A5-DC33-753E-A447-7C6B0697BD9B}"/>
              </a:ext>
            </a:extLst>
          </p:cNvPr>
          <p:cNvCxnSpPr/>
          <p:nvPr/>
        </p:nvCxnSpPr>
        <p:spPr>
          <a:xfrm>
            <a:off x="4376055" y="712644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56" name="Google Shape;329;p32">
            <a:extLst>
              <a:ext uri="{FF2B5EF4-FFF2-40B4-BE49-F238E27FC236}">
                <a16:creationId xmlns:a16="http://schemas.microsoft.com/office/drawing/2014/main" id="{F8F8FEC6-0408-483F-CDD0-78E9475E91DE}"/>
              </a:ext>
            </a:extLst>
          </p:cNvPr>
          <p:cNvSpPr txBox="1">
            <a:spLocks/>
          </p:cNvSpPr>
          <p:nvPr/>
        </p:nvSpPr>
        <p:spPr>
          <a:xfrm>
            <a:off x="1249001" y="4046759"/>
            <a:ext cx="1804518" cy="43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Attaque </a:t>
            </a:r>
            <a:r>
              <a:rPr lang="fr-FR" dirty="0" err="1"/>
              <a:t>DoS</a:t>
            </a:r>
            <a:endParaRPr lang="fr-FR" dirty="0"/>
          </a:p>
        </p:txBody>
      </p:sp>
      <p:pic>
        <p:nvPicPr>
          <p:cNvPr id="858" name="Image 857">
            <a:extLst>
              <a:ext uri="{FF2B5EF4-FFF2-40B4-BE49-F238E27FC236}">
                <a16:creationId xmlns:a16="http://schemas.microsoft.com/office/drawing/2014/main" id="{76AA1F7F-DD31-FDEB-5A63-41422ECE8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60" y="2016064"/>
            <a:ext cx="915190" cy="915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9" grpId="0" build="p"/>
      <p:bldP spid="8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ATTAQUE TYPE FLOOD</a:t>
            </a:r>
            <a:endParaRPr dirty="0"/>
          </a:p>
        </p:txBody>
      </p: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D04C4294-7F35-CF75-0EAC-FAAE3A5998B9}"/>
              </a:ext>
            </a:extLst>
          </p:cNvPr>
          <p:cNvGrpSpPr/>
          <p:nvPr/>
        </p:nvGrpSpPr>
        <p:grpSpPr>
          <a:xfrm>
            <a:off x="575981" y="1459137"/>
            <a:ext cx="2448000" cy="3114600"/>
            <a:chOff x="1127523" y="1343025"/>
            <a:chExt cx="1987077" cy="3114600"/>
          </a:xfrm>
        </p:grpSpPr>
        <p:sp>
          <p:nvSpPr>
            <p:cNvPr id="682" name="Google Shape;1907;p47">
              <a:extLst>
                <a:ext uri="{FF2B5EF4-FFF2-40B4-BE49-F238E27FC236}">
                  <a16:creationId xmlns:a16="http://schemas.microsoft.com/office/drawing/2014/main" id="{05A8497B-169D-1F82-1117-4208A6039BE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908;p47">
              <a:extLst>
                <a:ext uri="{FF2B5EF4-FFF2-40B4-BE49-F238E27FC236}">
                  <a16:creationId xmlns:a16="http://schemas.microsoft.com/office/drawing/2014/main" id="{5A71015D-3420-DFB9-B898-B49D362F30F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910;p47">
              <a:extLst>
                <a:ext uri="{FF2B5EF4-FFF2-40B4-BE49-F238E27FC236}">
                  <a16:creationId xmlns:a16="http://schemas.microsoft.com/office/drawing/2014/main" id="{464A8AC5-0B13-14AE-F5D9-8ABAE3B8FBB8}"/>
                </a:ext>
              </a:extLst>
            </p:cNvPr>
            <p:cNvSpPr txBox="1">
              <a:spLocks/>
            </p:cNvSpPr>
            <p:nvPr/>
          </p:nvSpPr>
          <p:spPr>
            <a:xfrm>
              <a:off x="1152599" y="2589220"/>
              <a:ext cx="1962000" cy="674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Envoie massive de trafic vers la cible</a:t>
              </a:r>
            </a:p>
          </p:txBody>
        </p:sp>
        <p:sp>
          <p:nvSpPr>
            <p:cNvPr id="686" name="Google Shape;1912;p47">
              <a:extLst>
                <a:ext uri="{FF2B5EF4-FFF2-40B4-BE49-F238E27FC236}">
                  <a16:creationId xmlns:a16="http://schemas.microsoft.com/office/drawing/2014/main" id="{445D37A1-2B24-8CDF-627C-80BAD2B2EF6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Fonctionnement</a:t>
              </a: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BE0D92BE-B002-B8A7-5DD5-C8C16A4E35F4}"/>
              </a:ext>
            </a:extLst>
          </p:cNvPr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689" name="Google Shape;1907;p47">
              <a:extLst>
                <a:ext uri="{FF2B5EF4-FFF2-40B4-BE49-F238E27FC236}">
                  <a16:creationId xmlns:a16="http://schemas.microsoft.com/office/drawing/2014/main" id="{A74236E3-951C-9085-4050-AD11D740345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908;p47">
              <a:extLst>
                <a:ext uri="{FF2B5EF4-FFF2-40B4-BE49-F238E27FC236}">
                  <a16:creationId xmlns:a16="http://schemas.microsoft.com/office/drawing/2014/main" id="{09A2374E-C27E-673B-2B7B-78521A219D28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910;p47">
              <a:extLst>
                <a:ext uri="{FF2B5EF4-FFF2-40B4-BE49-F238E27FC236}">
                  <a16:creationId xmlns:a16="http://schemas.microsoft.com/office/drawing/2014/main" id="{F8AD5C91-5289-D2F0-161B-6D539CF2380C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Surcharge de bande passante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Épuisement de ressource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Service inaccessible</a:t>
              </a:r>
            </a:p>
          </p:txBody>
        </p:sp>
        <p:sp>
          <p:nvSpPr>
            <p:cNvPr id="692" name="Google Shape;1912;p47">
              <a:extLst>
                <a:ext uri="{FF2B5EF4-FFF2-40B4-BE49-F238E27FC236}">
                  <a16:creationId xmlns:a16="http://schemas.microsoft.com/office/drawing/2014/main" id="{4B3B39A9-30CC-12A3-D45F-98506385B32B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Objectif</a:t>
              </a:r>
            </a:p>
          </p:txBody>
        </p:sp>
      </p:grpSp>
      <p:grpSp>
        <p:nvGrpSpPr>
          <p:cNvPr id="693" name="Groupe 692">
            <a:extLst>
              <a:ext uri="{FF2B5EF4-FFF2-40B4-BE49-F238E27FC236}">
                <a16:creationId xmlns:a16="http://schemas.microsoft.com/office/drawing/2014/main" id="{AD27257D-FF9B-458A-1115-2020DA17F13B}"/>
              </a:ext>
            </a:extLst>
          </p:cNvPr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694" name="Google Shape;1907;p47">
              <a:extLst>
                <a:ext uri="{FF2B5EF4-FFF2-40B4-BE49-F238E27FC236}">
                  <a16:creationId xmlns:a16="http://schemas.microsoft.com/office/drawing/2014/main" id="{23782310-F334-EA87-EE61-99250AF2387D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908;p47">
              <a:extLst>
                <a:ext uri="{FF2B5EF4-FFF2-40B4-BE49-F238E27FC236}">
                  <a16:creationId xmlns:a16="http://schemas.microsoft.com/office/drawing/2014/main" id="{F3362BED-EA79-B69C-876E-3ECCEB21C9B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910;p47">
              <a:extLst>
                <a:ext uri="{FF2B5EF4-FFF2-40B4-BE49-F238E27FC236}">
                  <a16:creationId xmlns:a16="http://schemas.microsoft.com/office/drawing/2014/main" id="{CD28A246-7496-CB68-5E4D-F69212C0B171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Inondation </a:t>
              </a:r>
              <a:r>
                <a:rPr lang="fr-FR" sz="1400" dirty="0" err="1"/>
                <a:t>UDP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Inondation </a:t>
              </a:r>
              <a:r>
                <a:rPr lang="fr-FR" sz="1400" dirty="0" err="1"/>
                <a:t>TCP</a:t>
              </a:r>
              <a:endParaRPr lang="fr-FR" sz="1400" dirty="0"/>
            </a:p>
          </p:txBody>
        </p:sp>
        <p:sp>
          <p:nvSpPr>
            <p:cNvPr id="697" name="Google Shape;1912;p47">
              <a:extLst>
                <a:ext uri="{FF2B5EF4-FFF2-40B4-BE49-F238E27FC236}">
                  <a16:creationId xmlns:a16="http://schemas.microsoft.com/office/drawing/2014/main" id="{F1A42276-B5F9-E06B-5E5F-7D9F93BF423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Exemple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ATTAQUE TYPE AMPLIFICATION</a:t>
            </a:r>
            <a:endParaRPr dirty="0"/>
          </a:p>
        </p:txBody>
      </p: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D04C4294-7F35-CF75-0EAC-FAAE3A5998B9}"/>
              </a:ext>
            </a:extLst>
          </p:cNvPr>
          <p:cNvGrpSpPr/>
          <p:nvPr/>
        </p:nvGrpSpPr>
        <p:grpSpPr>
          <a:xfrm>
            <a:off x="575981" y="1459137"/>
            <a:ext cx="2507272" cy="3114600"/>
            <a:chOff x="1127523" y="1343025"/>
            <a:chExt cx="2035189" cy="3114600"/>
          </a:xfrm>
        </p:grpSpPr>
        <p:sp>
          <p:nvSpPr>
            <p:cNvPr id="682" name="Google Shape;1907;p47">
              <a:extLst>
                <a:ext uri="{FF2B5EF4-FFF2-40B4-BE49-F238E27FC236}">
                  <a16:creationId xmlns:a16="http://schemas.microsoft.com/office/drawing/2014/main" id="{05A8497B-169D-1F82-1117-4208A6039BE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908;p47">
              <a:extLst>
                <a:ext uri="{FF2B5EF4-FFF2-40B4-BE49-F238E27FC236}">
                  <a16:creationId xmlns:a16="http://schemas.microsoft.com/office/drawing/2014/main" id="{5A71015D-3420-DFB9-B898-B49D362F30F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910;p47">
              <a:extLst>
                <a:ext uri="{FF2B5EF4-FFF2-40B4-BE49-F238E27FC236}">
                  <a16:creationId xmlns:a16="http://schemas.microsoft.com/office/drawing/2014/main" id="{464A8AC5-0B13-14AE-F5D9-8ABAE3B8FBB8}"/>
                </a:ext>
              </a:extLst>
            </p:cNvPr>
            <p:cNvSpPr txBox="1">
              <a:spLocks/>
            </p:cNvSpPr>
            <p:nvPr/>
          </p:nvSpPr>
          <p:spPr>
            <a:xfrm>
              <a:off x="1152599" y="2589220"/>
              <a:ext cx="2010113" cy="172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Exploitation de vulnérabilités de protocoles</a:t>
              </a:r>
              <a:br>
                <a:rPr lang="fr-FR" sz="1400" dirty="0"/>
              </a:br>
              <a:endParaRPr lang="fr-FR" sz="1400" dirty="0"/>
            </a:p>
          </p:txBody>
        </p:sp>
        <p:sp>
          <p:nvSpPr>
            <p:cNvPr id="686" name="Google Shape;1912;p47">
              <a:extLst>
                <a:ext uri="{FF2B5EF4-FFF2-40B4-BE49-F238E27FC236}">
                  <a16:creationId xmlns:a16="http://schemas.microsoft.com/office/drawing/2014/main" id="{445D37A1-2B24-8CDF-627C-80BAD2B2EF6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Fonctionnement</a:t>
              </a: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BE0D92BE-B002-B8A7-5DD5-C8C16A4E35F4}"/>
              </a:ext>
            </a:extLst>
          </p:cNvPr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689" name="Google Shape;1907;p47">
              <a:extLst>
                <a:ext uri="{FF2B5EF4-FFF2-40B4-BE49-F238E27FC236}">
                  <a16:creationId xmlns:a16="http://schemas.microsoft.com/office/drawing/2014/main" id="{A74236E3-951C-9085-4050-AD11D740345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908;p47">
              <a:extLst>
                <a:ext uri="{FF2B5EF4-FFF2-40B4-BE49-F238E27FC236}">
                  <a16:creationId xmlns:a16="http://schemas.microsoft.com/office/drawing/2014/main" id="{09A2374E-C27E-673B-2B7B-78521A219D28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910;p47">
              <a:extLst>
                <a:ext uri="{FF2B5EF4-FFF2-40B4-BE49-F238E27FC236}">
                  <a16:creationId xmlns:a16="http://schemas.microsoft.com/office/drawing/2014/main" id="{F8AD5C91-5289-D2F0-161B-6D539CF2380C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Amplification du trafic depuis serveur tiers vers cible</a:t>
              </a:r>
            </a:p>
          </p:txBody>
        </p:sp>
        <p:sp>
          <p:nvSpPr>
            <p:cNvPr id="692" name="Google Shape;1912;p47">
              <a:extLst>
                <a:ext uri="{FF2B5EF4-FFF2-40B4-BE49-F238E27FC236}">
                  <a16:creationId xmlns:a16="http://schemas.microsoft.com/office/drawing/2014/main" id="{4B3B39A9-30CC-12A3-D45F-98506385B32B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Objectif</a:t>
              </a:r>
            </a:p>
          </p:txBody>
        </p:sp>
      </p:grpSp>
      <p:grpSp>
        <p:nvGrpSpPr>
          <p:cNvPr id="693" name="Groupe 692">
            <a:extLst>
              <a:ext uri="{FF2B5EF4-FFF2-40B4-BE49-F238E27FC236}">
                <a16:creationId xmlns:a16="http://schemas.microsoft.com/office/drawing/2014/main" id="{AD27257D-FF9B-458A-1115-2020DA17F13B}"/>
              </a:ext>
            </a:extLst>
          </p:cNvPr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694" name="Google Shape;1907;p47">
              <a:extLst>
                <a:ext uri="{FF2B5EF4-FFF2-40B4-BE49-F238E27FC236}">
                  <a16:creationId xmlns:a16="http://schemas.microsoft.com/office/drawing/2014/main" id="{23782310-F334-EA87-EE61-99250AF2387D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908;p47">
              <a:extLst>
                <a:ext uri="{FF2B5EF4-FFF2-40B4-BE49-F238E27FC236}">
                  <a16:creationId xmlns:a16="http://schemas.microsoft.com/office/drawing/2014/main" id="{F3362BED-EA79-B69C-876E-3ECCEB21C9B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910;p47">
              <a:extLst>
                <a:ext uri="{FF2B5EF4-FFF2-40B4-BE49-F238E27FC236}">
                  <a16:creationId xmlns:a16="http://schemas.microsoft.com/office/drawing/2014/main" id="{CD28A246-7496-CB68-5E4D-F69212C0B171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Attaque DNS</a:t>
              </a:r>
            </a:p>
          </p:txBody>
        </p:sp>
        <p:sp>
          <p:nvSpPr>
            <p:cNvPr id="697" name="Google Shape;1912;p47">
              <a:extLst>
                <a:ext uri="{FF2B5EF4-FFF2-40B4-BE49-F238E27FC236}">
                  <a16:creationId xmlns:a16="http://schemas.microsoft.com/office/drawing/2014/main" id="{F1A42276-B5F9-E06B-5E5F-7D9F93BF423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Exemple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ATTAQUE TYPE APPLICATION</a:t>
            </a:r>
            <a:endParaRPr dirty="0"/>
          </a:p>
        </p:txBody>
      </p: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D04C4294-7F35-CF75-0EAC-FAAE3A5998B9}"/>
              </a:ext>
            </a:extLst>
          </p:cNvPr>
          <p:cNvGrpSpPr/>
          <p:nvPr/>
        </p:nvGrpSpPr>
        <p:grpSpPr>
          <a:xfrm>
            <a:off x="575981" y="1459137"/>
            <a:ext cx="2507272" cy="3114600"/>
            <a:chOff x="1127523" y="1343025"/>
            <a:chExt cx="2035189" cy="3114600"/>
          </a:xfrm>
        </p:grpSpPr>
        <p:sp>
          <p:nvSpPr>
            <p:cNvPr id="682" name="Google Shape;1907;p47">
              <a:extLst>
                <a:ext uri="{FF2B5EF4-FFF2-40B4-BE49-F238E27FC236}">
                  <a16:creationId xmlns:a16="http://schemas.microsoft.com/office/drawing/2014/main" id="{05A8497B-169D-1F82-1117-4208A6039BE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908;p47">
              <a:extLst>
                <a:ext uri="{FF2B5EF4-FFF2-40B4-BE49-F238E27FC236}">
                  <a16:creationId xmlns:a16="http://schemas.microsoft.com/office/drawing/2014/main" id="{5A71015D-3420-DFB9-B898-B49D362F30F4}"/>
                </a:ext>
              </a:extLst>
            </p:cNvPr>
            <p:cNvSpPr/>
            <p:nvPr/>
          </p:nvSpPr>
          <p:spPr>
            <a:xfrm rot="5400000">
              <a:off x="1737817" y="888391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910;p47">
              <a:extLst>
                <a:ext uri="{FF2B5EF4-FFF2-40B4-BE49-F238E27FC236}">
                  <a16:creationId xmlns:a16="http://schemas.microsoft.com/office/drawing/2014/main" id="{464A8AC5-0B13-14AE-F5D9-8ABAE3B8FBB8}"/>
                </a:ext>
              </a:extLst>
            </p:cNvPr>
            <p:cNvSpPr txBox="1">
              <a:spLocks/>
            </p:cNvSpPr>
            <p:nvPr/>
          </p:nvSpPr>
          <p:spPr>
            <a:xfrm>
              <a:off x="1152599" y="2262650"/>
              <a:ext cx="2010113" cy="859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Cible applications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Cible services</a:t>
              </a:r>
            </a:p>
            <a:p>
              <a:pPr marL="0" indent="0">
                <a:buSzPts val="1400"/>
                <a:buNone/>
              </a:pPr>
              <a:br>
                <a:rPr lang="fr-FR" sz="1400" dirty="0"/>
              </a:br>
              <a:endParaRPr lang="fr-FR" sz="1400" dirty="0"/>
            </a:p>
          </p:txBody>
        </p:sp>
        <p:sp>
          <p:nvSpPr>
            <p:cNvPr id="686" name="Google Shape;1912;p47">
              <a:extLst>
                <a:ext uri="{FF2B5EF4-FFF2-40B4-BE49-F238E27FC236}">
                  <a16:creationId xmlns:a16="http://schemas.microsoft.com/office/drawing/2014/main" id="{445D37A1-2B24-8CDF-627C-80BAD2B2EF6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632883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Fonctionnement</a:t>
              </a: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BE0D92BE-B002-B8A7-5DD5-C8C16A4E35F4}"/>
              </a:ext>
            </a:extLst>
          </p:cNvPr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689" name="Google Shape;1907;p47">
              <a:extLst>
                <a:ext uri="{FF2B5EF4-FFF2-40B4-BE49-F238E27FC236}">
                  <a16:creationId xmlns:a16="http://schemas.microsoft.com/office/drawing/2014/main" id="{A74236E3-951C-9085-4050-AD11D740345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908;p47">
              <a:extLst>
                <a:ext uri="{FF2B5EF4-FFF2-40B4-BE49-F238E27FC236}">
                  <a16:creationId xmlns:a16="http://schemas.microsoft.com/office/drawing/2014/main" id="{09A2374E-C27E-673B-2B7B-78521A219D28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910;p47">
              <a:extLst>
                <a:ext uri="{FF2B5EF4-FFF2-40B4-BE49-F238E27FC236}">
                  <a16:creationId xmlns:a16="http://schemas.microsoft.com/office/drawing/2014/main" id="{F8AD5C91-5289-D2F0-161B-6D539CF2380C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Simulation d’un trafic normal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Saturation des ressources applicatifs ou serveur</a:t>
              </a:r>
            </a:p>
          </p:txBody>
        </p:sp>
        <p:sp>
          <p:nvSpPr>
            <p:cNvPr id="692" name="Google Shape;1912;p47">
              <a:extLst>
                <a:ext uri="{FF2B5EF4-FFF2-40B4-BE49-F238E27FC236}">
                  <a16:creationId xmlns:a16="http://schemas.microsoft.com/office/drawing/2014/main" id="{4B3B39A9-30CC-12A3-D45F-98506385B32B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Objectif</a:t>
              </a:r>
            </a:p>
          </p:txBody>
        </p:sp>
      </p:grpSp>
      <p:grpSp>
        <p:nvGrpSpPr>
          <p:cNvPr id="693" name="Groupe 692">
            <a:extLst>
              <a:ext uri="{FF2B5EF4-FFF2-40B4-BE49-F238E27FC236}">
                <a16:creationId xmlns:a16="http://schemas.microsoft.com/office/drawing/2014/main" id="{AD27257D-FF9B-458A-1115-2020DA17F13B}"/>
              </a:ext>
            </a:extLst>
          </p:cNvPr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694" name="Google Shape;1907;p47">
              <a:extLst>
                <a:ext uri="{FF2B5EF4-FFF2-40B4-BE49-F238E27FC236}">
                  <a16:creationId xmlns:a16="http://schemas.microsoft.com/office/drawing/2014/main" id="{23782310-F334-EA87-EE61-99250AF2387D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908;p47">
              <a:extLst>
                <a:ext uri="{FF2B5EF4-FFF2-40B4-BE49-F238E27FC236}">
                  <a16:creationId xmlns:a16="http://schemas.microsoft.com/office/drawing/2014/main" id="{F3362BED-EA79-B69C-876E-3ECCEB21C9B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910;p47">
              <a:extLst>
                <a:ext uri="{FF2B5EF4-FFF2-40B4-BE49-F238E27FC236}">
                  <a16:creationId xmlns:a16="http://schemas.microsoft.com/office/drawing/2014/main" id="{CD28A246-7496-CB68-5E4D-F69212C0B171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Injection SQL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Cross-site </a:t>
              </a:r>
              <a:r>
                <a:rPr lang="fr-FR" sz="1400" dirty="0" err="1"/>
                <a:t>scripting</a:t>
              </a:r>
              <a:br>
                <a:rPr lang="fr-FR" sz="1400" dirty="0"/>
              </a:br>
              <a:endParaRPr lang="fr-FR" sz="1400" dirty="0"/>
            </a:p>
            <a:p>
              <a:pPr marL="180975" indent="-180975">
                <a:buSzPts val="1400"/>
              </a:pPr>
              <a:r>
                <a:rPr lang="fr-FR" sz="1400" dirty="0"/>
                <a:t>Layer 7 (Application) </a:t>
              </a:r>
              <a:r>
                <a:rPr lang="fr-FR" sz="1400" dirty="0" err="1"/>
                <a:t>DDos</a:t>
              </a:r>
              <a:r>
                <a:rPr lang="fr-FR" sz="1400" dirty="0"/>
                <a:t> </a:t>
              </a:r>
            </a:p>
          </p:txBody>
        </p:sp>
        <p:sp>
          <p:nvSpPr>
            <p:cNvPr id="697" name="Google Shape;1912;p47">
              <a:extLst>
                <a:ext uri="{FF2B5EF4-FFF2-40B4-BE49-F238E27FC236}">
                  <a16:creationId xmlns:a16="http://schemas.microsoft.com/office/drawing/2014/main" id="{F1A42276-B5F9-E06B-5E5F-7D9F93BF423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Exemple</a:t>
              </a:r>
            </a:p>
          </p:txBody>
        </p:sp>
      </p:grpSp>
      <p:sp>
        <p:nvSpPr>
          <p:cNvPr id="2" name="Google Shape;1908;p47">
            <a:extLst>
              <a:ext uri="{FF2B5EF4-FFF2-40B4-BE49-F238E27FC236}">
                <a16:creationId xmlns:a16="http://schemas.microsoft.com/office/drawing/2014/main" id="{44FBFE6D-CAFA-286F-A9E9-FF797F647AB0}"/>
              </a:ext>
            </a:extLst>
          </p:cNvPr>
          <p:cNvSpPr/>
          <p:nvPr/>
        </p:nvSpPr>
        <p:spPr>
          <a:xfrm rot="5400000">
            <a:off x="1391516" y="2445186"/>
            <a:ext cx="674166" cy="227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12;p47">
            <a:extLst>
              <a:ext uri="{FF2B5EF4-FFF2-40B4-BE49-F238E27FC236}">
                <a16:creationId xmlns:a16="http://schemas.microsoft.com/office/drawing/2014/main" id="{B7082E4B-DE5E-C702-0B60-E16E577C83A0}"/>
              </a:ext>
            </a:extLst>
          </p:cNvPr>
          <p:cNvSpPr txBox="1">
            <a:spLocks/>
          </p:cNvSpPr>
          <p:nvPr/>
        </p:nvSpPr>
        <p:spPr>
          <a:xfrm>
            <a:off x="517926" y="3396357"/>
            <a:ext cx="2111919" cy="38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/>
              <a:t>Particularité</a:t>
            </a:r>
          </a:p>
        </p:txBody>
      </p:sp>
      <p:sp>
        <p:nvSpPr>
          <p:cNvPr id="4" name="Google Shape;1910;p47">
            <a:extLst>
              <a:ext uri="{FF2B5EF4-FFF2-40B4-BE49-F238E27FC236}">
                <a16:creationId xmlns:a16="http://schemas.microsoft.com/office/drawing/2014/main" id="{119C2330-F263-4295-F637-9AA4B6469568}"/>
              </a:ext>
            </a:extLst>
          </p:cNvPr>
          <p:cNvSpPr txBox="1">
            <a:spLocks/>
          </p:cNvSpPr>
          <p:nvPr/>
        </p:nvSpPr>
        <p:spPr>
          <a:xfrm>
            <a:off x="592362" y="3981835"/>
            <a:ext cx="2476379" cy="48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80975" indent="-180975">
              <a:buSzPts val="1400"/>
            </a:pPr>
            <a:r>
              <a:rPr lang="fr-FR" sz="1400" dirty="0"/>
              <a:t>Détection et prévention difficile</a:t>
            </a:r>
          </a:p>
          <a:p>
            <a:pPr marL="0" indent="0">
              <a:buSzPts val="1400"/>
              <a:buNone/>
            </a:pPr>
            <a:br>
              <a:rPr lang="fr-FR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361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ATTAQUE TYPE REFLEXION</a:t>
            </a:r>
            <a:endParaRPr dirty="0"/>
          </a:p>
        </p:txBody>
      </p: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D04C4294-7F35-CF75-0EAC-FAAE3A5998B9}"/>
              </a:ext>
            </a:extLst>
          </p:cNvPr>
          <p:cNvGrpSpPr/>
          <p:nvPr/>
        </p:nvGrpSpPr>
        <p:grpSpPr>
          <a:xfrm>
            <a:off x="575981" y="1459137"/>
            <a:ext cx="2507272" cy="3114600"/>
            <a:chOff x="1127523" y="1343025"/>
            <a:chExt cx="2035189" cy="3114600"/>
          </a:xfrm>
        </p:grpSpPr>
        <p:sp>
          <p:nvSpPr>
            <p:cNvPr id="682" name="Google Shape;1907;p47">
              <a:extLst>
                <a:ext uri="{FF2B5EF4-FFF2-40B4-BE49-F238E27FC236}">
                  <a16:creationId xmlns:a16="http://schemas.microsoft.com/office/drawing/2014/main" id="{05A8497B-169D-1F82-1117-4208A6039BE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908;p47">
              <a:extLst>
                <a:ext uri="{FF2B5EF4-FFF2-40B4-BE49-F238E27FC236}">
                  <a16:creationId xmlns:a16="http://schemas.microsoft.com/office/drawing/2014/main" id="{5A71015D-3420-DFB9-B898-B49D362F30F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910;p47">
              <a:extLst>
                <a:ext uri="{FF2B5EF4-FFF2-40B4-BE49-F238E27FC236}">
                  <a16:creationId xmlns:a16="http://schemas.microsoft.com/office/drawing/2014/main" id="{464A8AC5-0B13-14AE-F5D9-8ABAE3B8FBB8}"/>
                </a:ext>
              </a:extLst>
            </p:cNvPr>
            <p:cNvSpPr txBox="1">
              <a:spLocks/>
            </p:cNvSpPr>
            <p:nvPr/>
          </p:nvSpPr>
          <p:spPr>
            <a:xfrm>
              <a:off x="1152599" y="2589220"/>
              <a:ext cx="2010113" cy="172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Exploitation de vulnérabilités de protocoles réseaux</a:t>
              </a:r>
            </a:p>
            <a:p>
              <a:pPr marL="180975" indent="-180975">
                <a:buSzPts val="1400"/>
              </a:pPr>
              <a:r>
                <a:rPr lang="fr-FR" sz="1400" dirty="0"/>
                <a:t>Envoie de requêtes falsifiées</a:t>
              </a:r>
              <a:br>
                <a:rPr lang="fr-FR" sz="1400" dirty="0"/>
              </a:br>
              <a:endParaRPr lang="fr-FR" sz="1400" dirty="0"/>
            </a:p>
          </p:txBody>
        </p:sp>
        <p:sp>
          <p:nvSpPr>
            <p:cNvPr id="686" name="Google Shape;1912;p47">
              <a:extLst>
                <a:ext uri="{FF2B5EF4-FFF2-40B4-BE49-F238E27FC236}">
                  <a16:creationId xmlns:a16="http://schemas.microsoft.com/office/drawing/2014/main" id="{445D37A1-2B24-8CDF-627C-80BAD2B2EF6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Fonctionnement</a:t>
              </a:r>
            </a:p>
          </p:txBody>
        </p:sp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BE0D92BE-B002-B8A7-5DD5-C8C16A4E35F4}"/>
              </a:ext>
            </a:extLst>
          </p:cNvPr>
          <p:cNvGrpSpPr/>
          <p:nvPr/>
        </p:nvGrpSpPr>
        <p:grpSpPr>
          <a:xfrm>
            <a:off x="3307883" y="1437321"/>
            <a:ext cx="2548631" cy="3114600"/>
            <a:chOff x="1118064" y="1343025"/>
            <a:chExt cx="2079434" cy="3114600"/>
          </a:xfrm>
        </p:grpSpPr>
        <p:sp>
          <p:nvSpPr>
            <p:cNvPr id="689" name="Google Shape;1907;p47">
              <a:extLst>
                <a:ext uri="{FF2B5EF4-FFF2-40B4-BE49-F238E27FC236}">
                  <a16:creationId xmlns:a16="http://schemas.microsoft.com/office/drawing/2014/main" id="{A74236E3-951C-9085-4050-AD11D7403453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908;p47">
              <a:extLst>
                <a:ext uri="{FF2B5EF4-FFF2-40B4-BE49-F238E27FC236}">
                  <a16:creationId xmlns:a16="http://schemas.microsoft.com/office/drawing/2014/main" id="{09A2374E-C27E-673B-2B7B-78521A219D28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910;p47">
              <a:extLst>
                <a:ext uri="{FF2B5EF4-FFF2-40B4-BE49-F238E27FC236}">
                  <a16:creationId xmlns:a16="http://schemas.microsoft.com/office/drawing/2014/main" id="{F8AD5C91-5289-D2F0-161B-6D539CF2380C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Amplification du trafic par ajout de l’attaque de type amplification</a:t>
              </a:r>
            </a:p>
          </p:txBody>
        </p:sp>
        <p:sp>
          <p:nvSpPr>
            <p:cNvPr id="692" name="Google Shape;1912;p47">
              <a:extLst>
                <a:ext uri="{FF2B5EF4-FFF2-40B4-BE49-F238E27FC236}">
                  <a16:creationId xmlns:a16="http://schemas.microsoft.com/office/drawing/2014/main" id="{4B3B39A9-30CC-12A3-D45F-98506385B32B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Objectif</a:t>
              </a:r>
            </a:p>
          </p:txBody>
        </p:sp>
      </p:grpSp>
      <p:grpSp>
        <p:nvGrpSpPr>
          <p:cNvPr id="693" name="Groupe 692">
            <a:extLst>
              <a:ext uri="{FF2B5EF4-FFF2-40B4-BE49-F238E27FC236}">
                <a16:creationId xmlns:a16="http://schemas.microsoft.com/office/drawing/2014/main" id="{AD27257D-FF9B-458A-1115-2020DA17F13B}"/>
              </a:ext>
            </a:extLst>
          </p:cNvPr>
          <p:cNvGrpSpPr/>
          <p:nvPr/>
        </p:nvGrpSpPr>
        <p:grpSpPr>
          <a:xfrm>
            <a:off x="6081143" y="1459137"/>
            <a:ext cx="2548631" cy="3114600"/>
            <a:chOff x="1118064" y="1343025"/>
            <a:chExt cx="2079434" cy="3114600"/>
          </a:xfrm>
        </p:grpSpPr>
        <p:sp>
          <p:nvSpPr>
            <p:cNvPr id="694" name="Google Shape;1907;p47">
              <a:extLst>
                <a:ext uri="{FF2B5EF4-FFF2-40B4-BE49-F238E27FC236}">
                  <a16:creationId xmlns:a16="http://schemas.microsoft.com/office/drawing/2014/main" id="{23782310-F334-EA87-EE61-99250AF2387D}"/>
                </a:ext>
              </a:extLst>
            </p:cNvPr>
            <p:cNvSpPr/>
            <p:nvPr/>
          </p:nvSpPr>
          <p:spPr>
            <a:xfrm>
              <a:off x="1152600" y="1343025"/>
              <a:ext cx="1962000" cy="3114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908;p47">
              <a:extLst>
                <a:ext uri="{FF2B5EF4-FFF2-40B4-BE49-F238E27FC236}">
                  <a16:creationId xmlns:a16="http://schemas.microsoft.com/office/drawing/2014/main" id="{F3362BED-EA79-B69C-876E-3ECCEB21C9B4}"/>
                </a:ext>
              </a:extLst>
            </p:cNvPr>
            <p:cNvSpPr/>
            <p:nvPr/>
          </p:nvSpPr>
          <p:spPr>
            <a:xfrm rot="5400000">
              <a:off x="1737817" y="1200446"/>
              <a:ext cx="674166" cy="1844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910;p47">
              <a:extLst>
                <a:ext uri="{FF2B5EF4-FFF2-40B4-BE49-F238E27FC236}">
                  <a16:creationId xmlns:a16="http://schemas.microsoft.com/office/drawing/2014/main" id="{CD28A246-7496-CB68-5E4D-F69212C0B171}"/>
                </a:ext>
              </a:extLst>
            </p:cNvPr>
            <p:cNvSpPr txBox="1">
              <a:spLocks/>
            </p:cNvSpPr>
            <p:nvPr/>
          </p:nvSpPr>
          <p:spPr>
            <a:xfrm>
              <a:off x="1118064" y="2561027"/>
              <a:ext cx="2079434" cy="157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DM Sans"/>
                <a:buChar char="●"/>
                <a:defRPr sz="18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●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DM Sans"/>
                <a:buChar char="○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2"/>
                </a:buClr>
                <a:buSzPts val="1400"/>
                <a:buFont typeface="DM Sans"/>
                <a:buChar char="■"/>
                <a:defRPr sz="1400" b="0" i="0" u="none" strike="noStrike" cap="none">
                  <a:solidFill>
                    <a:schemeClr val="lt2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180975" indent="-180975">
                <a:buSzPts val="1400"/>
              </a:pPr>
              <a:r>
                <a:rPr lang="fr-FR" sz="1400" dirty="0"/>
                <a:t>Attaque NTP</a:t>
              </a:r>
            </a:p>
          </p:txBody>
        </p:sp>
        <p:sp>
          <p:nvSpPr>
            <p:cNvPr id="697" name="Google Shape;1912;p47">
              <a:extLst>
                <a:ext uri="{FF2B5EF4-FFF2-40B4-BE49-F238E27FC236}">
                  <a16:creationId xmlns:a16="http://schemas.microsoft.com/office/drawing/2014/main" id="{F1A42276-B5F9-E06B-5E5F-7D9F93BF423A}"/>
                </a:ext>
              </a:extLst>
            </p:cNvPr>
            <p:cNvSpPr txBox="1">
              <a:spLocks/>
            </p:cNvSpPr>
            <p:nvPr/>
          </p:nvSpPr>
          <p:spPr>
            <a:xfrm>
              <a:off x="1127523" y="1944938"/>
              <a:ext cx="1714275" cy="3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Viga"/>
                <a:buNone/>
                <a:defRPr sz="2800" b="0" i="0" u="none" strike="noStrike" cap="none">
                  <a:solidFill>
                    <a:schemeClr val="lt2"/>
                  </a:solidFill>
                  <a:latin typeface="Viga"/>
                  <a:ea typeface="Viga"/>
                  <a:cs typeface="Viga"/>
                  <a:sym typeface="Vig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1600" dirty="0"/>
                <a:t>Exemple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DE TRAVAIL</a:t>
            </a:r>
            <a:endParaRPr dirty="0"/>
          </a:p>
        </p:txBody>
      </p:sp>
      <p:pic>
        <p:nvPicPr>
          <p:cNvPr id="790" name="Image 789">
            <a:extLst>
              <a:ext uri="{FF2B5EF4-FFF2-40B4-BE49-F238E27FC236}">
                <a16:creationId xmlns:a16="http://schemas.microsoft.com/office/drawing/2014/main" id="{C2BA8966-6443-3DD2-426D-D5BBF7CE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37" y="959373"/>
            <a:ext cx="5358525" cy="3947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F763E2-8CF6-0CE9-8EF3-3BC2154F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73" y="50892"/>
            <a:ext cx="5215654" cy="5215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329</Words>
  <Application>Microsoft Office PowerPoint</Application>
  <PresentationFormat>Affichage à l'écran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DM Sans</vt:lpstr>
      <vt:lpstr>Arial</vt:lpstr>
      <vt:lpstr>Viga</vt:lpstr>
      <vt:lpstr>Cyber Security Business Plan</vt:lpstr>
      <vt:lpstr>Etude et simulations attaques DDOS sur environnement virtuel</vt:lpstr>
      <vt:lpstr>01</vt:lpstr>
      <vt:lpstr>DÉFINITIONS ET CONCEPTS</vt:lpstr>
      <vt:lpstr>ATTAQUE TYPE FLOOD</vt:lpstr>
      <vt:lpstr>ATTAQUE TYPE AMPLIFICATION</vt:lpstr>
      <vt:lpstr>ATTAQUE TYPE APPLICATION</vt:lpstr>
      <vt:lpstr>ATTAQUE TYPE REFLEXION</vt:lpstr>
      <vt:lpstr>LAB DE TRAVAIL</vt:lpstr>
      <vt:lpstr>DEMO</vt:lpstr>
      <vt:lpstr>CONCLUSION ET PERSPECTIVES</vt:lpstr>
      <vt:lpstr>RESSOURCES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et simulations attaques DDOS sur environnement virtuel</dc:title>
  <dc:creator>amadou thiam</dc:creator>
  <cp:lastModifiedBy>amadou thiam</cp:lastModifiedBy>
  <cp:revision>5</cp:revision>
  <dcterms:modified xsi:type="dcterms:W3CDTF">2023-03-21T20:58:05Z</dcterms:modified>
</cp:coreProperties>
</file>