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Viga"/>
      <p:regular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iTLrlA4iG+tgJ5HDr07WUInLTs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11" Type="http://schemas.openxmlformats.org/officeDocument/2006/relationships/slide" Target="slides/slide6.xml"/><Relationship Id="rId22" Type="http://schemas.openxmlformats.org/officeDocument/2006/relationships/font" Target="fonts/DMSans-boldItalic.fntdata"/><Relationship Id="rId10" Type="http://schemas.openxmlformats.org/officeDocument/2006/relationships/slide" Target="slides/slide5.xml"/><Relationship Id="rId21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regular.fntdata"/><Relationship Id="rId6" Type="http://schemas.openxmlformats.org/officeDocument/2006/relationships/slide" Target="slides/slide1.xml"/><Relationship Id="rId18" Type="http://schemas.openxmlformats.org/officeDocument/2006/relationships/font" Target="fonts/Vig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15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2" name="Google Shape;22;p15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p15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" name="Google Shape;24;p15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15"/>
          <p:cNvSpPr txBox="1"/>
          <p:nvPr>
            <p:ph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6" name="Google Shape;26;p15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5" name="Google Shape;3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40" name="Google Shape;40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45" name="Google Shape;45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1" name="Google Shape;51;p1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" name="Google Shape;54;p19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9" name="Google Shape;59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3" name="Google Shape;63;p21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4" name="Google Shape;64;p21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0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okta.com/books/api-security/dos/wha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 rot="-7509504">
            <a:off x="4944478" y="23903"/>
            <a:ext cx="5179224" cy="7100168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4294023" y="527325"/>
            <a:ext cx="4646857" cy="30668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4000">
                <a:solidFill>
                  <a:schemeClr val="lt2"/>
                </a:solidFill>
              </a:rPr>
              <a:t>Etude et simulations attaques DDOS sur environnement virtuel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4918784" y="4010654"/>
            <a:ext cx="2824584" cy="975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>
                <a:solidFill>
                  <a:schemeClr val="lt2"/>
                </a:solidFill>
              </a:rPr>
              <a:t>Présenté par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THIAM Amadou Moctar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JEAN DJOHNSON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9" name="Google Shape;79;p1"/>
          <p:cNvGrpSpPr/>
          <p:nvPr/>
        </p:nvGrpSpPr>
        <p:grpSpPr>
          <a:xfrm>
            <a:off x="0" y="157560"/>
            <a:ext cx="3519388" cy="4828379"/>
            <a:chOff x="196269" y="-35131"/>
            <a:chExt cx="4117010" cy="5284424"/>
          </a:xfrm>
        </p:grpSpPr>
        <p:grpSp>
          <p:nvGrpSpPr>
            <p:cNvPr id="80" name="Google Shape;80;p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81" name="Google Shape;81;p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" name="Google Shape;82;p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83" name="Google Shape;83;p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3" name="Google Shape;203;p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04" name="Google Shape;204;p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07" name="Google Shape;207;p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1"/>
          <p:cNvSpPr txBox="1"/>
          <p:nvPr/>
        </p:nvSpPr>
        <p:spPr>
          <a:xfrm>
            <a:off x="-53112" y="4877799"/>
            <a:ext cx="3638142" cy="405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</a:pPr>
            <a:r>
              <a:rPr b="0" i="0" lang="fr-FR" sz="12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Université Paris Cité | Master R.S.A. | 2023</a:t>
            </a:r>
            <a:endParaRPr/>
          </a:p>
        </p:txBody>
      </p:sp>
      <p:sp>
        <p:nvSpPr>
          <p:cNvPr id="211" name="Google Shape;211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CONCLUSION ET PERSPECTIVES</a:t>
            </a:r>
            <a:endParaRPr/>
          </a:p>
        </p:txBody>
      </p:sp>
      <p:grpSp>
        <p:nvGrpSpPr>
          <p:cNvPr id="360" name="Google Shape;360;p10"/>
          <p:cNvGrpSpPr/>
          <p:nvPr/>
        </p:nvGrpSpPr>
        <p:grpSpPr>
          <a:xfrm>
            <a:off x="6247" y="941904"/>
            <a:ext cx="2833951" cy="1777185"/>
            <a:chOff x="26680" y="3211534"/>
            <a:chExt cx="2833951" cy="1777185"/>
          </a:xfrm>
        </p:grpSpPr>
        <p:grpSp>
          <p:nvGrpSpPr>
            <p:cNvPr id="361" name="Google Shape;361;p10"/>
            <p:cNvGrpSpPr/>
            <p:nvPr/>
          </p:nvGrpSpPr>
          <p:grpSpPr>
            <a:xfrm>
              <a:off x="26680" y="3373377"/>
              <a:ext cx="779340" cy="1615342"/>
              <a:chOff x="-2560775" y="1429700"/>
              <a:chExt cx="1463550" cy="3034075"/>
            </a:xfrm>
          </p:grpSpPr>
          <p:sp>
            <p:nvSpPr>
              <p:cNvPr id="362" name="Google Shape;362;p10"/>
              <p:cNvSpPr/>
              <p:nvPr/>
            </p:nvSpPr>
            <p:spPr>
              <a:xfrm>
                <a:off x="-2486000" y="4190425"/>
                <a:ext cx="1236475" cy="273350"/>
              </a:xfrm>
              <a:custGeom>
                <a:rect b="b" l="l" r="r" t="t"/>
                <a:pathLst>
                  <a:path extrusionOk="0" h="10934" w="49459">
                    <a:moveTo>
                      <a:pt x="24729" y="0"/>
                    </a:moveTo>
                    <a:cubicBezTo>
                      <a:pt x="18171" y="0"/>
                      <a:pt x="11882" y="577"/>
                      <a:pt x="7244" y="1602"/>
                    </a:cubicBezTo>
                    <a:cubicBezTo>
                      <a:pt x="2606" y="2627"/>
                      <a:pt x="0" y="4017"/>
                      <a:pt x="0" y="5468"/>
                    </a:cubicBezTo>
                    <a:cubicBezTo>
                      <a:pt x="0" y="6917"/>
                      <a:pt x="2606" y="8307"/>
                      <a:pt x="7244" y="9333"/>
                    </a:cubicBezTo>
                    <a:cubicBezTo>
                      <a:pt x="11882" y="10357"/>
                      <a:pt x="18171" y="10934"/>
                      <a:pt x="24729" y="10934"/>
                    </a:cubicBezTo>
                    <a:cubicBezTo>
                      <a:pt x="31289" y="10934"/>
                      <a:pt x="37578" y="10357"/>
                      <a:pt x="42216" y="9333"/>
                    </a:cubicBezTo>
                    <a:cubicBezTo>
                      <a:pt x="46854" y="8307"/>
                      <a:pt x="49458" y="6917"/>
                      <a:pt x="49458" y="5468"/>
                    </a:cubicBezTo>
                    <a:cubicBezTo>
                      <a:pt x="49458" y="4017"/>
                      <a:pt x="46854" y="2627"/>
                      <a:pt x="42216" y="1602"/>
                    </a:cubicBezTo>
                    <a:cubicBezTo>
                      <a:pt x="37578" y="577"/>
                      <a:pt x="31289" y="0"/>
                      <a:pt x="247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0"/>
              <p:cNvSpPr/>
              <p:nvPr/>
            </p:nvSpPr>
            <p:spPr>
              <a:xfrm>
                <a:off x="-2341025" y="4166825"/>
                <a:ext cx="261625" cy="166750"/>
              </a:xfrm>
              <a:custGeom>
                <a:rect b="b" l="l" r="r" t="t"/>
                <a:pathLst>
                  <a:path extrusionOk="0" h="6670" w="10465">
                    <a:moveTo>
                      <a:pt x="9145" y="1"/>
                    </a:moveTo>
                    <a:cubicBezTo>
                      <a:pt x="7828" y="1"/>
                      <a:pt x="5998" y="820"/>
                      <a:pt x="5998" y="820"/>
                    </a:cubicBezTo>
                    <a:cubicBezTo>
                      <a:pt x="5998" y="820"/>
                      <a:pt x="0" y="4193"/>
                      <a:pt x="0" y="5817"/>
                    </a:cubicBezTo>
                    <a:cubicBezTo>
                      <a:pt x="0" y="6430"/>
                      <a:pt x="527" y="6669"/>
                      <a:pt x="1314" y="6669"/>
                    </a:cubicBezTo>
                    <a:cubicBezTo>
                      <a:pt x="2612" y="6669"/>
                      <a:pt x="4617" y="6017"/>
                      <a:pt x="6126" y="5317"/>
                    </a:cubicBezTo>
                    <a:cubicBezTo>
                      <a:pt x="8550" y="4193"/>
                      <a:pt x="10465" y="3319"/>
                      <a:pt x="10465" y="1069"/>
                    </a:cubicBezTo>
                    <a:cubicBezTo>
                      <a:pt x="10465" y="260"/>
                      <a:pt x="9886" y="1"/>
                      <a:pt x="91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0"/>
              <p:cNvSpPr/>
              <p:nvPr/>
            </p:nvSpPr>
            <p:spPr>
              <a:xfrm>
                <a:off x="-2347550" y="4160350"/>
                <a:ext cx="274625" cy="179700"/>
              </a:xfrm>
              <a:custGeom>
                <a:rect b="b" l="l" r="r" t="t"/>
                <a:pathLst>
                  <a:path extrusionOk="0" h="7188" w="10985">
                    <a:moveTo>
                      <a:pt x="9407" y="517"/>
                    </a:moveTo>
                    <a:cubicBezTo>
                      <a:pt x="9716" y="517"/>
                      <a:pt x="9984" y="568"/>
                      <a:pt x="10174" y="691"/>
                    </a:cubicBezTo>
                    <a:cubicBezTo>
                      <a:pt x="10298" y="772"/>
                      <a:pt x="10465" y="926"/>
                      <a:pt x="10465" y="1329"/>
                    </a:cubicBezTo>
                    <a:cubicBezTo>
                      <a:pt x="10465" y="3399"/>
                      <a:pt x="8725" y="4205"/>
                      <a:pt x="6277" y="5340"/>
                    </a:cubicBezTo>
                    <a:cubicBezTo>
                      <a:pt x="4672" y="6085"/>
                      <a:pt x="2741" y="6670"/>
                      <a:pt x="1567" y="6670"/>
                    </a:cubicBezTo>
                    <a:cubicBezTo>
                      <a:pt x="1211" y="6670"/>
                      <a:pt x="924" y="6616"/>
                      <a:pt x="737" y="6496"/>
                    </a:cubicBezTo>
                    <a:cubicBezTo>
                      <a:pt x="588" y="6402"/>
                      <a:pt x="522" y="6271"/>
                      <a:pt x="522" y="6076"/>
                    </a:cubicBezTo>
                    <a:cubicBezTo>
                      <a:pt x="522" y="5006"/>
                      <a:pt x="4107" y="2589"/>
                      <a:pt x="6375" y="1311"/>
                    </a:cubicBezTo>
                    <a:lnTo>
                      <a:pt x="6376" y="1311"/>
                    </a:lnTo>
                    <a:cubicBezTo>
                      <a:pt x="6984" y="1041"/>
                      <a:pt x="8409" y="517"/>
                      <a:pt x="9407" y="517"/>
                    </a:cubicBezTo>
                    <a:close/>
                    <a:moveTo>
                      <a:pt x="9394" y="0"/>
                    </a:moveTo>
                    <a:cubicBezTo>
                      <a:pt x="8079" y="0"/>
                      <a:pt x="6392" y="733"/>
                      <a:pt x="6152" y="841"/>
                    </a:cubicBezTo>
                    <a:lnTo>
                      <a:pt x="6130" y="852"/>
                    </a:lnTo>
                    <a:cubicBezTo>
                      <a:pt x="5503" y="1205"/>
                      <a:pt x="1" y="4351"/>
                      <a:pt x="1" y="6076"/>
                    </a:cubicBezTo>
                    <a:cubicBezTo>
                      <a:pt x="1" y="6448"/>
                      <a:pt x="160" y="6745"/>
                      <a:pt x="457" y="6936"/>
                    </a:cubicBezTo>
                    <a:cubicBezTo>
                      <a:pt x="736" y="7113"/>
                      <a:pt x="1125" y="7188"/>
                      <a:pt x="1577" y="7188"/>
                    </a:cubicBezTo>
                    <a:cubicBezTo>
                      <a:pt x="3085" y="7188"/>
                      <a:pt x="5305" y="6366"/>
                      <a:pt x="6537" y="5794"/>
                    </a:cubicBezTo>
                    <a:cubicBezTo>
                      <a:pt x="8924" y="4686"/>
                      <a:pt x="10985" y="3731"/>
                      <a:pt x="10985" y="1328"/>
                    </a:cubicBezTo>
                    <a:cubicBezTo>
                      <a:pt x="10985" y="723"/>
                      <a:pt x="10698" y="410"/>
                      <a:pt x="10457" y="254"/>
                    </a:cubicBezTo>
                    <a:cubicBezTo>
                      <a:pt x="10175" y="71"/>
                      <a:pt x="9802" y="0"/>
                      <a:pt x="9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0"/>
              <p:cNvSpPr/>
              <p:nvPr/>
            </p:nvSpPr>
            <p:spPr>
              <a:xfrm>
                <a:off x="-1584925" y="4166825"/>
                <a:ext cx="261625" cy="166750"/>
              </a:xfrm>
              <a:custGeom>
                <a:rect b="b" l="l" r="r" t="t"/>
                <a:pathLst>
                  <a:path extrusionOk="0" h="6670" w="10465">
                    <a:moveTo>
                      <a:pt x="1320" y="1"/>
                    </a:moveTo>
                    <a:cubicBezTo>
                      <a:pt x="579" y="1"/>
                      <a:pt x="1" y="260"/>
                      <a:pt x="1" y="1069"/>
                    </a:cubicBezTo>
                    <a:cubicBezTo>
                      <a:pt x="1" y="3319"/>
                      <a:pt x="1914" y="4193"/>
                      <a:pt x="4340" y="5317"/>
                    </a:cubicBezTo>
                    <a:cubicBezTo>
                      <a:pt x="5849" y="6017"/>
                      <a:pt x="7853" y="6669"/>
                      <a:pt x="9151" y="6669"/>
                    </a:cubicBezTo>
                    <a:cubicBezTo>
                      <a:pt x="9937" y="6669"/>
                      <a:pt x="10464" y="6430"/>
                      <a:pt x="10464" y="5817"/>
                    </a:cubicBezTo>
                    <a:cubicBezTo>
                      <a:pt x="10464" y="4193"/>
                      <a:pt x="4467" y="820"/>
                      <a:pt x="4467" y="820"/>
                    </a:cubicBezTo>
                    <a:cubicBezTo>
                      <a:pt x="4467" y="820"/>
                      <a:pt x="2637" y="1"/>
                      <a:pt x="132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0"/>
              <p:cNvSpPr/>
              <p:nvPr/>
            </p:nvSpPr>
            <p:spPr>
              <a:xfrm>
                <a:off x="-1591425" y="4160325"/>
                <a:ext cx="274625" cy="179725"/>
              </a:xfrm>
              <a:custGeom>
                <a:rect b="b" l="l" r="r" t="t"/>
                <a:pathLst>
                  <a:path extrusionOk="0" h="7189" w="10985">
                    <a:moveTo>
                      <a:pt x="1577" y="519"/>
                    </a:moveTo>
                    <a:cubicBezTo>
                      <a:pt x="2575" y="519"/>
                      <a:pt x="4003" y="1042"/>
                      <a:pt x="4610" y="1312"/>
                    </a:cubicBezTo>
                    <a:cubicBezTo>
                      <a:pt x="6878" y="2590"/>
                      <a:pt x="10465" y="5007"/>
                      <a:pt x="10465" y="6077"/>
                    </a:cubicBezTo>
                    <a:cubicBezTo>
                      <a:pt x="10465" y="6272"/>
                      <a:pt x="10399" y="6403"/>
                      <a:pt x="10250" y="6497"/>
                    </a:cubicBezTo>
                    <a:cubicBezTo>
                      <a:pt x="10063" y="6617"/>
                      <a:pt x="9777" y="6671"/>
                      <a:pt x="9421" y="6671"/>
                    </a:cubicBezTo>
                    <a:cubicBezTo>
                      <a:pt x="8246" y="6671"/>
                      <a:pt x="6306" y="6082"/>
                      <a:pt x="4669" y="5322"/>
                    </a:cubicBezTo>
                    <a:cubicBezTo>
                      <a:pt x="2260" y="4205"/>
                      <a:pt x="521" y="3400"/>
                      <a:pt x="521" y="1329"/>
                    </a:cubicBezTo>
                    <a:cubicBezTo>
                      <a:pt x="521" y="927"/>
                      <a:pt x="687" y="772"/>
                      <a:pt x="812" y="691"/>
                    </a:cubicBezTo>
                    <a:cubicBezTo>
                      <a:pt x="1002" y="569"/>
                      <a:pt x="1268" y="519"/>
                      <a:pt x="1577" y="519"/>
                    </a:cubicBezTo>
                    <a:close/>
                    <a:moveTo>
                      <a:pt x="1592" y="1"/>
                    </a:moveTo>
                    <a:cubicBezTo>
                      <a:pt x="1183" y="1"/>
                      <a:pt x="810" y="72"/>
                      <a:pt x="528" y="255"/>
                    </a:cubicBezTo>
                    <a:cubicBezTo>
                      <a:pt x="288" y="411"/>
                      <a:pt x="1" y="724"/>
                      <a:pt x="1" y="1329"/>
                    </a:cubicBezTo>
                    <a:cubicBezTo>
                      <a:pt x="1" y="3732"/>
                      <a:pt x="2061" y="4687"/>
                      <a:pt x="4491" y="5813"/>
                    </a:cubicBezTo>
                    <a:cubicBezTo>
                      <a:pt x="5691" y="6370"/>
                      <a:pt x="7902" y="7189"/>
                      <a:pt x="9408" y="7189"/>
                    </a:cubicBezTo>
                    <a:cubicBezTo>
                      <a:pt x="9861" y="7189"/>
                      <a:pt x="10250" y="7115"/>
                      <a:pt x="10528" y="6937"/>
                    </a:cubicBezTo>
                    <a:cubicBezTo>
                      <a:pt x="10827" y="6746"/>
                      <a:pt x="10985" y="6449"/>
                      <a:pt x="10985" y="6077"/>
                    </a:cubicBezTo>
                    <a:cubicBezTo>
                      <a:pt x="10985" y="4352"/>
                      <a:pt x="5482" y="1206"/>
                      <a:pt x="4855" y="853"/>
                    </a:cubicBezTo>
                    <a:lnTo>
                      <a:pt x="4833" y="842"/>
                    </a:lnTo>
                    <a:cubicBezTo>
                      <a:pt x="4593" y="734"/>
                      <a:pt x="2907" y="1"/>
                      <a:pt x="15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0"/>
              <p:cNvSpPr/>
              <p:nvPr/>
            </p:nvSpPr>
            <p:spPr>
              <a:xfrm>
                <a:off x="-2194275" y="2806750"/>
                <a:ext cx="708250" cy="1421175"/>
              </a:xfrm>
              <a:custGeom>
                <a:rect b="b" l="l" r="r" t="t"/>
                <a:pathLst>
                  <a:path extrusionOk="0" h="56847" w="28330">
                    <a:moveTo>
                      <a:pt x="25394" y="1"/>
                    </a:moveTo>
                    <a:lnTo>
                      <a:pt x="2553" y="2"/>
                    </a:lnTo>
                    <a:lnTo>
                      <a:pt x="1" y="55848"/>
                    </a:lnTo>
                    <a:cubicBezTo>
                      <a:pt x="1" y="55848"/>
                      <a:pt x="908" y="56637"/>
                      <a:pt x="2096" y="56637"/>
                    </a:cubicBezTo>
                    <a:cubicBezTo>
                      <a:pt x="2245" y="56637"/>
                      <a:pt x="2397" y="56625"/>
                      <a:pt x="2553" y="56597"/>
                    </a:cubicBezTo>
                    <a:cubicBezTo>
                      <a:pt x="3957" y="56348"/>
                      <a:pt x="4595" y="55472"/>
                      <a:pt x="4595" y="55472"/>
                    </a:cubicBezTo>
                    <a:lnTo>
                      <a:pt x="13272" y="9871"/>
                    </a:lnTo>
                    <a:lnTo>
                      <a:pt x="15058" y="9871"/>
                    </a:lnTo>
                    <a:lnTo>
                      <a:pt x="24247" y="56348"/>
                    </a:lnTo>
                    <a:cubicBezTo>
                      <a:pt x="24247" y="56348"/>
                      <a:pt x="25139" y="56847"/>
                      <a:pt x="26033" y="56847"/>
                    </a:cubicBezTo>
                    <a:cubicBezTo>
                      <a:pt x="26925" y="56847"/>
                      <a:pt x="28330" y="55723"/>
                      <a:pt x="28330" y="55723"/>
                    </a:cubicBezTo>
                    <a:lnTo>
                      <a:pt x="253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0"/>
              <p:cNvSpPr/>
              <p:nvPr/>
            </p:nvSpPr>
            <p:spPr>
              <a:xfrm>
                <a:off x="-2200925" y="2800250"/>
                <a:ext cx="721600" cy="1434175"/>
              </a:xfrm>
              <a:custGeom>
                <a:rect b="b" l="l" r="r" t="t"/>
                <a:pathLst>
                  <a:path extrusionOk="0" h="57367" w="28864">
                    <a:moveTo>
                      <a:pt x="25415" y="522"/>
                    </a:moveTo>
                    <a:lnTo>
                      <a:pt x="28329" y="55861"/>
                    </a:lnTo>
                    <a:cubicBezTo>
                      <a:pt x="27886" y="56197"/>
                      <a:pt x="26904" y="56846"/>
                      <a:pt x="26300" y="56846"/>
                    </a:cubicBezTo>
                    <a:cubicBezTo>
                      <a:pt x="25656" y="56846"/>
                      <a:pt x="24994" y="56556"/>
                      <a:pt x="24744" y="56433"/>
                    </a:cubicBezTo>
                    <a:lnTo>
                      <a:pt x="15580" y="10081"/>
                    </a:lnTo>
                    <a:lnTo>
                      <a:pt x="15539" y="9872"/>
                    </a:lnTo>
                    <a:lnTo>
                      <a:pt x="13323" y="9872"/>
                    </a:lnTo>
                    <a:lnTo>
                      <a:pt x="4617" y="55620"/>
                    </a:lnTo>
                    <a:cubicBezTo>
                      <a:pt x="4475" y="55785"/>
                      <a:pt x="3879" y="56404"/>
                      <a:pt x="2773" y="56600"/>
                    </a:cubicBezTo>
                    <a:cubicBezTo>
                      <a:pt x="2635" y="56625"/>
                      <a:pt x="2499" y="56636"/>
                      <a:pt x="2367" y="56636"/>
                    </a:cubicBezTo>
                    <a:cubicBezTo>
                      <a:pt x="1501" y="56636"/>
                      <a:pt x="784" y="56170"/>
                      <a:pt x="533" y="55985"/>
                    </a:cubicBezTo>
                    <a:lnTo>
                      <a:pt x="3067" y="522"/>
                    </a:lnTo>
                    <a:close/>
                    <a:moveTo>
                      <a:pt x="2570" y="0"/>
                    </a:moveTo>
                    <a:lnTo>
                      <a:pt x="6" y="56095"/>
                    </a:lnTo>
                    <a:lnTo>
                      <a:pt x="0" y="56221"/>
                    </a:lnTo>
                    <a:lnTo>
                      <a:pt x="96" y="56304"/>
                    </a:lnTo>
                    <a:cubicBezTo>
                      <a:pt x="140" y="56343"/>
                      <a:pt x="1093" y="57159"/>
                      <a:pt x="2358" y="57159"/>
                    </a:cubicBezTo>
                    <a:cubicBezTo>
                      <a:pt x="2522" y="57159"/>
                      <a:pt x="2692" y="57145"/>
                      <a:pt x="2865" y="57114"/>
                    </a:cubicBezTo>
                    <a:cubicBezTo>
                      <a:pt x="4355" y="56847"/>
                      <a:pt x="5042" y="55925"/>
                      <a:pt x="5072" y="55886"/>
                    </a:cubicBezTo>
                    <a:lnTo>
                      <a:pt x="5105" y="55839"/>
                    </a:lnTo>
                    <a:lnTo>
                      <a:pt x="13754" y="10391"/>
                    </a:lnTo>
                    <a:lnTo>
                      <a:pt x="15111" y="10391"/>
                    </a:lnTo>
                    <a:lnTo>
                      <a:pt x="24281" y="56775"/>
                    </a:lnTo>
                    <a:lnTo>
                      <a:pt x="24387" y="56834"/>
                    </a:lnTo>
                    <a:cubicBezTo>
                      <a:pt x="24425" y="56856"/>
                      <a:pt x="25349" y="57367"/>
                      <a:pt x="26300" y="57367"/>
                    </a:cubicBezTo>
                    <a:cubicBezTo>
                      <a:pt x="27256" y="57367"/>
                      <a:pt x="28608" y="56306"/>
                      <a:pt x="28759" y="56185"/>
                    </a:cubicBezTo>
                    <a:lnTo>
                      <a:pt x="28863" y="56102"/>
                    </a:lnTo>
                    <a:lnTo>
                      <a:pt x="25921" y="248"/>
                    </a:lnTo>
                    <a:lnTo>
                      <a:pt x="259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-2197450" y="1954100"/>
                <a:ext cx="733775" cy="799625"/>
              </a:xfrm>
              <a:custGeom>
                <a:rect b="b" l="l" r="r" t="t"/>
                <a:pathLst>
                  <a:path extrusionOk="0" h="31985" w="29351">
                    <a:moveTo>
                      <a:pt x="16717" y="1"/>
                    </a:moveTo>
                    <a:lnTo>
                      <a:pt x="11613" y="250"/>
                    </a:lnTo>
                    <a:lnTo>
                      <a:pt x="1" y="4998"/>
                    </a:lnTo>
                    <a:lnTo>
                      <a:pt x="3063" y="31984"/>
                    </a:lnTo>
                    <a:lnTo>
                      <a:pt x="25267" y="31984"/>
                    </a:lnTo>
                    <a:lnTo>
                      <a:pt x="29350" y="3999"/>
                    </a:lnTo>
                    <a:lnTo>
                      <a:pt x="167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0"/>
              <p:cNvSpPr/>
              <p:nvPr/>
            </p:nvSpPr>
            <p:spPr>
              <a:xfrm>
                <a:off x="-2204500" y="1947525"/>
                <a:ext cx="748050" cy="812700"/>
              </a:xfrm>
              <a:custGeom>
                <a:rect b="b" l="l" r="r" t="t"/>
                <a:pathLst>
                  <a:path extrusionOk="0" h="32508" w="29922">
                    <a:moveTo>
                      <a:pt x="16964" y="526"/>
                    </a:moveTo>
                    <a:lnTo>
                      <a:pt x="29343" y="4442"/>
                    </a:lnTo>
                    <a:lnTo>
                      <a:pt x="25324" y="31987"/>
                    </a:lnTo>
                    <a:lnTo>
                      <a:pt x="3577" y="31987"/>
                    </a:lnTo>
                    <a:lnTo>
                      <a:pt x="562" y="5427"/>
                    </a:lnTo>
                    <a:lnTo>
                      <a:pt x="11952" y="771"/>
                    </a:lnTo>
                    <a:lnTo>
                      <a:pt x="16964" y="526"/>
                    </a:lnTo>
                    <a:close/>
                    <a:moveTo>
                      <a:pt x="17033" y="1"/>
                    </a:moveTo>
                    <a:lnTo>
                      <a:pt x="11882" y="253"/>
                    </a:lnTo>
                    <a:lnTo>
                      <a:pt x="0" y="5095"/>
                    </a:lnTo>
                    <a:lnTo>
                      <a:pt x="3086" y="32276"/>
                    </a:lnTo>
                    <a:lnTo>
                      <a:pt x="3112" y="32507"/>
                    </a:lnTo>
                    <a:lnTo>
                      <a:pt x="25774" y="32507"/>
                    </a:lnTo>
                    <a:lnTo>
                      <a:pt x="29890" y="4300"/>
                    </a:lnTo>
                    <a:lnTo>
                      <a:pt x="29922" y="4080"/>
                    </a:lnTo>
                    <a:lnTo>
                      <a:pt x="17076" y="15"/>
                    </a:lnTo>
                    <a:lnTo>
                      <a:pt x="170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0"/>
              <p:cNvSpPr/>
              <p:nvPr/>
            </p:nvSpPr>
            <p:spPr>
              <a:xfrm>
                <a:off x="-1897575" y="2015100"/>
                <a:ext cx="130825" cy="685525"/>
              </a:xfrm>
              <a:custGeom>
                <a:rect b="b" l="l" r="r" t="t"/>
                <a:pathLst>
                  <a:path extrusionOk="0" h="27421" w="5233">
                    <a:moveTo>
                      <a:pt x="2550" y="1"/>
                    </a:moveTo>
                    <a:lnTo>
                      <a:pt x="894" y="1684"/>
                    </a:lnTo>
                    <a:lnTo>
                      <a:pt x="2298" y="3932"/>
                    </a:lnTo>
                    <a:lnTo>
                      <a:pt x="1" y="23297"/>
                    </a:lnTo>
                    <a:lnTo>
                      <a:pt x="2808" y="27420"/>
                    </a:lnTo>
                    <a:lnTo>
                      <a:pt x="5233" y="22922"/>
                    </a:lnTo>
                    <a:lnTo>
                      <a:pt x="3319" y="3682"/>
                    </a:lnTo>
                    <a:lnTo>
                      <a:pt x="4977" y="1059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0"/>
              <p:cNvSpPr/>
              <p:nvPr/>
            </p:nvSpPr>
            <p:spPr>
              <a:xfrm>
                <a:off x="-1904325" y="2007325"/>
                <a:ext cx="144250" cy="705825"/>
              </a:xfrm>
              <a:custGeom>
                <a:rect b="b" l="l" r="r" t="t"/>
                <a:pathLst>
                  <a:path extrusionOk="0" h="28233" w="5770">
                    <a:moveTo>
                      <a:pt x="2878" y="622"/>
                    </a:moveTo>
                    <a:lnTo>
                      <a:pt x="4864" y="1487"/>
                    </a:lnTo>
                    <a:lnTo>
                      <a:pt x="3320" y="3930"/>
                    </a:lnTo>
                    <a:lnTo>
                      <a:pt x="5235" y="23179"/>
                    </a:lnTo>
                    <a:lnTo>
                      <a:pt x="3052" y="27230"/>
                    </a:lnTo>
                    <a:lnTo>
                      <a:pt x="541" y="23541"/>
                    </a:lnTo>
                    <a:lnTo>
                      <a:pt x="2824" y="4274"/>
                    </a:lnTo>
                    <a:lnTo>
                      <a:pt x="2835" y="4183"/>
                    </a:lnTo>
                    <a:lnTo>
                      <a:pt x="1492" y="2031"/>
                    </a:lnTo>
                    <a:lnTo>
                      <a:pt x="2878" y="622"/>
                    </a:lnTo>
                    <a:close/>
                    <a:moveTo>
                      <a:pt x="2760" y="0"/>
                    </a:moveTo>
                    <a:lnTo>
                      <a:pt x="835" y="1958"/>
                    </a:lnTo>
                    <a:lnTo>
                      <a:pt x="2298" y="4304"/>
                    </a:lnTo>
                    <a:lnTo>
                      <a:pt x="13" y="23578"/>
                    </a:lnTo>
                    <a:lnTo>
                      <a:pt x="1" y="23673"/>
                    </a:lnTo>
                    <a:lnTo>
                      <a:pt x="3104" y="28233"/>
                    </a:lnTo>
                    <a:lnTo>
                      <a:pt x="5769" y="23286"/>
                    </a:lnTo>
                    <a:lnTo>
                      <a:pt x="3857" y="4057"/>
                    </a:lnTo>
                    <a:lnTo>
                      <a:pt x="5630" y="1252"/>
                    </a:lnTo>
                    <a:lnTo>
                      <a:pt x="2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-1963450" y="1928875"/>
                <a:ext cx="129625" cy="165925"/>
              </a:xfrm>
              <a:custGeom>
                <a:rect b="b" l="l" r="r" t="t"/>
                <a:pathLst>
                  <a:path extrusionOk="0" h="6637" w="5185">
                    <a:moveTo>
                      <a:pt x="1862" y="1"/>
                    </a:moveTo>
                    <a:lnTo>
                      <a:pt x="1" y="2213"/>
                    </a:lnTo>
                    <a:lnTo>
                      <a:pt x="3323" y="6637"/>
                    </a:lnTo>
                    <a:lnTo>
                      <a:pt x="5185" y="3450"/>
                    </a:lnTo>
                    <a:lnTo>
                      <a:pt x="18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-1971775" y="1919175"/>
                <a:ext cx="146025" cy="187375"/>
              </a:xfrm>
              <a:custGeom>
                <a:rect b="b" l="l" r="r" t="t"/>
                <a:pathLst>
                  <a:path extrusionOk="0" h="7495" w="5841">
                    <a:moveTo>
                      <a:pt x="2208" y="778"/>
                    </a:moveTo>
                    <a:lnTo>
                      <a:pt x="5193" y="3876"/>
                    </a:lnTo>
                    <a:lnTo>
                      <a:pt x="3629" y="6555"/>
                    </a:lnTo>
                    <a:lnTo>
                      <a:pt x="667" y="2610"/>
                    </a:lnTo>
                    <a:lnTo>
                      <a:pt x="2208" y="778"/>
                    </a:lnTo>
                    <a:close/>
                    <a:moveTo>
                      <a:pt x="2180" y="0"/>
                    </a:moveTo>
                    <a:lnTo>
                      <a:pt x="1" y="2592"/>
                    </a:lnTo>
                    <a:lnTo>
                      <a:pt x="3684" y="7494"/>
                    </a:lnTo>
                    <a:lnTo>
                      <a:pt x="5841" y="3798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-1833850" y="1927250"/>
                <a:ext cx="124625" cy="175700"/>
              </a:xfrm>
              <a:custGeom>
                <a:rect b="b" l="l" r="r" t="t"/>
                <a:pathLst>
                  <a:path extrusionOk="0" h="7028" w="4985">
                    <a:moveTo>
                      <a:pt x="3390" y="1"/>
                    </a:moveTo>
                    <a:lnTo>
                      <a:pt x="1" y="3515"/>
                    </a:lnTo>
                    <a:lnTo>
                      <a:pt x="2260" y="7027"/>
                    </a:lnTo>
                    <a:lnTo>
                      <a:pt x="4985" y="2018"/>
                    </a:lnTo>
                    <a:lnTo>
                      <a:pt x="33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-1842100" y="1917375"/>
                <a:ext cx="140625" cy="198325"/>
              </a:xfrm>
              <a:custGeom>
                <a:rect b="b" l="l" r="r" t="t"/>
                <a:pathLst>
                  <a:path extrusionOk="0" h="7933" w="5625">
                    <a:moveTo>
                      <a:pt x="3701" y="790"/>
                    </a:moveTo>
                    <a:lnTo>
                      <a:pt x="5004" y="2440"/>
                    </a:lnTo>
                    <a:lnTo>
                      <a:pt x="2571" y="6911"/>
                    </a:lnTo>
                    <a:lnTo>
                      <a:pt x="660" y="3941"/>
                    </a:lnTo>
                    <a:lnTo>
                      <a:pt x="3701" y="790"/>
                    </a:lnTo>
                    <a:close/>
                    <a:moveTo>
                      <a:pt x="3738" y="1"/>
                    </a:moveTo>
                    <a:lnTo>
                      <a:pt x="0" y="3876"/>
                    </a:lnTo>
                    <a:lnTo>
                      <a:pt x="2608" y="7932"/>
                    </a:lnTo>
                    <a:lnTo>
                      <a:pt x="5625" y="2386"/>
                    </a:lnTo>
                    <a:lnTo>
                      <a:pt x="37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-2142175" y="2203975"/>
                <a:ext cx="195700" cy="104125"/>
              </a:xfrm>
              <a:custGeom>
                <a:rect b="b" l="l" r="r" t="t"/>
                <a:pathLst>
                  <a:path extrusionOk="0" h="4165" w="7828">
                    <a:moveTo>
                      <a:pt x="1" y="0"/>
                    </a:moveTo>
                    <a:lnTo>
                      <a:pt x="1" y="2666"/>
                    </a:lnTo>
                    <a:lnTo>
                      <a:pt x="3914" y="4165"/>
                    </a:lnTo>
                    <a:lnTo>
                      <a:pt x="7828" y="2498"/>
                    </a:lnTo>
                    <a:lnTo>
                      <a:pt x="78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-2148650" y="2197475"/>
                <a:ext cx="208700" cy="117650"/>
              </a:xfrm>
              <a:custGeom>
                <a:rect b="b" l="l" r="r" t="t"/>
                <a:pathLst>
                  <a:path extrusionOk="0" h="4706" w="8348">
                    <a:moveTo>
                      <a:pt x="7827" y="521"/>
                    </a:moveTo>
                    <a:lnTo>
                      <a:pt x="7827" y="2587"/>
                    </a:lnTo>
                    <a:lnTo>
                      <a:pt x="4168" y="4144"/>
                    </a:lnTo>
                    <a:lnTo>
                      <a:pt x="520" y="2746"/>
                    </a:lnTo>
                    <a:lnTo>
                      <a:pt x="520" y="521"/>
                    </a:lnTo>
                    <a:close/>
                    <a:moveTo>
                      <a:pt x="0" y="0"/>
                    </a:moveTo>
                    <a:lnTo>
                      <a:pt x="0" y="3105"/>
                    </a:lnTo>
                    <a:lnTo>
                      <a:pt x="4178" y="4706"/>
                    </a:lnTo>
                    <a:lnTo>
                      <a:pt x="8347" y="2932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0"/>
              <p:cNvSpPr/>
              <p:nvPr/>
            </p:nvSpPr>
            <p:spPr>
              <a:xfrm>
                <a:off x="-1750800" y="2203975"/>
                <a:ext cx="195675" cy="104125"/>
              </a:xfrm>
              <a:custGeom>
                <a:rect b="b" l="l" r="r" t="t"/>
                <a:pathLst>
                  <a:path extrusionOk="0" h="4165" w="7827">
                    <a:moveTo>
                      <a:pt x="0" y="0"/>
                    </a:moveTo>
                    <a:lnTo>
                      <a:pt x="0" y="2666"/>
                    </a:lnTo>
                    <a:lnTo>
                      <a:pt x="3914" y="4165"/>
                    </a:lnTo>
                    <a:lnTo>
                      <a:pt x="7826" y="2498"/>
                    </a:lnTo>
                    <a:lnTo>
                      <a:pt x="78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0"/>
              <p:cNvSpPr/>
              <p:nvPr/>
            </p:nvSpPr>
            <p:spPr>
              <a:xfrm>
                <a:off x="-1757325" y="2197475"/>
                <a:ext cx="208700" cy="117650"/>
              </a:xfrm>
              <a:custGeom>
                <a:rect b="b" l="l" r="r" t="t"/>
                <a:pathLst>
                  <a:path extrusionOk="0" h="4706" w="8348">
                    <a:moveTo>
                      <a:pt x="7827" y="521"/>
                    </a:moveTo>
                    <a:lnTo>
                      <a:pt x="7827" y="2587"/>
                    </a:lnTo>
                    <a:lnTo>
                      <a:pt x="4169" y="4144"/>
                    </a:lnTo>
                    <a:lnTo>
                      <a:pt x="520" y="2746"/>
                    </a:lnTo>
                    <a:lnTo>
                      <a:pt x="520" y="521"/>
                    </a:lnTo>
                    <a:close/>
                    <a:moveTo>
                      <a:pt x="1" y="0"/>
                    </a:moveTo>
                    <a:lnTo>
                      <a:pt x="1" y="3105"/>
                    </a:lnTo>
                    <a:lnTo>
                      <a:pt x="4180" y="4706"/>
                    </a:lnTo>
                    <a:lnTo>
                      <a:pt x="8348" y="2930"/>
                    </a:lnTo>
                    <a:lnTo>
                      <a:pt x="83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0"/>
              <p:cNvSpPr/>
              <p:nvPr/>
            </p:nvSpPr>
            <p:spPr>
              <a:xfrm>
                <a:off x="-2130450" y="2741200"/>
                <a:ext cx="571075" cy="65625"/>
              </a:xfrm>
              <a:custGeom>
                <a:rect b="b" l="l" r="r" t="t"/>
                <a:pathLst>
                  <a:path extrusionOk="0" h="2625" w="22843">
                    <a:moveTo>
                      <a:pt x="0" y="0"/>
                    </a:moveTo>
                    <a:lnTo>
                      <a:pt x="0" y="2624"/>
                    </a:lnTo>
                    <a:lnTo>
                      <a:pt x="22843" y="2624"/>
                    </a:lnTo>
                    <a:lnTo>
                      <a:pt x="228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-2136975" y="2734675"/>
                <a:ext cx="584100" cy="78650"/>
              </a:xfrm>
              <a:custGeom>
                <a:rect b="b" l="l" r="r" t="t"/>
                <a:pathLst>
                  <a:path extrusionOk="0" h="3146" w="23364">
                    <a:moveTo>
                      <a:pt x="22843" y="520"/>
                    </a:moveTo>
                    <a:lnTo>
                      <a:pt x="22843" y="2625"/>
                    </a:lnTo>
                    <a:lnTo>
                      <a:pt x="522" y="2625"/>
                    </a:lnTo>
                    <a:lnTo>
                      <a:pt x="522" y="520"/>
                    </a:lnTo>
                    <a:close/>
                    <a:moveTo>
                      <a:pt x="1" y="1"/>
                    </a:moveTo>
                    <a:lnTo>
                      <a:pt x="1" y="3145"/>
                    </a:lnTo>
                    <a:lnTo>
                      <a:pt x="23364" y="3145"/>
                    </a:lnTo>
                    <a:lnTo>
                      <a:pt x="233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-2242125" y="2794275"/>
                <a:ext cx="143600" cy="298450"/>
              </a:xfrm>
              <a:custGeom>
                <a:rect b="b" l="l" r="r" t="t"/>
                <a:pathLst>
                  <a:path extrusionOk="0" h="11938" w="5744">
                    <a:moveTo>
                      <a:pt x="4085" y="1"/>
                    </a:moveTo>
                    <a:lnTo>
                      <a:pt x="129" y="1625"/>
                    </a:lnTo>
                    <a:cubicBezTo>
                      <a:pt x="129" y="1625"/>
                      <a:pt x="0" y="3499"/>
                      <a:pt x="383" y="4998"/>
                    </a:cubicBezTo>
                    <a:cubicBezTo>
                      <a:pt x="767" y="6497"/>
                      <a:pt x="1277" y="9746"/>
                      <a:pt x="1659" y="10370"/>
                    </a:cubicBezTo>
                    <a:cubicBezTo>
                      <a:pt x="1994" y="10916"/>
                      <a:pt x="3496" y="11938"/>
                      <a:pt x="4041" y="11938"/>
                    </a:cubicBezTo>
                    <a:cubicBezTo>
                      <a:pt x="4120" y="11938"/>
                      <a:pt x="4179" y="11916"/>
                      <a:pt x="4212" y="11869"/>
                    </a:cubicBezTo>
                    <a:cubicBezTo>
                      <a:pt x="4467" y="11494"/>
                      <a:pt x="5744" y="500"/>
                      <a:pt x="5744" y="500"/>
                    </a:cubicBezTo>
                    <a:lnTo>
                      <a:pt x="40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-2248575" y="2787375"/>
                <a:ext cx="157125" cy="311875"/>
              </a:xfrm>
              <a:custGeom>
                <a:rect b="b" l="l" r="r" t="t"/>
                <a:pathLst>
                  <a:path extrusionOk="0" h="12475" w="6285">
                    <a:moveTo>
                      <a:pt x="4356" y="554"/>
                    </a:moveTo>
                    <a:lnTo>
                      <a:pt x="5718" y="964"/>
                    </a:lnTo>
                    <a:cubicBezTo>
                      <a:pt x="5231" y="5136"/>
                      <a:pt x="4472" y="11253"/>
                      <a:pt x="4269" y="11956"/>
                    </a:cubicBezTo>
                    <a:cubicBezTo>
                      <a:pt x="3876" y="11935"/>
                      <a:pt x="2458" y="11031"/>
                      <a:pt x="2140" y="10511"/>
                    </a:cubicBezTo>
                    <a:cubicBezTo>
                      <a:pt x="1918" y="10149"/>
                      <a:pt x="1601" y="8578"/>
                      <a:pt x="1347" y="7313"/>
                    </a:cubicBezTo>
                    <a:cubicBezTo>
                      <a:pt x="1186" y="6512"/>
                      <a:pt x="1033" y="5755"/>
                      <a:pt x="894" y="5210"/>
                    </a:cubicBezTo>
                    <a:cubicBezTo>
                      <a:pt x="590" y="4019"/>
                      <a:pt x="618" y="2558"/>
                      <a:pt x="638" y="2079"/>
                    </a:cubicBezTo>
                    <a:lnTo>
                      <a:pt x="4356" y="554"/>
                    </a:lnTo>
                    <a:close/>
                    <a:moveTo>
                      <a:pt x="4329" y="1"/>
                    </a:moveTo>
                    <a:lnTo>
                      <a:pt x="138" y="1722"/>
                    </a:lnTo>
                    <a:lnTo>
                      <a:pt x="126" y="1883"/>
                    </a:lnTo>
                    <a:cubicBezTo>
                      <a:pt x="121" y="1961"/>
                      <a:pt x="0" y="3816"/>
                      <a:pt x="389" y="5339"/>
                    </a:cubicBezTo>
                    <a:cubicBezTo>
                      <a:pt x="526" y="5870"/>
                      <a:pt x="677" y="6621"/>
                      <a:pt x="837" y="7415"/>
                    </a:cubicBezTo>
                    <a:cubicBezTo>
                      <a:pt x="1193" y="9183"/>
                      <a:pt x="1445" y="10373"/>
                      <a:pt x="1696" y="10783"/>
                    </a:cubicBezTo>
                    <a:cubicBezTo>
                      <a:pt x="2062" y="11382"/>
                      <a:pt x="3618" y="12459"/>
                      <a:pt x="4283" y="12474"/>
                    </a:cubicBezTo>
                    <a:lnTo>
                      <a:pt x="4300" y="12474"/>
                    </a:lnTo>
                    <a:cubicBezTo>
                      <a:pt x="4527" y="12474"/>
                      <a:pt x="4638" y="12362"/>
                      <a:pt x="4685" y="12293"/>
                    </a:cubicBezTo>
                    <a:cubicBezTo>
                      <a:pt x="4948" y="11906"/>
                      <a:pt x="5874" y="4131"/>
                      <a:pt x="6259" y="807"/>
                    </a:cubicBezTo>
                    <a:lnTo>
                      <a:pt x="6285" y="591"/>
                    </a:lnTo>
                    <a:lnTo>
                      <a:pt x="43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>
                <a:off x="-1916925" y="1813400"/>
                <a:ext cx="167825" cy="201725"/>
              </a:xfrm>
              <a:custGeom>
                <a:rect b="b" l="l" r="r" t="t"/>
                <a:pathLst>
                  <a:path extrusionOk="0" h="8069" w="6713">
                    <a:moveTo>
                      <a:pt x="6713" y="0"/>
                    </a:moveTo>
                    <a:lnTo>
                      <a:pt x="1" y="66"/>
                    </a:lnTo>
                    <a:lnTo>
                      <a:pt x="1" y="4620"/>
                    </a:lnTo>
                    <a:lnTo>
                      <a:pt x="3324" y="8069"/>
                    </a:lnTo>
                    <a:lnTo>
                      <a:pt x="6713" y="4555"/>
                    </a:lnTo>
                    <a:lnTo>
                      <a:pt x="67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>
                <a:off x="-1923425" y="1806825"/>
                <a:ext cx="180850" cy="217650"/>
              </a:xfrm>
              <a:custGeom>
                <a:rect b="b" l="l" r="r" t="t"/>
                <a:pathLst>
                  <a:path extrusionOk="0" h="8706" w="7234">
                    <a:moveTo>
                      <a:pt x="6713" y="526"/>
                    </a:moveTo>
                    <a:lnTo>
                      <a:pt x="6713" y="4713"/>
                    </a:lnTo>
                    <a:lnTo>
                      <a:pt x="3584" y="7956"/>
                    </a:lnTo>
                    <a:lnTo>
                      <a:pt x="521" y="4778"/>
                    </a:lnTo>
                    <a:lnTo>
                      <a:pt x="521" y="587"/>
                    </a:lnTo>
                    <a:lnTo>
                      <a:pt x="6713" y="526"/>
                    </a:lnTo>
                    <a:close/>
                    <a:moveTo>
                      <a:pt x="7233" y="1"/>
                    </a:moveTo>
                    <a:lnTo>
                      <a:pt x="1" y="71"/>
                    </a:lnTo>
                    <a:lnTo>
                      <a:pt x="1" y="4987"/>
                    </a:lnTo>
                    <a:lnTo>
                      <a:pt x="3584" y="8706"/>
                    </a:lnTo>
                    <a:lnTo>
                      <a:pt x="7233" y="4923"/>
                    </a:lnTo>
                    <a:lnTo>
                      <a:pt x="72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-2009975" y="1689375"/>
                <a:ext cx="64850" cy="83750"/>
              </a:xfrm>
              <a:custGeom>
                <a:rect b="b" l="l" r="r" t="t"/>
                <a:pathLst>
                  <a:path extrusionOk="0" h="3350" w="2594">
                    <a:moveTo>
                      <a:pt x="706" y="0"/>
                    </a:moveTo>
                    <a:cubicBezTo>
                      <a:pt x="600" y="0"/>
                      <a:pt x="494" y="77"/>
                      <a:pt x="400" y="276"/>
                    </a:cubicBezTo>
                    <a:cubicBezTo>
                      <a:pt x="1" y="1123"/>
                      <a:pt x="466" y="2424"/>
                      <a:pt x="1064" y="2944"/>
                    </a:cubicBezTo>
                    <a:cubicBezTo>
                      <a:pt x="1463" y="3292"/>
                      <a:pt x="2011" y="3349"/>
                      <a:pt x="2331" y="3349"/>
                    </a:cubicBezTo>
                    <a:cubicBezTo>
                      <a:pt x="2490" y="3349"/>
                      <a:pt x="2593" y="3335"/>
                      <a:pt x="2593" y="3335"/>
                    </a:cubicBezTo>
                    <a:lnTo>
                      <a:pt x="2260" y="1383"/>
                    </a:lnTo>
                    <a:lnTo>
                      <a:pt x="1397" y="797"/>
                    </a:lnTo>
                    <a:cubicBezTo>
                      <a:pt x="1397" y="797"/>
                      <a:pt x="1048" y="0"/>
                      <a:pt x="7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-2016875" y="1682850"/>
                <a:ext cx="79250" cy="96775"/>
              </a:xfrm>
              <a:custGeom>
                <a:rect b="b" l="l" r="r" t="t"/>
                <a:pathLst>
                  <a:path extrusionOk="0" h="3871" w="3170">
                    <a:moveTo>
                      <a:pt x="984" y="523"/>
                    </a:moveTo>
                    <a:cubicBezTo>
                      <a:pt x="1084" y="557"/>
                      <a:pt x="1305" y="867"/>
                      <a:pt x="1434" y="1163"/>
                    </a:cubicBezTo>
                    <a:lnTo>
                      <a:pt x="1465" y="1232"/>
                    </a:lnTo>
                    <a:lnTo>
                      <a:pt x="2299" y="1797"/>
                    </a:lnTo>
                    <a:lnTo>
                      <a:pt x="2563" y="3349"/>
                    </a:lnTo>
                    <a:cubicBezTo>
                      <a:pt x="2278" y="3344"/>
                      <a:pt x="1830" y="3287"/>
                      <a:pt x="1511" y="3009"/>
                    </a:cubicBezTo>
                    <a:cubicBezTo>
                      <a:pt x="964" y="2533"/>
                      <a:pt x="581" y="1351"/>
                      <a:pt x="911" y="649"/>
                    </a:cubicBezTo>
                    <a:cubicBezTo>
                      <a:pt x="952" y="563"/>
                      <a:pt x="984" y="531"/>
                      <a:pt x="984" y="523"/>
                    </a:cubicBezTo>
                    <a:close/>
                    <a:moveTo>
                      <a:pt x="987" y="1"/>
                    </a:moveTo>
                    <a:cubicBezTo>
                      <a:pt x="842" y="12"/>
                      <a:pt x="607" y="72"/>
                      <a:pt x="440" y="427"/>
                    </a:cubicBezTo>
                    <a:cubicBezTo>
                      <a:pt x="1" y="1361"/>
                      <a:pt x="470" y="2793"/>
                      <a:pt x="1169" y="3401"/>
                    </a:cubicBezTo>
                    <a:cubicBezTo>
                      <a:pt x="1630" y="3803"/>
                      <a:pt x="2246" y="3871"/>
                      <a:pt x="2606" y="3871"/>
                    </a:cubicBezTo>
                    <a:cubicBezTo>
                      <a:pt x="2706" y="3871"/>
                      <a:pt x="2805" y="3866"/>
                      <a:pt x="2904" y="3854"/>
                    </a:cubicBezTo>
                    <a:lnTo>
                      <a:pt x="3169" y="3816"/>
                    </a:lnTo>
                    <a:lnTo>
                      <a:pt x="2775" y="1490"/>
                    </a:lnTo>
                    <a:lnTo>
                      <a:pt x="1879" y="884"/>
                    </a:lnTo>
                    <a:cubicBezTo>
                      <a:pt x="1750" y="609"/>
                      <a:pt x="1419" y="7"/>
                      <a:pt x="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>
                <a:off x="-1734200" y="1689375"/>
                <a:ext cx="64850" cy="83750"/>
              </a:xfrm>
              <a:custGeom>
                <a:rect b="b" l="l" r="r" t="t"/>
                <a:pathLst>
                  <a:path extrusionOk="0" h="3350" w="2594">
                    <a:moveTo>
                      <a:pt x="1889" y="0"/>
                    </a:moveTo>
                    <a:cubicBezTo>
                      <a:pt x="1546" y="0"/>
                      <a:pt x="1197" y="797"/>
                      <a:pt x="1197" y="797"/>
                    </a:cubicBezTo>
                    <a:lnTo>
                      <a:pt x="334" y="1383"/>
                    </a:lnTo>
                    <a:lnTo>
                      <a:pt x="1" y="3335"/>
                    </a:lnTo>
                    <a:cubicBezTo>
                      <a:pt x="1" y="3335"/>
                      <a:pt x="104" y="3349"/>
                      <a:pt x="263" y="3349"/>
                    </a:cubicBezTo>
                    <a:cubicBezTo>
                      <a:pt x="583" y="3349"/>
                      <a:pt x="1131" y="3292"/>
                      <a:pt x="1530" y="2944"/>
                    </a:cubicBezTo>
                    <a:cubicBezTo>
                      <a:pt x="2128" y="2424"/>
                      <a:pt x="2593" y="1123"/>
                      <a:pt x="2195" y="276"/>
                    </a:cubicBezTo>
                    <a:cubicBezTo>
                      <a:pt x="2101" y="77"/>
                      <a:pt x="1995" y="0"/>
                      <a:pt x="1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0"/>
              <p:cNvSpPr/>
              <p:nvPr/>
            </p:nvSpPr>
            <p:spPr>
              <a:xfrm>
                <a:off x="-1741700" y="1682850"/>
                <a:ext cx="79275" cy="96775"/>
              </a:xfrm>
              <a:custGeom>
                <a:rect b="b" l="l" r="r" t="t"/>
                <a:pathLst>
                  <a:path extrusionOk="0" h="3871" w="3171">
                    <a:moveTo>
                      <a:pt x="2171" y="518"/>
                    </a:moveTo>
                    <a:cubicBezTo>
                      <a:pt x="2172" y="518"/>
                      <a:pt x="2208" y="540"/>
                      <a:pt x="2259" y="649"/>
                    </a:cubicBezTo>
                    <a:cubicBezTo>
                      <a:pt x="2590" y="1351"/>
                      <a:pt x="2206" y="2533"/>
                      <a:pt x="1660" y="3009"/>
                    </a:cubicBezTo>
                    <a:cubicBezTo>
                      <a:pt x="1340" y="3286"/>
                      <a:pt x="892" y="3344"/>
                      <a:pt x="607" y="3349"/>
                    </a:cubicBezTo>
                    <a:lnTo>
                      <a:pt x="872" y="1797"/>
                    </a:lnTo>
                    <a:lnTo>
                      <a:pt x="1706" y="1231"/>
                    </a:lnTo>
                    <a:lnTo>
                      <a:pt x="1736" y="1162"/>
                    </a:lnTo>
                    <a:cubicBezTo>
                      <a:pt x="1869" y="859"/>
                      <a:pt x="2097" y="542"/>
                      <a:pt x="2171" y="518"/>
                    </a:cubicBezTo>
                    <a:close/>
                    <a:moveTo>
                      <a:pt x="2183" y="1"/>
                    </a:moveTo>
                    <a:cubicBezTo>
                      <a:pt x="1752" y="7"/>
                      <a:pt x="1420" y="610"/>
                      <a:pt x="1291" y="884"/>
                    </a:cubicBezTo>
                    <a:lnTo>
                      <a:pt x="397" y="1490"/>
                    </a:lnTo>
                    <a:lnTo>
                      <a:pt x="1" y="3816"/>
                    </a:lnTo>
                    <a:lnTo>
                      <a:pt x="266" y="3854"/>
                    </a:lnTo>
                    <a:cubicBezTo>
                      <a:pt x="364" y="3866"/>
                      <a:pt x="464" y="3871"/>
                      <a:pt x="564" y="3871"/>
                    </a:cubicBezTo>
                    <a:cubicBezTo>
                      <a:pt x="925" y="3871"/>
                      <a:pt x="1540" y="3803"/>
                      <a:pt x="2001" y="3401"/>
                    </a:cubicBezTo>
                    <a:cubicBezTo>
                      <a:pt x="2700" y="2793"/>
                      <a:pt x="3171" y="1362"/>
                      <a:pt x="2730" y="427"/>
                    </a:cubicBezTo>
                    <a:cubicBezTo>
                      <a:pt x="2562" y="71"/>
                      <a:pt x="2353" y="1"/>
                      <a:pt x="2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0"/>
              <p:cNvSpPr/>
              <p:nvPr/>
            </p:nvSpPr>
            <p:spPr>
              <a:xfrm>
                <a:off x="-2016600" y="1436150"/>
                <a:ext cx="370500" cy="286175"/>
              </a:xfrm>
              <a:custGeom>
                <a:rect b="b" l="l" r="r" t="t"/>
                <a:pathLst>
                  <a:path extrusionOk="0" h="11447" w="14820">
                    <a:moveTo>
                      <a:pt x="6624" y="0"/>
                    </a:moveTo>
                    <a:cubicBezTo>
                      <a:pt x="6213" y="0"/>
                      <a:pt x="5819" y="39"/>
                      <a:pt x="5449" y="126"/>
                    </a:cubicBezTo>
                    <a:cubicBezTo>
                      <a:pt x="2126" y="907"/>
                      <a:pt x="2792" y="1883"/>
                      <a:pt x="2792" y="1883"/>
                    </a:cubicBezTo>
                    <a:cubicBezTo>
                      <a:pt x="2792" y="1883"/>
                      <a:pt x="0" y="3054"/>
                      <a:pt x="0" y="5006"/>
                    </a:cubicBezTo>
                    <a:cubicBezTo>
                      <a:pt x="0" y="6958"/>
                      <a:pt x="399" y="9170"/>
                      <a:pt x="1064" y="10015"/>
                    </a:cubicBezTo>
                    <a:cubicBezTo>
                      <a:pt x="1728" y="10862"/>
                      <a:pt x="2259" y="11447"/>
                      <a:pt x="2259" y="11447"/>
                    </a:cubicBezTo>
                    <a:lnTo>
                      <a:pt x="2392" y="8650"/>
                    </a:lnTo>
                    <a:lnTo>
                      <a:pt x="4320" y="5332"/>
                    </a:lnTo>
                    <a:cubicBezTo>
                      <a:pt x="4320" y="5332"/>
                      <a:pt x="7509" y="7348"/>
                      <a:pt x="9104" y="7348"/>
                    </a:cubicBezTo>
                    <a:cubicBezTo>
                      <a:pt x="10699" y="7348"/>
                      <a:pt x="11762" y="7153"/>
                      <a:pt x="11762" y="7153"/>
                    </a:cubicBezTo>
                    <a:lnTo>
                      <a:pt x="12360" y="10471"/>
                    </a:lnTo>
                    <a:lnTo>
                      <a:pt x="13225" y="8065"/>
                    </a:lnTo>
                    <a:lnTo>
                      <a:pt x="13225" y="5852"/>
                    </a:lnTo>
                    <a:cubicBezTo>
                      <a:pt x="13225" y="5852"/>
                      <a:pt x="14819" y="4356"/>
                      <a:pt x="14486" y="3380"/>
                    </a:cubicBezTo>
                    <a:cubicBezTo>
                      <a:pt x="14192" y="2512"/>
                      <a:pt x="9906" y="0"/>
                      <a:pt x="6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0"/>
              <p:cNvSpPr/>
              <p:nvPr/>
            </p:nvSpPr>
            <p:spPr>
              <a:xfrm>
                <a:off x="-2023100" y="1429700"/>
                <a:ext cx="383350" cy="308675"/>
              </a:xfrm>
              <a:custGeom>
                <a:rect b="b" l="l" r="r" t="t"/>
                <a:pathLst>
                  <a:path extrusionOk="0" h="12347" w="15334">
                    <a:moveTo>
                      <a:pt x="6890" y="517"/>
                    </a:moveTo>
                    <a:cubicBezTo>
                      <a:pt x="10065" y="517"/>
                      <a:pt x="14246" y="2975"/>
                      <a:pt x="14502" y="3721"/>
                    </a:cubicBezTo>
                    <a:cubicBezTo>
                      <a:pt x="14729" y="4386"/>
                      <a:pt x="13691" y="5561"/>
                      <a:pt x="13308" y="5919"/>
                    </a:cubicBezTo>
                    <a:lnTo>
                      <a:pt x="13226" y="5997"/>
                    </a:lnTo>
                    <a:lnTo>
                      <a:pt x="13226" y="8277"/>
                    </a:lnTo>
                    <a:lnTo>
                      <a:pt x="12706" y="9725"/>
                    </a:lnTo>
                    <a:lnTo>
                      <a:pt x="12234" y="7107"/>
                    </a:lnTo>
                    <a:lnTo>
                      <a:pt x="11977" y="7154"/>
                    </a:lnTo>
                    <a:cubicBezTo>
                      <a:pt x="11966" y="7157"/>
                      <a:pt x="10915" y="7345"/>
                      <a:pt x="9365" y="7345"/>
                    </a:cubicBezTo>
                    <a:cubicBezTo>
                      <a:pt x="7864" y="7345"/>
                      <a:pt x="4750" y="5389"/>
                      <a:pt x="4720" y="5369"/>
                    </a:cubicBezTo>
                    <a:lnTo>
                      <a:pt x="4491" y="5224"/>
                    </a:lnTo>
                    <a:lnTo>
                      <a:pt x="2395" y="8831"/>
                    </a:lnTo>
                    <a:lnTo>
                      <a:pt x="2291" y="11045"/>
                    </a:lnTo>
                    <a:cubicBezTo>
                      <a:pt x="2085" y="10803"/>
                      <a:pt x="1819" y="10482"/>
                      <a:pt x="1529" y="10112"/>
                    </a:cubicBezTo>
                    <a:cubicBezTo>
                      <a:pt x="954" y="9381"/>
                      <a:pt x="521" y="7297"/>
                      <a:pt x="521" y="5264"/>
                    </a:cubicBezTo>
                    <a:cubicBezTo>
                      <a:pt x="521" y="3509"/>
                      <a:pt x="3127" y="2392"/>
                      <a:pt x="3153" y="2381"/>
                    </a:cubicBezTo>
                    <a:lnTo>
                      <a:pt x="3452" y="2267"/>
                    </a:lnTo>
                    <a:lnTo>
                      <a:pt x="3273" y="2004"/>
                    </a:lnTo>
                    <a:cubicBezTo>
                      <a:pt x="3270" y="1996"/>
                      <a:pt x="3234" y="1925"/>
                      <a:pt x="3288" y="1807"/>
                    </a:cubicBezTo>
                    <a:cubicBezTo>
                      <a:pt x="3376" y="1609"/>
                      <a:pt x="3795" y="1102"/>
                      <a:pt x="5770" y="637"/>
                    </a:cubicBezTo>
                    <a:cubicBezTo>
                      <a:pt x="6122" y="555"/>
                      <a:pt x="6498" y="517"/>
                      <a:pt x="6890" y="517"/>
                    </a:cubicBezTo>
                    <a:close/>
                    <a:moveTo>
                      <a:pt x="6870" y="0"/>
                    </a:moveTo>
                    <a:cubicBezTo>
                      <a:pt x="6442" y="0"/>
                      <a:pt x="6031" y="41"/>
                      <a:pt x="5649" y="131"/>
                    </a:cubicBezTo>
                    <a:cubicBezTo>
                      <a:pt x="3991" y="521"/>
                      <a:pt x="3031" y="1028"/>
                      <a:pt x="2794" y="1637"/>
                    </a:cubicBezTo>
                    <a:cubicBezTo>
                      <a:pt x="2748" y="1751"/>
                      <a:pt x="2728" y="1875"/>
                      <a:pt x="2739" y="1998"/>
                    </a:cubicBezTo>
                    <a:cubicBezTo>
                      <a:pt x="2060" y="2326"/>
                      <a:pt x="0" y="3472"/>
                      <a:pt x="0" y="5264"/>
                    </a:cubicBezTo>
                    <a:cubicBezTo>
                      <a:pt x="0" y="7068"/>
                      <a:pt x="350" y="9456"/>
                      <a:pt x="1118" y="10436"/>
                    </a:cubicBezTo>
                    <a:cubicBezTo>
                      <a:pt x="1781" y="11278"/>
                      <a:pt x="2321" y="11874"/>
                      <a:pt x="2326" y="11880"/>
                    </a:cubicBezTo>
                    <a:lnTo>
                      <a:pt x="2750" y="12347"/>
                    </a:lnTo>
                    <a:lnTo>
                      <a:pt x="2910" y="8983"/>
                    </a:lnTo>
                    <a:lnTo>
                      <a:pt x="4671" y="5952"/>
                    </a:lnTo>
                    <a:cubicBezTo>
                      <a:pt x="5444" y="6420"/>
                      <a:pt x="7950" y="7867"/>
                      <a:pt x="9364" y="7867"/>
                    </a:cubicBezTo>
                    <a:cubicBezTo>
                      <a:pt x="10524" y="7867"/>
                      <a:pt x="11400" y="7767"/>
                      <a:pt x="11811" y="7708"/>
                    </a:cubicBezTo>
                    <a:lnTo>
                      <a:pt x="12537" y="11733"/>
                    </a:lnTo>
                    <a:lnTo>
                      <a:pt x="13729" y="8410"/>
                    </a:lnTo>
                    <a:lnTo>
                      <a:pt x="13745" y="6221"/>
                    </a:lnTo>
                    <a:cubicBezTo>
                      <a:pt x="14107" y="5862"/>
                      <a:pt x="15334" y="4554"/>
                      <a:pt x="14993" y="3554"/>
                    </a:cubicBezTo>
                    <a:cubicBezTo>
                      <a:pt x="14632" y="2489"/>
                      <a:pt x="10216" y="0"/>
                      <a:pt x="6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-1980075" y="1528775"/>
                <a:ext cx="274175" cy="374925"/>
              </a:xfrm>
              <a:custGeom>
                <a:rect b="b" l="l" r="r" t="t"/>
                <a:pathLst>
                  <a:path extrusionOk="0" h="14997" w="10967">
                    <a:moveTo>
                      <a:pt x="2061" y="0"/>
                    </a:moveTo>
                    <a:cubicBezTo>
                      <a:pt x="2061" y="0"/>
                      <a:pt x="1862" y="2213"/>
                      <a:pt x="1064" y="3513"/>
                    </a:cubicBezTo>
                    <a:cubicBezTo>
                      <a:pt x="340" y="4696"/>
                      <a:pt x="54" y="4750"/>
                      <a:pt x="8" y="4750"/>
                    </a:cubicBezTo>
                    <a:cubicBezTo>
                      <a:pt x="3" y="4750"/>
                      <a:pt x="1" y="4750"/>
                      <a:pt x="1" y="4750"/>
                    </a:cubicBezTo>
                    <a:lnTo>
                      <a:pt x="1" y="4750"/>
                    </a:lnTo>
                    <a:cubicBezTo>
                      <a:pt x="1" y="4750"/>
                      <a:pt x="799" y="9628"/>
                      <a:pt x="1464" y="10930"/>
                    </a:cubicBezTo>
                    <a:cubicBezTo>
                      <a:pt x="2127" y="12232"/>
                      <a:pt x="4188" y="14508"/>
                      <a:pt x="4653" y="14834"/>
                    </a:cubicBezTo>
                    <a:cubicBezTo>
                      <a:pt x="4832" y="14959"/>
                      <a:pt x="5197" y="14997"/>
                      <a:pt x="5616" y="14997"/>
                    </a:cubicBezTo>
                    <a:cubicBezTo>
                      <a:pt x="6288" y="14997"/>
                      <a:pt x="7101" y="14898"/>
                      <a:pt x="7511" y="14898"/>
                    </a:cubicBezTo>
                    <a:cubicBezTo>
                      <a:pt x="8175" y="14898"/>
                      <a:pt x="10102" y="10995"/>
                      <a:pt x="10434" y="10280"/>
                    </a:cubicBezTo>
                    <a:cubicBezTo>
                      <a:pt x="10767" y="9564"/>
                      <a:pt x="10967" y="3449"/>
                      <a:pt x="10967" y="3449"/>
                    </a:cubicBezTo>
                    <a:lnTo>
                      <a:pt x="10369" y="2342"/>
                    </a:lnTo>
                    <a:cubicBezTo>
                      <a:pt x="10369" y="2342"/>
                      <a:pt x="9301" y="2610"/>
                      <a:pt x="7955" y="2610"/>
                    </a:cubicBezTo>
                    <a:cubicBezTo>
                      <a:pt x="7099" y="2610"/>
                      <a:pt x="6130" y="2501"/>
                      <a:pt x="5251" y="2147"/>
                    </a:cubicBezTo>
                    <a:cubicBezTo>
                      <a:pt x="2992" y="1237"/>
                      <a:pt x="2061" y="0"/>
                      <a:pt x="2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-1988075" y="1511425"/>
                <a:ext cx="288725" cy="398775"/>
              </a:xfrm>
              <a:custGeom>
                <a:rect b="b" l="l" r="r" t="t"/>
                <a:pathLst>
                  <a:path extrusionOk="0" h="15951" w="11549">
                    <a:moveTo>
                      <a:pt x="2570" y="1279"/>
                    </a:moveTo>
                    <a:cubicBezTo>
                      <a:pt x="3048" y="1737"/>
                      <a:pt x="3978" y="2478"/>
                      <a:pt x="5475" y="3082"/>
                    </a:cubicBezTo>
                    <a:cubicBezTo>
                      <a:pt x="6394" y="3452"/>
                      <a:pt x="7398" y="3565"/>
                      <a:pt x="8281" y="3565"/>
                    </a:cubicBezTo>
                    <a:cubicBezTo>
                      <a:pt x="9311" y="3565"/>
                      <a:pt x="10176" y="3412"/>
                      <a:pt x="10553" y="3333"/>
                    </a:cubicBezTo>
                    <a:lnTo>
                      <a:pt x="11024" y="4204"/>
                    </a:lnTo>
                    <a:cubicBezTo>
                      <a:pt x="10945" y="6554"/>
                      <a:pt x="10742" y="10382"/>
                      <a:pt x="10519" y="10864"/>
                    </a:cubicBezTo>
                    <a:cubicBezTo>
                      <a:pt x="9709" y="12607"/>
                      <a:pt x="8254" y="15216"/>
                      <a:pt x="7831" y="15332"/>
                    </a:cubicBezTo>
                    <a:cubicBezTo>
                      <a:pt x="7647" y="15332"/>
                      <a:pt x="7383" y="15351"/>
                      <a:pt x="7088" y="15373"/>
                    </a:cubicBezTo>
                    <a:cubicBezTo>
                      <a:pt x="6757" y="15398"/>
                      <a:pt x="6310" y="15431"/>
                      <a:pt x="5920" y="15431"/>
                    </a:cubicBezTo>
                    <a:cubicBezTo>
                      <a:pt x="5560" y="15431"/>
                      <a:pt x="5249" y="15403"/>
                      <a:pt x="5122" y="15314"/>
                    </a:cubicBezTo>
                    <a:cubicBezTo>
                      <a:pt x="4729" y="15039"/>
                      <a:pt x="2669" y="12786"/>
                      <a:pt x="2015" y="11505"/>
                    </a:cubicBezTo>
                    <a:cubicBezTo>
                      <a:pt x="1451" y="10402"/>
                      <a:pt x="769" y="6526"/>
                      <a:pt x="612" y="5601"/>
                    </a:cubicBezTo>
                    <a:cubicBezTo>
                      <a:pt x="830" y="5448"/>
                      <a:pt x="1143" y="5100"/>
                      <a:pt x="1607" y="4343"/>
                    </a:cubicBezTo>
                    <a:cubicBezTo>
                      <a:pt x="2182" y="3402"/>
                      <a:pt x="2456" y="2039"/>
                      <a:pt x="2570" y="1279"/>
                    </a:cubicBezTo>
                    <a:close/>
                    <a:moveTo>
                      <a:pt x="2182" y="1"/>
                    </a:moveTo>
                    <a:lnTo>
                      <a:pt x="2122" y="669"/>
                    </a:lnTo>
                    <a:cubicBezTo>
                      <a:pt x="2120" y="691"/>
                      <a:pt x="1919" y="2835"/>
                      <a:pt x="1163" y="4070"/>
                    </a:cubicBezTo>
                    <a:cubicBezTo>
                      <a:pt x="656" y="4896"/>
                      <a:pt x="395" y="5118"/>
                      <a:pt x="311" y="5172"/>
                    </a:cubicBezTo>
                    <a:lnTo>
                      <a:pt x="0" y="5096"/>
                    </a:lnTo>
                    <a:lnTo>
                      <a:pt x="64" y="5485"/>
                    </a:lnTo>
                    <a:cubicBezTo>
                      <a:pt x="97" y="5686"/>
                      <a:pt x="876" y="10420"/>
                      <a:pt x="1551" y="11743"/>
                    </a:cubicBezTo>
                    <a:cubicBezTo>
                      <a:pt x="2234" y="13080"/>
                      <a:pt x="4317" y="15386"/>
                      <a:pt x="4824" y="15741"/>
                    </a:cubicBezTo>
                    <a:cubicBezTo>
                      <a:pt x="5050" y="15899"/>
                      <a:pt x="5435" y="15951"/>
                      <a:pt x="5931" y="15951"/>
                    </a:cubicBezTo>
                    <a:cubicBezTo>
                      <a:pt x="6280" y="15951"/>
                      <a:pt x="6685" y="15925"/>
                      <a:pt x="7126" y="15891"/>
                    </a:cubicBezTo>
                    <a:cubicBezTo>
                      <a:pt x="7407" y="15871"/>
                      <a:pt x="7657" y="15852"/>
                      <a:pt x="7831" y="15852"/>
                    </a:cubicBezTo>
                    <a:cubicBezTo>
                      <a:pt x="8749" y="15852"/>
                      <a:pt x="10764" y="11571"/>
                      <a:pt x="10990" y="11082"/>
                    </a:cubicBezTo>
                    <a:cubicBezTo>
                      <a:pt x="11335" y="10340"/>
                      <a:pt x="11525" y="4781"/>
                      <a:pt x="11546" y="4149"/>
                    </a:cubicBezTo>
                    <a:lnTo>
                      <a:pt x="11548" y="4079"/>
                    </a:lnTo>
                    <a:lnTo>
                      <a:pt x="10821" y="2734"/>
                    </a:lnTo>
                    <a:lnTo>
                      <a:pt x="10626" y="2783"/>
                    </a:lnTo>
                    <a:cubicBezTo>
                      <a:pt x="10609" y="2787"/>
                      <a:pt x="9569" y="3041"/>
                      <a:pt x="8272" y="3041"/>
                    </a:cubicBezTo>
                    <a:cubicBezTo>
                      <a:pt x="7443" y="3041"/>
                      <a:pt x="6508" y="2937"/>
                      <a:pt x="5668" y="2598"/>
                    </a:cubicBezTo>
                    <a:cubicBezTo>
                      <a:pt x="3514" y="1730"/>
                      <a:pt x="2597" y="548"/>
                      <a:pt x="2589" y="536"/>
                    </a:cubicBez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0"/>
              <p:cNvSpPr/>
              <p:nvPr/>
            </p:nvSpPr>
            <p:spPr>
              <a:xfrm>
                <a:off x="-1973400" y="1644225"/>
                <a:ext cx="121300" cy="101100"/>
              </a:xfrm>
              <a:custGeom>
                <a:rect b="b" l="l" r="r" t="t"/>
                <a:pathLst>
                  <a:path extrusionOk="0" h="4044" w="4852">
                    <a:moveTo>
                      <a:pt x="2260" y="1"/>
                    </a:moveTo>
                    <a:cubicBezTo>
                      <a:pt x="797" y="1"/>
                      <a:pt x="0" y="456"/>
                      <a:pt x="0" y="456"/>
                    </a:cubicBezTo>
                    <a:cubicBezTo>
                      <a:pt x="0" y="456"/>
                      <a:pt x="0" y="2668"/>
                      <a:pt x="731" y="3514"/>
                    </a:cubicBezTo>
                    <a:cubicBezTo>
                      <a:pt x="1052" y="3885"/>
                      <a:pt x="1642" y="4043"/>
                      <a:pt x="2254" y="4043"/>
                    </a:cubicBezTo>
                    <a:cubicBezTo>
                      <a:pt x="3035" y="4043"/>
                      <a:pt x="3851" y="3785"/>
                      <a:pt x="4186" y="3384"/>
                    </a:cubicBezTo>
                    <a:cubicBezTo>
                      <a:pt x="4785" y="2668"/>
                      <a:pt x="4851" y="651"/>
                      <a:pt x="4851" y="651"/>
                    </a:cubicBezTo>
                    <a:cubicBezTo>
                      <a:pt x="4851" y="651"/>
                      <a:pt x="372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0"/>
              <p:cNvSpPr/>
              <p:nvPr/>
            </p:nvSpPr>
            <p:spPr>
              <a:xfrm>
                <a:off x="-1979900" y="1637725"/>
                <a:ext cx="134425" cy="114125"/>
              </a:xfrm>
              <a:custGeom>
                <a:rect b="b" l="l" r="r" t="t"/>
                <a:pathLst>
                  <a:path extrusionOk="0" h="4565" w="5377">
                    <a:moveTo>
                      <a:pt x="2520" y="520"/>
                    </a:moveTo>
                    <a:cubicBezTo>
                      <a:pt x="3605" y="520"/>
                      <a:pt x="4509" y="904"/>
                      <a:pt x="4844" y="1065"/>
                    </a:cubicBezTo>
                    <a:cubicBezTo>
                      <a:pt x="4806" y="1697"/>
                      <a:pt x="4651" y="2993"/>
                      <a:pt x="4247" y="3477"/>
                    </a:cubicBezTo>
                    <a:cubicBezTo>
                      <a:pt x="3978" y="3799"/>
                      <a:pt x="3261" y="4036"/>
                      <a:pt x="2542" y="4042"/>
                    </a:cubicBezTo>
                    <a:cubicBezTo>
                      <a:pt x="2535" y="4042"/>
                      <a:pt x="2528" y="4043"/>
                      <a:pt x="2521" y="4043"/>
                    </a:cubicBezTo>
                    <a:cubicBezTo>
                      <a:pt x="1914" y="4043"/>
                      <a:pt x="1431" y="3885"/>
                      <a:pt x="1188" y="3604"/>
                    </a:cubicBezTo>
                    <a:cubicBezTo>
                      <a:pt x="685" y="3023"/>
                      <a:pt x="543" y="1569"/>
                      <a:pt x="523" y="880"/>
                    </a:cubicBezTo>
                    <a:cubicBezTo>
                      <a:pt x="797" y="762"/>
                      <a:pt x="1485" y="521"/>
                      <a:pt x="2520" y="520"/>
                    </a:cubicBezTo>
                    <a:close/>
                    <a:moveTo>
                      <a:pt x="2520" y="0"/>
                    </a:moveTo>
                    <a:cubicBezTo>
                      <a:pt x="1005" y="0"/>
                      <a:pt x="166" y="470"/>
                      <a:pt x="131" y="490"/>
                    </a:cubicBezTo>
                    <a:lnTo>
                      <a:pt x="0" y="565"/>
                    </a:lnTo>
                    <a:lnTo>
                      <a:pt x="0" y="716"/>
                    </a:lnTo>
                    <a:cubicBezTo>
                      <a:pt x="0" y="812"/>
                      <a:pt x="9" y="3036"/>
                      <a:pt x="794" y="3944"/>
                    </a:cubicBezTo>
                    <a:cubicBezTo>
                      <a:pt x="1140" y="4345"/>
                      <a:pt x="1749" y="4564"/>
                      <a:pt x="2511" y="4564"/>
                    </a:cubicBezTo>
                    <a:cubicBezTo>
                      <a:pt x="2524" y="4564"/>
                      <a:pt x="2534" y="4564"/>
                      <a:pt x="2547" y="4563"/>
                    </a:cubicBezTo>
                    <a:cubicBezTo>
                      <a:pt x="3284" y="4557"/>
                      <a:pt x="4220" y="4322"/>
                      <a:pt x="4646" y="3811"/>
                    </a:cubicBezTo>
                    <a:cubicBezTo>
                      <a:pt x="5284" y="3048"/>
                      <a:pt x="5364" y="1135"/>
                      <a:pt x="5372" y="920"/>
                    </a:cubicBezTo>
                    <a:lnTo>
                      <a:pt x="5376" y="763"/>
                    </a:lnTo>
                    <a:lnTo>
                      <a:pt x="5241" y="686"/>
                    </a:lnTo>
                    <a:cubicBezTo>
                      <a:pt x="5192" y="658"/>
                      <a:pt x="4034" y="0"/>
                      <a:pt x="2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0"/>
              <p:cNvSpPr/>
              <p:nvPr/>
            </p:nvSpPr>
            <p:spPr>
              <a:xfrm>
                <a:off x="-1828875" y="1644225"/>
                <a:ext cx="121325" cy="101100"/>
              </a:xfrm>
              <a:custGeom>
                <a:rect b="b" l="l" r="r" t="t"/>
                <a:pathLst>
                  <a:path extrusionOk="0" h="4044" w="4853">
                    <a:moveTo>
                      <a:pt x="2593" y="1"/>
                    </a:moveTo>
                    <a:cubicBezTo>
                      <a:pt x="1130" y="1"/>
                      <a:pt x="0" y="651"/>
                      <a:pt x="0" y="651"/>
                    </a:cubicBezTo>
                    <a:cubicBezTo>
                      <a:pt x="0" y="651"/>
                      <a:pt x="67" y="2668"/>
                      <a:pt x="665" y="3384"/>
                    </a:cubicBezTo>
                    <a:cubicBezTo>
                      <a:pt x="1000" y="3785"/>
                      <a:pt x="1816" y="4043"/>
                      <a:pt x="2597" y="4043"/>
                    </a:cubicBezTo>
                    <a:cubicBezTo>
                      <a:pt x="3209" y="4043"/>
                      <a:pt x="3800" y="3885"/>
                      <a:pt x="4121" y="3514"/>
                    </a:cubicBezTo>
                    <a:cubicBezTo>
                      <a:pt x="4852" y="2668"/>
                      <a:pt x="4852" y="456"/>
                      <a:pt x="4852" y="456"/>
                    </a:cubicBezTo>
                    <a:cubicBezTo>
                      <a:pt x="4852" y="456"/>
                      <a:pt x="4054" y="1"/>
                      <a:pt x="2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0"/>
              <p:cNvSpPr/>
              <p:nvPr/>
            </p:nvSpPr>
            <p:spPr>
              <a:xfrm>
                <a:off x="-1835500" y="1637725"/>
                <a:ext cx="134450" cy="114125"/>
              </a:xfrm>
              <a:custGeom>
                <a:rect b="b" l="l" r="r" t="t"/>
                <a:pathLst>
                  <a:path extrusionOk="0" h="4565" w="5378">
                    <a:moveTo>
                      <a:pt x="2853" y="522"/>
                    </a:moveTo>
                    <a:cubicBezTo>
                      <a:pt x="2854" y="522"/>
                      <a:pt x="2856" y="522"/>
                      <a:pt x="2858" y="522"/>
                    </a:cubicBezTo>
                    <a:cubicBezTo>
                      <a:pt x="3893" y="522"/>
                      <a:pt x="4580" y="762"/>
                      <a:pt x="4855" y="880"/>
                    </a:cubicBezTo>
                    <a:cubicBezTo>
                      <a:pt x="4834" y="1569"/>
                      <a:pt x="4692" y="3023"/>
                      <a:pt x="4190" y="3604"/>
                    </a:cubicBezTo>
                    <a:cubicBezTo>
                      <a:pt x="3944" y="3889"/>
                      <a:pt x="3444" y="4044"/>
                      <a:pt x="2836" y="4044"/>
                    </a:cubicBezTo>
                    <a:cubicBezTo>
                      <a:pt x="2117" y="4038"/>
                      <a:pt x="1400" y="3799"/>
                      <a:pt x="1131" y="3477"/>
                    </a:cubicBezTo>
                    <a:cubicBezTo>
                      <a:pt x="727" y="2994"/>
                      <a:pt x="572" y="1698"/>
                      <a:pt x="534" y="1066"/>
                    </a:cubicBezTo>
                    <a:lnTo>
                      <a:pt x="533" y="1066"/>
                    </a:lnTo>
                    <a:cubicBezTo>
                      <a:pt x="867" y="904"/>
                      <a:pt x="1769" y="522"/>
                      <a:pt x="2853" y="522"/>
                    </a:cubicBezTo>
                    <a:close/>
                    <a:moveTo>
                      <a:pt x="2858" y="0"/>
                    </a:moveTo>
                    <a:cubicBezTo>
                      <a:pt x="1343" y="0"/>
                      <a:pt x="184" y="658"/>
                      <a:pt x="136" y="686"/>
                    </a:cubicBezTo>
                    <a:lnTo>
                      <a:pt x="0" y="763"/>
                    </a:lnTo>
                    <a:lnTo>
                      <a:pt x="5" y="920"/>
                    </a:lnTo>
                    <a:cubicBezTo>
                      <a:pt x="12" y="1136"/>
                      <a:pt x="93" y="3050"/>
                      <a:pt x="730" y="3811"/>
                    </a:cubicBezTo>
                    <a:cubicBezTo>
                      <a:pt x="1158" y="4322"/>
                      <a:pt x="2094" y="4558"/>
                      <a:pt x="2831" y="4564"/>
                    </a:cubicBezTo>
                    <a:lnTo>
                      <a:pt x="2865" y="4564"/>
                    </a:lnTo>
                    <a:cubicBezTo>
                      <a:pt x="3628" y="4564"/>
                      <a:pt x="4237" y="4345"/>
                      <a:pt x="4583" y="3944"/>
                    </a:cubicBezTo>
                    <a:cubicBezTo>
                      <a:pt x="5368" y="3036"/>
                      <a:pt x="5378" y="811"/>
                      <a:pt x="5378" y="717"/>
                    </a:cubicBezTo>
                    <a:lnTo>
                      <a:pt x="5378" y="566"/>
                    </a:lnTo>
                    <a:lnTo>
                      <a:pt x="5246" y="491"/>
                    </a:lnTo>
                    <a:cubicBezTo>
                      <a:pt x="5211" y="470"/>
                      <a:pt x="4373" y="0"/>
                      <a:pt x="28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0"/>
              <p:cNvSpPr/>
              <p:nvPr/>
            </p:nvSpPr>
            <p:spPr>
              <a:xfrm>
                <a:off x="-1852125" y="1660500"/>
                <a:ext cx="23275" cy="25"/>
              </a:xfrm>
              <a:custGeom>
                <a:rect b="b" l="l" r="r" t="t"/>
                <a:pathLst>
                  <a:path extrusionOk="0" h="1" w="931">
                    <a:moveTo>
                      <a:pt x="0" y="0"/>
                    </a:moveTo>
                    <a:lnTo>
                      <a:pt x="9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0"/>
              <p:cNvSpPr/>
              <p:nvPr/>
            </p:nvSpPr>
            <p:spPr>
              <a:xfrm>
                <a:off x="-1852125" y="1653975"/>
                <a:ext cx="23275" cy="13050"/>
              </a:xfrm>
              <a:custGeom>
                <a:rect b="b" l="l" r="r" t="t"/>
                <a:pathLst>
                  <a:path extrusionOk="0" h="522" w="931">
                    <a:moveTo>
                      <a:pt x="0" y="1"/>
                    </a:moveTo>
                    <a:lnTo>
                      <a:pt x="0" y="521"/>
                    </a:lnTo>
                    <a:lnTo>
                      <a:pt x="930" y="521"/>
                    </a:lnTo>
                    <a:lnTo>
                      <a:pt x="9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0"/>
              <p:cNvSpPr/>
              <p:nvPr/>
            </p:nvSpPr>
            <p:spPr>
              <a:xfrm>
                <a:off x="-2238925" y="2688100"/>
                <a:ext cx="229700" cy="146800"/>
              </a:xfrm>
              <a:custGeom>
                <a:rect b="b" l="l" r="r" t="t"/>
                <a:pathLst>
                  <a:path extrusionOk="0" h="5872" w="9188">
                    <a:moveTo>
                      <a:pt x="5998" y="0"/>
                    </a:moveTo>
                    <a:lnTo>
                      <a:pt x="1787" y="125"/>
                    </a:lnTo>
                    <a:lnTo>
                      <a:pt x="1" y="3248"/>
                    </a:lnTo>
                    <a:cubicBezTo>
                      <a:pt x="1" y="3248"/>
                      <a:pt x="3828" y="5872"/>
                      <a:pt x="5233" y="5872"/>
                    </a:cubicBezTo>
                    <a:cubicBezTo>
                      <a:pt x="6636" y="5872"/>
                      <a:pt x="7402" y="3997"/>
                      <a:pt x="7402" y="3997"/>
                    </a:cubicBezTo>
                    <a:cubicBezTo>
                      <a:pt x="7402" y="3997"/>
                      <a:pt x="7735" y="4079"/>
                      <a:pt x="8092" y="4079"/>
                    </a:cubicBezTo>
                    <a:cubicBezTo>
                      <a:pt x="8360" y="4079"/>
                      <a:pt x="8641" y="4033"/>
                      <a:pt x="8805" y="3873"/>
                    </a:cubicBezTo>
                    <a:cubicBezTo>
                      <a:pt x="9188" y="3498"/>
                      <a:pt x="9188" y="2874"/>
                      <a:pt x="9188" y="2874"/>
                    </a:cubicBez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0"/>
              <p:cNvSpPr/>
              <p:nvPr/>
            </p:nvSpPr>
            <p:spPr>
              <a:xfrm>
                <a:off x="-2247550" y="2681525"/>
                <a:ext cx="244850" cy="159900"/>
              </a:xfrm>
              <a:custGeom>
                <a:rect b="b" l="l" r="r" t="t"/>
                <a:pathLst>
                  <a:path extrusionOk="0" h="6396" w="9794">
                    <a:moveTo>
                      <a:pt x="6246" y="527"/>
                    </a:moveTo>
                    <a:lnTo>
                      <a:pt x="9265" y="3246"/>
                    </a:lnTo>
                    <a:cubicBezTo>
                      <a:pt x="9246" y="3414"/>
                      <a:pt x="9183" y="3741"/>
                      <a:pt x="8968" y="3950"/>
                    </a:cubicBezTo>
                    <a:cubicBezTo>
                      <a:pt x="8870" y="4047"/>
                      <a:pt x="8663" y="4083"/>
                      <a:pt x="8435" y="4083"/>
                    </a:cubicBezTo>
                    <a:cubicBezTo>
                      <a:pt x="8220" y="4083"/>
                      <a:pt x="7987" y="4051"/>
                      <a:pt x="7808" y="4008"/>
                    </a:cubicBezTo>
                    <a:lnTo>
                      <a:pt x="7590" y="3955"/>
                    </a:lnTo>
                    <a:lnTo>
                      <a:pt x="7506" y="4162"/>
                    </a:lnTo>
                    <a:cubicBezTo>
                      <a:pt x="7498" y="4179"/>
                      <a:pt x="6791" y="5874"/>
                      <a:pt x="5577" y="5874"/>
                    </a:cubicBezTo>
                    <a:cubicBezTo>
                      <a:pt x="4555" y="5874"/>
                      <a:pt x="1873" y="4222"/>
                      <a:pt x="691" y="3431"/>
                    </a:cubicBezTo>
                    <a:lnTo>
                      <a:pt x="2285" y="643"/>
                    </a:lnTo>
                    <a:lnTo>
                      <a:pt x="6246" y="527"/>
                    </a:lnTo>
                    <a:close/>
                    <a:moveTo>
                      <a:pt x="6440" y="0"/>
                    </a:moveTo>
                    <a:lnTo>
                      <a:pt x="1978" y="132"/>
                    </a:lnTo>
                    <a:lnTo>
                      <a:pt x="0" y="3591"/>
                    </a:lnTo>
                    <a:lnTo>
                      <a:pt x="198" y="3726"/>
                    </a:lnTo>
                    <a:cubicBezTo>
                      <a:pt x="356" y="3835"/>
                      <a:pt x="4110" y="6395"/>
                      <a:pt x="5577" y="6395"/>
                    </a:cubicBezTo>
                    <a:cubicBezTo>
                      <a:pt x="6863" y="6395"/>
                      <a:pt x="7642" y="5069"/>
                      <a:pt x="7897" y="4556"/>
                    </a:cubicBezTo>
                    <a:cubicBezTo>
                      <a:pt x="8036" y="4579"/>
                      <a:pt x="8226" y="4603"/>
                      <a:pt x="8427" y="4603"/>
                    </a:cubicBezTo>
                    <a:cubicBezTo>
                      <a:pt x="8752" y="4603"/>
                      <a:pt x="9109" y="4542"/>
                      <a:pt x="9333" y="4322"/>
                    </a:cubicBezTo>
                    <a:cubicBezTo>
                      <a:pt x="9788" y="3875"/>
                      <a:pt x="9793" y="3167"/>
                      <a:pt x="9793" y="3137"/>
                    </a:cubicBezTo>
                    <a:lnTo>
                      <a:pt x="9793" y="3020"/>
                    </a:lnTo>
                    <a:lnTo>
                      <a:pt x="6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0"/>
              <p:cNvSpPr/>
              <p:nvPr/>
            </p:nvSpPr>
            <p:spPr>
              <a:xfrm>
                <a:off x="-2551575" y="2079025"/>
                <a:ext cx="392425" cy="690300"/>
              </a:xfrm>
              <a:custGeom>
                <a:rect b="b" l="l" r="r" t="t"/>
                <a:pathLst>
                  <a:path extrusionOk="0" h="27612" w="15697">
                    <a:moveTo>
                      <a:pt x="14166" y="1"/>
                    </a:moveTo>
                    <a:lnTo>
                      <a:pt x="0" y="18616"/>
                    </a:lnTo>
                    <a:lnTo>
                      <a:pt x="12507" y="27612"/>
                    </a:lnTo>
                    <a:lnTo>
                      <a:pt x="14293" y="24488"/>
                    </a:lnTo>
                    <a:lnTo>
                      <a:pt x="10465" y="17117"/>
                    </a:lnTo>
                    <a:lnTo>
                      <a:pt x="15696" y="12369"/>
                    </a:lnTo>
                    <a:lnTo>
                      <a:pt x="1416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0"/>
              <p:cNvSpPr/>
              <p:nvPr/>
            </p:nvSpPr>
            <p:spPr>
              <a:xfrm>
                <a:off x="-2560775" y="2062375"/>
                <a:ext cx="408525" cy="716425"/>
              </a:xfrm>
              <a:custGeom>
                <a:rect b="b" l="l" r="r" t="t"/>
                <a:pathLst>
                  <a:path extrusionOk="0" h="28657" w="16341">
                    <a:moveTo>
                      <a:pt x="14353" y="1333"/>
                    </a:moveTo>
                    <a:lnTo>
                      <a:pt x="15789" y="12933"/>
                    </a:lnTo>
                    <a:lnTo>
                      <a:pt x="10508" y="17725"/>
                    </a:lnTo>
                    <a:lnTo>
                      <a:pt x="14364" y="25148"/>
                    </a:lnTo>
                    <a:lnTo>
                      <a:pt x="12792" y="27898"/>
                    </a:lnTo>
                    <a:lnTo>
                      <a:pt x="738" y="19228"/>
                    </a:lnTo>
                    <a:lnTo>
                      <a:pt x="14353" y="1333"/>
                    </a:lnTo>
                    <a:close/>
                    <a:moveTo>
                      <a:pt x="14714" y="1"/>
                    </a:moveTo>
                    <a:lnTo>
                      <a:pt x="0" y="19338"/>
                    </a:lnTo>
                    <a:lnTo>
                      <a:pt x="12957" y="28657"/>
                    </a:lnTo>
                    <a:lnTo>
                      <a:pt x="14957" y="25160"/>
                    </a:lnTo>
                    <a:lnTo>
                      <a:pt x="11156" y="17841"/>
                    </a:lnTo>
                    <a:lnTo>
                      <a:pt x="16340" y="13138"/>
                    </a:lnTo>
                    <a:lnTo>
                      <a:pt x="147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0"/>
              <p:cNvSpPr/>
              <p:nvPr/>
            </p:nvSpPr>
            <p:spPr>
              <a:xfrm>
                <a:off x="-2282125" y="2631800"/>
                <a:ext cx="69625" cy="109675"/>
              </a:xfrm>
              <a:custGeom>
                <a:rect b="b" l="l" r="r" t="t"/>
                <a:pathLst>
                  <a:path extrusionOk="0" h="4387" w="2785">
                    <a:moveTo>
                      <a:pt x="2489" y="1"/>
                    </a:moveTo>
                    <a:cubicBezTo>
                      <a:pt x="2401" y="1"/>
                      <a:pt x="2315" y="45"/>
                      <a:pt x="2266" y="126"/>
                    </a:cubicBezTo>
                    <a:lnTo>
                      <a:pt x="98" y="3999"/>
                    </a:lnTo>
                    <a:cubicBezTo>
                      <a:pt x="1" y="4173"/>
                      <a:pt x="125" y="4387"/>
                      <a:pt x="324" y="4387"/>
                    </a:cubicBezTo>
                    <a:cubicBezTo>
                      <a:pt x="418" y="4387"/>
                      <a:pt x="506" y="4335"/>
                      <a:pt x="552" y="4254"/>
                    </a:cubicBezTo>
                    <a:lnTo>
                      <a:pt x="2720" y="380"/>
                    </a:lnTo>
                    <a:cubicBezTo>
                      <a:pt x="2784" y="255"/>
                      <a:pt x="2738" y="103"/>
                      <a:pt x="2616" y="34"/>
                    </a:cubicBezTo>
                    <a:cubicBezTo>
                      <a:pt x="2576" y="11"/>
                      <a:pt x="2532" y="1"/>
                      <a:pt x="2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-2339000" y="2393975"/>
                <a:ext cx="56425" cy="119500"/>
              </a:xfrm>
              <a:custGeom>
                <a:rect b="b" l="l" r="r" t="t"/>
                <a:pathLst>
                  <a:path extrusionOk="0" h="4780" w="2257">
                    <a:moveTo>
                      <a:pt x="298" y="0"/>
                    </a:moveTo>
                    <a:cubicBezTo>
                      <a:pt x="267" y="0"/>
                      <a:pt x="235" y="6"/>
                      <a:pt x="204" y="18"/>
                    </a:cubicBezTo>
                    <a:cubicBezTo>
                      <a:pt x="66" y="71"/>
                      <a:pt x="0" y="230"/>
                      <a:pt x="61" y="364"/>
                    </a:cubicBezTo>
                    <a:lnTo>
                      <a:pt x="1720" y="4612"/>
                    </a:lnTo>
                    <a:cubicBezTo>
                      <a:pt x="1757" y="4713"/>
                      <a:pt x="1854" y="4779"/>
                      <a:pt x="1962" y="4779"/>
                    </a:cubicBezTo>
                    <a:cubicBezTo>
                      <a:pt x="1993" y="4779"/>
                      <a:pt x="2026" y="4772"/>
                      <a:pt x="2055" y="4761"/>
                    </a:cubicBezTo>
                    <a:cubicBezTo>
                      <a:pt x="2190" y="4708"/>
                      <a:pt x="2256" y="4558"/>
                      <a:pt x="2204" y="4423"/>
                    </a:cubicBezTo>
                    <a:lnTo>
                      <a:pt x="545" y="176"/>
                    </a:lnTo>
                    <a:cubicBezTo>
                      <a:pt x="508" y="68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-1648725" y="2688100"/>
                <a:ext cx="229725" cy="146800"/>
              </a:xfrm>
              <a:custGeom>
                <a:rect b="b" l="l" r="r" t="t"/>
                <a:pathLst>
                  <a:path extrusionOk="0" h="5872" w="9189">
                    <a:moveTo>
                      <a:pt x="3191" y="0"/>
                    </a:moveTo>
                    <a:lnTo>
                      <a:pt x="0" y="2874"/>
                    </a:lnTo>
                    <a:cubicBezTo>
                      <a:pt x="0" y="2874"/>
                      <a:pt x="0" y="3498"/>
                      <a:pt x="383" y="3873"/>
                    </a:cubicBezTo>
                    <a:cubicBezTo>
                      <a:pt x="547" y="4033"/>
                      <a:pt x="828" y="4079"/>
                      <a:pt x="1096" y="4079"/>
                    </a:cubicBezTo>
                    <a:cubicBezTo>
                      <a:pt x="1453" y="4079"/>
                      <a:pt x="1786" y="3997"/>
                      <a:pt x="1786" y="3997"/>
                    </a:cubicBezTo>
                    <a:cubicBezTo>
                      <a:pt x="1786" y="3997"/>
                      <a:pt x="2553" y="5872"/>
                      <a:pt x="3956" y="5872"/>
                    </a:cubicBezTo>
                    <a:cubicBezTo>
                      <a:pt x="5360" y="5872"/>
                      <a:pt x="9189" y="3248"/>
                      <a:pt x="9189" y="3248"/>
                    </a:cubicBezTo>
                    <a:lnTo>
                      <a:pt x="7401" y="125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>
                <a:off x="-1655250" y="2681525"/>
                <a:ext cx="244875" cy="159900"/>
              </a:xfrm>
              <a:custGeom>
                <a:rect b="b" l="l" r="r" t="t"/>
                <a:pathLst>
                  <a:path extrusionOk="0" h="6396" w="9795">
                    <a:moveTo>
                      <a:pt x="3548" y="527"/>
                    </a:moveTo>
                    <a:lnTo>
                      <a:pt x="7510" y="643"/>
                    </a:lnTo>
                    <a:lnTo>
                      <a:pt x="9104" y="3431"/>
                    </a:lnTo>
                    <a:cubicBezTo>
                      <a:pt x="7923" y="4222"/>
                      <a:pt x="5241" y="5874"/>
                      <a:pt x="4219" y="5874"/>
                    </a:cubicBezTo>
                    <a:cubicBezTo>
                      <a:pt x="3008" y="5874"/>
                      <a:pt x="2297" y="4179"/>
                      <a:pt x="2290" y="4162"/>
                    </a:cubicBezTo>
                    <a:lnTo>
                      <a:pt x="2205" y="3955"/>
                    </a:lnTo>
                    <a:lnTo>
                      <a:pt x="1987" y="4008"/>
                    </a:lnTo>
                    <a:cubicBezTo>
                      <a:pt x="1809" y="4051"/>
                      <a:pt x="1575" y="4083"/>
                      <a:pt x="1360" y="4083"/>
                    </a:cubicBezTo>
                    <a:cubicBezTo>
                      <a:pt x="1132" y="4083"/>
                      <a:pt x="925" y="4047"/>
                      <a:pt x="827" y="3950"/>
                    </a:cubicBezTo>
                    <a:cubicBezTo>
                      <a:pt x="612" y="3741"/>
                      <a:pt x="548" y="3414"/>
                      <a:pt x="530" y="3246"/>
                    </a:cubicBezTo>
                    <a:lnTo>
                      <a:pt x="3548" y="527"/>
                    </a:lnTo>
                    <a:close/>
                    <a:moveTo>
                      <a:pt x="3355" y="0"/>
                    </a:moveTo>
                    <a:lnTo>
                      <a:pt x="1" y="3020"/>
                    </a:lnTo>
                    <a:lnTo>
                      <a:pt x="1" y="3137"/>
                    </a:lnTo>
                    <a:cubicBezTo>
                      <a:pt x="1" y="3167"/>
                      <a:pt x="6" y="3875"/>
                      <a:pt x="462" y="4322"/>
                    </a:cubicBezTo>
                    <a:cubicBezTo>
                      <a:pt x="687" y="4542"/>
                      <a:pt x="1043" y="4603"/>
                      <a:pt x="1368" y="4603"/>
                    </a:cubicBezTo>
                    <a:cubicBezTo>
                      <a:pt x="1570" y="4603"/>
                      <a:pt x="1759" y="4579"/>
                      <a:pt x="1897" y="4556"/>
                    </a:cubicBezTo>
                    <a:cubicBezTo>
                      <a:pt x="2152" y="5069"/>
                      <a:pt x="2931" y="6395"/>
                      <a:pt x="4217" y="6395"/>
                    </a:cubicBezTo>
                    <a:cubicBezTo>
                      <a:pt x="5685" y="6395"/>
                      <a:pt x="9437" y="3835"/>
                      <a:pt x="9596" y="3726"/>
                    </a:cubicBezTo>
                    <a:lnTo>
                      <a:pt x="9795" y="3591"/>
                    </a:lnTo>
                    <a:lnTo>
                      <a:pt x="7816" y="132"/>
                    </a:ln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-1517925" y="2054050"/>
                <a:ext cx="411575" cy="715275"/>
              </a:xfrm>
              <a:custGeom>
                <a:rect b="b" l="l" r="r" t="t"/>
                <a:pathLst>
                  <a:path extrusionOk="0" h="28611" w="16463">
                    <a:moveTo>
                      <a:pt x="2169" y="1"/>
                    </a:moveTo>
                    <a:lnTo>
                      <a:pt x="1" y="13243"/>
                    </a:lnTo>
                    <a:lnTo>
                      <a:pt x="5998" y="18116"/>
                    </a:lnTo>
                    <a:lnTo>
                      <a:pt x="2169" y="25487"/>
                    </a:lnTo>
                    <a:lnTo>
                      <a:pt x="3957" y="28611"/>
                    </a:lnTo>
                    <a:lnTo>
                      <a:pt x="16463" y="19615"/>
                    </a:lnTo>
                    <a:lnTo>
                      <a:pt x="216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-1524950" y="2037650"/>
                <a:ext cx="427725" cy="741150"/>
              </a:xfrm>
              <a:custGeom>
                <a:rect b="b" l="l" r="r" t="t"/>
                <a:pathLst>
                  <a:path extrusionOk="0" h="29646" w="17109">
                    <a:moveTo>
                      <a:pt x="2607" y="1313"/>
                    </a:moveTo>
                    <a:lnTo>
                      <a:pt x="16378" y="20213"/>
                    </a:lnTo>
                    <a:lnTo>
                      <a:pt x="4320" y="28887"/>
                    </a:lnTo>
                    <a:lnTo>
                      <a:pt x="2747" y="26137"/>
                    </a:lnTo>
                    <a:lnTo>
                      <a:pt x="6609" y="18704"/>
                    </a:lnTo>
                    <a:lnTo>
                      <a:pt x="563" y="13793"/>
                    </a:lnTo>
                    <a:lnTo>
                      <a:pt x="2607" y="1313"/>
                    </a:lnTo>
                    <a:close/>
                    <a:moveTo>
                      <a:pt x="2295" y="1"/>
                    </a:moveTo>
                    <a:lnTo>
                      <a:pt x="1" y="14006"/>
                    </a:lnTo>
                    <a:lnTo>
                      <a:pt x="5950" y="18840"/>
                    </a:lnTo>
                    <a:lnTo>
                      <a:pt x="2155" y="26149"/>
                    </a:lnTo>
                    <a:lnTo>
                      <a:pt x="4155" y="29646"/>
                    </a:lnTo>
                    <a:lnTo>
                      <a:pt x="17108" y="20330"/>
                    </a:lnTo>
                    <a:lnTo>
                      <a:pt x="22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-1445750" y="2631400"/>
                <a:ext cx="69950" cy="110075"/>
              </a:xfrm>
              <a:custGeom>
                <a:rect b="b" l="l" r="r" t="t"/>
                <a:pathLst>
                  <a:path extrusionOk="0" h="4403" w="2798">
                    <a:moveTo>
                      <a:pt x="299" y="1"/>
                    </a:moveTo>
                    <a:cubicBezTo>
                      <a:pt x="256" y="1"/>
                      <a:pt x="213" y="12"/>
                      <a:pt x="172" y="34"/>
                    </a:cubicBezTo>
                    <a:cubicBezTo>
                      <a:pt x="44" y="105"/>
                      <a:pt x="0" y="270"/>
                      <a:pt x="77" y="396"/>
                    </a:cubicBezTo>
                    <a:lnTo>
                      <a:pt x="2247" y="4270"/>
                    </a:lnTo>
                    <a:cubicBezTo>
                      <a:pt x="2291" y="4352"/>
                      <a:pt x="2379" y="4403"/>
                      <a:pt x="2473" y="4403"/>
                    </a:cubicBezTo>
                    <a:cubicBezTo>
                      <a:pt x="2672" y="4403"/>
                      <a:pt x="2798" y="4189"/>
                      <a:pt x="2701" y="4015"/>
                    </a:cubicBezTo>
                    <a:lnTo>
                      <a:pt x="531" y="142"/>
                    </a:lnTo>
                    <a:cubicBezTo>
                      <a:pt x="484" y="52"/>
                      <a:pt x="393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-1375375" y="2394150"/>
                <a:ext cx="56300" cy="119325"/>
              </a:xfrm>
              <a:custGeom>
                <a:rect b="b" l="l" r="r" t="t"/>
                <a:pathLst>
                  <a:path extrusionOk="0" h="4773" w="2252">
                    <a:moveTo>
                      <a:pt x="1957" y="1"/>
                    </a:moveTo>
                    <a:cubicBezTo>
                      <a:pt x="1851" y="1"/>
                      <a:pt x="1752" y="65"/>
                      <a:pt x="1713" y="170"/>
                    </a:cubicBezTo>
                    <a:lnTo>
                      <a:pt x="54" y="4418"/>
                    </a:lnTo>
                    <a:cubicBezTo>
                      <a:pt x="1" y="4551"/>
                      <a:pt x="67" y="4702"/>
                      <a:pt x="202" y="4754"/>
                    </a:cubicBezTo>
                    <a:cubicBezTo>
                      <a:pt x="232" y="4766"/>
                      <a:pt x="263" y="4772"/>
                      <a:pt x="296" y="4772"/>
                    </a:cubicBezTo>
                    <a:cubicBezTo>
                      <a:pt x="404" y="4772"/>
                      <a:pt x="500" y="4706"/>
                      <a:pt x="538" y="4607"/>
                    </a:cubicBezTo>
                    <a:lnTo>
                      <a:pt x="2197" y="359"/>
                    </a:lnTo>
                    <a:cubicBezTo>
                      <a:pt x="2252" y="224"/>
                      <a:pt x="2185" y="72"/>
                      <a:pt x="2051" y="18"/>
                    </a:cubicBezTo>
                    <a:cubicBezTo>
                      <a:pt x="2020" y="7"/>
                      <a:pt x="1988" y="1"/>
                      <a:pt x="1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3" name="Google Shape;413;p10"/>
            <p:cNvGrpSpPr/>
            <p:nvPr/>
          </p:nvGrpSpPr>
          <p:grpSpPr>
            <a:xfrm>
              <a:off x="1089587" y="3211534"/>
              <a:ext cx="1771044" cy="1777177"/>
              <a:chOff x="1252700" y="238400"/>
              <a:chExt cx="5219700" cy="5237775"/>
            </a:xfrm>
          </p:grpSpPr>
          <p:sp>
            <p:nvSpPr>
              <p:cNvPr id="414" name="Google Shape;414;p10"/>
              <p:cNvSpPr/>
              <p:nvPr/>
            </p:nvSpPr>
            <p:spPr>
              <a:xfrm>
                <a:off x="2451375" y="1351625"/>
                <a:ext cx="469250" cy="37725"/>
              </a:xfrm>
              <a:custGeom>
                <a:rect b="b" l="l" r="r" t="t"/>
                <a:pathLst>
                  <a:path extrusionOk="0" h="1509" w="18770">
                    <a:moveTo>
                      <a:pt x="18770" y="1"/>
                    </a:moveTo>
                    <a:cubicBezTo>
                      <a:pt x="12824" y="577"/>
                      <a:pt x="6970" y="485"/>
                      <a:pt x="0" y="1077"/>
                    </a:cubicBezTo>
                    <a:cubicBezTo>
                      <a:pt x="74" y="1212"/>
                      <a:pt x="127" y="1357"/>
                      <a:pt x="156" y="1508"/>
                    </a:cubicBezTo>
                    <a:lnTo>
                      <a:pt x="18770" y="1508"/>
                    </a:lnTo>
                    <a:lnTo>
                      <a:pt x="18770" y="1"/>
                    </a:lnTo>
                    <a:close/>
                  </a:path>
                </a:pathLst>
              </a:custGeom>
              <a:solidFill>
                <a:srgbClr val="C6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1252700" y="693600"/>
                <a:ext cx="5219700" cy="3620175"/>
              </a:xfrm>
              <a:custGeom>
                <a:rect b="b" l="l" r="r" t="t"/>
                <a:pathLst>
                  <a:path extrusionOk="0" h="144807" w="208788">
                    <a:moveTo>
                      <a:pt x="166787" y="50315"/>
                    </a:moveTo>
                    <a:cubicBezTo>
                      <a:pt x="166836" y="50315"/>
                      <a:pt x="166886" y="50317"/>
                      <a:pt x="166937" y="50322"/>
                    </a:cubicBezTo>
                    <a:cubicBezTo>
                      <a:pt x="167741" y="50397"/>
                      <a:pt x="168355" y="51073"/>
                      <a:pt x="168355" y="51882"/>
                    </a:cubicBezTo>
                    <a:cubicBezTo>
                      <a:pt x="168355" y="52690"/>
                      <a:pt x="167741" y="53366"/>
                      <a:pt x="166937" y="53441"/>
                    </a:cubicBezTo>
                    <a:cubicBezTo>
                      <a:pt x="166886" y="53446"/>
                      <a:pt x="166836" y="53449"/>
                      <a:pt x="166787" y="53449"/>
                    </a:cubicBezTo>
                    <a:cubicBezTo>
                      <a:pt x="166043" y="53449"/>
                      <a:pt x="165392" y="52920"/>
                      <a:pt x="165250" y="52176"/>
                    </a:cubicBezTo>
                    <a:lnTo>
                      <a:pt x="145519" y="52176"/>
                    </a:lnTo>
                    <a:lnTo>
                      <a:pt x="145519" y="51587"/>
                    </a:lnTo>
                    <a:lnTo>
                      <a:pt x="165250" y="51587"/>
                    </a:lnTo>
                    <a:cubicBezTo>
                      <a:pt x="165392" y="50843"/>
                      <a:pt x="166043" y="50315"/>
                      <a:pt x="166787" y="50315"/>
                    </a:cubicBezTo>
                    <a:close/>
                    <a:moveTo>
                      <a:pt x="39992" y="50314"/>
                    </a:moveTo>
                    <a:cubicBezTo>
                      <a:pt x="39997" y="50314"/>
                      <a:pt x="40002" y="50314"/>
                      <a:pt x="40006" y="50314"/>
                    </a:cubicBezTo>
                    <a:cubicBezTo>
                      <a:pt x="40814" y="50314"/>
                      <a:pt x="41471" y="50928"/>
                      <a:pt x="41557" y="51713"/>
                    </a:cubicBezTo>
                    <a:lnTo>
                      <a:pt x="70690" y="51713"/>
                    </a:lnTo>
                    <a:lnTo>
                      <a:pt x="70690" y="52302"/>
                    </a:lnTo>
                    <a:lnTo>
                      <a:pt x="41510" y="52302"/>
                    </a:lnTo>
                    <a:cubicBezTo>
                      <a:pt x="41324" y="52962"/>
                      <a:pt x="40726" y="53449"/>
                      <a:pt x="40006" y="53449"/>
                    </a:cubicBezTo>
                    <a:cubicBezTo>
                      <a:pt x="40002" y="53449"/>
                      <a:pt x="39997" y="53449"/>
                      <a:pt x="39992" y="53449"/>
                    </a:cubicBezTo>
                    <a:cubicBezTo>
                      <a:pt x="39127" y="53449"/>
                      <a:pt x="38424" y="52748"/>
                      <a:pt x="38424" y="51882"/>
                    </a:cubicBezTo>
                    <a:cubicBezTo>
                      <a:pt x="38424" y="51015"/>
                      <a:pt x="39127" y="50314"/>
                      <a:pt x="39992" y="50314"/>
                    </a:cubicBezTo>
                    <a:close/>
                    <a:moveTo>
                      <a:pt x="189267" y="65419"/>
                    </a:moveTo>
                    <a:cubicBezTo>
                      <a:pt x="190075" y="65419"/>
                      <a:pt x="190750" y="66033"/>
                      <a:pt x="190827" y="66837"/>
                    </a:cubicBezTo>
                    <a:cubicBezTo>
                      <a:pt x="190904" y="67642"/>
                      <a:pt x="190355" y="68373"/>
                      <a:pt x="189561" y="68524"/>
                    </a:cubicBezTo>
                    <a:lnTo>
                      <a:pt x="189561" y="84816"/>
                    </a:lnTo>
                    <a:lnTo>
                      <a:pt x="180120" y="84816"/>
                    </a:lnTo>
                    <a:lnTo>
                      <a:pt x="180120" y="95311"/>
                    </a:lnTo>
                    <a:lnTo>
                      <a:pt x="179530" y="95311"/>
                    </a:lnTo>
                    <a:lnTo>
                      <a:pt x="179530" y="84226"/>
                    </a:lnTo>
                    <a:lnTo>
                      <a:pt x="188972" y="84226"/>
                    </a:lnTo>
                    <a:lnTo>
                      <a:pt x="188972" y="68524"/>
                    </a:lnTo>
                    <a:cubicBezTo>
                      <a:pt x="188178" y="68373"/>
                      <a:pt x="187629" y="67642"/>
                      <a:pt x="187706" y="66837"/>
                    </a:cubicBezTo>
                    <a:cubicBezTo>
                      <a:pt x="187782" y="66033"/>
                      <a:pt x="188458" y="65419"/>
                      <a:pt x="189267" y="65419"/>
                    </a:cubicBezTo>
                    <a:close/>
                    <a:moveTo>
                      <a:pt x="15147" y="88090"/>
                    </a:moveTo>
                    <a:cubicBezTo>
                      <a:pt x="15152" y="88090"/>
                      <a:pt x="15158" y="88090"/>
                      <a:pt x="15163" y="88090"/>
                    </a:cubicBezTo>
                    <a:cubicBezTo>
                      <a:pt x="15858" y="88090"/>
                      <a:pt x="16440" y="88545"/>
                      <a:pt x="16646" y="89172"/>
                    </a:cubicBezTo>
                    <a:lnTo>
                      <a:pt x="30860" y="89172"/>
                    </a:lnTo>
                    <a:lnTo>
                      <a:pt x="30860" y="94304"/>
                    </a:lnTo>
                    <a:cubicBezTo>
                      <a:pt x="31360" y="94499"/>
                      <a:pt x="31725" y="94938"/>
                      <a:pt x="31827" y="95467"/>
                    </a:cubicBezTo>
                    <a:lnTo>
                      <a:pt x="191326" y="95467"/>
                    </a:lnTo>
                    <a:cubicBezTo>
                      <a:pt x="191468" y="94722"/>
                      <a:pt x="192120" y="94193"/>
                      <a:pt x="192864" y="94193"/>
                    </a:cubicBezTo>
                    <a:cubicBezTo>
                      <a:pt x="192913" y="94193"/>
                      <a:pt x="192963" y="94195"/>
                      <a:pt x="193012" y="94200"/>
                    </a:cubicBezTo>
                    <a:cubicBezTo>
                      <a:pt x="193817" y="94277"/>
                      <a:pt x="194431" y="94952"/>
                      <a:pt x="194431" y="95760"/>
                    </a:cubicBezTo>
                    <a:cubicBezTo>
                      <a:pt x="194431" y="96569"/>
                      <a:pt x="193817" y="97244"/>
                      <a:pt x="193012" y="97321"/>
                    </a:cubicBezTo>
                    <a:cubicBezTo>
                      <a:pt x="192962" y="97326"/>
                      <a:pt x="192912" y="97328"/>
                      <a:pt x="192862" y="97328"/>
                    </a:cubicBezTo>
                    <a:cubicBezTo>
                      <a:pt x="192119" y="97328"/>
                      <a:pt x="191468" y="96800"/>
                      <a:pt x="191326" y="96055"/>
                    </a:cubicBezTo>
                    <a:lnTo>
                      <a:pt x="31826" y="96055"/>
                    </a:lnTo>
                    <a:cubicBezTo>
                      <a:pt x="31686" y="96793"/>
                      <a:pt x="31040" y="97327"/>
                      <a:pt x="30289" y="97327"/>
                    </a:cubicBezTo>
                    <a:cubicBezTo>
                      <a:pt x="29538" y="97327"/>
                      <a:pt x="28892" y="96793"/>
                      <a:pt x="28751" y="96055"/>
                    </a:cubicBezTo>
                    <a:lnTo>
                      <a:pt x="23560" y="96055"/>
                    </a:lnTo>
                    <a:cubicBezTo>
                      <a:pt x="23418" y="96800"/>
                      <a:pt x="22767" y="97328"/>
                      <a:pt x="22023" y="97328"/>
                    </a:cubicBezTo>
                    <a:cubicBezTo>
                      <a:pt x="21973" y="97328"/>
                      <a:pt x="21923" y="97326"/>
                      <a:pt x="21873" y="97321"/>
                    </a:cubicBezTo>
                    <a:cubicBezTo>
                      <a:pt x="21069" y="97244"/>
                      <a:pt x="20455" y="96569"/>
                      <a:pt x="20455" y="95760"/>
                    </a:cubicBezTo>
                    <a:cubicBezTo>
                      <a:pt x="20455" y="94952"/>
                      <a:pt x="21069" y="94276"/>
                      <a:pt x="21873" y="94200"/>
                    </a:cubicBezTo>
                    <a:cubicBezTo>
                      <a:pt x="21923" y="94195"/>
                      <a:pt x="21973" y="94193"/>
                      <a:pt x="22023" y="94193"/>
                    </a:cubicBezTo>
                    <a:cubicBezTo>
                      <a:pt x="22767" y="94193"/>
                      <a:pt x="23418" y="94721"/>
                      <a:pt x="23560" y="95465"/>
                    </a:cubicBezTo>
                    <a:lnTo>
                      <a:pt x="28751" y="95465"/>
                    </a:lnTo>
                    <a:cubicBezTo>
                      <a:pt x="28891" y="94734"/>
                      <a:pt x="29527" y="94203"/>
                      <a:pt x="30270" y="94195"/>
                    </a:cubicBezTo>
                    <a:lnTo>
                      <a:pt x="30270" y="89761"/>
                    </a:lnTo>
                    <a:lnTo>
                      <a:pt x="16720" y="89761"/>
                    </a:lnTo>
                    <a:cubicBezTo>
                      <a:pt x="16665" y="90577"/>
                      <a:pt x="15993" y="91224"/>
                      <a:pt x="15163" y="91224"/>
                    </a:cubicBezTo>
                    <a:cubicBezTo>
                      <a:pt x="15158" y="91224"/>
                      <a:pt x="15152" y="91224"/>
                      <a:pt x="15147" y="91224"/>
                    </a:cubicBezTo>
                    <a:cubicBezTo>
                      <a:pt x="14282" y="91224"/>
                      <a:pt x="13581" y="90523"/>
                      <a:pt x="13581" y="89657"/>
                    </a:cubicBezTo>
                    <a:cubicBezTo>
                      <a:pt x="13581" y="88791"/>
                      <a:pt x="14282" y="88090"/>
                      <a:pt x="15147" y="88090"/>
                    </a:cubicBezTo>
                    <a:close/>
                    <a:moveTo>
                      <a:pt x="169604" y="115323"/>
                    </a:moveTo>
                    <a:cubicBezTo>
                      <a:pt x="170357" y="115323"/>
                      <a:pt x="171001" y="115858"/>
                      <a:pt x="171142" y="116596"/>
                    </a:cubicBezTo>
                    <a:lnTo>
                      <a:pt x="191775" y="116596"/>
                    </a:lnTo>
                    <a:cubicBezTo>
                      <a:pt x="191917" y="115852"/>
                      <a:pt x="192569" y="115323"/>
                      <a:pt x="193312" y="115323"/>
                    </a:cubicBezTo>
                    <a:cubicBezTo>
                      <a:pt x="193362" y="115323"/>
                      <a:pt x="193412" y="115326"/>
                      <a:pt x="193462" y="115330"/>
                    </a:cubicBezTo>
                    <a:cubicBezTo>
                      <a:pt x="194267" y="115407"/>
                      <a:pt x="194880" y="116083"/>
                      <a:pt x="194880" y="116891"/>
                    </a:cubicBezTo>
                    <a:cubicBezTo>
                      <a:pt x="194880" y="117699"/>
                      <a:pt x="194267" y="118374"/>
                      <a:pt x="193462" y="118450"/>
                    </a:cubicBezTo>
                    <a:cubicBezTo>
                      <a:pt x="193412" y="118455"/>
                      <a:pt x="193362" y="118457"/>
                      <a:pt x="193312" y="118457"/>
                    </a:cubicBezTo>
                    <a:cubicBezTo>
                      <a:pt x="192569" y="118457"/>
                      <a:pt x="191917" y="117929"/>
                      <a:pt x="191775" y="117186"/>
                    </a:cubicBezTo>
                    <a:lnTo>
                      <a:pt x="171143" y="117186"/>
                    </a:lnTo>
                    <a:cubicBezTo>
                      <a:pt x="171016" y="117853"/>
                      <a:pt x="170464" y="118364"/>
                      <a:pt x="169780" y="118440"/>
                    </a:cubicBezTo>
                    <a:lnTo>
                      <a:pt x="169780" y="123789"/>
                    </a:lnTo>
                    <a:lnTo>
                      <a:pt x="191767" y="123789"/>
                    </a:lnTo>
                    <a:cubicBezTo>
                      <a:pt x="191869" y="123023"/>
                      <a:pt x="192518" y="122430"/>
                      <a:pt x="193313" y="122430"/>
                    </a:cubicBezTo>
                    <a:cubicBezTo>
                      <a:pt x="194172" y="122437"/>
                      <a:pt x="194865" y="123137"/>
                      <a:pt x="194865" y="123996"/>
                    </a:cubicBezTo>
                    <a:cubicBezTo>
                      <a:pt x="194865" y="124856"/>
                      <a:pt x="194172" y="125556"/>
                      <a:pt x="193313" y="125565"/>
                    </a:cubicBezTo>
                    <a:cubicBezTo>
                      <a:pt x="192579" y="125565"/>
                      <a:pt x="191969" y="125059"/>
                      <a:pt x="191797" y="124378"/>
                    </a:cubicBezTo>
                    <a:lnTo>
                      <a:pt x="169191" y="124378"/>
                    </a:lnTo>
                    <a:lnTo>
                      <a:pt x="169191" y="118395"/>
                    </a:lnTo>
                    <a:cubicBezTo>
                      <a:pt x="168620" y="118239"/>
                      <a:pt x="168179" y="117774"/>
                      <a:pt x="168067" y="117186"/>
                    </a:cubicBezTo>
                    <a:lnTo>
                      <a:pt x="142960" y="117186"/>
                    </a:lnTo>
                    <a:lnTo>
                      <a:pt x="142960" y="116596"/>
                    </a:lnTo>
                    <a:lnTo>
                      <a:pt x="168067" y="116596"/>
                    </a:lnTo>
                    <a:cubicBezTo>
                      <a:pt x="168207" y="115858"/>
                      <a:pt x="168853" y="115323"/>
                      <a:pt x="169604" y="115323"/>
                    </a:cubicBezTo>
                    <a:close/>
                    <a:moveTo>
                      <a:pt x="14087" y="111137"/>
                    </a:moveTo>
                    <a:cubicBezTo>
                      <a:pt x="14092" y="111137"/>
                      <a:pt x="14097" y="111137"/>
                      <a:pt x="14102" y="111137"/>
                    </a:cubicBezTo>
                    <a:cubicBezTo>
                      <a:pt x="14914" y="111137"/>
                      <a:pt x="15574" y="111758"/>
                      <a:pt x="15653" y="112550"/>
                    </a:cubicBezTo>
                    <a:lnTo>
                      <a:pt x="27665" y="112550"/>
                    </a:lnTo>
                    <a:cubicBezTo>
                      <a:pt x="27744" y="111758"/>
                      <a:pt x="28404" y="111137"/>
                      <a:pt x="29216" y="111137"/>
                    </a:cubicBezTo>
                    <a:cubicBezTo>
                      <a:pt x="30029" y="111137"/>
                      <a:pt x="30689" y="111758"/>
                      <a:pt x="30768" y="112550"/>
                    </a:cubicBezTo>
                    <a:lnTo>
                      <a:pt x="39402" y="112550"/>
                    </a:lnTo>
                    <a:lnTo>
                      <a:pt x="39402" y="122440"/>
                    </a:lnTo>
                    <a:lnTo>
                      <a:pt x="57801" y="122440"/>
                    </a:lnTo>
                    <a:cubicBezTo>
                      <a:pt x="57922" y="121811"/>
                      <a:pt x="58414" y="121318"/>
                      <a:pt x="59043" y="121197"/>
                    </a:cubicBezTo>
                    <a:lnTo>
                      <a:pt x="59043" y="116486"/>
                    </a:lnTo>
                    <a:lnTo>
                      <a:pt x="69556" y="116486"/>
                    </a:lnTo>
                    <a:lnTo>
                      <a:pt x="69556" y="117075"/>
                    </a:lnTo>
                    <a:lnTo>
                      <a:pt x="59632" y="117075"/>
                    </a:lnTo>
                    <a:lnTo>
                      <a:pt x="59632" y="121198"/>
                    </a:lnTo>
                    <a:cubicBezTo>
                      <a:pt x="60202" y="121307"/>
                      <a:pt x="60665" y="121721"/>
                      <a:pt x="60836" y="122275"/>
                    </a:cubicBezTo>
                    <a:cubicBezTo>
                      <a:pt x="61006" y="122830"/>
                      <a:pt x="60857" y="123433"/>
                      <a:pt x="60447" y="123843"/>
                    </a:cubicBezTo>
                    <a:cubicBezTo>
                      <a:pt x="60149" y="124142"/>
                      <a:pt x="59749" y="124302"/>
                      <a:pt x="59339" y="124302"/>
                    </a:cubicBezTo>
                    <a:cubicBezTo>
                      <a:pt x="59185" y="124302"/>
                      <a:pt x="59030" y="124280"/>
                      <a:pt x="58879" y="124233"/>
                    </a:cubicBezTo>
                    <a:cubicBezTo>
                      <a:pt x="58324" y="124062"/>
                      <a:pt x="57910" y="123600"/>
                      <a:pt x="57801" y="123030"/>
                    </a:cubicBezTo>
                    <a:lnTo>
                      <a:pt x="38812" y="123030"/>
                    </a:lnTo>
                    <a:lnTo>
                      <a:pt x="38812" y="113140"/>
                    </a:lnTo>
                    <a:lnTo>
                      <a:pt x="30715" y="113140"/>
                    </a:lnTo>
                    <a:cubicBezTo>
                      <a:pt x="30553" y="113700"/>
                      <a:pt x="30091" y="114132"/>
                      <a:pt x="29511" y="114243"/>
                    </a:cubicBezTo>
                    <a:lnTo>
                      <a:pt x="29511" y="129324"/>
                    </a:lnTo>
                    <a:lnTo>
                      <a:pt x="20101" y="129324"/>
                    </a:lnTo>
                    <a:cubicBezTo>
                      <a:pt x="19877" y="129917"/>
                      <a:pt x="19309" y="130341"/>
                      <a:pt x="18638" y="130341"/>
                    </a:cubicBezTo>
                    <a:cubicBezTo>
                      <a:pt x="18633" y="130341"/>
                      <a:pt x="18629" y="130341"/>
                      <a:pt x="18624" y="130341"/>
                    </a:cubicBezTo>
                    <a:cubicBezTo>
                      <a:pt x="17759" y="130341"/>
                      <a:pt x="17056" y="129640"/>
                      <a:pt x="17056" y="128773"/>
                    </a:cubicBezTo>
                    <a:cubicBezTo>
                      <a:pt x="17056" y="127907"/>
                      <a:pt x="17759" y="127206"/>
                      <a:pt x="18624" y="127206"/>
                    </a:cubicBezTo>
                    <a:cubicBezTo>
                      <a:pt x="18629" y="127206"/>
                      <a:pt x="18633" y="127206"/>
                      <a:pt x="18638" y="127206"/>
                    </a:cubicBezTo>
                    <a:cubicBezTo>
                      <a:pt x="19490" y="127206"/>
                      <a:pt x="20180" y="127888"/>
                      <a:pt x="20201" y="128735"/>
                    </a:cubicBezTo>
                    <a:lnTo>
                      <a:pt x="28921" y="128735"/>
                    </a:lnTo>
                    <a:lnTo>
                      <a:pt x="28921" y="114243"/>
                    </a:lnTo>
                    <a:cubicBezTo>
                      <a:pt x="28341" y="114132"/>
                      <a:pt x="27880" y="113700"/>
                      <a:pt x="27717" y="113140"/>
                    </a:cubicBezTo>
                    <a:lnTo>
                      <a:pt x="15601" y="113140"/>
                    </a:lnTo>
                    <a:cubicBezTo>
                      <a:pt x="15411" y="113792"/>
                      <a:pt x="14815" y="114272"/>
                      <a:pt x="14102" y="114272"/>
                    </a:cubicBezTo>
                    <a:cubicBezTo>
                      <a:pt x="14097" y="114272"/>
                      <a:pt x="14092" y="114272"/>
                      <a:pt x="14087" y="114272"/>
                    </a:cubicBezTo>
                    <a:cubicBezTo>
                      <a:pt x="13223" y="114272"/>
                      <a:pt x="12519" y="113571"/>
                      <a:pt x="12519" y="112705"/>
                    </a:cubicBezTo>
                    <a:cubicBezTo>
                      <a:pt x="12519" y="111838"/>
                      <a:pt x="13223" y="111137"/>
                      <a:pt x="14087" y="111137"/>
                    </a:cubicBezTo>
                    <a:close/>
                    <a:moveTo>
                      <a:pt x="136905" y="1"/>
                    </a:moveTo>
                    <a:cubicBezTo>
                      <a:pt x="132240" y="1"/>
                      <a:pt x="127894" y="738"/>
                      <a:pt x="123858" y="1748"/>
                    </a:cubicBezTo>
                    <a:cubicBezTo>
                      <a:pt x="110020" y="5210"/>
                      <a:pt x="103470" y="13062"/>
                      <a:pt x="88405" y="20150"/>
                    </a:cubicBezTo>
                    <a:lnTo>
                      <a:pt x="88405" y="23084"/>
                    </a:lnTo>
                    <a:lnTo>
                      <a:pt x="101149" y="23084"/>
                    </a:lnTo>
                    <a:lnTo>
                      <a:pt x="101149" y="23672"/>
                    </a:lnTo>
                    <a:lnTo>
                      <a:pt x="87817" y="23672"/>
                    </a:lnTo>
                    <a:lnTo>
                      <a:pt x="87817" y="20427"/>
                    </a:lnTo>
                    <a:cubicBezTo>
                      <a:pt x="86732" y="20929"/>
                      <a:pt x="85607" y="21426"/>
                      <a:pt x="84429" y="21917"/>
                    </a:cubicBezTo>
                    <a:cubicBezTo>
                      <a:pt x="78037" y="24581"/>
                      <a:pt x="72617" y="25705"/>
                      <a:pt x="67307" y="26261"/>
                    </a:cubicBezTo>
                    <a:lnTo>
                      <a:pt x="67307" y="28418"/>
                    </a:lnTo>
                    <a:lnTo>
                      <a:pt x="48103" y="28418"/>
                    </a:lnTo>
                    <a:cubicBezTo>
                      <a:pt x="47960" y="29163"/>
                      <a:pt x="47309" y="29691"/>
                      <a:pt x="46565" y="29691"/>
                    </a:cubicBezTo>
                    <a:cubicBezTo>
                      <a:pt x="46516" y="29691"/>
                      <a:pt x="46466" y="29688"/>
                      <a:pt x="46417" y="29684"/>
                    </a:cubicBezTo>
                    <a:cubicBezTo>
                      <a:pt x="45613" y="29607"/>
                      <a:pt x="44999" y="28931"/>
                      <a:pt x="44999" y="28124"/>
                    </a:cubicBezTo>
                    <a:cubicBezTo>
                      <a:pt x="44999" y="27968"/>
                      <a:pt x="45028" y="27819"/>
                      <a:pt x="45071" y="27678"/>
                    </a:cubicBezTo>
                    <a:lnTo>
                      <a:pt x="45071" y="27678"/>
                    </a:lnTo>
                    <a:cubicBezTo>
                      <a:pt x="41448" y="28073"/>
                      <a:pt x="37848" y="28655"/>
                      <a:pt x="34286" y="29422"/>
                    </a:cubicBezTo>
                    <a:cubicBezTo>
                      <a:pt x="12428" y="34111"/>
                      <a:pt x="0" y="63661"/>
                      <a:pt x="0" y="80547"/>
                    </a:cubicBezTo>
                    <a:cubicBezTo>
                      <a:pt x="0" y="97433"/>
                      <a:pt x="1314" y="121838"/>
                      <a:pt x="20143" y="134487"/>
                    </a:cubicBezTo>
                    <a:cubicBezTo>
                      <a:pt x="24099" y="137145"/>
                      <a:pt x="29192" y="138189"/>
                      <a:pt x="34933" y="138189"/>
                    </a:cubicBezTo>
                    <a:cubicBezTo>
                      <a:pt x="55990" y="138189"/>
                      <a:pt x="85762" y="124142"/>
                      <a:pt x="100094" y="124142"/>
                    </a:cubicBezTo>
                    <a:cubicBezTo>
                      <a:pt x="100454" y="124142"/>
                      <a:pt x="100804" y="124150"/>
                      <a:pt x="101144" y="124169"/>
                    </a:cubicBezTo>
                    <a:cubicBezTo>
                      <a:pt x="118716" y="125107"/>
                      <a:pt x="138858" y="144807"/>
                      <a:pt x="164145" y="144807"/>
                    </a:cubicBezTo>
                    <a:cubicBezTo>
                      <a:pt x="199570" y="144806"/>
                      <a:pt x="208787" y="98789"/>
                      <a:pt x="202926" y="65885"/>
                    </a:cubicBezTo>
                    <a:cubicBezTo>
                      <a:pt x="200074" y="49872"/>
                      <a:pt x="192226" y="37294"/>
                      <a:pt x="182144" y="25669"/>
                    </a:cubicBezTo>
                    <a:cubicBezTo>
                      <a:pt x="180993" y="24341"/>
                      <a:pt x="179852" y="23076"/>
                      <a:pt x="178721" y="21874"/>
                    </a:cubicBezTo>
                    <a:lnTo>
                      <a:pt x="148778" y="21874"/>
                    </a:lnTo>
                    <a:cubicBezTo>
                      <a:pt x="148554" y="22468"/>
                      <a:pt x="147986" y="22893"/>
                      <a:pt x="147314" y="22893"/>
                    </a:cubicBezTo>
                    <a:cubicBezTo>
                      <a:pt x="147313" y="22893"/>
                      <a:pt x="147313" y="22893"/>
                      <a:pt x="147312" y="22893"/>
                    </a:cubicBezTo>
                    <a:cubicBezTo>
                      <a:pt x="146447" y="22893"/>
                      <a:pt x="145746" y="22190"/>
                      <a:pt x="145747" y="21326"/>
                    </a:cubicBezTo>
                    <a:cubicBezTo>
                      <a:pt x="145747" y="20512"/>
                      <a:pt x="146369" y="19852"/>
                      <a:pt x="147161" y="19773"/>
                    </a:cubicBezTo>
                    <a:lnTo>
                      <a:pt x="147161" y="12882"/>
                    </a:lnTo>
                    <a:lnTo>
                      <a:pt x="129767" y="12882"/>
                    </a:lnTo>
                    <a:lnTo>
                      <a:pt x="129767" y="21874"/>
                    </a:lnTo>
                    <a:lnTo>
                      <a:pt x="109249" y="21874"/>
                    </a:lnTo>
                    <a:lnTo>
                      <a:pt x="109249" y="38214"/>
                    </a:lnTo>
                    <a:lnTo>
                      <a:pt x="108659" y="38214"/>
                    </a:lnTo>
                    <a:lnTo>
                      <a:pt x="108659" y="21285"/>
                    </a:lnTo>
                    <a:lnTo>
                      <a:pt x="129178" y="21285"/>
                    </a:lnTo>
                    <a:lnTo>
                      <a:pt x="129178" y="12293"/>
                    </a:lnTo>
                    <a:lnTo>
                      <a:pt x="161653" y="12293"/>
                    </a:lnTo>
                    <a:cubicBezTo>
                      <a:pt x="161795" y="11549"/>
                      <a:pt x="162447" y="11021"/>
                      <a:pt x="163191" y="11021"/>
                    </a:cubicBezTo>
                    <a:cubicBezTo>
                      <a:pt x="163240" y="11021"/>
                      <a:pt x="163291" y="11023"/>
                      <a:pt x="163341" y="11028"/>
                    </a:cubicBezTo>
                    <a:cubicBezTo>
                      <a:pt x="164145" y="11104"/>
                      <a:pt x="164759" y="11779"/>
                      <a:pt x="164759" y="12588"/>
                    </a:cubicBezTo>
                    <a:cubicBezTo>
                      <a:pt x="164759" y="13397"/>
                      <a:pt x="164145" y="14072"/>
                      <a:pt x="163341" y="14149"/>
                    </a:cubicBezTo>
                    <a:cubicBezTo>
                      <a:pt x="163291" y="14154"/>
                      <a:pt x="163242" y="14156"/>
                      <a:pt x="163193" y="14156"/>
                    </a:cubicBezTo>
                    <a:cubicBezTo>
                      <a:pt x="162448" y="14156"/>
                      <a:pt x="161795" y="13627"/>
                      <a:pt x="161653" y="12882"/>
                    </a:cubicBezTo>
                    <a:lnTo>
                      <a:pt x="147750" y="12882"/>
                    </a:lnTo>
                    <a:lnTo>
                      <a:pt x="147750" y="19828"/>
                    </a:lnTo>
                    <a:cubicBezTo>
                      <a:pt x="148403" y="20016"/>
                      <a:pt x="148859" y="20605"/>
                      <a:pt x="148878" y="21285"/>
                    </a:cubicBezTo>
                    <a:lnTo>
                      <a:pt x="178162" y="21285"/>
                    </a:lnTo>
                    <a:cubicBezTo>
                      <a:pt x="162316" y="4644"/>
                      <a:pt x="148608" y="1"/>
                      <a:pt x="13690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2451375" y="1351625"/>
                <a:ext cx="469250" cy="37725"/>
              </a:xfrm>
              <a:custGeom>
                <a:rect b="b" l="l" r="r" t="t"/>
                <a:pathLst>
                  <a:path extrusionOk="0" h="1509" w="18770">
                    <a:moveTo>
                      <a:pt x="18770" y="1"/>
                    </a:moveTo>
                    <a:cubicBezTo>
                      <a:pt x="12824" y="577"/>
                      <a:pt x="6970" y="485"/>
                      <a:pt x="0" y="1077"/>
                    </a:cubicBezTo>
                    <a:cubicBezTo>
                      <a:pt x="74" y="1212"/>
                      <a:pt x="127" y="1357"/>
                      <a:pt x="156" y="1508"/>
                    </a:cubicBezTo>
                    <a:lnTo>
                      <a:pt x="18770" y="1508"/>
                    </a:lnTo>
                    <a:lnTo>
                      <a:pt x="187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3739775" y="587475"/>
                <a:ext cx="435225" cy="424425"/>
              </a:xfrm>
              <a:custGeom>
                <a:rect b="b" l="l" r="r" t="t"/>
                <a:pathLst>
                  <a:path extrusionOk="0" h="16977" w="17409">
                    <a:moveTo>
                      <a:pt x="8704" y="2482"/>
                    </a:moveTo>
                    <a:cubicBezTo>
                      <a:pt x="12135" y="2482"/>
                      <a:pt x="14927" y="5273"/>
                      <a:pt x="14927" y="8705"/>
                    </a:cubicBezTo>
                    <a:lnTo>
                      <a:pt x="14927" y="14496"/>
                    </a:lnTo>
                    <a:lnTo>
                      <a:pt x="2481" y="14496"/>
                    </a:lnTo>
                    <a:lnTo>
                      <a:pt x="2481" y="8705"/>
                    </a:lnTo>
                    <a:cubicBezTo>
                      <a:pt x="2481" y="5274"/>
                      <a:pt x="5273" y="2482"/>
                      <a:pt x="8704" y="2482"/>
                    </a:cubicBezTo>
                    <a:close/>
                    <a:moveTo>
                      <a:pt x="8704" y="0"/>
                    </a:moveTo>
                    <a:cubicBezTo>
                      <a:pt x="3905" y="0"/>
                      <a:pt x="1" y="3905"/>
                      <a:pt x="1" y="8705"/>
                    </a:cubicBezTo>
                    <a:lnTo>
                      <a:pt x="1" y="15736"/>
                    </a:lnTo>
                    <a:cubicBezTo>
                      <a:pt x="1" y="16420"/>
                      <a:pt x="556" y="16976"/>
                      <a:pt x="1241" y="16976"/>
                    </a:cubicBezTo>
                    <a:lnTo>
                      <a:pt x="16167" y="16976"/>
                    </a:lnTo>
                    <a:cubicBezTo>
                      <a:pt x="16852" y="16976"/>
                      <a:pt x="17407" y="16421"/>
                      <a:pt x="17408" y="15736"/>
                    </a:cubicBezTo>
                    <a:lnTo>
                      <a:pt x="17408" y="8705"/>
                    </a:lnTo>
                    <a:cubicBezTo>
                      <a:pt x="17408" y="3905"/>
                      <a:pt x="13504" y="0"/>
                      <a:pt x="87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3732400" y="580100"/>
                <a:ext cx="449950" cy="439125"/>
              </a:xfrm>
              <a:custGeom>
                <a:rect b="b" l="l" r="r" t="t"/>
                <a:pathLst>
                  <a:path extrusionOk="0" h="17565" w="17998">
                    <a:moveTo>
                      <a:pt x="8998" y="3070"/>
                    </a:moveTo>
                    <a:cubicBezTo>
                      <a:pt x="12268" y="3070"/>
                      <a:pt x="14927" y="5730"/>
                      <a:pt x="14927" y="8999"/>
                    </a:cubicBezTo>
                    <a:lnTo>
                      <a:pt x="14927" y="14496"/>
                    </a:lnTo>
                    <a:lnTo>
                      <a:pt x="3070" y="14496"/>
                    </a:lnTo>
                    <a:lnTo>
                      <a:pt x="3070" y="8999"/>
                    </a:lnTo>
                    <a:cubicBezTo>
                      <a:pt x="3070" y="5729"/>
                      <a:pt x="5728" y="3070"/>
                      <a:pt x="8998" y="3070"/>
                    </a:cubicBezTo>
                    <a:close/>
                    <a:moveTo>
                      <a:pt x="8999" y="2482"/>
                    </a:moveTo>
                    <a:cubicBezTo>
                      <a:pt x="5406" y="2482"/>
                      <a:pt x="2482" y="5405"/>
                      <a:pt x="2482" y="9000"/>
                    </a:cubicBezTo>
                    <a:lnTo>
                      <a:pt x="2482" y="14791"/>
                    </a:lnTo>
                    <a:cubicBezTo>
                      <a:pt x="2482" y="14953"/>
                      <a:pt x="2614" y="15085"/>
                      <a:pt x="2777" y="15085"/>
                    </a:cubicBezTo>
                    <a:lnTo>
                      <a:pt x="15223" y="15085"/>
                    </a:lnTo>
                    <a:cubicBezTo>
                      <a:pt x="15385" y="15085"/>
                      <a:pt x="15517" y="14953"/>
                      <a:pt x="15517" y="14791"/>
                    </a:cubicBezTo>
                    <a:lnTo>
                      <a:pt x="15517" y="9000"/>
                    </a:lnTo>
                    <a:cubicBezTo>
                      <a:pt x="15517" y="5405"/>
                      <a:pt x="12592" y="2482"/>
                      <a:pt x="8999" y="2482"/>
                    </a:cubicBezTo>
                    <a:close/>
                    <a:moveTo>
                      <a:pt x="8999" y="590"/>
                    </a:moveTo>
                    <a:cubicBezTo>
                      <a:pt x="13636" y="590"/>
                      <a:pt x="17408" y="4362"/>
                      <a:pt x="17407" y="9000"/>
                    </a:cubicBezTo>
                    <a:lnTo>
                      <a:pt x="17407" y="16031"/>
                    </a:lnTo>
                    <a:cubicBezTo>
                      <a:pt x="17406" y="16553"/>
                      <a:pt x="16984" y="16976"/>
                      <a:pt x="16462" y="16977"/>
                    </a:cubicBezTo>
                    <a:lnTo>
                      <a:pt x="1535" y="16977"/>
                    </a:lnTo>
                    <a:cubicBezTo>
                      <a:pt x="1013" y="16976"/>
                      <a:pt x="590" y="16553"/>
                      <a:pt x="590" y="16031"/>
                    </a:cubicBezTo>
                    <a:lnTo>
                      <a:pt x="590" y="9000"/>
                    </a:lnTo>
                    <a:cubicBezTo>
                      <a:pt x="590" y="4362"/>
                      <a:pt x="4362" y="590"/>
                      <a:pt x="8999" y="590"/>
                    </a:cubicBezTo>
                    <a:close/>
                    <a:moveTo>
                      <a:pt x="8999" y="0"/>
                    </a:moveTo>
                    <a:cubicBezTo>
                      <a:pt x="4037" y="0"/>
                      <a:pt x="1" y="4038"/>
                      <a:pt x="1" y="9000"/>
                    </a:cubicBezTo>
                    <a:lnTo>
                      <a:pt x="1" y="16030"/>
                    </a:lnTo>
                    <a:cubicBezTo>
                      <a:pt x="2" y="16877"/>
                      <a:pt x="688" y="17564"/>
                      <a:pt x="1536" y="17565"/>
                    </a:cubicBezTo>
                    <a:lnTo>
                      <a:pt x="16462" y="17565"/>
                    </a:lnTo>
                    <a:cubicBezTo>
                      <a:pt x="17310" y="17565"/>
                      <a:pt x="17996" y="16878"/>
                      <a:pt x="17997" y="16031"/>
                    </a:cubicBezTo>
                    <a:lnTo>
                      <a:pt x="17997" y="9000"/>
                    </a:lnTo>
                    <a:cubicBezTo>
                      <a:pt x="17997" y="4038"/>
                      <a:pt x="13961" y="0"/>
                      <a:pt x="8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3716725" y="927125"/>
                <a:ext cx="475125" cy="401500"/>
              </a:xfrm>
              <a:custGeom>
                <a:rect b="b" l="l" r="r" t="t"/>
                <a:pathLst>
                  <a:path extrusionOk="0" h="16060" w="19005">
                    <a:moveTo>
                      <a:pt x="1" y="1"/>
                    </a:moveTo>
                    <a:lnTo>
                      <a:pt x="1" y="16060"/>
                    </a:lnTo>
                    <a:lnTo>
                      <a:pt x="19005" y="16060"/>
                    </a:lnTo>
                    <a:lnTo>
                      <a:pt x="19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3709350" y="919775"/>
                <a:ext cx="489875" cy="416200"/>
              </a:xfrm>
              <a:custGeom>
                <a:rect b="b" l="l" r="r" t="t"/>
                <a:pathLst>
                  <a:path extrusionOk="0" h="16648" w="19595">
                    <a:moveTo>
                      <a:pt x="19005" y="590"/>
                    </a:moveTo>
                    <a:lnTo>
                      <a:pt x="19005" y="16059"/>
                    </a:lnTo>
                    <a:lnTo>
                      <a:pt x="589" y="16059"/>
                    </a:lnTo>
                    <a:lnTo>
                      <a:pt x="589" y="590"/>
                    </a:lnTo>
                    <a:close/>
                    <a:moveTo>
                      <a:pt x="296" y="1"/>
                    </a:moveTo>
                    <a:cubicBezTo>
                      <a:pt x="132" y="1"/>
                      <a:pt x="1" y="132"/>
                      <a:pt x="1" y="295"/>
                    </a:cubicBezTo>
                    <a:lnTo>
                      <a:pt x="1" y="16352"/>
                    </a:lnTo>
                    <a:cubicBezTo>
                      <a:pt x="1" y="16516"/>
                      <a:pt x="132" y="16647"/>
                      <a:pt x="296" y="16647"/>
                    </a:cubicBezTo>
                    <a:lnTo>
                      <a:pt x="19300" y="16647"/>
                    </a:lnTo>
                    <a:cubicBezTo>
                      <a:pt x="19462" y="16647"/>
                      <a:pt x="19595" y="16516"/>
                      <a:pt x="19594" y="16352"/>
                    </a:cubicBezTo>
                    <a:lnTo>
                      <a:pt x="19594" y="295"/>
                    </a:lnTo>
                    <a:cubicBezTo>
                      <a:pt x="19595" y="132"/>
                      <a:pt x="19462" y="1"/>
                      <a:pt x="1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3899800" y="1042075"/>
                <a:ext cx="103925" cy="188500"/>
              </a:xfrm>
              <a:custGeom>
                <a:rect b="b" l="l" r="r" t="t"/>
                <a:pathLst>
                  <a:path extrusionOk="0" h="7540" w="4157">
                    <a:moveTo>
                      <a:pt x="2086" y="1"/>
                    </a:moveTo>
                    <a:cubicBezTo>
                      <a:pt x="1719" y="1"/>
                      <a:pt x="1352" y="98"/>
                      <a:pt x="1026" y="293"/>
                    </a:cubicBezTo>
                    <a:cubicBezTo>
                      <a:pt x="385" y="675"/>
                      <a:pt x="0" y="1371"/>
                      <a:pt x="17" y="2116"/>
                    </a:cubicBezTo>
                    <a:cubicBezTo>
                      <a:pt x="33" y="2860"/>
                      <a:pt x="449" y="3539"/>
                      <a:pt x="1105" y="3892"/>
                    </a:cubicBezTo>
                    <a:lnTo>
                      <a:pt x="757" y="7539"/>
                    </a:lnTo>
                    <a:lnTo>
                      <a:pt x="3417" y="7539"/>
                    </a:lnTo>
                    <a:lnTo>
                      <a:pt x="3070" y="3892"/>
                    </a:lnTo>
                    <a:cubicBezTo>
                      <a:pt x="3738" y="3531"/>
                      <a:pt x="4156" y="2832"/>
                      <a:pt x="4156" y="2072"/>
                    </a:cubicBezTo>
                    <a:cubicBezTo>
                      <a:pt x="4156" y="1326"/>
                      <a:pt x="3756" y="639"/>
                      <a:pt x="3108" y="271"/>
                    </a:cubicBezTo>
                    <a:cubicBezTo>
                      <a:pt x="2791" y="91"/>
                      <a:pt x="2438" y="1"/>
                      <a:pt x="20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3892850" y="1034750"/>
                <a:ext cx="118250" cy="203200"/>
              </a:xfrm>
              <a:custGeom>
                <a:rect b="b" l="l" r="r" t="t"/>
                <a:pathLst>
                  <a:path extrusionOk="0" h="8128" w="4730">
                    <a:moveTo>
                      <a:pt x="2364" y="589"/>
                    </a:moveTo>
                    <a:cubicBezTo>
                      <a:pt x="3343" y="589"/>
                      <a:pt x="4139" y="1386"/>
                      <a:pt x="4139" y="2364"/>
                    </a:cubicBezTo>
                    <a:cubicBezTo>
                      <a:pt x="4139" y="3016"/>
                      <a:pt x="3782" y="3617"/>
                      <a:pt x="3207" y="3926"/>
                    </a:cubicBezTo>
                    <a:lnTo>
                      <a:pt x="3035" y="4019"/>
                    </a:lnTo>
                    <a:lnTo>
                      <a:pt x="3371" y="7537"/>
                    </a:lnTo>
                    <a:lnTo>
                      <a:pt x="1358" y="7537"/>
                    </a:lnTo>
                    <a:lnTo>
                      <a:pt x="1694" y="4019"/>
                    </a:lnTo>
                    <a:lnTo>
                      <a:pt x="1522" y="3926"/>
                    </a:lnTo>
                    <a:cubicBezTo>
                      <a:pt x="947" y="3617"/>
                      <a:pt x="590" y="3016"/>
                      <a:pt x="590" y="2364"/>
                    </a:cubicBezTo>
                    <a:cubicBezTo>
                      <a:pt x="590" y="1386"/>
                      <a:pt x="1386" y="589"/>
                      <a:pt x="2364" y="589"/>
                    </a:cubicBezTo>
                    <a:close/>
                    <a:moveTo>
                      <a:pt x="2365" y="1"/>
                    </a:moveTo>
                    <a:cubicBezTo>
                      <a:pt x="1061" y="1"/>
                      <a:pt x="1" y="1061"/>
                      <a:pt x="1" y="2365"/>
                    </a:cubicBezTo>
                    <a:cubicBezTo>
                      <a:pt x="1" y="3162"/>
                      <a:pt x="403" y="3907"/>
                      <a:pt x="1072" y="4343"/>
                    </a:cubicBezTo>
                    <a:lnTo>
                      <a:pt x="711" y="8127"/>
                    </a:lnTo>
                    <a:lnTo>
                      <a:pt x="4019" y="8127"/>
                    </a:lnTo>
                    <a:lnTo>
                      <a:pt x="3658" y="4343"/>
                    </a:lnTo>
                    <a:cubicBezTo>
                      <a:pt x="4326" y="3907"/>
                      <a:pt x="4729" y="3162"/>
                      <a:pt x="4728" y="2365"/>
                    </a:cubicBezTo>
                    <a:cubicBezTo>
                      <a:pt x="4728" y="1061"/>
                      <a:pt x="3668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5477025" y="2569425"/>
                <a:ext cx="435225" cy="424400"/>
              </a:xfrm>
              <a:custGeom>
                <a:rect b="b" l="l" r="r" t="t"/>
                <a:pathLst>
                  <a:path extrusionOk="0" h="16976" w="17409">
                    <a:moveTo>
                      <a:pt x="8705" y="2481"/>
                    </a:moveTo>
                    <a:cubicBezTo>
                      <a:pt x="12136" y="2481"/>
                      <a:pt x="14928" y="5273"/>
                      <a:pt x="14928" y="8704"/>
                    </a:cubicBezTo>
                    <a:lnTo>
                      <a:pt x="14928" y="14495"/>
                    </a:lnTo>
                    <a:lnTo>
                      <a:pt x="2482" y="14495"/>
                    </a:lnTo>
                    <a:lnTo>
                      <a:pt x="2482" y="8704"/>
                    </a:lnTo>
                    <a:cubicBezTo>
                      <a:pt x="2482" y="5273"/>
                      <a:pt x="5273" y="2481"/>
                      <a:pt x="8705" y="2481"/>
                    </a:cubicBezTo>
                    <a:close/>
                    <a:moveTo>
                      <a:pt x="8705" y="0"/>
                    </a:moveTo>
                    <a:cubicBezTo>
                      <a:pt x="3906" y="0"/>
                      <a:pt x="1" y="3904"/>
                      <a:pt x="1" y="8704"/>
                    </a:cubicBezTo>
                    <a:lnTo>
                      <a:pt x="1" y="15735"/>
                    </a:lnTo>
                    <a:cubicBezTo>
                      <a:pt x="1" y="16420"/>
                      <a:pt x="557" y="16975"/>
                      <a:pt x="1242" y="16975"/>
                    </a:cubicBezTo>
                    <a:lnTo>
                      <a:pt x="16168" y="16975"/>
                    </a:lnTo>
                    <a:cubicBezTo>
                      <a:pt x="16854" y="16975"/>
                      <a:pt x="17409" y="16420"/>
                      <a:pt x="17409" y="15735"/>
                    </a:cubicBezTo>
                    <a:lnTo>
                      <a:pt x="17409" y="8704"/>
                    </a:lnTo>
                    <a:cubicBezTo>
                      <a:pt x="17409" y="3905"/>
                      <a:pt x="13505" y="0"/>
                      <a:pt x="87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5469700" y="2562050"/>
                <a:ext cx="449925" cy="439125"/>
              </a:xfrm>
              <a:custGeom>
                <a:rect b="b" l="l" r="r" t="t"/>
                <a:pathLst>
                  <a:path extrusionOk="0" h="17565" w="17997">
                    <a:moveTo>
                      <a:pt x="8998" y="3069"/>
                    </a:moveTo>
                    <a:cubicBezTo>
                      <a:pt x="12267" y="3069"/>
                      <a:pt x="14926" y="5729"/>
                      <a:pt x="14926" y="8999"/>
                    </a:cubicBezTo>
                    <a:lnTo>
                      <a:pt x="14926" y="14495"/>
                    </a:lnTo>
                    <a:lnTo>
                      <a:pt x="3069" y="14495"/>
                    </a:lnTo>
                    <a:lnTo>
                      <a:pt x="3069" y="8999"/>
                    </a:lnTo>
                    <a:cubicBezTo>
                      <a:pt x="3069" y="5729"/>
                      <a:pt x="5728" y="3069"/>
                      <a:pt x="8998" y="3069"/>
                    </a:cubicBezTo>
                    <a:close/>
                    <a:moveTo>
                      <a:pt x="8998" y="2481"/>
                    </a:moveTo>
                    <a:cubicBezTo>
                      <a:pt x="5405" y="2481"/>
                      <a:pt x="2480" y="5405"/>
                      <a:pt x="2480" y="8999"/>
                    </a:cubicBezTo>
                    <a:lnTo>
                      <a:pt x="2480" y="14790"/>
                    </a:lnTo>
                    <a:cubicBezTo>
                      <a:pt x="2480" y="14952"/>
                      <a:pt x="2613" y="15085"/>
                      <a:pt x="2775" y="15085"/>
                    </a:cubicBezTo>
                    <a:lnTo>
                      <a:pt x="15221" y="15085"/>
                    </a:lnTo>
                    <a:cubicBezTo>
                      <a:pt x="15383" y="15085"/>
                      <a:pt x="15516" y="14952"/>
                      <a:pt x="15516" y="14790"/>
                    </a:cubicBezTo>
                    <a:lnTo>
                      <a:pt x="15516" y="8999"/>
                    </a:lnTo>
                    <a:cubicBezTo>
                      <a:pt x="15516" y="5405"/>
                      <a:pt x="12592" y="2481"/>
                      <a:pt x="8998" y="2481"/>
                    </a:cubicBezTo>
                    <a:close/>
                    <a:moveTo>
                      <a:pt x="8998" y="589"/>
                    </a:moveTo>
                    <a:cubicBezTo>
                      <a:pt x="13634" y="589"/>
                      <a:pt x="17408" y="4361"/>
                      <a:pt x="17407" y="8999"/>
                    </a:cubicBezTo>
                    <a:lnTo>
                      <a:pt x="17407" y="16030"/>
                    </a:lnTo>
                    <a:cubicBezTo>
                      <a:pt x="17407" y="16552"/>
                      <a:pt x="16983" y="16975"/>
                      <a:pt x="16461" y="16975"/>
                    </a:cubicBezTo>
                    <a:lnTo>
                      <a:pt x="1534" y="16975"/>
                    </a:lnTo>
                    <a:cubicBezTo>
                      <a:pt x="1012" y="16974"/>
                      <a:pt x="589" y="16552"/>
                      <a:pt x="589" y="16030"/>
                    </a:cubicBezTo>
                    <a:lnTo>
                      <a:pt x="589" y="8999"/>
                    </a:lnTo>
                    <a:cubicBezTo>
                      <a:pt x="589" y="4361"/>
                      <a:pt x="4361" y="589"/>
                      <a:pt x="8998" y="589"/>
                    </a:cubicBezTo>
                    <a:close/>
                    <a:moveTo>
                      <a:pt x="8998" y="1"/>
                    </a:moveTo>
                    <a:cubicBezTo>
                      <a:pt x="4036" y="1"/>
                      <a:pt x="0" y="4037"/>
                      <a:pt x="0" y="8999"/>
                    </a:cubicBezTo>
                    <a:lnTo>
                      <a:pt x="0" y="16030"/>
                    </a:lnTo>
                    <a:cubicBezTo>
                      <a:pt x="1" y="16877"/>
                      <a:pt x="688" y="17564"/>
                      <a:pt x="1535" y="17565"/>
                    </a:cubicBezTo>
                    <a:lnTo>
                      <a:pt x="16461" y="17565"/>
                    </a:lnTo>
                    <a:cubicBezTo>
                      <a:pt x="17309" y="17564"/>
                      <a:pt x="17996" y="16877"/>
                      <a:pt x="17996" y="16030"/>
                    </a:cubicBezTo>
                    <a:lnTo>
                      <a:pt x="17996" y="8999"/>
                    </a:lnTo>
                    <a:cubicBezTo>
                      <a:pt x="17996" y="4037"/>
                      <a:pt x="13960" y="1"/>
                      <a:pt x="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5453975" y="2909075"/>
                <a:ext cx="475150" cy="401475"/>
              </a:xfrm>
              <a:custGeom>
                <a:rect b="b" l="l" r="r" t="t"/>
                <a:pathLst>
                  <a:path extrusionOk="0" h="16059" w="19006">
                    <a:moveTo>
                      <a:pt x="1" y="1"/>
                    </a:moveTo>
                    <a:lnTo>
                      <a:pt x="1" y="16059"/>
                    </a:lnTo>
                    <a:lnTo>
                      <a:pt x="19006" y="16059"/>
                    </a:lnTo>
                    <a:lnTo>
                      <a:pt x="19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5446600" y="2901700"/>
                <a:ext cx="489875" cy="416225"/>
              </a:xfrm>
              <a:custGeom>
                <a:rect b="b" l="l" r="r" t="t"/>
                <a:pathLst>
                  <a:path extrusionOk="0" h="16649" w="19595">
                    <a:moveTo>
                      <a:pt x="19006" y="590"/>
                    </a:moveTo>
                    <a:lnTo>
                      <a:pt x="19006" y="16059"/>
                    </a:lnTo>
                    <a:lnTo>
                      <a:pt x="590" y="16059"/>
                    </a:lnTo>
                    <a:lnTo>
                      <a:pt x="591" y="590"/>
                    </a:lnTo>
                    <a:close/>
                    <a:moveTo>
                      <a:pt x="296" y="1"/>
                    </a:moveTo>
                    <a:cubicBezTo>
                      <a:pt x="133" y="1"/>
                      <a:pt x="1" y="132"/>
                      <a:pt x="2" y="296"/>
                    </a:cubicBezTo>
                    <a:lnTo>
                      <a:pt x="2" y="16354"/>
                    </a:lnTo>
                    <a:cubicBezTo>
                      <a:pt x="2" y="16516"/>
                      <a:pt x="133" y="16649"/>
                      <a:pt x="296" y="16649"/>
                    </a:cubicBezTo>
                    <a:lnTo>
                      <a:pt x="19301" y="16649"/>
                    </a:lnTo>
                    <a:cubicBezTo>
                      <a:pt x="19463" y="16649"/>
                      <a:pt x="19595" y="16516"/>
                      <a:pt x="19595" y="16354"/>
                    </a:cubicBezTo>
                    <a:lnTo>
                      <a:pt x="19595" y="296"/>
                    </a:lnTo>
                    <a:cubicBezTo>
                      <a:pt x="19595" y="132"/>
                      <a:pt x="19463" y="1"/>
                      <a:pt x="19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5637075" y="3024025"/>
                <a:ext cx="103925" cy="188500"/>
              </a:xfrm>
              <a:custGeom>
                <a:rect b="b" l="l" r="r" t="t"/>
                <a:pathLst>
                  <a:path extrusionOk="0" h="7540" w="4157">
                    <a:moveTo>
                      <a:pt x="2085" y="0"/>
                    </a:moveTo>
                    <a:cubicBezTo>
                      <a:pt x="1718" y="0"/>
                      <a:pt x="1351" y="98"/>
                      <a:pt x="1025" y="292"/>
                    </a:cubicBezTo>
                    <a:cubicBezTo>
                      <a:pt x="385" y="675"/>
                      <a:pt x="1" y="1370"/>
                      <a:pt x="17" y="2116"/>
                    </a:cubicBezTo>
                    <a:cubicBezTo>
                      <a:pt x="33" y="2860"/>
                      <a:pt x="448" y="3539"/>
                      <a:pt x="1104" y="3892"/>
                    </a:cubicBezTo>
                    <a:lnTo>
                      <a:pt x="757" y="7539"/>
                    </a:lnTo>
                    <a:lnTo>
                      <a:pt x="3416" y="7539"/>
                    </a:lnTo>
                    <a:lnTo>
                      <a:pt x="3069" y="3892"/>
                    </a:lnTo>
                    <a:cubicBezTo>
                      <a:pt x="3739" y="3531"/>
                      <a:pt x="4155" y="2832"/>
                      <a:pt x="4155" y="2071"/>
                    </a:cubicBezTo>
                    <a:cubicBezTo>
                      <a:pt x="4156" y="1326"/>
                      <a:pt x="3756" y="639"/>
                      <a:pt x="3108" y="270"/>
                    </a:cubicBezTo>
                    <a:cubicBezTo>
                      <a:pt x="2790" y="90"/>
                      <a:pt x="2438" y="0"/>
                      <a:pt x="2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5630150" y="3016700"/>
                <a:ext cx="118200" cy="203200"/>
              </a:xfrm>
              <a:custGeom>
                <a:rect b="b" l="l" r="r" t="t"/>
                <a:pathLst>
                  <a:path extrusionOk="0" h="8128" w="4728">
                    <a:moveTo>
                      <a:pt x="2364" y="590"/>
                    </a:moveTo>
                    <a:cubicBezTo>
                      <a:pt x="3342" y="590"/>
                      <a:pt x="4138" y="1386"/>
                      <a:pt x="4138" y="2364"/>
                    </a:cubicBezTo>
                    <a:cubicBezTo>
                      <a:pt x="4138" y="3016"/>
                      <a:pt x="3781" y="3616"/>
                      <a:pt x="3206" y="3926"/>
                    </a:cubicBezTo>
                    <a:lnTo>
                      <a:pt x="3034" y="4018"/>
                    </a:lnTo>
                    <a:lnTo>
                      <a:pt x="3370" y="7537"/>
                    </a:lnTo>
                    <a:lnTo>
                      <a:pt x="1358" y="7537"/>
                    </a:lnTo>
                    <a:lnTo>
                      <a:pt x="1693" y="4018"/>
                    </a:lnTo>
                    <a:lnTo>
                      <a:pt x="1521" y="3926"/>
                    </a:lnTo>
                    <a:cubicBezTo>
                      <a:pt x="947" y="3616"/>
                      <a:pt x="589" y="3016"/>
                      <a:pt x="589" y="2364"/>
                    </a:cubicBezTo>
                    <a:cubicBezTo>
                      <a:pt x="589" y="1386"/>
                      <a:pt x="1386" y="590"/>
                      <a:pt x="2364" y="590"/>
                    </a:cubicBezTo>
                    <a:close/>
                    <a:moveTo>
                      <a:pt x="2364" y="1"/>
                    </a:moveTo>
                    <a:cubicBezTo>
                      <a:pt x="1060" y="1"/>
                      <a:pt x="0" y="1060"/>
                      <a:pt x="0" y="2364"/>
                    </a:cubicBezTo>
                    <a:cubicBezTo>
                      <a:pt x="0" y="3162"/>
                      <a:pt x="403" y="3907"/>
                      <a:pt x="1070" y="4343"/>
                    </a:cubicBezTo>
                    <a:lnTo>
                      <a:pt x="710" y="8127"/>
                    </a:lnTo>
                    <a:lnTo>
                      <a:pt x="4018" y="8127"/>
                    </a:lnTo>
                    <a:lnTo>
                      <a:pt x="3657" y="4343"/>
                    </a:lnTo>
                    <a:cubicBezTo>
                      <a:pt x="4325" y="3907"/>
                      <a:pt x="4727" y="3162"/>
                      <a:pt x="4727" y="2364"/>
                    </a:cubicBezTo>
                    <a:cubicBezTo>
                      <a:pt x="4727" y="1060"/>
                      <a:pt x="3667" y="1"/>
                      <a:pt x="2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>
                <a:off x="1981725" y="2569425"/>
                <a:ext cx="435225" cy="424400"/>
              </a:xfrm>
              <a:custGeom>
                <a:rect b="b" l="l" r="r" t="t"/>
                <a:pathLst>
                  <a:path extrusionOk="0" h="16976" w="17409">
                    <a:moveTo>
                      <a:pt x="8704" y="2481"/>
                    </a:moveTo>
                    <a:cubicBezTo>
                      <a:pt x="12135" y="2481"/>
                      <a:pt x="14927" y="5273"/>
                      <a:pt x="14927" y="8704"/>
                    </a:cubicBezTo>
                    <a:lnTo>
                      <a:pt x="14927" y="14495"/>
                    </a:lnTo>
                    <a:lnTo>
                      <a:pt x="2481" y="14495"/>
                    </a:lnTo>
                    <a:lnTo>
                      <a:pt x="2481" y="8704"/>
                    </a:lnTo>
                    <a:cubicBezTo>
                      <a:pt x="2481" y="5273"/>
                      <a:pt x="5273" y="2481"/>
                      <a:pt x="8704" y="2481"/>
                    </a:cubicBezTo>
                    <a:close/>
                    <a:moveTo>
                      <a:pt x="8704" y="0"/>
                    </a:moveTo>
                    <a:cubicBezTo>
                      <a:pt x="3905" y="0"/>
                      <a:pt x="0" y="3904"/>
                      <a:pt x="0" y="8704"/>
                    </a:cubicBezTo>
                    <a:lnTo>
                      <a:pt x="0" y="15735"/>
                    </a:lnTo>
                    <a:cubicBezTo>
                      <a:pt x="0" y="16420"/>
                      <a:pt x="555" y="16975"/>
                      <a:pt x="1241" y="16975"/>
                    </a:cubicBezTo>
                    <a:lnTo>
                      <a:pt x="16168" y="16975"/>
                    </a:lnTo>
                    <a:cubicBezTo>
                      <a:pt x="16852" y="16975"/>
                      <a:pt x="17408" y="16420"/>
                      <a:pt x="17408" y="15735"/>
                    </a:cubicBezTo>
                    <a:lnTo>
                      <a:pt x="17408" y="8704"/>
                    </a:lnTo>
                    <a:cubicBezTo>
                      <a:pt x="17408" y="3905"/>
                      <a:pt x="13503" y="0"/>
                      <a:pt x="87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>
                <a:off x="1974350" y="2562050"/>
                <a:ext cx="449975" cy="439125"/>
              </a:xfrm>
              <a:custGeom>
                <a:rect b="b" l="l" r="r" t="t"/>
                <a:pathLst>
                  <a:path extrusionOk="0" h="17565" w="17999">
                    <a:moveTo>
                      <a:pt x="8999" y="3069"/>
                    </a:moveTo>
                    <a:cubicBezTo>
                      <a:pt x="12269" y="3069"/>
                      <a:pt x="14928" y="5729"/>
                      <a:pt x="14928" y="8999"/>
                    </a:cubicBezTo>
                    <a:lnTo>
                      <a:pt x="14928" y="14495"/>
                    </a:lnTo>
                    <a:lnTo>
                      <a:pt x="3070" y="14495"/>
                    </a:lnTo>
                    <a:lnTo>
                      <a:pt x="3071" y="8999"/>
                    </a:lnTo>
                    <a:cubicBezTo>
                      <a:pt x="3071" y="5730"/>
                      <a:pt x="5729" y="3069"/>
                      <a:pt x="8999" y="3069"/>
                    </a:cubicBezTo>
                    <a:close/>
                    <a:moveTo>
                      <a:pt x="9000" y="2481"/>
                    </a:moveTo>
                    <a:cubicBezTo>
                      <a:pt x="5405" y="2481"/>
                      <a:pt x="2482" y="5405"/>
                      <a:pt x="2482" y="8999"/>
                    </a:cubicBezTo>
                    <a:lnTo>
                      <a:pt x="2482" y="14790"/>
                    </a:lnTo>
                    <a:cubicBezTo>
                      <a:pt x="2481" y="14952"/>
                      <a:pt x="2614" y="15085"/>
                      <a:pt x="2776" y="15085"/>
                    </a:cubicBezTo>
                    <a:lnTo>
                      <a:pt x="15223" y="15085"/>
                    </a:lnTo>
                    <a:cubicBezTo>
                      <a:pt x="15385" y="15085"/>
                      <a:pt x="15517" y="14952"/>
                      <a:pt x="15517" y="14790"/>
                    </a:cubicBezTo>
                    <a:lnTo>
                      <a:pt x="15517" y="8999"/>
                    </a:lnTo>
                    <a:cubicBezTo>
                      <a:pt x="15517" y="5405"/>
                      <a:pt x="12593" y="2481"/>
                      <a:pt x="9000" y="2481"/>
                    </a:cubicBezTo>
                    <a:close/>
                    <a:moveTo>
                      <a:pt x="9000" y="589"/>
                    </a:moveTo>
                    <a:cubicBezTo>
                      <a:pt x="13636" y="589"/>
                      <a:pt x="17409" y="4361"/>
                      <a:pt x="17408" y="8999"/>
                    </a:cubicBezTo>
                    <a:lnTo>
                      <a:pt x="17408" y="16030"/>
                    </a:lnTo>
                    <a:cubicBezTo>
                      <a:pt x="17407" y="16552"/>
                      <a:pt x="16985" y="16974"/>
                      <a:pt x="16463" y="16975"/>
                    </a:cubicBezTo>
                    <a:lnTo>
                      <a:pt x="1536" y="16975"/>
                    </a:lnTo>
                    <a:cubicBezTo>
                      <a:pt x="1013" y="16975"/>
                      <a:pt x="590" y="16552"/>
                      <a:pt x="589" y="16030"/>
                    </a:cubicBezTo>
                    <a:lnTo>
                      <a:pt x="589" y="8999"/>
                    </a:lnTo>
                    <a:cubicBezTo>
                      <a:pt x="589" y="4361"/>
                      <a:pt x="4361" y="589"/>
                      <a:pt x="8999" y="589"/>
                    </a:cubicBezTo>
                    <a:close/>
                    <a:moveTo>
                      <a:pt x="8999" y="1"/>
                    </a:moveTo>
                    <a:cubicBezTo>
                      <a:pt x="4038" y="1"/>
                      <a:pt x="0" y="4037"/>
                      <a:pt x="0" y="8999"/>
                    </a:cubicBezTo>
                    <a:lnTo>
                      <a:pt x="0" y="16030"/>
                    </a:lnTo>
                    <a:cubicBezTo>
                      <a:pt x="2" y="16877"/>
                      <a:pt x="688" y="17564"/>
                      <a:pt x="1536" y="17565"/>
                    </a:cubicBezTo>
                    <a:lnTo>
                      <a:pt x="16463" y="17565"/>
                    </a:lnTo>
                    <a:cubicBezTo>
                      <a:pt x="17309" y="17564"/>
                      <a:pt x="17997" y="16877"/>
                      <a:pt x="17998" y="16030"/>
                    </a:cubicBezTo>
                    <a:lnTo>
                      <a:pt x="17998" y="8999"/>
                    </a:lnTo>
                    <a:cubicBezTo>
                      <a:pt x="17998" y="4037"/>
                      <a:pt x="13961" y="1"/>
                      <a:pt x="8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1958675" y="2909075"/>
                <a:ext cx="475150" cy="401475"/>
              </a:xfrm>
              <a:custGeom>
                <a:rect b="b" l="l" r="r" t="t"/>
                <a:pathLst>
                  <a:path extrusionOk="0" h="16059" w="19006">
                    <a:moveTo>
                      <a:pt x="0" y="1"/>
                    </a:moveTo>
                    <a:lnTo>
                      <a:pt x="0" y="16059"/>
                    </a:lnTo>
                    <a:lnTo>
                      <a:pt x="19006" y="16059"/>
                    </a:lnTo>
                    <a:lnTo>
                      <a:pt x="19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0"/>
              <p:cNvSpPr/>
              <p:nvPr/>
            </p:nvSpPr>
            <p:spPr>
              <a:xfrm>
                <a:off x="1951300" y="2901700"/>
                <a:ext cx="489875" cy="416225"/>
              </a:xfrm>
              <a:custGeom>
                <a:rect b="b" l="l" r="r" t="t"/>
                <a:pathLst>
                  <a:path extrusionOk="0" h="16649" w="19595">
                    <a:moveTo>
                      <a:pt x="19006" y="590"/>
                    </a:moveTo>
                    <a:lnTo>
                      <a:pt x="19006" y="16059"/>
                    </a:lnTo>
                    <a:lnTo>
                      <a:pt x="590" y="16059"/>
                    </a:lnTo>
                    <a:lnTo>
                      <a:pt x="590" y="590"/>
                    </a:lnTo>
                    <a:close/>
                    <a:moveTo>
                      <a:pt x="295" y="1"/>
                    </a:moveTo>
                    <a:cubicBezTo>
                      <a:pt x="133" y="1"/>
                      <a:pt x="0" y="132"/>
                      <a:pt x="1" y="296"/>
                    </a:cubicBezTo>
                    <a:lnTo>
                      <a:pt x="1" y="16354"/>
                    </a:lnTo>
                    <a:cubicBezTo>
                      <a:pt x="0" y="16516"/>
                      <a:pt x="133" y="16649"/>
                      <a:pt x="295" y="16649"/>
                    </a:cubicBezTo>
                    <a:lnTo>
                      <a:pt x="19299" y="16649"/>
                    </a:lnTo>
                    <a:cubicBezTo>
                      <a:pt x="19463" y="16649"/>
                      <a:pt x="19594" y="16516"/>
                      <a:pt x="19594" y="16354"/>
                    </a:cubicBezTo>
                    <a:lnTo>
                      <a:pt x="19594" y="296"/>
                    </a:lnTo>
                    <a:cubicBezTo>
                      <a:pt x="19594" y="132"/>
                      <a:pt x="19463" y="1"/>
                      <a:pt x="19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>
                <a:off x="2141775" y="3024025"/>
                <a:ext cx="103875" cy="188500"/>
              </a:xfrm>
              <a:custGeom>
                <a:rect b="b" l="l" r="r" t="t"/>
                <a:pathLst>
                  <a:path extrusionOk="0" h="7540" w="4155">
                    <a:moveTo>
                      <a:pt x="2084" y="0"/>
                    </a:moveTo>
                    <a:cubicBezTo>
                      <a:pt x="1717" y="0"/>
                      <a:pt x="1351" y="98"/>
                      <a:pt x="1024" y="292"/>
                    </a:cubicBezTo>
                    <a:cubicBezTo>
                      <a:pt x="385" y="675"/>
                      <a:pt x="0" y="1370"/>
                      <a:pt x="15" y="2116"/>
                    </a:cubicBezTo>
                    <a:cubicBezTo>
                      <a:pt x="32" y="2860"/>
                      <a:pt x="447" y="3539"/>
                      <a:pt x="1103" y="3892"/>
                    </a:cubicBezTo>
                    <a:lnTo>
                      <a:pt x="756" y="7539"/>
                    </a:lnTo>
                    <a:lnTo>
                      <a:pt x="3416" y="7539"/>
                    </a:lnTo>
                    <a:lnTo>
                      <a:pt x="3068" y="3892"/>
                    </a:lnTo>
                    <a:cubicBezTo>
                      <a:pt x="3738" y="3531"/>
                      <a:pt x="4155" y="2832"/>
                      <a:pt x="4155" y="2071"/>
                    </a:cubicBezTo>
                    <a:cubicBezTo>
                      <a:pt x="4155" y="1326"/>
                      <a:pt x="3756" y="639"/>
                      <a:pt x="3108" y="270"/>
                    </a:cubicBezTo>
                    <a:cubicBezTo>
                      <a:pt x="2790" y="90"/>
                      <a:pt x="2437" y="0"/>
                      <a:pt x="20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2134800" y="3016675"/>
                <a:ext cx="118225" cy="203225"/>
              </a:xfrm>
              <a:custGeom>
                <a:rect b="b" l="l" r="r" t="t"/>
                <a:pathLst>
                  <a:path extrusionOk="0" h="8129" w="4729">
                    <a:moveTo>
                      <a:pt x="2365" y="591"/>
                    </a:moveTo>
                    <a:cubicBezTo>
                      <a:pt x="3344" y="591"/>
                      <a:pt x="4140" y="1387"/>
                      <a:pt x="4140" y="2365"/>
                    </a:cubicBezTo>
                    <a:cubicBezTo>
                      <a:pt x="4140" y="3017"/>
                      <a:pt x="3781" y="3617"/>
                      <a:pt x="3208" y="3927"/>
                    </a:cubicBezTo>
                    <a:lnTo>
                      <a:pt x="3036" y="4019"/>
                    </a:lnTo>
                    <a:lnTo>
                      <a:pt x="3371" y="7538"/>
                    </a:lnTo>
                    <a:lnTo>
                      <a:pt x="1358" y="7538"/>
                    </a:lnTo>
                    <a:lnTo>
                      <a:pt x="1695" y="4019"/>
                    </a:lnTo>
                    <a:lnTo>
                      <a:pt x="1523" y="3927"/>
                    </a:lnTo>
                    <a:cubicBezTo>
                      <a:pt x="948" y="3617"/>
                      <a:pt x="590" y="3017"/>
                      <a:pt x="590" y="2365"/>
                    </a:cubicBezTo>
                    <a:cubicBezTo>
                      <a:pt x="590" y="1387"/>
                      <a:pt x="1387" y="591"/>
                      <a:pt x="2365" y="591"/>
                    </a:cubicBezTo>
                    <a:close/>
                    <a:moveTo>
                      <a:pt x="2365" y="1"/>
                    </a:moveTo>
                    <a:cubicBezTo>
                      <a:pt x="1062" y="1"/>
                      <a:pt x="2" y="1061"/>
                      <a:pt x="2" y="2365"/>
                    </a:cubicBezTo>
                    <a:cubicBezTo>
                      <a:pt x="1" y="3162"/>
                      <a:pt x="403" y="3907"/>
                      <a:pt x="1072" y="4344"/>
                    </a:cubicBezTo>
                    <a:lnTo>
                      <a:pt x="711" y="8128"/>
                    </a:lnTo>
                    <a:lnTo>
                      <a:pt x="4019" y="8128"/>
                    </a:lnTo>
                    <a:lnTo>
                      <a:pt x="3659" y="4343"/>
                    </a:lnTo>
                    <a:cubicBezTo>
                      <a:pt x="4326" y="3907"/>
                      <a:pt x="4729" y="3162"/>
                      <a:pt x="4729" y="2365"/>
                    </a:cubicBezTo>
                    <a:cubicBezTo>
                      <a:pt x="4729" y="1062"/>
                      <a:pt x="3667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6074275" y="2700300"/>
                <a:ext cx="144125" cy="518900"/>
              </a:xfrm>
              <a:custGeom>
                <a:rect b="b" l="l" r="r" t="t"/>
                <a:pathLst>
                  <a:path extrusionOk="0" h="20756" w="5765">
                    <a:moveTo>
                      <a:pt x="4480" y="0"/>
                    </a:moveTo>
                    <a:cubicBezTo>
                      <a:pt x="4218" y="0"/>
                      <a:pt x="3956" y="103"/>
                      <a:pt x="3761" y="306"/>
                    </a:cubicBezTo>
                    <a:cubicBezTo>
                      <a:pt x="1396" y="2772"/>
                      <a:pt x="0" y="6537"/>
                      <a:pt x="26" y="10377"/>
                    </a:cubicBezTo>
                    <a:cubicBezTo>
                      <a:pt x="54" y="14266"/>
                      <a:pt x="1529" y="18039"/>
                      <a:pt x="3973" y="20469"/>
                    </a:cubicBezTo>
                    <a:cubicBezTo>
                      <a:pt x="4167" y="20660"/>
                      <a:pt x="4419" y="20755"/>
                      <a:pt x="4672" y="20755"/>
                    </a:cubicBezTo>
                    <a:cubicBezTo>
                      <a:pt x="4927" y="20755"/>
                      <a:pt x="5183" y="20657"/>
                      <a:pt x="5378" y="20461"/>
                    </a:cubicBezTo>
                    <a:cubicBezTo>
                      <a:pt x="5765" y="20073"/>
                      <a:pt x="5764" y="19444"/>
                      <a:pt x="5375" y="19056"/>
                    </a:cubicBezTo>
                    <a:cubicBezTo>
                      <a:pt x="3296" y="16989"/>
                      <a:pt x="2041" y="13739"/>
                      <a:pt x="2018" y="10363"/>
                    </a:cubicBezTo>
                    <a:cubicBezTo>
                      <a:pt x="1995" y="7029"/>
                      <a:pt x="3183" y="3786"/>
                      <a:pt x="5198" y="1685"/>
                    </a:cubicBezTo>
                    <a:cubicBezTo>
                      <a:pt x="5578" y="1288"/>
                      <a:pt x="5565" y="657"/>
                      <a:pt x="5168" y="277"/>
                    </a:cubicBezTo>
                    <a:cubicBezTo>
                      <a:pt x="4975" y="92"/>
                      <a:pt x="4727" y="0"/>
                      <a:pt x="4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>
                <a:off x="6177275" y="2766625"/>
                <a:ext cx="113725" cy="384825"/>
              </a:xfrm>
              <a:custGeom>
                <a:rect b="b" l="l" r="r" t="t"/>
                <a:pathLst>
                  <a:path extrusionOk="0" h="15393" w="4549">
                    <a:moveTo>
                      <a:pt x="3301" y="0"/>
                    </a:moveTo>
                    <a:cubicBezTo>
                      <a:pt x="3019" y="0"/>
                      <a:pt x="2738" y="120"/>
                      <a:pt x="2542" y="353"/>
                    </a:cubicBezTo>
                    <a:cubicBezTo>
                      <a:pt x="897" y="2345"/>
                      <a:pt x="1" y="4953"/>
                      <a:pt x="21" y="7696"/>
                    </a:cubicBezTo>
                    <a:cubicBezTo>
                      <a:pt x="39" y="10459"/>
                      <a:pt x="983" y="13070"/>
                      <a:pt x="2680" y="15046"/>
                    </a:cubicBezTo>
                    <a:cubicBezTo>
                      <a:pt x="2876" y="15275"/>
                      <a:pt x="3155" y="15392"/>
                      <a:pt x="3435" y="15392"/>
                    </a:cubicBezTo>
                    <a:cubicBezTo>
                      <a:pt x="3664" y="15392"/>
                      <a:pt x="3895" y="15313"/>
                      <a:pt x="4082" y="15152"/>
                    </a:cubicBezTo>
                    <a:cubicBezTo>
                      <a:pt x="4500" y="14795"/>
                      <a:pt x="4548" y="14166"/>
                      <a:pt x="4190" y="13750"/>
                    </a:cubicBezTo>
                    <a:cubicBezTo>
                      <a:pt x="2800" y="12130"/>
                      <a:pt x="2027" y="9975"/>
                      <a:pt x="2011" y="7681"/>
                    </a:cubicBezTo>
                    <a:cubicBezTo>
                      <a:pt x="1994" y="5406"/>
                      <a:pt x="2729" y="3253"/>
                      <a:pt x="4077" y="1620"/>
                    </a:cubicBezTo>
                    <a:cubicBezTo>
                      <a:pt x="4418" y="1195"/>
                      <a:pt x="4355" y="575"/>
                      <a:pt x="3934" y="228"/>
                    </a:cubicBezTo>
                    <a:cubicBezTo>
                      <a:pt x="3749" y="75"/>
                      <a:pt x="3525" y="0"/>
                      <a:pt x="3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>
                <a:off x="6272025" y="2833800"/>
                <a:ext cx="91725" cy="251225"/>
              </a:xfrm>
              <a:custGeom>
                <a:rect b="b" l="l" r="r" t="t"/>
                <a:pathLst>
                  <a:path extrusionOk="0" h="10049" w="3669">
                    <a:moveTo>
                      <a:pt x="2402" y="1"/>
                    </a:moveTo>
                    <a:cubicBezTo>
                      <a:pt x="2106" y="1"/>
                      <a:pt x="1813" y="132"/>
                      <a:pt x="1617" y="383"/>
                    </a:cubicBezTo>
                    <a:lnTo>
                      <a:pt x="1618" y="383"/>
                    </a:lnTo>
                    <a:cubicBezTo>
                      <a:pt x="557" y="1743"/>
                      <a:pt x="1" y="3333"/>
                      <a:pt x="13" y="4982"/>
                    </a:cubicBezTo>
                    <a:cubicBezTo>
                      <a:pt x="24" y="6697"/>
                      <a:pt x="643" y="8331"/>
                      <a:pt x="1803" y="9707"/>
                    </a:cubicBezTo>
                    <a:cubicBezTo>
                      <a:pt x="2000" y="9933"/>
                      <a:pt x="2276" y="10049"/>
                      <a:pt x="2554" y="10049"/>
                    </a:cubicBezTo>
                    <a:cubicBezTo>
                      <a:pt x="2781" y="10049"/>
                      <a:pt x="3009" y="9972"/>
                      <a:pt x="3196" y="9815"/>
                    </a:cubicBezTo>
                    <a:cubicBezTo>
                      <a:pt x="3612" y="9464"/>
                      <a:pt x="3669" y="8844"/>
                      <a:pt x="3324" y="8424"/>
                    </a:cubicBezTo>
                    <a:cubicBezTo>
                      <a:pt x="2468" y="7408"/>
                      <a:pt x="2011" y="6213"/>
                      <a:pt x="2002" y="4969"/>
                    </a:cubicBezTo>
                    <a:cubicBezTo>
                      <a:pt x="1994" y="3773"/>
                      <a:pt x="2403" y="2611"/>
                      <a:pt x="3186" y="1609"/>
                    </a:cubicBezTo>
                    <a:cubicBezTo>
                      <a:pt x="3524" y="1176"/>
                      <a:pt x="3447" y="550"/>
                      <a:pt x="3014" y="212"/>
                    </a:cubicBezTo>
                    <a:cubicBezTo>
                      <a:pt x="2832" y="70"/>
                      <a:pt x="2616" y="1"/>
                      <a:pt x="2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>
                <a:off x="1692475" y="2700300"/>
                <a:ext cx="144300" cy="519000"/>
              </a:xfrm>
              <a:custGeom>
                <a:rect b="b" l="l" r="r" t="t"/>
                <a:pathLst>
                  <a:path extrusionOk="0" h="20760" w="5772">
                    <a:moveTo>
                      <a:pt x="1292" y="0"/>
                    </a:moveTo>
                    <a:cubicBezTo>
                      <a:pt x="1045" y="0"/>
                      <a:pt x="797" y="92"/>
                      <a:pt x="604" y="277"/>
                    </a:cubicBezTo>
                    <a:cubicBezTo>
                      <a:pt x="207" y="657"/>
                      <a:pt x="194" y="1288"/>
                      <a:pt x="574" y="1685"/>
                    </a:cubicBezTo>
                    <a:cubicBezTo>
                      <a:pt x="2589" y="3786"/>
                      <a:pt x="3777" y="7029"/>
                      <a:pt x="3754" y="10363"/>
                    </a:cubicBezTo>
                    <a:cubicBezTo>
                      <a:pt x="3731" y="13739"/>
                      <a:pt x="2476" y="16989"/>
                      <a:pt x="396" y="19056"/>
                    </a:cubicBezTo>
                    <a:cubicBezTo>
                      <a:pt x="4" y="19443"/>
                      <a:pt x="1" y="20075"/>
                      <a:pt x="389" y="20466"/>
                    </a:cubicBezTo>
                    <a:cubicBezTo>
                      <a:pt x="584" y="20662"/>
                      <a:pt x="839" y="20760"/>
                      <a:pt x="1095" y="20760"/>
                    </a:cubicBezTo>
                    <a:cubicBezTo>
                      <a:pt x="1350" y="20760"/>
                      <a:pt x="1605" y="20663"/>
                      <a:pt x="1799" y="20469"/>
                    </a:cubicBezTo>
                    <a:cubicBezTo>
                      <a:pt x="4243" y="18039"/>
                      <a:pt x="5717" y="14266"/>
                      <a:pt x="5745" y="10377"/>
                    </a:cubicBezTo>
                    <a:cubicBezTo>
                      <a:pt x="5772" y="6537"/>
                      <a:pt x="4376" y="2772"/>
                      <a:pt x="2011" y="306"/>
                    </a:cubicBezTo>
                    <a:cubicBezTo>
                      <a:pt x="1815" y="103"/>
                      <a:pt x="1554" y="0"/>
                      <a:pt x="1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1619925" y="2766125"/>
                <a:ext cx="113825" cy="385475"/>
              </a:xfrm>
              <a:custGeom>
                <a:rect b="b" l="l" r="r" t="t"/>
                <a:pathLst>
                  <a:path extrusionOk="0" h="15419" w="4553">
                    <a:moveTo>
                      <a:pt x="1236" y="1"/>
                    </a:moveTo>
                    <a:cubicBezTo>
                      <a:pt x="1013" y="1"/>
                      <a:pt x="789" y="75"/>
                      <a:pt x="603" y="228"/>
                    </a:cubicBezTo>
                    <a:cubicBezTo>
                      <a:pt x="176" y="581"/>
                      <a:pt x="119" y="1216"/>
                      <a:pt x="477" y="1640"/>
                    </a:cubicBezTo>
                    <a:cubicBezTo>
                      <a:pt x="1825" y="3273"/>
                      <a:pt x="2559" y="5426"/>
                      <a:pt x="2543" y="7701"/>
                    </a:cubicBezTo>
                    <a:cubicBezTo>
                      <a:pt x="2527" y="9995"/>
                      <a:pt x="1753" y="12150"/>
                      <a:pt x="364" y="13770"/>
                    </a:cubicBezTo>
                    <a:cubicBezTo>
                      <a:pt x="0" y="14186"/>
                      <a:pt x="46" y="14819"/>
                      <a:pt x="465" y="15179"/>
                    </a:cubicBezTo>
                    <a:cubicBezTo>
                      <a:pt x="653" y="15340"/>
                      <a:pt x="884" y="15419"/>
                      <a:pt x="1114" y="15419"/>
                    </a:cubicBezTo>
                    <a:cubicBezTo>
                      <a:pt x="1397" y="15419"/>
                      <a:pt x="1678" y="15299"/>
                      <a:pt x="1874" y="15066"/>
                    </a:cubicBezTo>
                    <a:cubicBezTo>
                      <a:pt x="3571" y="13090"/>
                      <a:pt x="4515" y="10479"/>
                      <a:pt x="4533" y="7716"/>
                    </a:cubicBezTo>
                    <a:cubicBezTo>
                      <a:pt x="4552" y="4973"/>
                      <a:pt x="3657" y="2365"/>
                      <a:pt x="2012" y="373"/>
                    </a:cubicBezTo>
                    <a:cubicBezTo>
                      <a:pt x="1816" y="128"/>
                      <a:pt x="1527" y="1"/>
                      <a:pt x="1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1547400" y="2833800"/>
                <a:ext cx="91625" cy="251100"/>
              </a:xfrm>
              <a:custGeom>
                <a:rect b="b" l="l" r="r" t="t"/>
                <a:pathLst>
                  <a:path extrusionOk="0" h="10044" w="3665">
                    <a:moveTo>
                      <a:pt x="1263" y="1"/>
                    </a:moveTo>
                    <a:cubicBezTo>
                      <a:pt x="1048" y="1"/>
                      <a:pt x="832" y="70"/>
                      <a:pt x="650" y="212"/>
                    </a:cubicBezTo>
                    <a:cubicBezTo>
                      <a:pt x="217" y="550"/>
                      <a:pt x="140" y="1176"/>
                      <a:pt x="479" y="1609"/>
                    </a:cubicBezTo>
                    <a:cubicBezTo>
                      <a:pt x="1262" y="2611"/>
                      <a:pt x="1671" y="3773"/>
                      <a:pt x="1663" y="4969"/>
                    </a:cubicBezTo>
                    <a:cubicBezTo>
                      <a:pt x="1655" y="6213"/>
                      <a:pt x="1197" y="7408"/>
                      <a:pt x="340" y="8424"/>
                    </a:cubicBezTo>
                    <a:cubicBezTo>
                      <a:pt x="1" y="8845"/>
                      <a:pt x="60" y="9460"/>
                      <a:pt x="474" y="9809"/>
                    </a:cubicBezTo>
                    <a:cubicBezTo>
                      <a:pt x="660" y="9966"/>
                      <a:pt x="888" y="10043"/>
                      <a:pt x="1114" y="10043"/>
                    </a:cubicBezTo>
                    <a:cubicBezTo>
                      <a:pt x="1390" y="10043"/>
                      <a:pt x="1665" y="9929"/>
                      <a:pt x="1862" y="9707"/>
                    </a:cubicBezTo>
                    <a:cubicBezTo>
                      <a:pt x="3022" y="8331"/>
                      <a:pt x="3640" y="6697"/>
                      <a:pt x="3652" y="4982"/>
                    </a:cubicBezTo>
                    <a:cubicBezTo>
                      <a:pt x="3664" y="3333"/>
                      <a:pt x="3109" y="1743"/>
                      <a:pt x="2047" y="383"/>
                    </a:cubicBezTo>
                    <a:cubicBezTo>
                      <a:pt x="1851" y="132"/>
                      <a:pt x="1559" y="1"/>
                      <a:pt x="1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3693525" y="383050"/>
                <a:ext cx="523850" cy="141150"/>
              </a:xfrm>
              <a:custGeom>
                <a:rect b="b" l="l" r="r" t="t"/>
                <a:pathLst>
                  <a:path extrusionOk="0" h="5646" w="20954">
                    <a:moveTo>
                      <a:pt x="1095" y="0"/>
                    </a:moveTo>
                    <a:cubicBezTo>
                      <a:pt x="841" y="0"/>
                      <a:pt x="587" y="97"/>
                      <a:pt x="392" y="290"/>
                    </a:cubicBezTo>
                    <a:cubicBezTo>
                      <a:pt x="2" y="678"/>
                      <a:pt x="1" y="1310"/>
                      <a:pt x="391" y="1700"/>
                    </a:cubicBezTo>
                    <a:cubicBezTo>
                      <a:pt x="2820" y="4144"/>
                      <a:pt x="6592" y="5618"/>
                      <a:pt x="10482" y="5645"/>
                    </a:cubicBezTo>
                    <a:cubicBezTo>
                      <a:pt x="10517" y="5646"/>
                      <a:pt x="10553" y="5646"/>
                      <a:pt x="10588" y="5646"/>
                    </a:cubicBezTo>
                    <a:cubicBezTo>
                      <a:pt x="14391" y="5646"/>
                      <a:pt x="18109" y="4254"/>
                      <a:pt x="20552" y="1912"/>
                    </a:cubicBezTo>
                    <a:cubicBezTo>
                      <a:pt x="20944" y="1530"/>
                      <a:pt x="20954" y="904"/>
                      <a:pt x="20575" y="510"/>
                    </a:cubicBezTo>
                    <a:cubicBezTo>
                      <a:pt x="20380" y="306"/>
                      <a:pt x="20118" y="204"/>
                      <a:pt x="19857" y="204"/>
                    </a:cubicBezTo>
                    <a:cubicBezTo>
                      <a:pt x="19612" y="204"/>
                      <a:pt x="19366" y="293"/>
                      <a:pt x="19174" y="474"/>
                    </a:cubicBezTo>
                    <a:cubicBezTo>
                      <a:pt x="17093" y="2470"/>
                      <a:pt x="13888" y="3656"/>
                      <a:pt x="10587" y="3656"/>
                    </a:cubicBezTo>
                    <a:cubicBezTo>
                      <a:pt x="10556" y="3656"/>
                      <a:pt x="10526" y="3655"/>
                      <a:pt x="10496" y="3655"/>
                    </a:cubicBezTo>
                    <a:cubicBezTo>
                      <a:pt x="7120" y="3632"/>
                      <a:pt x="3870" y="2377"/>
                      <a:pt x="1803" y="297"/>
                    </a:cubicBezTo>
                    <a:cubicBezTo>
                      <a:pt x="1608" y="99"/>
                      <a:pt x="1351" y="0"/>
                      <a:pt x="10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3760900" y="311100"/>
                <a:ext cx="390750" cy="110275"/>
              </a:xfrm>
              <a:custGeom>
                <a:rect b="b" l="l" r="r" t="t"/>
                <a:pathLst>
                  <a:path extrusionOk="0" h="4411" w="15630">
                    <a:moveTo>
                      <a:pt x="1114" y="0"/>
                    </a:moveTo>
                    <a:cubicBezTo>
                      <a:pt x="834" y="0"/>
                      <a:pt x="555" y="118"/>
                      <a:pt x="359" y="348"/>
                    </a:cubicBezTo>
                    <a:cubicBezTo>
                      <a:pt x="0" y="764"/>
                      <a:pt x="48" y="1393"/>
                      <a:pt x="465" y="1751"/>
                    </a:cubicBezTo>
                    <a:cubicBezTo>
                      <a:pt x="2441" y="3446"/>
                      <a:pt x="5052" y="4391"/>
                      <a:pt x="7815" y="4410"/>
                    </a:cubicBezTo>
                    <a:cubicBezTo>
                      <a:pt x="7843" y="4411"/>
                      <a:pt x="7871" y="4411"/>
                      <a:pt x="7899" y="4411"/>
                    </a:cubicBezTo>
                    <a:cubicBezTo>
                      <a:pt x="10610" y="4411"/>
                      <a:pt x="13186" y="3517"/>
                      <a:pt x="15158" y="1889"/>
                    </a:cubicBezTo>
                    <a:lnTo>
                      <a:pt x="15158" y="1888"/>
                    </a:lnTo>
                    <a:cubicBezTo>
                      <a:pt x="15574" y="1536"/>
                      <a:pt x="15629" y="916"/>
                      <a:pt x="15283" y="496"/>
                    </a:cubicBezTo>
                    <a:cubicBezTo>
                      <a:pt x="15086" y="257"/>
                      <a:pt x="14801" y="134"/>
                      <a:pt x="14514" y="134"/>
                    </a:cubicBezTo>
                    <a:cubicBezTo>
                      <a:pt x="14295" y="134"/>
                      <a:pt x="14075" y="206"/>
                      <a:pt x="13891" y="353"/>
                    </a:cubicBezTo>
                    <a:cubicBezTo>
                      <a:pt x="12274" y="1688"/>
                      <a:pt x="10149" y="2420"/>
                      <a:pt x="7899" y="2420"/>
                    </a:cubicBezTo>
                    <a:cubicBezTo>
                      <a:pt x="7876" y="2420"/>
                      <a:pt x="7853" y="2420"/>
                      <a:pt x="7829" y="2420"/>
                    </a:cubicBezTo>
                    <a:cubicBezTo>
                      <a:pt x="5535" y="2404"/>
                      <a:pt x="3381" y="1629"/>
                      <a:pt x="1761" y="240"/>
                    </a:cubicBezTo>
                    <a:cubicBezTo>
                      <a:pt x="1574" y="79"/>
                      <a:pt x="1343" y="0"/>
                      <a:pt x="1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3827425" y="238400"/>
                <a:ext cx="257250" cy="88425"/>
              </a:xfrm>
              <a:custGeom>
                <a:rect b="b" l="l" r="r" t="t"/>
                <a:pathLst>
                  <a:path extrusionOk="0" h="3537" w="10290">
                    <a:moveTo>
                      <a:pt x="1111" y="1"/>
                    </a:moveTo>
                    <a:cubicBezTo>
                      <a:pt x="828" y="1"/>
                      <a:pt x="547" y="121"/>
                      <a:pt x="350" y="354"/>
                    </a:cubicBezTo>
                    <a:cubicBezTo>
                      <a:pt x="0" y="770"/>
                      <a:pt x="48" y="1388"/>
                      <a:pt x="456" y="1746"/>
                    </a:cubicBezTo>
                    <a:cubicBezTo>
                      <a:pt x="1832" y="2906"/>
                      <a:pt x="3466" y="3524"/>
                      <a:pt x="5181" y="3536"/>
                    </a:cubicBezTo>
                    <a:cubicBezTo>
                      <a:pt x="5198" y="3536"/>
                      <a:pt x="5216" y="3537"/>
                      <a:pt x="5233" y="3537"/>
                    </a:cubicBezTo>
                    <a:cubicBezTo>
                      <a:pt x="6863" y="3537"/>
                      <a:pt x="8434" y="2981"/>
                      <a:pt x="9779" y="1931"/>
                    </a:cubicBezTo>
                    <a:cubicBezTo>
                      <a:pt x="10213" y="1592"/>
                      <a:pt x="10289" y="967"/>
                      <a:pt x="9950" y="534"/>
                    </a:cubicBezTo>
                    <a:cubicBezTo>
                      <a:pt x="9755" y="283"/>
                      <a:pt x="9461" y="151"/>
                      <a:pt x="9165" y="151"/>
                    </a:cubicBezTo>
                    <a:cubicBezTo>
                      <a:pt x="8951" y="151"/>
                      <a:pt x="8735" y="220"/>
                      <a:pt x="8553" y="362"/>
                    </a:cubicBezTo>
                    <a:cubicBezTo>
                      <a:pt x="7562" y="1137"/>
                      <a:pt x="6414" y="1546"/>
                      <a:pt x="5231" y="1546"/>
                    </a:cubicBezTo>
                    <a:cubicBezTo>
                      <a:pt x="5219" y="1546"/>
                      <a:pt x="5206" y="1546"/>
                      <a:pt x="5194" y="1546"/>
                    </a:cubicBezTo>
                    <a:cubicBezTo>
                      <a:pt x="3950" y="1537"/>
                      <a:pt x="2755" y="1080"/>
                      <a:pt x="1738" y="224"/>
                    </a:cubicBezTo>
                    <a:cubicBezTo>
                      <a:pt x="1554" y="74"/>
                      <a:pt x="1332" y="1"/>
                      <a:pt x="11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1543650" y="3991975"/>
                <a:ext cx="4747325" cy="1484200"/>
              </a:xfrm>
              <a:custGeom>
                <a:rect b="b" l="l" r="r" t="t"/>
                <a:pathLst>
                  <a:path extrusionOk="0" h="59368" w="189893">
                    <a:moveTo>
                      <a:pt x="94946" y="0"/>
                    </a:moveTo>
                    <a:cubicBezTo>
                      <a:pt x="69765" y="0"/>
                      <a:pt x="45615" y="3128"/>
                      <a:pt x="27809" y="8694"/>
                    </a:cubicBezTo>
                    <a:cubicBezTo>
                      <a:pt x="10003" y="14261"/>
                      <a:pt x="1" y="21811"/>
                      <a:pt x="1" y="29684"/>
                    </a:cubicBezTo>
                    <a:cubicBezTo>
                      <a:pt x="1" y="37556"/>
                      <a:pt x="10003" y="45106"/>
                      <a:pt x="27809" y="50673"/>
                    </a:cubicBezTo>
                    <a:cubicBezTo>
                      <a:pt x="45615" y="56240"/>
                      <a:pt x="69765" y="59367"/>
                      <a:pt x="94946" y="59367"/>
                    </a:cubicBezTo>
                    <a:cubicBezTo>
                      <a:pt x="120127" y="59367"/>
                      <a:pt x="144277" y="56240"/>
                      <a:pt x="162083" y="50673"/>
                    </a:cubicBezTo>
                    <a:cubicBezTo>
                      <a:pt x="179888" y="45106"/>
                      <a:pt x="189892" y="37556"/>
                      <a:pt x="189892" y="29684"/>
                    </a:cubicBezTo>
                    <a:cubicBezTo>
                      <a:pt x="189892" y="21811"/>
                      <a:pt x="179888" y="14261"/>
                      <a:pt x="162083" y="8694"/>
                    </a:cubicBezTo>
                    <a:cubicBezTo>
                      <a:pt x="144277" y="3128"/>
                      <a:pt x="120127" y="0"/>
                      <a:pt x="949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1778600" y="3998425"/>
                <a:ext cx="4325100" cy="1313725"/>
              </a:xfrm>
              <a:custGeom>
                <a:rect b="b" l="l" r="r" t="t"/>
                <a:pathLst>
                  <a:path extrusionOk="0" h="52549" w="173004">
                    <a:moveTo>
                      <a:pt x="86502" y="0"/>
                    </a:moveTo>
                    <a:cubicBezTo>
                      <a:pt x="63560" y="0"/>
                      <a:pt x="41558" y="2768"/>
                      <a:pt x="25336" y="7696"/>
                    </a:cubicBezTo>
                    <a:cubicBezTo>
                      <a:pt x="9113" y="12623"/>
                      <a:pt x="0" y="19306"/>
                      <a:pt x="0" y="26275"/>
                    </a:cubicBezTo>
                    <a:cubicBezTo>
                      <a:pt x="0" y="33243"/>
                      <a:pt x="9113" y="39925"/>
                      <a:pt x="25336" y="44853"/>
                    </a:cubicBezTo>
                    <a:cubicBezTo>
                      <a:pt x="41558" y="49780"/>
                      <a:pt x="63560" y="52549"/>
                      <a:pt x="86502" y="52549"/>
                    </a:cubicBezTo>
                    <a:cubicBezTo>
                      <a:pt x="109443" y="52549"/>
                      <a:pt x="131445" y="49780"/>
                      <a:pt x="147667" y="44853"/>
                    </a:cubicBezTo>
                    <a:cubicBezTo>
                      <a:pt x="163889" y="39925"/>
                      <a:pt x="173004" y="33243"/>
                      <a:pt x="173004" y="26275"/>
                    </a:cubicBezTo>
                    <a:cubicBezTo>
                      <a:pt x="173004" y="19306"/>
                      <a:pt x="163889" y="12623"/>
                      <a:pt x="147667" y="7696"/>
                    </a:cubicBezTo>
                    <a:cubicBezTo>
                      <a:pt x="131445" y="2768"/>
                      <a:pt x="109443" y="0"/>
                      <a:pt x="86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1771225" y="3991075"/>
                <a:ext cx="4339825" cy="1328450"/>
              </a:xfrm>
              <a:custGeom>
                <a:rect b="b" l="l" r="r" t="t"/>
                <a:pathLst>
                  <a:path extrusionOk="0" h="53138" w="173593">
                    <a:moveTo>
                      <a:pt x="86797" y="589"/>
                    </a:moveTo>
                    <a:cubicBezTo>
                      <a:pt x="134332" y="589"/>
                      <a:pt x="173005" y="12243"/>
                      <a:pt x="173005" y="26569"/>
                    </a:cubicBezTo>
                    <a:cubicBezTo>
                      <a:pt x="173005" y="40894"/>
                      <a:pt x="134331" y="52549"/>
                      <a:pt x="86797" y="52549"/>
                    </a:cubicBezTo>
                    <a:cubicBezTo>
                      <a:pt x="39262" y="52549"/>
                      <a:pt x="589" y="40894"/>
                      <a:pt x="589" y="26569"/>
                    </a:cubicBezTo>
                    <a:cubicBezTo>
                      <a:pt x="589" y="12243"/>
                      <a:pt x="39262" y="589"/>
                      <a:pt x="86797" y="589"/>
                    </a:cubicBezTo>
                    <a:close/>
                    <a:moveTo>
                      <a:pt x="86797" y="0"/>
                    </a:moveTo>
                    <a:cubicBezTo>
                      <a:pt x="63663" y="0"/>
                      <a:pt x="41910" y="2737"/>
                      <a:pt x="25545" y="7708"/>
                    </a:cubicBezTo>
                    <a:cubicBezTo>
                      <a:pt x="9072" y="12711"/>
                      <a:pt x="0" y="19410"/>
                      <a:pt x="0" y="26569"/>
                    </a:cubicBezTo>
                    <a:cubicBezTo>
                      <a:pt x="0" y="33728"/>
                      <a:pt x="9072" y="40426"/>
                      <a:pt x="25545" y="45429"/>
                    </a:cubicBezTo>
                    <a:cubicBezTo>
                      <a:pt x="41910" y="50400"/>
                      <a:pt x="63663" y="53138"/>
                      <a:pt x="86797" y="53138"/>
                    </a:cubicBezTo>
                    <a:cubicBezTo>
                      <a:pt x="109930" y="53138"/>
                      <a:pt x="131683" y="50400"/>
                      <a:pt x="148049" y="45429"/>
                    </a:cubicBezTo>
                    <a:cubicBezTo>
                      <a:pt x="164521" y="40427"/>
                      <a:pt x="173593" y="33728"/>
                      <a:pt x="173593" y="26569"/>
                    </a:cubicBezTo>
                    <a:cubicBezTo>
                      <a:pt x="173593" y="19410"/>
                      <a:pt x="164521" y="12713"/>
                      <a:pt x="148049" y="7708"/>
                    </a:cubicBezTo>
                    <a:cubicBezTo>
                      <a:pt x="131683" y="2737"/>
                      <a:pt x="109931" y="0"/>
                      <a:pt x="86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012975" y="3937675"/>
                <a:ext cx="3856325" cy="1114050"/>
              </a:xfrm>
              <a:custGeom>
                <a:rect b="b" l="l" r="r" t="t"/>
                <a:pathLst>
                  <a:path extrusionOk="0" h="44562" w="154253">
                    <a:moveTo>
                      <a:pt x="77127" y="0"/>
                    </a:moveTo>
                    <a:cubicBezTo>
                      <a:pt x="56671" y="0"/>
                      <a:pt x="37054" y="2348"/>
                      <a:pt x="22590" y="6526"/>
                    </a:cubicBezTo>
                    <a:cubicBezTo>
                      <a:pt x="8126" y="10705"/>
                      <a:pt x="1" y="16372"/>
                      <a:pt x="1" y="22281"/>
                    </a:cubicBezTo>
                    <a:cubicBezTo>
                      <a:pt x="1" y="28190"/>
                      <a:pt x="8126" y="33857"/>
                      <a:pt x="22590" y="38036"/>
                    </a:cubicBezTo>
                    <a:cubicBezTo>
                      <a:pt x="37054" y="42214"/>
                      <a:pt x="56671" y="44562"/>
                      <a:pt x="77127" y="44562"/>
                    </a:cubicBezTo>
                    <a:cubicBezTo>
                      <a:pt x="97582" y="44562"/>
                      <a:pt x="117199" y="42214"/>
                      <a:pt x="131662" y="38036"/>
                    </a:cubicBezTo>
                    <a:cubicBezTo>
                      <a:pt x="146127" y="33857"/>
                      <a:pt x="154252" y="28190"/>
                      <a:pt x="154252" y="22281"/>
                    </a:cubicBezTo>
                    <a:cubicBezTo>
                      <a:pt x="154252" y="16372"/>
                      <a:pt x="146127" y="10705"/>
                      <a:pt x="131662" y="6526"/>
                    </a:cubicBezTo>
                    <a:cubicBezTo>
                      <a:pt x="117199" y="2348"/>
                      <a:pt x="97582" y="0"/>
                      <a:pt x="77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005600" y="3930300"/>
                <a:ext cx="3871075" cy="1128800"/>
              </a:xfrm>
              <a:custGeom>
                <a:rect b="b" l="l" r="r" t="t"/>
                <a:pathLst>
                  <a:path extrusionOk="0" h="45152" w="154843">
                    <a:moveTo>
                      <a:pt x="77422" y="590"/>
                    </a:moveTo>
                    <a:cubicBezTo>
                      <a:pt x="119787" y="590"/>
                      <a:pt x="154253" y="10451"/>
                      <a:pt x="154253" y="22576"/>
                    </a:cubicBezTo>
                    <a:cubicBezTo>
                      <a:pt x="154253" y="34699"/>
                      <a:pt x="119787" y="44562"/>
                      <a:pt x="77422" y="44562"/>
                    </a:cubicBezTo>
                    <a:cubicBezTo>
                      <a:pt x="35056" y="44562"/>
                      <a:pt x="589" y="34698"/>
                      <a:pt x="589" y="22576"/>
                    </a:cubicBezTo>
                    <a:cubicBezTo>
                      <a:pt x="589" y="10453"/>
                      <a:pt x="35056" y="590"/>
                      <a:pt x="77422" y="590"/>
                    </a:cubicBezTo>
                    <a:close/>
                    <a:moveTo>
                      <a:pt x="77422" y="0"/>
                    </a:moveTo>
                    <a:cubicBezTo>
                      <a:pt x="56794" y="0"/>
                      <a:pt x="37396" y="2322"/>
                      <a:pt x="22803" y="6537"/>
                    </a:cubicBezTo>
                    <a:cubicBezTo>
                      <a:pt x="8099" y="10785"/>
                      <a:pt x="1" y="16481"/>
                      <a:pt x="1" y="22575"/>
                    </a:cubicBezTo>
                    <a:cubicBezTo>
                      <a:pt x="1" y="28669"/>
                      <a:pt x="8099" y="34365"/>
                      <a:pt x="22803" y="38613"/>
                    </a:cubicBezTo>
                    <a:cubicBezTo>
                      <a:pt x="37397" y="42829"/>
                      <a:pt x="56794" y="45152"/>
                      <a:pt x="77422" y="45152"/>
                    </a:cubicBezTo>
                    <a:cubicBezTo>
                      <a:pt x="98049" y="45152"/>
                      <a:pt x="117447" y="42829"/>
                      <a:pt x="132040" y="38613"/>
                    </a:cubicBezTo>
                    <a:cubicBezTo>
                      <a:pt x="146744" y="34365"/>
                      <a:pt x="154842" y="28669"/>
                      <a:pt x="154842" y="22575"/>
                    </a:cubicBezTo>
                    <a:cubicBezTo>
                      <a:pt x="154842" y="16481"/>
                      <a:pt x="146744" y="10785"/>
                      <a:pt x="132040" y="6537"/>
                    </a:cubicBezTo>
                    <a:cubicBezTo>
                      <a:pt x="117447" y="2322"/>
                      <a:pt x="98049" y="0"/>
                      <a:pt x="77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182475" y="3986625"/>
                <a:ext cx="3517325" cy="979400"/>
              </a:xfrm>
              <a:custGeom>
                <a:rect b="b" l="l" r="r" t="t"/>
                <a:pathLst>
                  <a:path extrusionOk="0" h="39176" w="140693">
                    <a:moveTo>
                      <a:pt x="70347" y="1"/>
                    </a:moveTo>
                    <a:cubicBezTo>
                      <a:pt x="51689" y="1"/>
                      <a:pt x="33797" y="2064"/>
                      <a:pt x="20604" y="5738"/>
                    </a:cubicBezTo>
                    <a:cubicBezTo>
                      <a:pt x="7412" y="9411"/>
                      <a:pt x="0" y="14393"/>
                      <a:pt x="0" y="19588"/>
                    </a:cubicBezTo>
                    <a:cubicBezTo>
                      <a:pt x="0" y="24784"/>
                      <a:pt x="7412" y="29765"/>
                      <a:pt x="20604" y="33439"/>
                    </a:cubicBezTo>
                    <a:cubicBezTo>
                      <a:pt x="33797" y="37112"/>
                      <a:pt x="51689" y="39176"/>
                      <a:pt x="70347" y="39176"/>
                    </a:cubicBezTo>
                    <a:cubicBezTo>
                      <a:pt x="89003" y="39176"/>
                      <a:pt x="106896" y="37112"/>
                      <a:pt x="120088" y="33439"/>
                    </a:cubicBezTo>
                    <a:cubicBezTo>
                      <a:pt x="133281" y="29765"/>
                      <a:pt x="140692" y="24784"/>
                      <a:pt x="140692" y="19588"/>
                    </a:cubicBezTo>
                    <a:cubicBezTo>
                      <a:pt x="140692" y="14393"/>
                      <a:pt x="133281" y="9411"/>
                      <a:pt x="120088" y="5738"/>
                    </a:cubicBezTo>
                    <a:cubicBezTo>
                      <a:pt x="106896" y="2064"/>
                      <a:pt x="89003" y="1"/>
                      <a:pt x="70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175125" y="3979250"/>
                <a:ext cx="3532025" cy="994150"/>
              </a:xfrm>
              <a:custGeom>
                <a:rect b="b" l="l" r="r" t="t"/>
                <a:pathLst>
                  <a:path extrusionOk="0" h="39766" w="141281">
                    <a:moveTo>
                      <a:pt x="70641" y="590"/>
                    </a:moveTo>
                    <a:cubicBezTo>
                      <a:pt x="109267" y="590"/>
                      <a:pt x="140691" y="9245"/>
                      <a:pt x="140691" y="19883"/>
                    </a:cubicBezTo>
                    <a:cubicBezTo>
                      <a:pt x="140691" y="30522"/>
                      <a:pt x="109267" y="39177"/>
                      <a:pt x="70641" y="39177"/>
                    </a:cubicBezTo>
                    <a:cubicBezTo>
                      <a:pt x="32014" y="39177"/>
                      <a:pt x="589" y="30522"/>
                      <a:pt x="589" y="19883"/>
                    </a:cubicBezTo>
                    <a:cubicBezTo>
                      <a:pt x="589" y="9245"/>
                      <a:pt x="32014" y="590"/>
                      <a:pt x="70641" y="590"/>
                    </a:cubicBezTo>
                    <a:close/>
                    <a:moveTo>
                      <a:pt x="70641" y="1"/>
                    </a:moveTo>
                    <a:cubicBezTo>
                      <a:pt x="51824" y="1"/>
                      <a:pt x="34132" y="2042"/>
                      <a:pt x="20820" y="5749"/>
                    </a:cubicBezTo>
                    <a:cubicBezTo>
                      <a:pt x="7395" y="9488"/>
                      <a:pt x="1" y="14507"/>
                      <a:pt x="1" y="19883"/>
                    </a:cubicBezTo>
                    <a:cubicBezTo>
                      <a:pt x="1" y="25260"/>
                      <a:pt x="7395" y="30280"/>
                      <a:pt x="20820" y="34018"/>
                    </a:cubicBezTo>
                    <a:cubicBezTo>
                      <a:pt x="34132" y="37724"/>
                      <a:pt x="51824" y="39766"/>
                      <a:pt x="70641" y="39766"/>
                    </a:cubicBezTo>
                    <a:cubicBezTo>
                      <a:pt x="89456" y="39766"/>
                      <a:pt x="107150" y="37724"/>
                      <a:pt x="120461" y="34018"/>
                    </a:cubicBezTo>
                    <a:cubicBezTo>
                      <a:pt x="133887" y="30280"/>
                      <a:pt x="141280" y="25260"/>
                      <a:pt x="141280" y="19883"/>
                    </a:cubicBezTo>
                    <a:cubicBezTo>
                      <a:pt x="141280" y="14507"/>
                      <a:pt x="133887" y="9488"/>
                      <a:pt x="120461" y="5749"/>
                    </a:cubicBezTo>
                    <a:cubicBezTo>
                      <a:pt x="107150" y="2042"/>
                      <a:pt x="89456" y="1"/>
                      <a:pt x="70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205725" y="4145775"/>
                <a:ext cx="3470825" cy="820250"/>
              </a:xfrm>
              <a:custGeom>
                <a:rect b="b" l="l" r="r" t="t"/>
                <a:pathLst>
                  <a:path extrusionOk="0" h="32810" w="138833">
                    <a:moveTo>
                      <a:pt x="69417" y="0"/>
                    </a:moveTo>
                    <a:cubicBezTo>
                      <a:pt x="51006" y="0"/>
                      <a:pt x="33349" y="1729"/>
                      <a:pt x="20332" y="4805"/>
                    </a:cubicBezTo>
                    <a:cubicBezTo>
                      <a:pt x="7314" y="7882"/>
                      <a:pt x="0" y="12054"/>
                      <a:pt x="0" y="16406"/>
                    </a:cubicBezTo>
                    <a:cubicBezTo>
                      <a:pt x="0" y="20756"/>
                      <a:pt x="7314" y="24929"/>
                      <a:pt x="20332" y="28005"/>
                    </a:cubicBezTo>
                    <a:cubicBezTo>
                      <a:pt x="33349" y="31082"/>
                      <a:pt x="51006" y="32810"/>
                      <a:pt x="69417" y="32810"/>
                    </a:cubicBezTo>
                    <a:cubicBezTo>
                      <a:pt x="87827" y="32810"/>
                      <a:pt x="105483" y="31082"/>
                      <a:pt x="118501" y="28005"/>
                    </a:cubicBezTo>
                    <a:cubicBezTo>
                      <a:pt x="131520" y="24929"/>
                      <a:pt x="138832" y="20756"/>
                      <a:pt x="138832" y="16406"/>
                    </a:cubicBezTo>
                    <a:cubicBezTo>
                      <a:pt x="138832" y="12054"/>
                      <a:pt x="131520" y="7882"/>
                      <a:pt x="118501" y="4805"/>
                    </a:cubicBezTo>
                    <a:cubicBezTo>
                      <a:pt x="105483" y="1729"/>
                      <a:pt x="87827" y="0"/>
                      <a:pt x="69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197200" y="4138425"/>
                <a:ext cx="3487875" cy="834975"/>
              </a:xfrm>
              <a:custGeom>
                <a:rect b="b" l="l" r="r" t="t"/>
                <a:pathLst>
                  <a:path extrusionOk="0" h="33399" w="139515">
                    <a:moveTo>
                      <a:pt x="69758" y="589"/>
                    </a:moveTo>
                    <a:cubicBezTo>
                      <a:pt x="103563" y="589"/>
                      <a:pt x="133159" y="7504"/>
                      <a:pt x="138829" y="16700"/>
                    </a:cubicBezTo>
                    <a:cubicBezTo>
                      <a:pt x="133159" y="25895"/>
                      <a:pt x="103562" y="32810"/>
                      <a:pt x="69758" y="32810"/>
                    </a:cubicBezTo>
                    <a:cubicBezTo>
                      <a:pt x="35953" y="32810"/>
                      <a:pt x="6356" y="25895"/>
                      <a:pt x="685" y="16700"/>
                    </a:cubicBezTo>
                    <a:cubicBezTo>
                      <a:pt x="6356" y="7504"/>
                      <a:pt x="35953" y="589"/>
                      <a:pt x="69758" y="589"/>
                    </a:cubicBezTo>
                    <a:close/>
                    <a:moveTo>
                      <a:pt x="69758" y="0"/>
                    </a:moveTo>
                    <a:cubicBezTo>
                      <a:pt x="35017" y="0"/>
                      <a:pt x="5717" y="6961"/>
                      <a:pt x="87" y="16550"/>
                    </a:cubicBezTo>
                    <a:lnTo>
                      <a:pt x="0" y="16700"/>
                    </a:lnTo>
                    <a:lnTo>
                      <a:pt x="87" y="16849"/>
                    </a:lnTo>
                    <a:cubicBezTo>
                      <a:pt x="5717" y="26438"/>
                      <a:pt x="35017" y="33399"/>
                      <a:pt x="69758" y="33399"/>
                    </a:cubicBezTo>
                    <a:cubicBezTo>
                      <a:pt x="104497" y="33399"/>
                      <a:pt x="133799" y="26438"/>
                      <a:pt x="139428" y="16849"/>
                    </a:cubicBezTo>
                    <a:lnTo>
                      <a:pt x="139514" y="16700"/>
                    </a:lnTo>
                    <a:lnTo>
                      <a:pt x="139428" y="16550"/>
                    </a:lnTo>
                    <a:cubicBezTo>
                      <a:pt x="133799" y="6961"/>
                      <a:pt x="104497" y="0"/>
                      <a:pt x="69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166250" y="4842425"/>
                <a:ext cx="119075" cy="104200"/>
              </a:xfrm>
              <a:custGeom>
                <a:rect b="b" l="l" r="r" t="t"/>
                <a:pathLst>
                  <a:path extrusionOk="0" h="4168" w="4763">
                    <a:moveTo>
                      <a:pt x="2382" y="1"/>
                    </a:moveTo>
                    <a:cubicBezTo>
                      <a:pt x="1066" y="1"/>
                      <a:pt x="0" y="933"/>
                      <a:pt x="0" y="2084"/>
                    </a:cubicBezTo>
                    <a:cubicBezTo>
                      <a:pt x="0" y="3235"/>
                      <a:pt x="1066" y="4168"/>
                      <a:pt x="2382" y="4168"/>
                    </a:cubicBezTo>
                    <a:cubicBezTo>
                      <a:pt x="3697" y="4168"/>
                      <a:pt x="4763" y="3235"/>
                      <a:pt x="4763" y="2084"/>
                    </a:cubicBezTo>
                    <a:cubicBezTo>
                      <a:pt x="4763" y="934"/>
                      <a:pt x="369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158900" y="4835075"/>
                <a:ext cx="133800" cy="118925"/>
              </a:xfrm>
              <a:custGeom>
                <a:rect b="b" l="l" r="r" t="t"/>
                <a:pathLst>
                  <a:path extrusionOk="0" h="4757" w="5352">
                    <a:moveTo>
                      <a:pt x="2676" y="590"/>
                    </a:moveTo>
                    <a:cubicBezTo>
                      <a:pt x="3826" y="590"/>
                      <a:pt x="4763" y="1391"/>
                      <a:pt x="4763" y="2378"/>
                    </a:cubicBezTo>
                    <a:cubicBezTo>
                      <a:pt x="4763" y="3364"/>
                      <a:pt x="3826" y="4168"/>
                      <a:pt x="2676" y="4168"/>
                    </a:cubicBezTo>
                    <a:cubicBezTo>
                      <a:pt x="1525" y="4168"/>
                      <a:pt x="589" y="3364"/>
                      <a:pt x="589" y="2378"/>
                    </a:cubicBezTo>
                    <a:cubicBezTo>
                      <a:pt x="589" y="1391"/>
                      <a:pt x="1525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0" y="1"/>
                      <a:pt x="0" y="1067"/>
                      <a:pt x="0" y="2378"/>
                    </a:cubicBezTo>
                    <a:cubicBezTo>
                      <a:pt x="0" y="3690"/>
                      <a:pt x="1200" y="4756"/>
                      <a:pt x="2676" y="4756"/>
                    </a:cubicBezTo>
                    <a:cubicBezTo>
                      <a:pt x="4151" y="4756"/>
                      <a:pt x="5352" y="3688"/>
                      <a:pt x="5352" y="2378"/>
                    </a:cubicBezTo>
                    <a:cubicBezTo>
                      <a:pt x="5352" y="1067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3023025" y="5069875"/>
                <a:ext cx="119075" cy="104200"/>
              </a:xfrm>
              <a:custGeom>
                <a:rect b="b" l="l" r="r" t="t"/>
                <a:pathLst>
                  <a:path extrusionOk="0" h="4168" w="4763">
                    <a:moveTo>
                      <a:pt x="2382" y="1"/>
                    </a:moveTo>
                    <a:cubicBezTo>
                      <a:pt x="1066" y="1"/>
                      <a:pt x="1" y="934"/>
                      <a:pt x="1" y="2084"/>
                    </a:cubicBezTo>
                    <a:cubicBezTo>
                      <a:pt x="1" y="3234"/>
                      <a:pt x="1066" y="4168"/>
                      <a:pt x="2382" y="4168"/>
                    </a:cubicBezTo>
                    <a:cubicBezTo>
                      <a:pt x="3697" y="4168"/>
                      <a:pt x="4763" y="3234"/>
                      <a:pt x="4763" y="2084"/>
                    </a:cubicBezTo>
                    <a:cubicBezTo>
                      <a:pt x="4763" y="934"/>
                      <a:pt x="369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3015650" y="5062500"/>
                <a:ext cx="133800" cy="118925"/>
              </a:xfrm>
              <a:custGeom>
                <a:rect b="b" l="l" r="r" t="t"/>
                <a:pathLst>
                  <a:path extrusionOk="0" h="4757" w="5352">
                    <a:moveTo>
                      <a:pt x="2676" y="590"/>
                    </a:moveTo>
                    <a:cubicBezTo>
                      <a:pt x="3828" y="590"/>
                      <a:pt x="4763" y="1393"/>
                      <a:pt x="4763" y="2379"/>
                    </a:cubicBezTo>
                    <a:cubicBezTo>
                      <a:pt x="4763" y="3366"/>
                      <a:pt x="3826" y="4168"/>
                      <a:pt x="2676" y="4168"/>
                    </a:cubicBezTo>
                    <a:cubicBezTo>
                      <a:pt x="1526" y="4168"/>
                      <a:pt x="589" y="3366"/>
                      <a:pt x="589" y="2379"/>
                    </a:cubicBezTo>
                    <a:cubicBezTo>
                      <a:pt x="589" y="1392"/>
                      <a:pt x="1526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1" y="1"/>
                      <a:pt x="1" y="1069"/>
                      <a:pt x="1" y="2379"/>
                    </a:cubicBezTo>
                    <a:cubicBezTo>
                      <a:pt x="1" y="3689"/>
                      <a:pt x="1201" y="4756"/>
                      <a:pt x="2676" y="4756"/>
                    </a:cubicBezTo>
                    <a:cubicBezTo>
                      <a:pt x="4152" y="4756"/>
                      <a:pt x="5352" y="3691"/>
                      <a:pt x="5352" y="2379"/>
                    </a:cubicBezTo>
                    <a:cubicBezTo>
                      <a:pt x="5352" y="1068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4042400" y="5107075"/>
                <a:ext cx="119075" cy="104200"/>
              </a:xfrm>
              <a:custGeom>
                <a:rect b="b" l="l" r="r" t="t"/>
                <a:pathLst>
                  <a:path extrusionOk="0" h="4168" w="4763">
                    <a:moveTo>
                      <a:pt x="2382" y="1"/>
                    </a:moveTo>
                    <a:cubicBezTo>
                      <a:pt x="1067" y="1"/>
                      <a:pt x="1" y="933"/>
                      <a:pt x="1" y="2084"/>
                    </a:cubicBezTo>
                    <a:cubicBezTo>
                      <a:pt x="1" y="3236"/>
                      <a:pt x="1067" y="4168"/>
                      <a:pt x="2382" y="4168"/>
                    </a:cubicBezTo>
                    <a:cubicBezTo>
                      <a:pt x="3697" y="4168"/>
                      <a:pt x="4763" y="3236"/>
                      <a:pt x="4763" y="2084"/>
                    </a:cubicBezTo>
                    <a:cubicBezTo>
                      <a:pt x="4763" y="934"/>
                      <a:pt x="369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4035050" y="5099725"/>
                <a:ext cx="133800" cy="118925"/>
              </a:xfrm>
              <a:custGeom>
                <a:rect b="b" l="l" r="r" t="t"/>
                <a:pathLst>
                  <a:path extrusionOk="0" h="4757" w="5352">
                    <a:moveTo>
                      <a:pt x="2676" y="590"/>
                    </a:moveTo>
                    <a:cubicBezTo>
                      <a:pt x="3827" y="590"/>
                      <a:pt x="4763" y="1391"/>
                      <a:pt x="4763" y="2378"/>
                    </a:cubicBezTo>
                    <a:cubicBezTo>
                      <a:pt x="4763" y="3365"/>
                      <a:pt x="3827" y="4168"/>
                      <a:pt x="2676" y="4168"/>
                    </a:cubicBezTo>
                    <a:cubicBezTo>
                      <a:pt x="1526" y="4168"/>
                      <a:pt x="590" y="3364"/>
                      <a:pt x="590" y="2378"/>
                    </a:cubicBezTo>
                    <a:cubicBezTo>
                      <a:pt x="590" y="1392"/>
                      <a:pt x="1526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0" y="1"/>
                      <a:pt x="1" y="1067"/>
                      <a:pt x="1" y="2378"/>
                    </a:cubicBezTo>
                    <a:cubicBezTo>
                      <a:pt x="1" y="3690"/>
                      <a:pt x="1200" y="4757"/>
                      <a:pt x="2676" y="4757"/>
                    </a:cubicBezTo>
                    <a:cubicBezTo>
                      <a:pt x="4151" y="4757"/>
                      <a:pt x="5352" y="3689"/>
                      <a:pt x="5352" y="2378"/>
                    </a:cubicBezTo>
                    <a:cubicBezTo>
                      <a:pt x="5352" y="1068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5054350" y="5017800"/>
                <a:ext cx="119075" cy="104200"/>
              </a:xfrm>
              <a:custGeom>
                <a:rect b="b" l="l" r="r" t="t"/>
                <a:pathLst>
                  <a:path extrusionOk="0" h="4168" w="4763">
                    <a:moveTo>
                      <a:pt x="2381" y="0"/>
                    </a:moveTo>
                    <a:cubicBezTo>
                      <a:pt x="1066" y="0"/>
                      <a:pt x="0" y="933"/>
                      <a:pt x="0" y="2084"/>
                    </a:cubicBezTo>
                    <a:cubicBezTo>
                      <a:pt x="0" y="3234"/>
                      <a:pt x="1066" y="4167"/>
                      <a:pt x="2381" y="4167"/>
                    </a:cubicBezTo>
                    <a:cubicBezTo>
                      <a:pt x="3697" y="4167"/>
                      <a:pt x="4763" y="3234"/>
                      <a:pt x="4763" y="2084"/>
                    </a:cubicBezTo>
                    <a:cubicBezTo>
                      <a:pt x="4763" y="933"/>
                      <a:pt x="3697" y="0"/>
                      <a:pt x="2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5047000" y="5010425"/>
                <a:ext cx="133800" cy="118950"/>
              </a:xfrm>
              <a:custGeom>
                <a:rect b="b" l="l" r="r" t="t"/>
                <a:pathLst>
                  <a:path extrusionOk="0" h="4758" w="5352">
                    <a:moveTo>
                      <a:pt x="2676" y="590"/>
                    </a:moveTo>
                    <a:cubicBezTo>
                      <a:pt x="3826" y="590"/>
                      <a:pt x="4763" y="1392"/>
                      <a:pt x="4763" y="2379"/>
                    </a:cubicBezTo>
                    <a:cubicBezTo>
                      <a:pt x="4763" y="3364"/>
                      <a:pt x="3826" y="4167"/>
                      <a:pt x="2676" y="4167"/>
                    </a:cubicBezTo>
                    <a:cubicBezTo>
                      <a:pt x="1526" y="4167"/>
                      <a:pt x="589" y="3364"/>
                      <a:pt x="589" y="2379"/>
                    </a:cubicBezTo>
                    <a:cubicBezTo>
                      <a:pt x="589" y="1392"/>
                      <a:pt x="1526" y="590"/>
                      <a:pt x="2676" y="590"/>
                    </a:cubicBezTo>
                    <a:close/>
                    <a:moveTo>
                      <a:pt x="2676" y="0"/>
                    </a:moveTo>
                    <a:cubicBezTo>
                      <a:pt x="1201" y="0"/>
                      <a:pt x="0" y="1067"/>
                      <a:pt x="0" y="2379"/>
                    </a:cubicBezTo>
                    <a:cubicBezTo>
                      <a:pt x="0" y="3690"/>
                      <a:pt x="1201" y="4757"/>
                      <a:pt x="2676" y="4757"/>
                    </a:cubicBezTo>
                    <a:cubicBezTo>
                      <a:pt x="4151" y="4757"/>
                      <a:pt x="5352" y="3689"/>
                      <a:pt x="5352" y="2379"/>
                    </a:cubicBezTo>
                    <a:cubicBezTo>
                      <a:pt x="5352" y="1067"/>
                      <a:pt x="4151" y="0"/>
                      <a:pt x="2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5709150" y="4779675"/>
                <a:ext cx="119050" cy="104200"/>
              </a:xfrm>
              <a:custGeom>
                <a:rect b="b" l="l" r="r" t="t"/>
                <a:pathLst>
                  <a:path extrusionOk="0" h="4168" w="4762">
                    <a:moveTo>
                      <a:pt x="2381" y="1"/>
                    </a:moveTo>
                    <a:cubicBezTo>
                      <a:pt x="1066" y="1"/>
                      <a:pt x="0" y="934"/>
                      <a:pt x="0" y="2084"/>
                    </a:cubicBezTo>
                    <a:cubicBezTo>
                      <a:pt x="0" y="3235"/>
                      <a:pt x="1066" y="4168"/>
                      <a:pt x="2381" y="4168"/>
                    </a:cubicBezTo>
                    <a:cubicBezTo>
                      <a:pt x="3696" y="4168"/>
                      <a:pt x="4762" y="3235"/>
                      <a:pt x="4762" y="2084"/>
                    </a:cubicBezTo>
                    <a:cubicBezTo>
                      <a:pt x="4762" y="934"/>
                      <a:pt x="3696" y="1"/>
                      <a:pt x="2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5701775" y="4772325"/>
                <a:ext cx="133800" cy="118925"/>
              </a:xfrm>
              <a:custGeom>
                <a:rect b="b" l="l" r="r" t="t"/>
                <a:pathLst>
                  <a:path extrusionOk="0" h="4757" w="5352">
                    <a:moveTo>
                      <a:pt x="2676" y="590"/>
                    </a:moveTo>
                    <a:lnTo>
                      <a:pt x="2676" y="591"/>
                    </a:lnTo>
                    <a:cubicBezTo>
                      <a:pt x="3826" y="591"/>
                      <a:pt x="4763" y="1391"/>
                      <a:pt x="4763" y="2378"/>
                    </a:cubicBezTo>
                    <a:cubicBezTo>
                      <a:pt x="4763" y="3364"/>
                      <a:pt x="3826" y="4167"/>
                      <a:pt x="2676" y="4167"/>
                    </a:cubicBezTo>
                    <a:cubicBezTo>
                      <a:pt x="1526" y="4167"/>
                      <a:pt x="589" y="3364"/>
                      <a:pt x="589" y="2378"/>
                    </a:cubicBezTo>
                    <a:cubicBezTo>
                      <a:pt x="589" y="1391"/>
                      <a:pt x="1526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1" y="1"/>
                      <a:pt x="0" y="1068"/>
                      <a:pt x="0" y="2378"/>
                    </a:cubicBezTo>
                    <a:cubicBezTo>
                      <a:pt x="0" y="3690"/>
                      <a:pt x="1201" y="4756"/>
                      <a:pt x="2676" y="4756"/>
                    </a:cubicBezTo>
                    <a:cubicBezTo>
                      <a:pt x="4151" y="4756"/>
                      <a:pt x="5351" y="3690"/>
                      <a:pt x="5351" y="2378"/>
                    </a:cubicBezTo>
                    <a:cubicBezTo>
                      <a:pt x="5351" y="1068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5907275" y="4468250"/>
                <a:ext cx="137700" cy="91925"/>
              </a:xfrm>
              <a:custGeom>
                <a:rect b="b" l="l" r="r" t="t"/>
                <a:pathLst>
                  <a:path extrusionOk="0" h="3677" w="5508">
                    <a:moveTo>
                      <a:pt x="1702" y="1"/>
                    </a:moveTo>
                    <a:cubicBezTo>
                      <a:pt x="1092" y="1"/>
                      <a:pt x="602" y="206"/>
                      <a:pt x="393" y="608"/>
                    </a:cubicBezTo>
                    <a:cubicBezTo>
                      <a:pt x="0" y="1363"/>
                      <a:pt x="738" y="2525"/>
                      <a:pt x="2042" y="3204"/>
                    </a:cubicBezTo>
                    <a:cubicBezTo>
                      <a:pt x="2650" y="3521"/>
                      <a:pt x="3273" y="3676"/>
                      <a:pt x="3805" y="3676"/>
                    </a:cubicBezTo>
                    <a:cubicBezTo>
                      <a:pt x="4415" y="3676"/>
                      <a:pt x="4905" y="3471"/>
                      <a:pt x="5114" y="3069"/>
                    </a:cubicBezTo>
                    <a:cubicBezTo>
                      <a:pt x="5508" y="2315"/>
                      <a:pt x="4769" y="1152"/>
                      <a:pt x="3465" y="473"/>
                    </a:cubicBezTo>
                    <a:cubicBezTo>
                      <a:pt x="2857" y="157"/>
                      <a:pt x="2234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5904525" y="4460875"/>
                <a:ext cx="143175" cy="106700"/>
              </a:xfrm>
              <a:custGeom>
                <a:rect b="b" l="l" r="r" t="t"/>
                <a:pathLst>
                  <a:path extrusionOk="0" h="4268" w="5727">
                    <a:moveTo>
                      <a:pt x="1800" y="588"/>
                    </a:moveTo>
                    <a:cubicBezTo>
                      <a:pt x="2286" y="588"/>
                      <a:pt x="2874" y="736"/>
                      <a:pt x="3439" y="1029"/>
                    </a:cubicBezTo>
                    <a:cubicBezTo>
                      <a:pt x="4025" y="1334"/>
                      <a:pt x="4504" y="1750"/>
                      <a:pt x="4788" y="2196"/>
                    </a:cubicBezTo>
                    <a:cubicBezTo>
                      <a:pt x="4935" y="2426"/>
                      <a:pt x="5152" y="2867"/>
                      <a:pt x="4964" y="3228"/>
                    </a:cubicBezTo>
                    <a:cubicBezTo>
                      <a:pt x="4807" y="3529"/>
                      <a:pt x="4419" y="3680"/>
                      <a:pt x="3928" y="3680"/>
                    </a:cubicBezTo>
                    <a:cubicBezTo>
                      <a:pt x="3442" y="3680"/>
                      <a:pt x="2854" y="3532"/>
                      <a:pt x="2289" y="3238"/>
                    </a:cubicBezTo>
                    <a:cubicBezTo>
                      <a:pt x="1703" y="2933"/>
                      <a:pt x="1224" y="2519"/>
                      <a:pt x="940" y="2072"/>
                    </a:cubicBezTo>
                    <a:cubicBezTo>
                      <a:pt x="793" y="1841"/>
                      <a:pt x="576" y="1401"/>
                      <a:pt x="764" y="1040"/>
                    </a:cubicBezTo>
                    <a:cubicBezTo>
                      <a:pt x="920" y="739"/>
                      <a:pt x="1308" y="588"/>
                      <a:pt x="1800" y="588"/>
                    </a:cubicBezTo>
                    <a:close/>
                    <a:moveTo>
                      <a:pt x="1816" y="0"/>
                    </a:moveTo>
                    <a:cubicBezTo>
                      <a:pt x="1093" y="0"/>
                      <a:pt x="505" y="261"/>
                      <a:pt x="241" y="767"/>
                    </a:cubicBezTo>
                    <a:cubicBezTo>
                      <a:pt x="0" y="1229"/>
                      <a:pt x="72" y="1805"/>
                      <a:pt x="442" y="2388"/>
                    </a:cubicBezTo>
                    <a:cubicBezTo>
                      <a:pt x="781" y="2921"/>
                      <a:pt x="1340" y="3409"/>
                      <a:pt x="2016" y="3761"/>
                    </a:cubicBezTo>
                    <a:cubicBezTo>
                      <a:pt x="2669" y="4101"/>
                      <a:pt x="3334" y="4268"/>
                      <a:pt x="3912" y="4268"/>
                    </a:cubicBezTo>
                    <a:cubicBezTo>
                      <a:pt x="4634" y="4268"/>
                      <a:pt x="5222" y="4007"/>
                      <a:pt x="5485" y="3500"/>
                    </a:cubicBezTo>
                    <a:cubicBezTo>
                      <a:pt x="5727" y="3038"/>
                      <a:pt x="5654" y="2463"/>
                      <a:pt x="5285" y="1880"/>
                    </a:cubicBezTo>
                    <a:cubicBezTo>
                      <a:pt x="4946" y="1346"/>
                      <a:pt x="4388" y="860"/>
                      <a:pt x="3711" y="508"/>
                    </a:cubicBezTo>
                    <a:cubicBezTo>
                      <a:pt x="3058" y="167"/>
                      <a:pt x="2394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1837300" y="4468250"/>
                <a:ext cx="137725" cy="91925"/>
              </a:xfrm>
              <a:custGeom>
                <a:rect b="b" l="l" r="r" t="t"/>
                <a:pathLst>
                  <a:path extrusionOk="0" h="3677" w="5509">
                    <a:moveTo>
                      <a:pt x="3807" y="1"/>
                    </a:moveTo>
                    <a:cubicBezTo>
                      <a:pt x="3275" y="1"/>
                      <a:pt x="2651" y="157"/>
                      <a:pt x="2044" y="473"/>
                    </a:cubicBezTo>
                    <a:cubicBezTo>
                      <a:pt x="739" y="1152"/>
                      <a:pt x="1" y="2315"/>
                      <a:pt x="393" y="3069"/>
                    </a:cubicBezTo>
                    <a:cubicBezTo>
                      <a:pt x="603" y="3471"/>
                      <a:pt x="1094" y="3676"/>
                      <a:pt x="1704" y="3676"/>
                    </a:cubicBezTo>
                    <a:cubicBezTo>
                      <a:pt x="2236" y="3676"/>
                      <a:pt x="2859" y="3521"/>
                      <a:pt x="3466" y="3204"/>
                    </a:cubicBezTo>
                    <a:cubicBezTo>
                      <a:pt x="4771" y="2525"/>
                      <a:pt x="5509" y="1363"/>
                      <a:pt x="5116" y="608"/>
                    </a:cubicBezTo>
                    <a:cubicBezTo>
                      <a:pt x="4907" y="206"/>
                      <a:pt x="4417" y="1"/>
                      <a:pt x="38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>
                <a:off x="1834575" y="4460850"/>
                <a:ext cx="143175" cy="106725"/>
              </a:xfrm>
              <a:custGeom>
                <a:rect b="b" l="l" r="r" t="t"/>
                <a:pathLst>
                  <a:path extrusionOk="0" h="4269" w="5727">
                    <a:moveTo>
                      <a:pt x="3927" y="589"/>
                    </a:moveTo>
                    <a:cubicBezTo>
                      <a:pt x="4419" y="589"/>
                      <a:pt x="4806" y="740"/>
                      <a:pt x="4964" y="1041"/>
                    </a:cubicBezTo>
                    <a:cubicBezTo>
                      <a:pt x="5152" y="1401"/>
                      <a:pt x="4935" y="1842"/>
                      <a:pt x="4788" y="2073"/>
                    </a:cubicBezTo>
                    <a:cubicBezTo>
                      <a:pt x="4504" y="2520"/>
                      <a:pt x="4025" y="2934"/>
                      <a:pt x="3439" y="3239"/>
                    </a:cubicBezTo>
                    <a:cubicBezTo>
                      <a:pt x="2873" y="3534"/>
                      <a:pt x="2286" y="3681"/>
                      <a:pt x="1800" y="3681"/>
                    </a:cubicBezTo>
                    <a:cubicBezTo>
                      <a:pt x="1309" y="3681"/>
                      <a:pt x="921" y="3530"/>
                      <a:pt x="763" y="3229"/>
                    </a:cubicBezTo>
                    <a:cubicBezTo>
                      <a:pt x="576" y="2868"/>
                      <a:pt x="793" y="2427"/>
                      <a:pt x="940" y="2197"/>
                    </a:cubicBezTo>
                    <a:cubicBezTo>
                      <a:pt x="1224" y="1750"/>
                      <a:pt x="1703" y="1335"/>
                      <a:pt x="2289" y="1030"/>
                    </a:cubicBezTo>
                    <a:cubicBezTo>
                      <a:pt x="2853" y="737"/>
                      <a:pt x="3441" y="589"/>
                      <a:pt x="3927" y="589"/>
                    </a:cubicBezTo>
                    <a:close/>
                    <a:moveTo>
                      <a:pt x="3912" y="1"/>
                    </a:moveTo>
                    <a:cubicBezTo>
                      <a:pt x="3334" y="1"/>
                      <a:pt x="2670" y="167"/>
                      <a:pt x="2017" y="507"/>
                    </a:cubicBezTo>
                    <a:cubicBezTo>
                      <a:pt x="1340" y="859"/>
                      <a:pt x="781" y="1347"/>
                      <a:pt x="442" y="1880"/>
                    </a:cubicBezTo>
                    <a:cubicBezTo>
                      <a:pt x="73" y="2464"/>
                      <a:pt x="0" y="3039"/>
                      <a:pt x="241" y="3501"/>
                    </a:cubicBezTo>
                    <a:cubicBezTo>
                      <a:pt x="506" y="4009"/>
                      <a:pt x="1093" y="4269"/>
                      <a:pt x="1816" y="4269"/>
                    </a:cubicBezTo>
                    <a:cubicBezTo>
                      <a:pt x="2394" y="4269"/>
                      <a:pt x="3057" y="4102"/>
                      <a:pt x="3711" y="3761"/>
                    </a:cubicBezTo>
                    <a:cubicBezTo>
                      <a:pt x="4386" y="3409"/>
                      <a:pt x="4946" y="2922"/>
                      <a:pt x="5284" y="2388"/>
                    </a:cubicBezTo>
                    <a:cubicBezTo>
                      <a:pt x="5655" y="1806"/>
                      <a:pt x="5726" y="1230"/>
                      <a:pt x="5486" y="768"/>
                    </a:cubicBezTo>
                    <a:cubicBezTo>
                      <a:pt x="5222" y="261"/>
                      <a:pt x="4634" y="1"/>
                      <a:pt x="39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0"/>
              <p:cNvSpPr/>
              <p:nvPr/>
            </p:nvSpPr>
            <p:spPr>
              <a:xfrm>
                <a:off x="2172400" y="3867125"/>
                <a:ext cx="14750" cy="502475"/>
              </a:xfrm>
              <a:custGeom>
                <a:rect b="b" l="l" r="r" t="t"/>
                <a:pathLst>
                  <a:path extrusionOk="0" h="20099" w="590">
                    <a:moveTo>
                      <a:pt x="1" y="1"/>
                    </a:moveTo>
                    <a:lnTo>
                      <a:pt x="1" y="20098"/>
                    </a:lnTo>
                    <a:lnTo>
                      <a:pt x="590" y="20098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2496875" y="4484675"/>
                <a:ext cx="14750" cy="251250"/>
              </a:xfrm>
              <a:custGeom>
                <a:rect b="b" l="l" r="r" t="t"/>
                <a:pathLst>
                  <a:path extrusionOk="0" h="10050" w="590">
                    <a:moveTo>
                      <a:pt x="1" y="1"/>
                    </a:moveTo>
                    <a:lnTo>
                      <a:pt x="1" y="10049"/>
                    </a:lnTo>
                    <a:lnTo>
                      <a:pt x="590" y="10049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>
                <a:off x="2496875" y="3919475"/>
                <a:ext cx="14750" cy="502425"/>
              </a:xfrm>
              <a:custGeom>
                <a:rect b="b" l="l" r="r" t="t"/>
                <a:pathLst>
                  <a:path extrusionOk="0" h="20097" w="590">
                    <a:moveTo>
                      <a:pt x="1" y="0"/>
                    </a:moveTo>
                    <a:lnTo>
                      <a:pt x="1" y="20097"/>
                    </a:lnTo>
                    <a:lnTo>
                      <a:pt x="590" y="20097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>
                <a:off x="5396200" y="4254400"/>
                <a:ext cx="14750" cy="502475"/>
              </a:xfrm>
              <a:custGeom>
                <a:rect b="b" l="l" r="r" t="t"/>
                <a:pathLst>
                  <a:path extrusionOk="0" h="20099" w="590">
                    <a:moveTo>
                      <a:pt x="0" y="1"/>
                    </a:moveTo>
                    <a:lnTo>
                      <a:pt x="0" y="20098"/>
                    </a:lnTo>
                    <a:lnTo>
                      <a:pt x="589" y="20098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5091050" y="3739200"/>
                <a:ext cx="14750" cy="1104850"/>
              </a:xfrm>
              <a:custGeom>
                <a:rect b="b" l="l" r="r" t="t"/>
                <a:pathLst>
                  <a:path extrusionOk="0" h="44194" w="590">
                    <a:moveTo>
                      <a:pt x="1" y="0"/>
                    </a:moveTo>
                    <a:lnTo>
                      <a:pt x="1" y="44193"/>
                    </a:lnTo>
                    <a:lnTo>
                      <a:pt x="589" y="44193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3826175" y="4725425"/>
                <a:ext cx="14725" cy="230300"/>
              </a:xfrm>
              <a:custGeom>
                <a:rect b="b" l="l" r="r" t="t"/>
                <a:pathLst>
                  <a:path extrusionOk="0" h="9212" w="589">
                    <a:moveTo>
                      <a:pt x="0" y="1"/>
                    </a:moveTo>
                    <a:lnTo>
                      <a:pt x="0" y="9212"/>
                    </a:lnTo>
                    <a:lnTo>
                      <a:pt x="589" y="9212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2860325" y="4309025"/>
                <a:ext cx="14750" cy="563275"/>
              </a:xfrm>
              <a:custGeom>
                <a:rect b="b" l="l" r="r" t="t"/>
                <a:pathLst>
                  <a:path extrusionOk="0" h="22531" w="590">
                    <a:moveTo>
                      <a:pt x="1" y="0"/>
                    </a:moveTo>
                    <a:lnTo>
                      <a:pt x="1" y="22531"/>
                    </a:lnTo>
                    <a:lnTo>
                      <a:pt x="589" y="2253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577075" y="4827050"/>
                <a:ext cx="14750" cy="113825"/>
              </a:xfrm>
              <a:custGeom>
                <a:rect b="b" l="l" r="r" t="t"/>
                <a:pathLst>
                  <a:path extrusionOk="0" h="4553" w="590">
                    <a:moveTo>
                      <a:pt x="1" y="0"/>
                    </a:moveTo>
                    <a:lnTo>
                      <a:pt x="1" y="4552"/>
                    </a:lnTo>
                    <a:lnTo>
                      <a:pt x="589" y="455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577075" y="4559250"/>
                <a:ext cx="14750" cy="232350"/>
              </a:xfrm>
              <a:custGeom>
                <a:rect b="b" l="l" r="r" t="t"/>
                <a:pathLst>
                  <a:path extrusionOk="0" h="9294" w="590">
                    <a:moveTo>
                      <a:pt x="1" y="0"/>
                    </a:moveTo>
                    <a:lnTo>
                      <a:pt x="1" y="9294"/>
                    </a:lnTo>
                    <a:lnTo>
                      <a:pt x="589" y="9294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3826175" y="4495150"/>
                <a:ext cx="14725" cy="125625"/>
              </a:xfrm>
              <a:custGeom>
                <a:rect b="b" l="l" r="r" t="t"/>
                <a:pathLst>
                  <a:path extrusionOk="0" h="5025" w="589">
                    <a:moveTo>
                      <a:pt x="0" y="1"/>
                    </a:moveTo>
                    <a:lnTo>
                      <a:pt x="0" y="5025"/>
                    </a:lnTo>
                    <a:lnTo>
                      <a:pt x="589" y="5025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5396200" y="3909025"/>
                <a:ext cx="14750" cy="230300"/>
              </a:xfrm>
              <a:custGeom>
                <a:rect b="b" l="l" r="r" t="t"/>
                <a:pathLst>
                  <a:path extrusionOk="0" h="9212" w="590">
                    <a:moveTo>
                      <a:pt x="0" y="0"/>
                    </a:moveTo>
                    <a:lnTo>
                      <a:pt x="0" y="9211"/>
                    </a:lnTo>
                    <a:lnTo>
                      <a:pt x="589" y="921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689275" y="3417075"/>
                <a:ext cx="14750" cy="1119950"/>
              </a:xfrm>
              <a:custGeom>
                <a:rect b="b" l="l" r="r" t="t"/>
                <a:pathLst>
                  <a:path extrusionOk="0" h="44798" w="590">
                    <a:moveTo>
                      <a:pt x="0" y="1"/>
                    </a:moveTo>
                    <a:lnTo>
                      <a:pt x="0" y="44798"/>
                    </a:lnTo>
                    <a:lnTo>
                      <a:pt x="589" y="44798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2172400" y="3522075"/>
                <a:ext cx="14750" cy="271825"/>
              </a:xfrm>
              <a:custGeom>
                <a:rect b="b" l="l" r="r" t="t"/>
                <a:pathLst>
                  <a:path extrusionOk="0" h="10873" w="590">
                    <a:moveTo>
                      <a:pt x="1" y="1"/>
                    </a:moveTo>
                    <a:lnTo>
                      <a:pt x="1" y="10873"/>
                    </a:lnTo>
                    <a:lnTo>
                      <a:pt x="590" y="10873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37850" y="2968175"/>
                <a:ext cx="69975" cy="184900"/>
              </a:xfrm>
              <a:custGeom>
                <a:rect b="b" l="l" r="r" t="t"/>
                <a:pathLst>
                  <a:path extrusionOk="0" h="7396" w="2799">
                    <a:moveTo>
                      <a:pt x="1" y="1"/>
                    </a:moveTo>
                    <a:lnTo>
                      <a:pt x="1" y="7396"/>
                    </a:lnTo>
                    <a:lnTo>
                      <a:pt x="2798" y="7396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830525" y="2960825"/>
                <a:ext cx="84675" cy="199625"/>
              </a:xfrm>
              <a:custGeom>
                <a:rect b="b" l="l" r="r" t="t"/>
                <a:pathLst>
                  <a:path extrusionOk="0" h="7985" w="3387">
                    <a:moveTo>
                      <a:pt x="2797" y="590"/>
                    </a:moveTo>
                    <a:lnTo>
                      <a:pt x="2797" y="7395"/>
                    </a:lnTo>
                    <a:lnTo>
                      <a:pt x="589" y="7395"/>
                    </a:lnTo>
                    <a:lnTo>
                      <a:pt x="589" y="590"/>
                    </a:lnTo>
                    <a:close/>
                    <a:moveTo>
                      <a:pt x="0" y="1"/>
                    </a:moveTo>
                    <a:lnTo>
                      <a:pt x="0" y="7985"/>
                    </a:lnTo>
                    <a:lnTo>
                      <a:pt x="3386" y="7985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3019925" y="1595025"/>
                <a:ext cx="1840900" cy="398775"/>
              </a:xfrm>
              <a:custGeom>
                <a:rect b="b" l="l" r="r" t="t"/>
                <a:pathLst>
                  <a:path extrusionOk="0" h="15951" w="73636">
                    <a:moveTo>
                      <a:pt x="1" y="1"/>
                    </a:moveTo>
                    <a:lnTo>
                      <a:pt x="1" y="15950"/>
                    </a:lnTo>
                    <a:lnTo>
                      <a:pt x="73636" y="15950"/>
                    </a:lnTo>
                    <a:lnTo>
                      <a:pt x="73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3012575" y="1587675"/>
                <a:ext cx="1855600" cy="413525"/>
              </a:xfrm>
              <a:custGeom>
                <a:rect b="b" l="l" r="r" t="t"/>
                <a:pathLst>
                  <a:path extrusionOk="0" h="16541" w="74224">
                    <a:moveTo>
                      <a:pt x="73635" y="590"/>
                    </a:moveTo>
                    <a:lnTo>
                      <a:pt x="73635" y="15950"/>
                    </a:lnTo>
                    <a:lnTo>
                      <a:pt x="590" y="15950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16540"/>
                    </a:lnTo>
                    <a:lnTo>
                      <a:pt x="74224" y="16540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4837850" y="4059175"/>
                <a:ext cx="69975" cy="184900"/>
              </a:xfrm>
              <a:custGeom>
                <a:rect b="b" l="l" r="r" t="t"/>
                <a:pathLst>
                  <a:path extrusionOk="0" h="7396" w="2799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4830525" y="4051825"/>
                <a:ext cx="84675" cy="199625"/>
              </a:xfrm>
              <a:custGeom>
                <a:rect b="b" l="l" r="r" t="t"/>
                <a:pathLst>
                  <a:path extrusionOk="0" h="7985" w="3387">
                    <a:moveTo>
                      <a:pt x="2797" y="588"/>
                    </a:moveTo>
                    <a:lnTo>
                      <a:pt x="2797" y="7394"/>
                    </a:lnTo>
                    <a:lnTo>
                      <a:pt x="589" y="7394"/>
                    </a:lnTo>
                    <a:lnTo>
                      <a:pt x="589" y="588"/>
                    </a:lnTo>
                    <a:close/>
                    <a:moveTo>
                      <a:pt x="0" y="0"/>
                    </a:moveTo>
                    <a:lnTo>
                      <a:pt x="0" y="7984"/>
                    </a:lnTo>
                    <a:lnTo>
                      <a:pt x="3386" y="7984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2966825" y="4059175"/>
                <a:ext cx="69950" cy="184900"/>
              </a:xfrm>
              <a:custGeom>
                <a:rect b="b" l="l" r="r" t="t"/>
                <a:pathLst>
                  <a:path extrusionOk="0" h="7396" w="2798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2959450" y="4051825"/>
                <a:ext cx="84700" cy="199625"/>
              </a:xfrm>
              <a:custGeom>
                <a:rect b="b" l="l" r="r" t="t"/>
                <a:pathLst>
                  <a:path extrusionOk="0" h="7985" w="3388">
                    <a:moveTo>
                      <a:pt x="2799" y="588"/>
                    </a:moveTo>
                    <a:lnTo>
                      <a:pt x="2799" y="7394"/>
                    </a:lnTo>
                    <a:lnTo>
                      <a:pt x="590" y="7394"/>
                    </a:lnTo>
                    <a:lnTo>
                      <a:pt x="591" y="588"/>
                    </a:lnTo>
                    <a:close/>
                    <a:moveTo>
                      <a:pt x="1" y="0"/>
                    </a:moveTo>
                    <a:lnTo>
                      <a:pt x="1" y="7984"/>
                    </a:lnTo>
                    <a:lnTo>
                      <a:pt x="3388" y="7984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2956625" y="1898175"/>
                <a:ext cx="69975" cy="184925"/>
              </a:xfrm>
              <a:custGeom>
                <a:rect b="b" l="l" r="r" t="t"/>
                <a:pathLst>
                  <a:path extrusionOk="0" h="7397" w="2799">
                    <a:moveTo>
                      <a:pt x="1" y="0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2949275" y="1890825"/>
                <a:ext cx="84650" cy="199625"/>
              </a:xfrm>
              <a:custGeom>
                <a:rect b="b" l="l" r="r" t="t"/>
                <a:pathLst>
                  <a:path extrusionOk="0" h="7985" w="3386">
                    <a:moveTo>
                      <a:pt x="2797" y="589"/>
                    </a:moveTo>
                    <a:lnTo>
                      <a:pt x="2797" y="7396"/>
                    </a:lnTo>
                    <a:lnTo>
                      <a:pt x="589" y="7396"/>
                    </a:lnTo>
                    <a:lnTo>
                      <a:pt x="589" y="589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6" y="7985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2956625" y="3520650"/>
                <a:ext cx="69975" cy="184925"/>
              </a:xfrm>
              <a:custGeom>
                <a:rect b="b" l="l" r="r" t="t"/>
                <a:pathLst>
                  <a:path extrusionOk="0" h="7397" w="2799">
                    <a:moveTo>
                      <a:pt x="1" y="1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2949275" y="3513300"/>
                <a:ext cx="84650" cy="199625"/>
              </a:xfrm>
              <a:custGeom>
                <a:rect b="b" l="l" r="r" t="t"/>
                <a:pathLst>
                  <a:path extrusionOk="0" h="7985" w="3386">
                    <a:moveTo>
                      <a:pt x="2797" y="590"/>
                    </a:moveTo>
                    <a:lnTo>
                      <a:pt x="2797" y="7396"/>
                    </a:lnTo>
                    <a:lnTo>
                      <a:pt x="589" y="7396"/>
                    </a:lnTo>
                    <a:lnTo>
                      <a:pt x="589" y="590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6" y="7985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0"/>
              <p:cNvSpPr/>
              <p:nvPr/>
            </p:nvSpPr>
            <p:spPr>
              <a:xfrm>
                <a:off x="2956625" y="2967050"/>
                <a:ext cx="69975" cy="184925"/>
              </a:xfrm>
              <a:custGeom>
                <a:rect b="b" l="l" r="r" t="t"/>
                <a:pathLst>
                  <a:path extrusionOk="0" h="7397" w="2799">
                    <a:moveTo>
                      <a:pt x="1" y="1"/>
                    </a:moveTo>
                    <a:lnTo>
                      <a:pt x="1" y="7396"/>
                    </a:lnTo>
                    <a:lnTo>
                      <a:pt x="2798" y="7396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0"/>
              <p:cNvSpPr/>
              <p:nvPr/>
            </p:nvSpPr>
            <p:spPr>
              <a:xfrm>
                <a:off x="2949275" y="2959725"/>
                <a:ext cx="84650" cy="199600"/>
              </a:xfrm>
              <a:custGeom>
                <a:rect b="b" l="l" r="r" t="t"/>
                <a:pathLst>
                  <a:path extrusionOk="0" h="7984" w="3386">
                    <a:moveTo>
                      <a:pt x="2797" y="589"/>
                    </a:moveTo>
                    <a:lnTo>
                      <a:pt x="2797" y="7394"/>
                    </a:lnTo>
                    <a:lnTo>
                      <a:pt x="589" y="7394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7984"/>
                    </a:lnTo>
                    <a:lnTo>
                      <a:pt x="3386" y="7984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0"/>
              <p:cNvSpPr/>
              <p:nvPr/>
            </p:nvSpPr>
            <p:spPr>
              <a:xfrm>
                <a:off x="4855675" y="1898175"/>
                <a:ext cx="69950" cy="184925"/>
              </a:xfrm>
              <a:custGeom>
                <a:rect b="b" l="l" r="r" t="t"/>
                <a:pathLst>
                  <a:path extrusionOk="0" h="7397" w="2798">
                    <a:moveTo>
                      <a:pt x="1" y="0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0"/>
              <p:cNvSpPr/>
              <p:nvPr/>
            </p:nvSpPr>
            <p:spPr>
              <a:xfrm>
                <a:off x="4848325" y="1890825"/>
                <a:ext cx="84675" cy="199625"/>
              </a:xfrm>
              <a:custGeom>
                <a:rect b="b" l="l" r="r" t="t"/>
                <a:pathLst>
                  <a:path extrusionOk="0" h="7985" w="3387">
                    <a:moveTo>
                      <a:pt x="2798" y="589"/>
                    </a:moveTo>
                    <a:lnTo>
                      <a:pt x="2798" y="7396"/>
                    </a:lnTo>
                    <a:lnTo>
                      <a:pt x="590" y="7396"/>
                    </a:lnTo>
                    <a:lnTo>
                      <a:pt x="590" y="589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7" y="7985"/>
                    </a:lnTo>
                    <a:lnTo>
                      <a:pt x="33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0"/>
              <p:cNvSpPr/>
              <p:nvPr/>
            </p:nvSpPr>
            <p:spPr>
              <a:xfrm>
                <a:off x="4855675" y="3520650"/>
                <a:ext cx="69950" cy="184925"/>
              </a:xfrm>
              <a:custGeom>
                <a:rect b="b" l="l" r="r" t="t"/>
                <a:pathLst>
                  <a:path extrusionOk="0" h="7397" w="2798">
                    <a:moveTo>
                      <a:pt x="1" y="1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0"/>
              <p:cNvSpPr/>
              <p:nvPr/>
            </p:nvSpPr>
            <p:spPr>
              <a:xfrm>
                <a:off x="4848325" y="3513300"/>
                <a:ext cx="84675" cy="199625"/>
              </a:xfrm>
              <a:custGeom>
                <a:rect b="b" l="l" r="r" t="t"/>
                <a:pathLst>
                  <a:path extrusionOk="0" h="7985" w="3387">
                    <a:moveTo>
                      <a:pt x="2798" y="590"/>
                    </a:moveTo>
                    <a:lnTo>
                      <a:pt x="2798" y="7396"/>
                    </a:lnTo>
                    <a:lnTo>
                      <a:pt x="590" y="7396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7" y="7985"/>
                    </a:lnTo>
                    <a:lnTo>
                      <a:pt x="33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0"/>
              <p:cNvSpPr/>
              <p:nvPr/>
            </p:nvSpPr>
            <p:spPr>
              <a:xfrm>
                <a:off x="2956625" y="2431675"/>
                <a:ext cx="69975" cy="184900"/>
              </a:xfrm>
              <a:custGeom>
                <a:rect b="b" l="l" r="r" t="t"/>
                <a:pathLst>
                  <a:path extrusionOk="0" h="7396" w="2799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0"/>
              <p:cNvSpPr/>
              <p:nvPr/>
            </p:nvSpPr>
            <p:spPr>
              <a:xfrm>
                <a:off x="2949275" y="2424300"/>
                <a:ext cx="84650" cy="199650"/>
              </a:xfrm>
              <a:custGeom>
                <a:rect b="b" l="l" r="r" t="t"/>
                <a:pathLst>
                  <a:path extrusionOk="0" h="7986" w="3386">
                    <a:moveTo>
                      <a:pt x="2797" y="589"/>
                    </a:moveTo>
                    <a:lnTo>
                      <a:pt x="2797" y="7397"/>
                    </a:lnTo>
                    <a:lnTo>
                      <a:pt x="589" y="7397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7985"/>
                    </a:lnTo>
                    <a:lnTo>
                      <a:pt x="3386" y="7985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0"/>
              <p:cNvSpPr/>
              <p:nvPr/>
            </p:nvSpPr>
            <p:spPr>
              <a:xfrm>
                <a:off x="4855675" y="2431675"/>
                <a:ext cx="69950" cy="184900"/>
              </a:xfrm>
              <a:custGeom>
                <a:rect b="b" l="l" r="r" t="t"/>
                <a:pathLst>
                  <a:path extrusionOk="0" h="7396" w="2798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0"/>
              <p:cNvSpPr/>
              <p:nvPr/>
            </p:nvSpPr>
            <p:spPr>
              <a:xfrm>
                <a:off x="4848325" y="2424300"/>
                <a:ext cx="84675" cy="199650"/>
              </a:xfrm>
              <a:custGeom>
                <a:rect b="b" l="l" r="r" t="t"/>
                <a:pathLst>
                  <a:path extrusionOk="0" h="7986" w="3387">
                    <a:moveTo>
                      <a:pt x="2798" y="589"/>
                    </a:moveTo>
                    <a:lnTo>
                      <a:pt x="2798" y="7397"/>
                    </a:lnTo>
                    <a:lnTo>
                      <a:pt x="590" y="7397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7985"/>
                    </a:lnTo>
                    <a:lnTo>
                      <a:pt x="3387" y="7985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0"/>
              <p:cNvSpPr/>
              <p:nvPr/>
            </p:nvSpPr>
            <p:spPr>
              <a:xfrm>
                <a:off x="3019925" y="1795900"/>
                <a:ext cx="1840900" cy="398750"/>
              </a:xfrm>
              <a:custGeom>
                <a:rect b="b" l="l" r="r" t="t"/>
                <a:pathLst>
                  <a:path extrusionOk="0" h="15950" w="73636">
                    <a:moveTo>
                      <a:pt x="1" y="0"/>
                    </a:moveTo>
                    <a:lnTo>
                      <a:pt x="1" y="15950"/>
                    </a:lnTo>
                    <a:lnTo>
                      <a:pt x="73636" y="15950"/>
                    </a:lnTo>
                    <a:lnTo>
                      <a:pt x="73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0"/>
              <p:cNvSpPr/>
              <p:nvPr/>
            </p:nvSpPr>
            <p:spPr>
              <a:xfrm>
                <a:off x="3012575" y="1788525"/>
                <a:ext cx="1855600" cy="413500"/>
              </a:xfrm>
              <a:custGeom>
                <a:rect b="b" l="l" r="r" t="t"/>
                <a:pathLst>
                  <a:path extrusionOk="0" h="16540" w="74224">
                    <a:moveTo>
                      <a:pt x="73635" y="589"/>
                    </a:moveTo>
                    <a:lnTo>
                      <a:pt x="73635" y="15950"/>
                    </a:lnTo>
                    <a:lnTo>
                      <a:pt x="590" y="15950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0"/>
              <p:cNvSpPr/>
              <p:nvPr/>
            </p:nvSpPr>
            <p:spPr>
              <a:xfrm>
                <a:off x="3409425" y="1897625"/>
                <a:ext cx="105150" cy="195325"/>
              </a:xfrm>
              <a:custGeom>
                <a:rect b="b" l="l" r="r" t="t"/>
                <a:pathLst>
                  <a:path extrusionOk="0" h="7813" w="4206">
                    <a:moveTo>
                      <a:pt x="0" y="1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0"/>
              <p:cNvSpPr/>
              <p:nvPr/>
            </p:nvSpPr>
            <p:spPr>
              <a:xfrm>
                <a:off x="3402075" y="1890250"/>
                <a:ext cx="119850" cy="210050"/>
              </a:xfrm>
              <a:custGeom>
                <a:rect b="b" l="l" r="r" t="t"/>
                <a:pathLst>
                  <a:path extrusionOk="0" h="8402" w="4794">
                    <a:moveTo>
                      <a:pt x="4205" y="588"/>
                    </a:moveTo>
                    <a:lnTo>
                      <a:pt x="4205" y="7812"/>
                    </a:lnTo>
                    <a:lnTo>
                      <a:pt x="589" y="7812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0"/>
              <p:cNvSpPr/>
              <p:nvPr/>
            </p:nvSpPr>
            <p:spPr>
              <a:xfrm>
                <a:off x="3248250" y="1897625"/>
                <a:ext cx="105125" cy="195325"/>
              </a:xfrm>
              <a:custGeom>
                <a:rect b="b" l="l" r="r" t="t"/>
                <a:pathLst>
                  <a:path extrusionOk="0" h="7813" w="4205">
                    <a:moveTo>
                      <a:pt x="1" y="1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0"/>
              <p:cNvSpPr/>
              <p:nvPr/>
            </p:nvSpPr>
            <p:spPr>
              <a:xfrm>
                <a:off x="3240875" y="1890250"/>
                <a:ext cx="119875" cy="210050"/>
              </a:xfrm>
              <a:custGeom>
                <a:rect b="b" l="l" r="r" t="t"/>
                <a:pathLst>
                  <a:path extrusionOk="0" h="8402" w="4795">
                    <a:moveTo>
                      <a:pt x="4206" y="588"/>
                    </a:moveTo>
                    <a:lnTo>
                      <a:pt x="4206" y="7812"/>
                    </a:lnTo>
                    <a:lnTo>
                      <a:pt x="590" y="7812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0"/>
              <p:cNvSpPr/>
              <p:nvPr/>
            </p:nvSpPr>
            <p:spPr>
              <a:xfrm>
                <a:off x="3108475" y="1897625"/>
                <a:ext cx="83750" cy="195325"/>
              </a:xfrm>
              <a:custGeom>
                <a:rect b="b" l="l" r="r" t="t"/>
                <a:pathLst>
                  <a:path extrusionOk="0" h="7813" w="3350">
                    <a:moveTo>
                      <a:pt x="1" y="1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0"/>
              <p:cNvSpPr/>
              <p:nvPr/>
            </p:nvSpPr>
            <p:spPr>
              <a:xfrm>
                <a:off x="3101100" y="1890250"/>
                <a:ext cx="98475" cy="210050"/>
              </a:xfrm>
              <a:custGeom>
                <a:rect b="b" l="l" r="r" t="t"/>
                <a:pathLst>
                  <a:path extrusionOk="0" h="8402" w="3939">
                    <a:moveTo>
                      <a:pt x="3349" y="588"/>
                    </a:moveTo>
                    <a:lnTo>
                      <a:pt x="3349" y="7812"/>
                    </a:lnTo>
                    <a:lnTo>
                      <a:pt x="589" y="7812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0"/>
              <p:cNvSpPr/>
              <p:nvPr/>
            </p:nvSpPr>
            <p:spPr>
              <a:xfrm>
                <a:off x="3570625" y="1897625"/>
                <a:ext cx="105125" cy="195325"/>
              </a:xfrm>
              <a:custGeom>
                <a:rect b="b" l="l" r="r" t="t"/>
                <a:pathLst>
                  <a:path extrusionOk="0" h="7813" w="4205">
                    <a:moveTo>
                      <a:pt x="0" y="1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>
                <a:off x="3563250" y="1890250"/>
                <a:ext cx="119875" cy="210050"/>
              </a:xfrm>
              <a:custGeom>
                <a:rect b="b" l="l" r="r" t="t"/>
                <a:pathLst>
                  <a:path extrusionOk="0" h="8402" w="4795">
                    <a:moveTo>
                      <a:pt x="4204" y="588"/>
                    </a:moveTo>
                    <a:lnTo>
                      <a:pt x="4204" y="7812"/>
                    </a:lnTo>
                    <a:lnTo>
                      <a:pt x="589" y="7812"/>
                    </a:lnTo>
                    <a:lnTo>
                      <a:pt x="589" y="588"/>
                    </a:lnTo>
                    <a:close/>
                    <a:moveTo>
                      <a:pt x="0" y="1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3731775" y="1897625"/>
                <a:ext cx="645425" cy="195325"/>
              </a:xfrm>
              <a:custGeom>
                <a:rect b="b" l="l" r="r" t="t"/>
                <a:pathLst>
                  <a:path extrusionOk="0" h="7813" w="25817">
                    <a:moveTo>
                      <a:pt x="1" y="1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3724425" y="1890250"/>
                <a:ext cx="660150" cy="210050"/>
              </a:xfrm>
              <a:custGeom>
                <a:rect b="b" l="l" r="r" t="t"/>
                <a:pathLst>
                  <a:path extrusionOk="0" h="8402" w="26406">
                    <a:moveTo>
                      <a:pt x="25817" y="588"/>
                    </a:moveTo>
                    <a:lnTo>
                      <a:pt x="25817" y="7812"/>
                    </a:lnTo>
                    <a:lnTo>
                      <a:pt x="590" y="7812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0"/>
              <p:cNvSpPr/>
              <p:nvPr/>
            </p:nvSpPr>
            <p:spPr>
              <a:xfrm>
                <a:off x="4499825" y="1937575"/>
                <a:ext cx="98450" cy="98400"/>
              </a:xfrm>
              <a:custGeom>
                <a:rect b="b" l="l" r="r" t="t"/>
                <a:pathLst>
                  <a:path extrusionOk="0" h="3936" w="3938">
                    <a:moveTo>
                      <a:pt x="1969" y="0"/>
                    </a:moveTo>
                    <a:cubicBezTo>
                      <a:pt x="882" y="0"/>
                      <a:pt x="0" y="881"/>
                      <a:pt x="0" y="1968"/>
                    </a:cubicBezTo>
                    <a:cubicBezTo>
                      <a:pt x="0" y="3055"/>
                      <a:pt x="882" y="3936"/>
                      <a:pt x="1969" y="3936"/>
                    </a:cubicBezTo>
                    <a:cubicBezTo>
                      <a:pt x="3057" y="3936"/>
                      <a:pt x="3937" y="3055"/>
                      <a:pt x="3937" y="1968"/>
                    </a:cubicBezTo>
                    <a:cubicBezTo>
                      <a:pt x="3937" y="881"/>
                      <a:pt x="3057" y="0"/>
                      <a:pt x="1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0"/>
              <p:cNvSpPr/>
              <p:nvPr/>
            </p:nvSpPr>
            <p:spPr>
              <a:xfrm>
                <a:off x="4492475" y="1930200"/>
                <a:ext cx="113150" cy="113150"/>
              </a:xfrm>
              <a:custGeom>
                <a:rect b="b" l="l" r="r" t="t"/>
                <a:pathLst>
                  <a:path extrusionOk="0" h="4526" w="4526">
                    <a:moveTo>
                      <a:pt x="2263" y="589"/>
                    </a:moveTo>
                    <a:cubicBezTo>
                      <a:pt x="3187" y="590"/>
                      <a:pt x="3936" y="1339"/>
                      <a:pt x="3936" y="2263"/>
                    </a:cubicBezTo>
                    <a:cubicBezTo>
                      <a:pt x="3936" y="2940"/>
                      <a:pt x="3529" y="3550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400" y="3767"/>
                      <a:pt x="1080" y="3447"/>
                    </a:cubicBezTo>
                    <a:cubicBezTo>
                      <a:pt x="600" y="2967"/>
                      <a:pt x="458" y="2248"/>
                      <a:pt x="717" y="1622"/>
                    </a:cubicBezTo>
                    <a:cubicBezTo>
                      <a:pt x="975" y="997"/>
                      <a:pt x="1586" y="589"/>
                      <a:pt x="2263" y="589"/>
                    </a:cubicBezTo>
                    <a:close/>
                    <a:moveTo>
                      <a:pt x="2263" y="0"/>
                    </a:moveTo>
                    <a:cubicBezTo>
                      <a:pt x="1016" y="0"/>
                      <a:pt x="1" y="1016"/>
                      <a:pt x="1" y="2263"/>
                    </a:cubicBezTo>
                    <a:cubicBezTo>
                      <a:pt x="1" y="3510"/>
                      <a:pt x="1016" y="4526"/>
                      <a:pt x="2263" y="4526"/>
                    </a:cubicBezTo>
                    <a:cubicBezTo>
                      <a:pt x="3511" y="4526"/>
                      <a:pt x="4526" y="3510"/>
                      <a:pt x="4526" y="2263"/>
                    </a:cubicBezTo>
                    <a:cubicBezTo>
                      <a:pt x="4526" y="1016"/>
                      <a:pt x="3511" y="0"/>
                      <a:pt x="2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0"/>
              <p:cNvSpPr/>
              <p:nvPr/>
            </p:nvSpPr>
            <p:spPr>
              <a:xfrm>
                <a:off x="4688675" y="1937550"/>
                <a:ext cx="102300" cy="98425"/>
              </a:xfrm>
              <a:custGeom>
                <a:rect b="b" l="l" r="r" t="t"/>
                <a:pathLst>
                  <a:path extrusionOk="0" h="3937" w="4092">
                    <a:moveTo>
                      <a:pt x="2124" y="0"/>
                    </a:moveTo>
                    <a:cubicBezTo>
                      <a:pt x="1612" y="0"/>
                      <a:pt x="1108" y="201"/>
                      <a:pt x="732" y="577"/>
                    </a:cubicBezTo>
                    <a:cubicBezTo>
                      <a:pt x="168" y="1141"/>
                      <a:pt x="1" y="1987"/>
                      <a:pt x="305" y="2722"/>
                    </a:cubicBezTo>
                    <a:cubicBezTo>
                      <a:pt x="609" y="3458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69"/>
                    </a:cubicBezTo>
                    <a:cubicBezTo>
                      <a:pt x="4092" y="1173"/>
                      <a:pt x="3611" y="455"/>
                      <a:pt x="2877" y="150"/>
                    </a:cubicBezTo>
                    <a:cubicBezTo>
                      <a:pt x="2633" y="49"/>
                      <a:pt x="2378" y="0"/>
                      <a:pt x="21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0"/>
              <p:cNvSpPr/>
              <p:nvPr/>
            </p:nvSpPr>
            <p:spPr>
              <a:xfrm>
                <a:off x="4685200" y="1930200"/>
                <a:ext cx="113125" cy="113150"/>
              </a:xfrm>
              <a:custGeom>
                <a:rect b="b" l="l" r="r" t="t"/>
                <a:pathLst>
                  <a:path extrusionOk="0" h="4526" w="4525">
                    <a:moveTo>
                      <a:pt x="2262" y="589"/>
                    </a:moveTo>
                    <a:cubicBezTo>
                      <a:pt x="3187" y="590"/>
                      <a:pt x="3935" y="1339"/>
                      <a:pt x="3936" y="2262"/>
                    </a:cubicBezTo>
                    <a:cubicBezTo>
                      <a:pt x="3936" y="2940"/>
                      <a:pt x="3528" y="3550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399" y="3767"/>
                      <a:pt x="1079" y="3447"/>
                    </a:cubicBezTo>
                    <a:cubicBezTo>
                      <a:pt x="600" y="2967"/>
                      <a:pt x="456" y="2248"/>
                      <a:pt x="716" y="1622"/>
                    </a:cubicBezTo>
                    <a:cubicBezTo>
                      <a:pt x="975" y="997"/>
                      <a:pt x="1586" y="589"/>
                      <a:pt x="2262" y="589"/>
                    </a:cubicBezTo>
                    <a:close/>
                    <a:moveTo>
                      <a:pt x="2262" y="0"/>
                    </a:moveTo>
                    <a:cubicBezTo>
                      <a:pt x="1015" y="0"/>
                      <a:pt x="0" y="1016"/>
                      <a:pt x="0" y="2263"/>
                    </a:cubicBezTo>
                    <a:cubicBezTo>
                      <a:pt x="0" y="3510"/>
                      <a:pt x="1016" y="4526"/>
                      <a:pt x="2262" y="4526"/>
                    </a:cubicBezTo>
                    <a:cubicBezTo>
                      <a:pt x="3510" y="4526"/>
                      <a:pt x="4525" y="3510"/>
                      <a:pt x="4525" y="2263"/>
                    </a:cubicBezTo>
                    <a:cubicBezTo>
                      <a:pt x="4525" y="1016"/>
                      <a:pt x="3510" y="0"/>
                      <a:pt x="2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0"/>
              <p:cNvSpPr/>
              <p:nvPr/>
            </p:nvSpPr>
            <p:spPr>
              <a:xfrm>
                <a:off x="4212825" y="1937575"/>
                <a:ext cx="98425" cy="98400"/>
              </a:xfrm>
              <a:custGeom>
                <a:rect b="b" l="l" r="r" t="t"/>
                <a:pathLst>
                  <a:path extrusionOk="0" h="3936" w="3937">
                    <a:moveTo>
                      <a:pt x="1969" y="0"/>
                    </a:moveTo>
                    <a:cubicBezTo>
                      <a:pt x="881" y="0"/>
                      <a:pt x="1" y="881"/>
                      <a:pt x="1" y="1968"/>
                    </a:cubicBezTo>
                    <a:cubicBezTo>
                      <a:pt x="1" y="3055"/>
                      <a:pt x="881" y="3936"/>
                      <a:pt x="1969" y="3936"/>
                    </a:cubicBezTo>
                    <a:cubicBezTo>
                      <a:pt x="3056" y="3936"/>
                      <a:pt x="3936" y="3055"/>
                      <a:pt x="3936" y="1968"/>
                    </a:cubicBezTo>
                    <a:cubicBezTo>
                      <a:pt x="3936" y="881"/>
                      <a:pt x="3056" y="0"/>
                      <a:pt x="1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0"/>
              <p:cNvSpPr/>
              <p:nvPr/>
            </p:nvSpPr>
            <p:spPr>
              <a:xfrm>
                <a:off x="4205475" y="1930200"/>
                <a:ext cx="113150" cy="113150"/>
              </a:xfrm>
              <a:custGeom>
                <a:rect b="b" l="l" r="r" t="t"/>
                <a:pathLst>
                  <a:path extrusionOk="0" h="4526" w="4526">
                    <a:moveTo>
                      <a:pt x="2262" y="589"/>
                    </a:moveTo>
                    <a:cubicBezTo>
                      <a:pt x="3186" y="590"/>
                      <a:pt x="3935" y="1339"/>
                      <a:pt x="3936" y="2263"/>
                    </a:cubicBezTo>
                    <a:cubicBezTo>
                      <a:pt x="3936" y="2940"/>
                      <a:pt x="3528" y="3550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399" y="3767"/>
                      <a:pt x="1079" y="3447"/>
                    </a:cubicBezTo>
                    <a:cubicBezTo>
                      <a:pt x="601" y="2967"/>
                      <a:pt x="457" y="2248"/>
                      <a:pt x="716" y="1623"/>
                    </a:cubicBezTo>
                    <a:cubicBezTo>
                      <a:pt x="975" y="997"/>
                      <a:pt x="1585" y="589"/>
                      <a:pt x="2262" y="589"/>
                    </a:cubicBezTo>
                    <a:close/>
                    <a:moveTo>
                      <a:pt x="2262" y="0"/>
                    </a:moveTo>
                    <a:cubicBezTo>
                      <a:pt x="1015" y="0"/>
                      <a:pt x="1" y="1016"/>
                      <a:pt x="1" y="2263"/>
                    </a:cubicBezTo>
                    <a:cubicBezTo>
                      <a:pt x="1" y="3510"/>
                      <a:pt x="1015" y="4526"/>
                      <a:pt x="2262" y="4526"/>
                    </a:cubicBezTo>
                    <a:cubicBezTo>
                      <a:pt x="3510" y="4526"/>
                      <a:pt x="4525" y="3510"/>
                      <a:pt x="4525" y="2263"/>
                    </a:cubicBezTo>
                    <a:cubicBezTo>
                      <a:pt x="4525" y="1016"/>
                      <a:pt x="3510" y="0"/>
                      <a:pt x="2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0"/>
              <p:cNvSpPr/>
              <p:nvPr/>
            </p:nvSpPr>
            <p:spPr>
              <a:xfrm>
                <a:off x="3089800" y="2194625"/>
                <a:ext cx="1701175" cy="136575"/>
              </a:xfrm>
              <a:custGeom>
                <a:rect b="b" l="l" r="r" t="t"/>
                <a:pathLst>
                  <a:path extrusionOk="0" h="5463" w="68047">
                    <a:moveTo>
                      <a:pt x="1" y="1"/>
                    </a:moveTo>
                    <a:lnTo>
                      <a:pt x="1" y="5462"/>
                    </a:lnTo>
                    <a:lnTo>
                      <a:pt x="68047" y="5462"/>
                    </a:lnTo>
                    <a:lnTo>
                      <a:pt x="680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0"/>
              <p:cNvSpPr/>
              <p:nvPr/>
            </p:nvSpPr>
            <p:spPr>
              <a:xfrm>
                <a:off x="3082425" y="2187275"/>
                <a:ext cx="1715900" cy="151300"/>
              </a:xfrm>
              <a:custGeom>
                <a:rect b="b" l="l" r="r" t="t"/>
                <a:pathLst>
                  <a:path extrusionOk="0" h="6052" w="68636">
                    <a:moveTo>
                      <a:pt x="68047" y="589"/>
                    </a:moveTo>
                    <a:lnTo>
                      <a:pt x="68047" y="5461"/>
                    </a:lnTo>
                    <a:lnTo>
                      <a:pt x="590" y="5461"/>
                    </a:lnTo>
                    <a:lnTo>
                      <a:pt x="590" y="589"/>
                    </a:lnTo>
                    <a:close/>
                    <a:moveTo>
                      <a:pt x="1" y="1"/>
                    </a:moveTo>
                    <a:lnTo>
                      <a:pt x="1" y="6051"/>
                    </a:lnTo>
                    <a:lnTo>
                      <a:pt x="68636" y="6051"/>
                    </a:lnTo>
                    <a:lnTo>
                      <a:pt x="68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0"/>
              <p:cNvSpPr/>
              <p:nvPr/>
            </p:nvSpPr>
            <p:spPr>
              <a:xfrm>
                <a:off x="3019925" y="2331175"/>
                <a:ext cx="1840900" cy="398750"/>
              </a:xfrm>
              <a:custGeom>
                <a:rect b="b" l="l" r="r" t="t"/>
                <a:pathLst>
                  <a:path extrusionOk="0" h="15950" w="73636">
                    <a:moveTo>
                      <a:pt x="1" y="0"/>
                    </a:moveTo>
                    <a:lnTo>
                      <a:pt x="1" y="15950"/>
                    </a:lnTo>
                    <a:lnTo>
                      <a:pt x="73636" y="15950"/>
                    </a:lnTo>
                    <a:lnTo>
                      <a:pt x="73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0"/>
              <p:cNvSpPr/>
              <p:nvPr/>
            </p:nvSpPr>
            <p:spPr>
              <a:xfrm>
                <a:off x="3012575" y="2323825"/>
                <a:ext cx="1855600" cy="413475"/>
              </a:xfrm>
              <a:custGeom>
                <a:rect b="b" l="l" r="r" t="t"/>
                <a:pathLst>
                  <a:path extrusionOk="0" h="16539" w="74224">
                    <a:moveTo>
                      <a:pt x="73635" y="589"/>
                    </a:moveTo>
                    <a:lnTo>
                      <a:pt x="73635" y="15949"/>
                    </a:lnTo>
                    <a:lnTo>
                      <a:pt x="590" y="15949"/>
                    </a:lnTo>
                    <a:lnTo>
                      <a:pt x="590" y="589"/>
                    </a:lnTo>
                    <a:close/>
                    <a:moveTo>
                      <a:pt x="1" y="1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>
                <a:off x="3248250" y="2432900"/>
                <a:ext cx="105125" cy="195325"/>
              </a:xfrm>
              <a:custGeom>
                <a:rect b="b" l="l" r="r" t="t"/>
                <a:pathLst>
                  <a:path extrusionOk="0" h="7813" w="4205">
                    <a:moveTo>
                      <a:pt x="1" y="1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0"/>
              <p:cNvSpPr/>
              <p:nvPr/>
            </p:nvSpPr>
            <p:spPr>
              <a:xfrm>
                <a:off x="3240875" y="2425525"/>
                <a:ext cx="119875" cy="210050"/>
              </a:xfrm>
              <a:custGeom>
                <a:rect b="b" l="l" r="r" t="t"/>
                <a:pathLst>
                  <a:path extrusionOk="0" h="8402" w="4795">
                    <a:moveTo>
                      <a:pt x="4206" y="588"/>
                    </a:moveTo>
                    <a:lnTo>
                      <a:pt x="4206" y="7813"/>
                    </a:lnTo>
                    <a:lnTo>
                      <a:pt x="590" y="7813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0"/>
              <p:cNvSpPr/>
              <p:nvPr/>
            </p:nvSpPr>
            <p:spPr>
              <a:xfrm>
                <a:off x="3570625" y="2432900"/>
                <a:ext cx="105125" cy="195325"/>
              </a:xfrm>
              <a:custGeom>
                <a:rect b="b" l="l" r="r" t="t"/>
                <a:pathLst>
                  <a:path extrusionOk="0" h="7813" w="4205">
                    <a:moveTo>
                      <a:pt x="0" y="1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0"/>
              <p:cNvSpPr/>
              <p:nvPr/>
            </p:nvSpPr>
            <p:spPr>
              <a:xfrm>
                <a:off x="3563250" y="2425525"/>
                <a:ext cx="119875" cy="210050"/>
              </a:xfrm>
              <a:custGeom>
                <a:rect b="b" l="l" r="r" t="t"/>
                <a:pathLst>
                  <a:path extrusionOk="0" h="8402" w="4795">
                    <a:moveTo>
                      <a:pt x="4204" y="588"/>
                    </a:moveTo>
                    <a:lnTo>
                      <a:pt x="4204" y="7813"/>
                    </a:lnTo>
                    <a:lnTo>
                      <a:pt x="589" y="7813"/>
                    </a:lnTo>
                    <a:lnTo>
                      <a:pt x="589" y="588"/>
                    </a:lnTo>
                    <a:close/>
                    <a:moveTo>
                      <a:pt x="0" y="1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0"/>
              <p:cNvSpPr/>
              <p:nvPr/>
            </p:nvSpPr>
            <p:spPr>
              <a:xfrm>
                <a:off x="3409425" y="2432900"/>
                <a:ext cx="105150" cy="195325"/>
              </a:xfrm>
              <a:custGeom>
                <a:rect b="b" l="l" r="r" t="t"/>
                <a:pathLst>
                  <a:path extrusionOk="0" h="7813" w="4206">
                    <a:moveTo>
                      <a:pt x="0" y="1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0"/>
              <p:cNvSpPr/>
              <p:nvPr/>
            </p:nvSpPr>
            <p:spPr>
              <a:xfrm>
                <a:off x="3402075" y="2425525"/>
                <a:ext cx="119850" cy="210050"/>
              </a:xfrm>
              <a:custGeom>
                <a:rect b="b" l="l" r="r" t="t"/>
                <a:pathLst>
                  <a:path extrusionOk="0" h="8402" w="4794">
                    <a:moveTo>
                      <a:pt x="4205" y="588"/>
                    </a:moveTo>
                    <a:lnTo>
                      <a:pt x="4205" y="7813"/>
                    </a:lnTo>
                    <a:lnTo>
                      <a:pt x="589" y="7813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>
                <a:off x="3108475" y="2432900"/>
                <a:ext cx="83750" cy="195325"/>
              </a:xfrm>
              <a:custGeom>
                <a:rect b="b" l="l" r="r" t="t"/>
                <a:pathLst>
                  <a:path extrusionOk="0" h="7813" w="3350">
                    <a:moveTo>
                      <a:pt x="1" y="1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>
                <a:off x="3101100" y="2425525"/>
                <a:ext cx="98475" cy="210050"/>
              </a:xfrm>
              <a:custGeom>
                <a:rect b="b" l="l" r="r" t="t"/>
                <a:pathLst>
                  <a:path extrusionOk="0" h="8402" w="3939">
                    <a:moveTo>
                      <a:pt x="3349" y="588"/>
                    </a:moveTo>
                    <a:lnTo>
                      <a:pt x="3349" y="7813"/>
                    </a:lnTo>
                    <a:lnTo>
                      <a:pt x="589" y="7813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0"/>
              <p:cNvSpPr/>
              <p:nvPr/>
            </p:nvSpPr>
            <p:spPr>
              <a:xfrm>
                <a:off x="3731775" y="2432900"/>
                <a:ext cx="645425" cy="195325"/>
              </a:xfrm>
              <a:custGeom>
                <a:rect b="b" l="l" r="r" t="t"/>
                <a:pathLst>
                  <a:path extrusionOk="0" h="7813" w="25817">
                    <a:moveTo>
                      <a:pt x="1" y="1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0"/>
              <p:cNvSpPr/>
              <p:nvPr/>
            </p:nvSpPr>
            <p:spPr>
              <a:xfrm>
                <a:off x="3724425" y="2425525"/>
                <a:ext cx="660150" cy="210050"/>
              </a:xfrm>
              <a:custGeom>
                <a:rect b="b" l="l" r="r" t="t"/>
                <a:pathLst>
                  <a:path extrusionOk="0" h="8402" w="26406">
                    <a:moveTo>
                      <a:pt x="25817" y="588"/>
                    </a:moveTo>
                    <a:lnTo>
                      <a:pt x="25817" y="7813"/>
                    </a:lnTo>
                    <a:lnTo>
                      <a:pt x="590" y="7813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4499825" y="2472850"/>
                <a:ext cx="98450" cy="98400"/>
              </a:xfrm>
              <a:custGeom>
                <a:rect b="b" l="l" r="r" t="t"/>
                <a:pathLst>
                  <a:path extrusionOk="0" h="3936" w="3938">
                    <a:moveTo>
                      <a:pt x="1969" y="0"/>
                    </a:moveTo>
                    <a:cubicBezTo>
                      <a:pt x="882" y="0"/>
                      <a:pt x="0" y="881"/>
                      <a:pt x="0" y="1969"/>
                    </a:cubicBezTo>
                    <a:cubicBezTo>
                      <a:pt x="0" y="3055"/>
                      <a:pt x="882" y="3936"/>
                      <a:pt x="1969" y="3936"/>
                    </a:cubicBezTo>
                    <a:cubicBezTo>
                      <a:pt x="3057" y="3936"/>
                      <a:pt x="3937" y="3055"/>
                      <a:pt x="3937" y="1969"/>
                    </a:cubicBezTo>
                    <a:cubicBezTo>
                      <a:pt x="3937" y="881"/>
                      <a:pt x="3057" y="0"/>
                      <a:pt x="196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4492475" y="2465475"/>
                <a:ext cx="113150" cy="113150"/>
              </a:xfrm>
              <a:custGeom>
                <a:rect b="b" l="l" r="r" t="t"/>
                <a:pathLst>
                  <a:path extrusionOk="0" h="4526" w="4526">
                    <a:moveTo>
                      <a:pt x="2263" y="589"/>
                    </a:moveTo>
                    <a:lnTo>
                      <a:pt x="2263" y="590"/>
                    </a:lnTo>
                    <a:cubicBezTo>
                      <a:pt x="3187" y="590"/>
                      <a:pt x="3935" y="1339"/>
                      <a:pt x="3937" y="2264"/>
                    </a:cubicBezTo>
                    <a:cubicBezTo>
                      <a:pt x="3936" y="2940"/>
                      <a:pt x="3529" y="3551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400" y="3767"/>
                      <a:pt x="1080" y="3447"/>
                    </a:cubicBezTo>
                    <a:cubicBezTo>
                      <a:pt x="600" y="2968"/>
                      <a:pt x="458" y="2248"/>
                      <a:pt x="717" y="1622"/>
                    </a:cubicBezTo>
                    <a:cubicBezTo>
                      <a:pt x="975" y="997"/>
                      <a:pt x="1586" y="589"/>
                      <a:pt x="2263" y="589"/>
                    </a:cubicBezTo>
                    <a:close/>
                    <a:moveTo>
                      <a:pt x="2263" y="0"/>
                    </a:moveTo>
                    <a:cubicBezTo>
                      <a:pt x="1016" y="0"/>
                      <a:pt x="1" y="1016"/>
                      <a:pt x="1" y="2264"/>
                    </a:cubicBezTo>
                    <a:cubicBezTo>
                      <a:pt x="1" y="3510"/>
                      <a:pt x="1016" y="4526"/>
                      <a:pt x="2263" y="4526"/>
                    </a:cubicBezTo>
                    <a:cubicBezTo>
                      <a:pt x="3511" y="4526"/>
                      <a:pt x="4526" y="3510"/>
                      <a:pt x="4526" y="2264"/>
                    </a:cubicBezTo>
                    <a:cubicBezTo>
                      <a:pt x="4526" y="1016"/>
                      <a:pt x="3511" y="0"/>
                      <a:pt x="2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4688675" y="2472825"/>
                <a:ext cx="102300" cy="98425"/>
              </a:xfrm>
              <a:custGeom>
                <a:rect b="b" l="l" r="r" t="t"/>
                <a:pathLst>
                  <a:path extrusionOk="0" h="3937" w="4092">
                    <a:moveTo>
                      <a:pt x="2124" y="1"/>
                    </a:moveTo>
                    <a:cubicBezTo>
                      <a:pt x="1612" y="1"/>
                      <a:pt x="1108" y="201"/>
                      <a:pt x="732" y="577"/>
                    </a:cubicBezTo>
                    <a:cubicBezTo>
                      <a:pt x="168" y="1141"/>
                      <a:pt x="1" y="1987"/>
                      <a:pt x="305" y="2723"/>
                    </a:cubicBezTo>
                    <a:cubicBezTo>
                      <a:pt x="609" y="3458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70"/>
                    </a:cubicBezTo>
                    <a:cubicBezTo>
                      <a:pt x="4092" y="1174"/>
                      <a:pt x="3611" y="455"/>
                      <a:pt x="2877" y="150"/>
                    </a:cubicBezTo>
                    <a:cubicBezTo>
                      <a:pt x="2633" y="50"/>
                      <a:pt x="2378" y="1"/>
                      <a:pt x="21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4685200" y="2465475"/>
                <a:ext cx="113125" cy="113150"/>
              </a:xfrm>
              <a:custGeom>
                <a:rect b="b" l="l" r="r" t="t"/>
                <a:pathLst>
                  <a:path extrusionOk="0" h="4526" w="4525">
                    <a:moveTo>
                      <a:pt x="2262" y="589"/>
                    </a:moveTo>
                    <a:lnTo>
                      <a:pt x="2262" y="590"/>
                    </a:lnTo>
                    <a:cubicBezTo>
                      <a:pt x="3186" y="590"/>
                      <a:pt x="3935" y="1339"/>
                      <a:pt x="3936" y="2264"/>
                    </a:cubicBezTo>
                    <a:cubicBezTo>
                      <a:pt x="3936" y="2940"/>
                      <a:pt x="3528" y="3551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399" y="3767"/>
                      <a:pt x="1079" y="3447"/>
                    </a:cubicBezTo>
                    <a:cubicBezTo>
                      <a:pt x="600" y="2968"/>
                      <a:pt x="456" y="2248"/>
                      <a:pt x="716" y="1622"/>
                    </a:cubicBezTo>
                    <a:cubicBezTo>
                      <a:pt x="975" y="997"/>
                      <a:pt x="1586" y="589"/>
                      <a:pt x="2262" y="589"/>
                    </a:cubicBezTo>
                    <a:close/>
                    <a:moveTo>
                      <a:pt x="2262" y="0"/>
                    </a:moveTo>
                    <a:cubicBezTo>
                      <a:pt x="1016" y="0"/>
                      <a:pt x="0" y="1016"/>
                      <a:pt x="0" y="2264"/>
                    </a:cubicBezTo>
                    <a:cubicBezTo>
                      <a:pt x="0" y="3510"/>
                      <a:pt x="1016" y="4526"/>
                      <a:pt x="2262" y="4526"/>
                    </a:cubicBezTo>
                    <a:cubicBezTo>
                      <a:pt x="3510" y="4526"/>
                      <a:pt x="4525" y="3510"/>
                      <a:pt x="4525" y="2264"/>
                    </a:cubicBezTo>
                    <a:cubicBezTo>
                      <a:pt x="4525" y="1016"/>
                      <a:pt x="3510" y="0"/>
                      <a:pt x="2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0"/>
              <p:cNvSpPr/>
              <p:nvPr/>
            </p:nvSpPr>
            <p:spPr>
              <a:xfrm>
                <a:off x="4212825" y="2472850"/>
                <a:ext cx="98425" cy="98400"/>
              </a:xfrm>
              <a:custGeom>
                <a:rect b="b" l="l" r="r" t="t"/>
                <a:pathLst>
                  <a:path extrusionOk="0" h="3936" w="3937">
                    <a:moveTo>
                      <a:pt x="1969" y="0"/>
                    </a:moveTo>
                    <a:cubicBezTo>
                      <a:pt x="881" y="0"/>
                      <a:pt x="1" y="881"/>
                      <a:pt x="1" y="1969"/>
                    </a:cubicBezTo>
                    <a:cubicBezTo>
                      <a:pt x="1" y="3055"/>
                      <a:pt x="881" y="3936"/>
                      <a:pt x="1969" y="3936"/>
                    </a:cubicBezTo>
                    <a:cubicBezTo>
                      <a:pt x="3056" y="3936"/>
                      <a:pt x="3936" y="3055"/>
                      <a:pt x="3936" y="1969"/>
                    </a:cubicBezTo>
                    <a:cubicBezTo>
                      <a:pt x="3936" y="881"/>
                      <a:pt x="3056" y="0"/>
                      <a:pt x="1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0"/>
              <p:cNvSpPr/>
              <p:nvPr/>
            </p:nvSpPr>
            <p:spPr>
              <a:xfrm>
                <a:off x="4205450" y="2465475"/>
                <a:ext cx="113175" cy="113150"/>
              </a:xfrm>
              <a:custGeom>
                <a:rect b="b" l="l" r="r" t="t"/>
                <a:pathLst>
                  <a:path extrusionOk="0" h="4526" w="4527">
                    <a:moveTo>
                      <a:pt x="2263" y="589"/>
                    </a:moveTo>
                    <a:lnTo>
                      <a:pt x="2263" y="590"/>
                    </a:lnTo>
                    <a:cubicBezTo>
                      <a:pt x="3187" y="590"/>
                      <a:pt x="3935" y="1339"/>
                      <a:pt x="3936" y="2264"/>
                    </a:cubicBezTo>
                    <a:cubicBezTo>
                      <a:pt x="3936" y="2940"/>
                      <a:pt x="3528" y="3551"/>
                      <a:pt x="2903" y="3810"/>
                    </a:cubicBezTo>
                    <a:cubicBezTo>
                      <a:pt x="2697" y="3895"/>
                      <a:pt x="2479" y="3937"/>
                      <a:pt x="2264" y="3937"/>
                    </a:cubicBezTo>
                    <a:cubicBezTo>
                      <a:pt x="1828" y="3937"/>
                      <a:pt x="1400" y="3767"/>
                      <a:pt x="1080" y="3447"/>
                    </a:cubicBezTo>
                    <a:cubicBezTo>
                      <a:pt x="601" y="2968"/>
                      <a:pt x="458" y="2248"/>
                      <a:pt x="717" y="1622"/>
                    </a:cubicBezTo>
                    <a:cubicBezTo>
                      <a:pt x="976" y="997"/>
                      <a:pt x="1586" y="589"/>
                      <a:pt x="2263" y="589"/>
                    </a:cubicBezTo>
                    <a:close/>
                    <a:moveTo>
                      <a:pt x="2263" y="0"/>
                    </a:moveTo>
                    <a:cubicBezTo>
                      <a:pt x="1016" y="0"/>
                      <a:pt x="1" y="1016"/>
                      <a:pt x="1" y="2264"/>
                    </a:cubicBezTo>
                    <a:cubicBezTo>
                      <a:pt x="1" y="3510"/>
                      <a:pt x="1016" y="4526"/>
                      <a:pt x="2263" y="4526"/>
                    </a:cubicBezTo>
                    <a:cubicBezTo>
                      <a:pt x="3511" y="4526"/>
                      <a:pt x="4526" y="3510"/>
                      <a:pt x="4526" y="2264"/>
                    </a:cubicBezTo>
                    <a:cubicBezTo>
                      <a:pt x="4526" y="1016"/>
                      <a:pt x="3511" y="0"/>
                      <a:pt x="2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>
                <a:off x="3089800" y="2729900"/>
                <a:ext cx="1701175" cy="136575"/>
              </a:xfrm>
              <a:custGeom>
                <a:rect b="b" l="l" r="r" t="t"/>
                <a:pathLst>
                  <a:path extrusionOk="0" h="5463" w="68047">
                    <a:moveTo>
                      <a:pt x="1" y="1"/>
                    </a:moveTo>
                    <a:lnTo>
                      <a:pt x="1" y="5463"/>
                    </a:lnTo>
                    <a:lnTo>
                      <a:pt x="68047" y="5463"/>
                    </a:lnTo>
                    <a:lnTo>
                      <a:pt x="680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3082425" y="2722550"/>
                <a:ext cx="1715900" cy="151300"/>
              </a:xfrm>
              <a:custGeom>
                <a:rect b="b" l="l" r="r" t="t"/>
                <a:pathLst>
                  <a:path extrusionOk="0" h="6052" w="68636">
                    <a:moveTo>
                      <a:pt x="68047" y="590"/>
                    </a:moveTo>
                    <a:lnTo>
                      <a:pt x="68047" y="5462"/>
                    </a:lnTo>
                    <a:lnTo>
                      <a:pt x="590" y="5462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6052"/>
                    </a:lnTo>
                    <a:lnTo>
                      <a:pt x="68636" y="6052"/>
                    </a:lnTo>
                    <a:lnTo>
                      <a:pt x="68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3019925" y="2866450"/>
                <a:ext cx="1840900" cy="398775"/>
              </a:xfrm>
              <a:custGeom>
                <a:rect b="b" l="l" r="r" t="t"/>
                <a:pathLst>
                  <a:path extrusionOk="0" h="15951" w="73636">
                    <a:moveTo>
                      <a:pt x="1" y="1"/>
                    </a:moveTo>
                    <a:lnTo>
                      <a:pt x="1" y="15951"/>
                    </a:lnTo>
                    <a:lnTo>
                      <a:pt x="73636" y="15951"/>
                    </a:lnTo>
                    <a:lnTo>
                      <a:pt x="736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0"/>
              <p:cNvSpPr/>
              <p:nvPr/>
            </p:nvSpPr>
            <p:spPr>
              <a:xfrm>
                <a:off x="3012575" y="2859100"/>
                <a:ext cx="1855600" cy="413475"/>
              </a:xfrm>
              <a:custGeom>
                <a:rect b="b" l="l" r="r" t="t"/>
                <a:pathLst>
                  <a:path extrusionOk="0" h="16539" w="74224">
                    <a:moveTo>
                      <a:pt x="73635" y="590"/>
                    </a:moveTo>
                    <a:lnTo>
                      <a:pt x="73635" y="15949"/>
                    </a:lnTo>
                    <a:lnTo>
                      <a:pt x="590" y="15949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0"/>
              <p:cNvSpPr/>
              <p:nvPr/>
            </p:nvSpPr>
            <p:spPr>
              <a:xfrm>
                <a:off x="3409425" y="2968175"/>
                <a:ext cx="105150" cy="195325"/>
              </a:xfrm>
              <a:custGeom>
                <a:rect b="b" l="l" r="r" t="t"/>
                <a:pathLst>
                  <a:path extrusionOk="0" h="7813" w="4206">
                    <a:moveTo>
                      <a:pt x="0" y="1"/>
                    </a:moveTo>
                    <a:lnTo>
                      <a:pt x="0" y="7813"/>
                    </a:lnTo>
                    <a:lnTo>
                      <a:pt x="4206" y="7813"/>
                    </a:lnTo>
                    <a:lnTo>
                      <a:pt x="420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0"/>
              <p:cNvSpPr/>
              <p:nvPr/>
            </p:nvSpPr>
            <p:spPr>
              <a:xfrm>
                <a:off x="3402075" y="2960825"/>
                <a:ext cx="119850" cy="210025"/>
              </a:xfrm>
              <a:custGeom>
                <a:rect b="b" l="l" r="r" t="t"/>
                <a:pathLst>
                  <a:path extrusionOk="0" h="8401" w="4794">
                    <a:moveTo>
                      <a:pt x="4205" y="590"/>
                    </a:moveTo>
                    <a:lnTo>
                      <a:pt x="4205" y="7812"/>
                    </a:lnTo>
                    <a:lnTo>
                      <a:pt x="589" y="7812"/>
                    </a:lnTo>
                    <a:lnTo>
                      <a:pt x="589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0"/>
              <p:cNvSpPr/>
              <p:nvPr/>
            </p:nvSpPr>
            <p:spPr>
              <a:xfrm>
                <a:off x="3570625" y="2968175"/>
                <a:ext cx="105125" cy="195325"/>
              </a:xfrm>
              <a:custGeom>
                <a:rect b="b" l="l" r="r" t="t"/>
                <a:pathLst>
                  <a:path extrusionOk="0" h="7813" w="4205">
                    <a:moveTo>
                      <a:pt x="0" y="1"/>
                    </a:moveTo>
                    <a:lnTo>
                      <a:pt x="0" y="7813"/>
                    </a:lnTo>
                    <a:lnTo>
                      <a:pt x="4204" y="7813"/>
                    </a:lnTo>
                    <a:lnTo>
                      <a:pt x="42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0"/>
              <p:cNvSpPr/>
              <p:nvPr/>
            </p:nvSpPr>
            <p:spPr>
              <a:xfrm>
                <a:off x="3563250" y="2960825"/>
                <a:ext cx="119875" cy="210025"/>
              </a:xfrm>
              <a:custGeom>
                <a:rect b="b" l="l" r="r" t="t"/>
                <a:pathLst>
                  <a:path extrusionOk="0" h="8401" w="4795">
                    <a:moveTo>
                      <a:pt x="4204" y="590"/>
                    </a:moveTo>
                    <a:lnTo>
                      <a:pt x="4204" y="7812"/>
                    </a:lnTo>
                    <a:lnTo>
                      <a:pt x="589" y="7812"/>
                    </a:lnTo>
                    <a:lnTo>
                      <a:pt x="589" y="590"/>
                    </a:lnTo>
                    <a:close/>
                    <a:moveTo>
                      <a:pt x="0" y="1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0"/>
              <p:cNvSpPr/>
              <p:nvPr/>
            </p:nvSpPr>
            <p:spPr>
              <a:xfrm>
                <a:off x="3248250" y="2968175"/>
                <a:ext cx="105125" cy="195325"/>
              </a:xfrm>
              <a:custGeom>
                <a:rect b="b" l="l" r="r" t="t"/>
                <a:pathLst>
                  <a:path extrusionOk="0" h="7813" w="4205">
                    <a:moveTo>
                      <a:pt x="1" y="1"/>
                    </a:moveTo>
                    <a:lnTo>
                      <a:pt x="1" y="7813"/>
                    </a:lnTo>
                    <a:lnTo>
                      <a:pt x="4205" y="7813"/>
                    </a:lnTo>
                    <a:lnTo>
                      <a:pt x="42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0"/>
              <p:cNvSpPr/>
              <p:nvPr/>
            </p:nvSpPr>
            <p:spPr>
              <a:xfrm>
                <a:off x="3240875" y="2960825"/>
                <a:ext cx="119875" cy="210025"/>
              </a:xfrm>
              <a:custGeom>
                <a:rect b="b" l="l" r="r" t="t"/>
                <a:pathLst>
                  <a:path extrusionOk="0" h="8401" w="4795">
                    <a:moveTo>
                      <a:pt x="4206" y="590"/>
                    </a:moveTo>
                    <a:lnTo>
                      <a:pt x="4206" y="7812"/>
                    </a:lnTo>
                    <a:lnTo>
                      <a:pt x="590" y="7812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0"/>
              <p:cNvSpPr/>
              <p:nvPr/>
            </p:nvSpPr>
            <p:spPr>
              <a:xfrm>
                <a:off x="3731775" y="2968175"/>
                <a:ext cx="645425" cy="195325"/>
              </a:xfrm>
              <a:custGeom>
                <a:rect b="b" l="l" r="r" t="t"/>
                <a:pathLst>
                  <a:path extrusionOk="0" h="7813" w="25817">
                    <a:moveTo>
                      <a:pt x="1" y="1"/>
                    </a:moveTo>
                    <a:lnTo>
                      <a:pt x="1" y="7813"/>
                    </a:lnTo>
                    <a:lnTo>
                      <a:pt x="25817" y="7813"/>
                    </a:lnTo>
                    <a:lnTo>
                      <a:pt x="258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0"/>
              <p:cNvSpPr/>
              <p:nvPr/>
            </p:nvSpPr>
            <p:spPr>
              <a:xfrm>
                <a:off x="3724425" y="2960825"/>
                <a:ext cx="660150" cy="210025"/>
              </a:xfrm>
              <a:custGeom>
                <a:rect b="b" l="l" r="r" t="t"/>
                <a:pathLst>
                  <a:path extrusionOk="0" h="8401" w="26406">
                    <a:moveTo>
                      <a:pt x="25817" y="590"/>
                    </a:moveTo>
                    <a:lnTo>
                      <a:pt x="25817" y="7812"/>
                    </a:lnTo>
                    <a:lnTo>
                      <a:pt x="590" y="7812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0"/>
              <p:cNvSpPr/>
              <p:nvPr/>
            </p:nvSpPr>
            <p:spPr>
              <a:xfrm>
                <a:off x="3108475" y="2968175"/>
                <a:ext cx="83750" cy="195325"/>
              </a:xfrm>
              <a:custGeom>
                <a:rect b="b" l="l" r="r" t="t"/>
                <a:pathLst>
                  <a:path extrusionOk="0" h="7813" w="3350">
                    <a:moveTo>
                      <a:pt x="1" y="1"/>
                    </a:moveTo>
                    <a:lnTo>
                      <a:pt x="1" y="7813"/>
                    </a:lnTo>
                    <a:lnTo>
                      <a:pt x="3349" y="7813"/>
                    </a:lnTo>
                    <a:lnTo>
                      <a:pt x="33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0"/>
              <p:cNvSpPr/>
              <p:nvPr/>
            </p:nvSpPr>
            <p:spPr>
              <a:xfrm>
                <a:off x="3101100" y="2960825"/>
                <a:ext cx="98475" cy="210025"/>
              </a:xfrm>
              <a:custGeom>
                <a:rect b="b" l="l" r="r" t="t"/>
                <a:pathLst>
                  <a:path extrusionOk="0" h="8401" w="3939">
                    <a:moveTo>
                      <a:pt x="3349" y="590"/>
                    </a:moveTo>
                    <a:lnTo>
                      <a:pt x="3349" y="7812"/>
                    </a:lnTo>
                    <a:lnTo>
                      <a:pt x="589" y="7812"/>
                    </a:lnTo>
                    <a:lnTo>
                      <a:pt x="589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0"/>
              <p:cNvSpPr/>
              <p:nvPr/>
            </p:nvSpPr>
            <p:spPr>
              <a:xfrm>
                <a:off x="4499825" y="3008125"/>
                <a:ext cx="98450" cy="98450"/>
              </a:xfrm>
              <a:custGeom>
                <a:rect b="b" l="l" r="r" t="t"/>
                <a:pathLst>
                  <a:path extrusionOk="0" h="3938" w="3938">
                    <a:moveTo>
                      <a:pt x="1969" y="1"/>
                    </a:moveTo>
                    <a:cubicBezTo>
                      <a:pt x="882" y="1"/>
                      <a:pt x="0" y="881"/>
                      <a:pt x="0" y="1969"/>
                    </a:cubicBezTo>
                    <a:cubicBezTo>
                      <a:pt x="0" y="3056"/>
                      <a:pt x="882" y="3937"/>
                      <a:pt x="1969" y="3937"/>
                    </a:cubicBezTo>
                    <a:cubicBezTo>
                      <a:pt x="3057" y="3937"/>
                      <a:pt x="3937" y="3056"/>
                      <a:pt x="3937" y="1969"/>
                    </a:cubicBezTo>
                    <a:cubicBezTo>
                      <a:pt x="3937" y="881"/>
                      <a:pt x="3057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0"/>
              <p:cNvSpPr/>
              <p:nvPr/>
            </p:nvSpPr>
            <p:spPr>
              <a:xfrm>
                <a:off x="4492475" y="3000775"/>
                <a:ext cx="113150" cy="113125"/>
              </a:xfrm>
              <a:custGeom>
                <a:rect b="b" l="l" r="r" t="t"/>
                <a:pathLst>
                  <a:path extrusionOk="0" h="4525" w="4526">
                    <a:moveTo>
                      <a:pt x="2263" y="589"/>
                    </a:moveTo>
                    <a:cubicBezTo>
                      <a:pt x="3187" y="589"/>
                      <a:pt x="3936" y="1338"/>
                      <a:pt x="3937" y="2263"/>
                    </a:cubicBezTo>
                    <a:cubicBezTo>
                      <a:pt x="3936" y="2939"/>
                      <a:pt x="3529" y="3550"/>
                      <a:pt x="2903" y="3809"/>
                    </a:cubicBezTo>
                    <a:cubicBezTo>
                      <a:pt x="2696" y="3895"/>
                      <a:pt x="2479" y="3936"/>
                      <a:pt x="2264" y="3936"/>
                    </a:cubicBezTo>
                    <a:cubicBezTo>
                      <a:pt x="1829" y="3936"/>
                      <a:pt x="1400" y="3766"/>
                      <a:pt x="1080" y="3446"/>
                    </a:cubicBezTo>
                    <a:cubicBezTo>
                      <a:pt x="601" y="2967"/>
                      <a:pt x="458" y="2247"/>
                      <a:pt x="717" y="1622"/>
                    </a:cubicBezTo>
                    <a:cubicBezTo>
                      <a:pt x="976" y="997"/>
                      <a:pt x="1586" y="589"/>
                      <a:pt x="2263" y="589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5"/>
                      <a:pt x="2263" y="4525"/>
                    </a:cubicBezTo>
                    <a:cubicBezTo>
                      <a:pt x="3511" y="4525"/>
                      <a:pt x="4526" y="3511"/>
                      <a:pt x="4526" y="2263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0"/>
              <p:cNvSpPr/>
              <p:nvPr/>
            </p:nvSpPr>
            <p:spPr>
              <a:xfrm>
                <a:off x="4688675" y="3008125"/>
                <a:ext cx="102300" cy="98450"/>
              </a:xfrm>
              <a:custGeom>
                <a:rect b="b" l="l" r="r" t="t"/>
                <a:pathLst>
                  <a:path extrusionOk="0" h="3938" w="4092">
                    <a:moveTo>
                      <a:pt x="2124" y="0"/>
                    </a:moveTo>
                    <a:cubicBezTo>
                      <a:pt x="1612" y="0"/>
                      <a:pt x="1108" y="200"/>
                      <a:pt x="732" y="577"/>
                    </a:cubicBezTo>
                    <a:cubicBezTo>
                      <a:pt x="168" y="1140"/>
                      <a:pt x="1" y="1986"/>
                      <a:pt x="305" y="2722"/>
                    </a:cubicBezTo>
                    <a:cubicBezTo>
                      <a:pt x="609" y="3457"/>
                      <a:pt x="1327" y="3937"/>
                      <a:pt x="2123" y="3937"/>
                    </a:cubicBezTo>
                    <a:cubicBezTo>
                      <a:pt x="3210" y="3936"/>
                      <a:pt x="4092" y="3056"/>
                      <a:pt x="4092" y="1969"/>
                    </a:cubicBezTo>
                    <a:cubicBezTo>
                      <a:pt x="4092" y="1173"/>
                      <a:pt x="3611" y="454"/>
                      <a:pt x="2877" y="150"/>
                    </a:cubicBezTo>
                    <a:cubicBezTo>
                      <a:pt x="2633" y="49"/>
                      <a:pt x="2378" y="0"/>
                      <a:pt x="21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0"/>
              <p:cNvSpPr/>
              <p:nvPr/>
            </p:nvSpPr>
            <p:spPr>
              <a:xfrm>
                <a:off x="4685200" y="3000775"/>
                <a:ext cx="113125" cy="113125"/>
              </a:xfrm>
              <a:custGeom>
                <a:rect b="b" l="l" r="r" t="t"/>
                <a:pathLst>
                  <a:path extrusionOk="0" h="4525" w="4525">
                    <a:moveTo>
                      <a:pt x="2262" y="589"/>
                    </a:moveTo>
                    <a:cubicBezTo>
                      <a:pt x="3187" y="589"/>
                      <a:pt x="3935" y="1338"/>
                      <a:pt x="3936" y="2263"/>
                    </a:cubicBezTo>
                    <a:cubicBezTo>
                      <a:pt x="3936" y="2939"/>
                      <a:pt x="3528" y="3550"/>
                      <a:pt x="2903" y="3809"/>
                    </a:cubicBezTo>
                    <a:cubicBezTo>
                      <a:pt x="2696" y="3895"/>
                      <a:pt x="2479" y="3936"/>
                      <a:pt x="2264" y="3936"/>
                    </a:cubicBezTo>
                    <a:cubicBezTo>
                      <a:pt x="1828" y="3936"/>
                      <a:pt x="1399" y="3766"/>
                      <a:pt x="1079" y="3446"/>
                    </a:cubicBezTo>
                    <a:cubicBezTo>
                      <a:pt x="601" y="2967"/>
                      <a:pt x="458" y="2247"/>
                      <a:pt x="716" y="1622"/>
                    </a:cubicBezTo>
                    <a:cubicBezTo>
                      <a:pt x="975" y="997"/>
                      <a:pt x="1586" y="589"/>
                      <a:pt x="2262" y="589"/>
                    </a:cubicBezTo>
                    <a:close/>
                    <a:moveTo>
                      <a:pt x="2262" y="1"/>
                    </a:moveTo>
                    <a:cubicBezTo>
                      <a:pt x="1015" y="1"/>
                      <a:pt x="0" y="1016"/>
                      <a:pt x="0" y="2263"/>
                    </a:cubicBezTo>
                    <a:cubicBezTo>
                      <a:pt x="0" y="3511"/>
                      <a:pt x="1016" y="4525"/>
                      <a:pt x="2262" y="4525"/>
                    </a:cubicBezTo>
                    <a:cubicBezTo>
                      <a:pt x="3510" y="4525"/>
                      <a:pt x="4525" y="3511"/>
                      <a:pt x="4525" y="2263"/>
                    </a:cubicBezTo>
                    <a:cubicBezTo>
                      <a:pt x="4525" y="1016"/>
                      <a:pt x="3510" y="1"/>
                      <a:pt x="2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0"/>
              <p:cNvSpPr/>
              <p:nvPr/>
            </p:nvSpPr>
            <p:spPr>
              <a:xfrm>
                <a:off x="4212825" y="3008125"/>
                <a:ext cx="98425" cy="98450"/>
              </a:xfrm>
              <a:custGeom>
                <a:rect b="b" l="l" r="r" t="t"/>
                <a:pathLst>
                  <a:path extrusionOk="0" h="3938" w="3937">
                    <a:moveTo>
                      <a:pt x="1969" y="1"/>
                    </a:moveTo>
                    <a:cubicBezTo>
                      <a:pt x="881" y="1"/>
                      <a:pt x="1" y="881"/>
                      <a:pt x="1" y="1969"/>
                    </a:cubicBezTo>
                    <a:cubicBezTo>
                      <a:pt x="1" y="3056"/>
                      <a:pt x="881" y="3937"/>
                      <a:pt x="1969" y="3937"/>
                    </a:cubicBezTo>
                    <a:cubicBezTo>
                      <a:pt x="3056" y="3937"/>
                      <a:pt x="3936" y="3056"/>
                      <a:pt x="3936" y="1969"/>
                    </a:cubicBezTo>
                    <a:cubicBezTo>
                      <a:pt x="3936" y="881"/>
                      <a:pt x="3056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0"/>
              <p:cNvSpPr/>
              <p:nvPr/>
            </p:nvSpPr>
            <p:spPr>
              <a:xfrm>
                <a:off x="4205450" y="3000775"/>
                <a:ext cx="113175" cy="113125"/>
              </a:xfrm>
              <a:custGeom>
                <a:rect b="b" l="l" r="r" t="t"/>
                <a:pathLst>
                  <a:path extrusionOk="0" h="4525" w="4527">
                    <a:moveTo>
                      <a:pt x="2263" y="589"/>
                    </a:moveTo>
                    <a:cubicBezTo>
                      <a:pt x="3187" y="589"/>
                      <a:pt x="3936" y="1338"/>
                      <a:pt x="3936" y="2263"/>
                    </a:cubicBezTo>
                    <a:cubicBezTo>
                      <a:pt x="3936" y="2939"/>
                      <a:pt x="3528" y="3550"/>
                      <a:pt x="2903" y="3809"/>
                    </a:cubicBezTo>
                    <a:cubicBezTo>
                      <a:pt x="2697" y="3895"/>
                      <a:pt x="2480" y="3936"/>
                      <a:pt x="2264" y="3936"/>
                    </a:cubicBezTo>
                    <a:cubicBezTo>
                      <a:pt x="1829" y="3936"/>
                      <a:pt x="1400" y="3766"/>
                      <a:pt x="1080" y="3446"/>
                    </a:cubicBezTo>
                    <a:cubicBezTo>
                      <a:pt x="602" y="2967"/>
                      <a:pt x="458" y="2247"/>
                      <a:pt x="717" y="1622"/>
                    </a:cubicBezTo>
                    <a:cubicBezTo>
                      <a:pt x="976" y="997"/>
                      <a:pt x="1586" y="589"/>
                      <a:pt x="2263" y="589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5"/>
                      <a:pt x="2263" y="4525"/>
                    </a:cubicBezTo>
                    <a:cubicBezTo>
                      <a:pt x="3511" y="4525"/>
                      <a:pt x="4526" y="3511"/>
                      <a:pt x="4526" y="2263"/>
                    </a:cubicBezTo>
                    <a:cubicBezTo>
                      <a:pt x="4526" y="1015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3089800" y="3265175"/>
                <a:ext cx="1701175" cy="136575"/>
              </a:xfrm>
              <a:custGeom>
                <a:rect b="b" l="l" r="r" t="t"/>
                <a:pathLst>
                  <a:path extrusionOk="0" h="5463" w="68047">
                    <a:moveTo>
                      <a:pt x="1" y="1"/>
                    </a:moveTo>
                    <a:lnTo>
                      <a:pt x="1" y="5463"/>
                    </a:lnTo>
                    <a:lnTo>
                      <a:pt x="68047" y="5463"/>
                    </a:lnTo>
                    <a:lnTo>
                      <a:pt x="680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0"/>
              <p:cNvSpPr/>
              <p:nvPr/>
            </p:nvSpPr>
            <p:spPr>
              <a:xfrm>
                <a:off x="3082425" y="3257825"/>
                <a:ext cx="1715900" cy="151300"/>
              </a:xfrm>
              <a:custGeom>
                <a:rect b="b" l="l" r="r" t="t"/>
                <a:pathLst>
                  <a:path extrusionOk="0" h="6052" w="68636">
                    <a:moveTo>
                      <a:pt x="68047" y="590"/>
                    </a:moveTo>
                    <a:lnTo>
                      <a:pt x="68047" y="5463"/>
                    </a:lnTo>
                    <a:lnTo>
                      <a:pt x="590" y="5463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6052"/>
                    </a:lnTo>
                    <a:lnTo>
                      <a:pt x="68636" y="6052"/>
                    </a:lnTo>
                    <a:lnTo>
                      <a:pt x="68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0"/>
              <p:cNvSpPr/>
              <p:nvPr/>
            </p:nvSpPr>
            <p:spPr>
              <a:xfrm>
                <a:off x="3019925" y="3401725"/>
                <a:ext cx="1840900" cy="398800"/>
              </a:xfrm>
              <a:custGeom>
                <a:rect b="b" l="l" r="r" t="t"/>
                <a:pathLst>
                  <a:path extrusionOk="0" h="15952" w="73636">
                    <a:moveTo>
                      <a:pt x="1" y="1"/>
                    </a:moveTo>
                    <a:lnTo>
                      <a:pt x="1" y="15951"/>
                    </a:lnTo>
                    <a:lnTo>
                      <a:pt x="73636" y="15951"/>
                    </a:lnTo>
                    <a:lnTo>
                      <a:pt x="736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0"/>
              <p:cNvSpPr/>
              <p:nvPr/>
            </p:nvSpPr>
            <p:spPr>
              <a:xfrm>
                <a:off x="3012575" y="3394375"/>
                <a:ext cx="1855600" cy="413475"/>
              </a:xfrm>
              <a:custGeom>
                <a:rect b="b" l="l" r="r" t="t"/>
                <a:pathLst>
                  <a:path extrusionOk="0" h="16539" w="74224">
                    <a:moveTo>
                      <a:pt x="73635" y="590"/>
                    </a:moveTo>
                    <a:lnTo>
                      <a:pt x="73635" y="15950"/>
                    </a:lnTo>
                    <a:lnTo>
                      <a:pt x="590" y="15950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0"/>
              <p:cNvSpPr/>
              <p:nvPr/>
            </p:nvSpPr>
            <p:spPr>
              <a:xfrm>
                <a:off x="3570625" y="3503475"/>
                <a:ext cx="105125" cy="195300"/>
              </a:xfrm>
              <a:custGeom>
                <a:rect b="b" l="l" r="r" t="t"/>
                <a:pathLst>
                  <a:path extrusionOk="0" h="7812" w="4205">
                    <a:moveTo>
                      <a:pt x="0" y="0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>
                <a:off x="3563250" y="3496100"/>
                <a:ext cx="119875" cy="210025"/>
              </a:xfrm>
              <a:custGeom>
                <a:rect b="b" l="l" r="r" t="t"/>
                <a:pathLst>
                  <a:path extrusionOk="0" h="8401" w="4795">
                    <a:moveTo>
                      <a:pt x="4204" y="589"/>
                    </a:moveTo>
                    <a:lnTo>
                      <a:pt x="4204" y="7812"/>
                    </a:lnTo>
                    <a:lnTo>
                      <a:pt x="589" y="7812"/>
                    </a:lnTo>
                    <a:lnTo>
                      <a:pt x="589" y="589"/>
                    </a:lnTo>
                    <a:close/>
                    <a:moveTo>
                      <a:pt x="0" y="0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0"/>
              <p:cNvSpPr/>
              <p:nvPr/>
            </p:nvSpPr>
            <p:spPr>
              <a:xfrm>
                <a:off x="3248250" y="3503475"/>
                <a:ext cx="105125" cy="195300"/>
              </a:xfrm>
              <a:custGeom>
                <a:rect b="b" l="l" r="r" t="t"/>
                <a:pathLst>
                  <a:path extrusionOk="0" h="7812" w="4205">
                    <a:moveTo>
                      <a:pt x="1" y="0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3240875" y="3496100"/>
                <a:ext cx="119875" cy="210025"/>
              </a:xfrm>
              <a:custGeom>
                <a:rect b="b" l="l" r="r" t="t"/>
                <a:pathLst>
                  <a:path extrusionOk="0" h="8401" w="4795">
                    <a:moveTo>
                      <a:pt x="4206" y="589"/>
                    </a:moveTo>
                    <a:lnTo>
                      <a:pt x="4206" y="7812"/>
                    </a:lnTo>
                    <a:lnTo>
                      <a:pt x="590" y="7812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3409425" y="3503475"/>
                <a:ext cx="105150" cy="195300"/>
              </a:xfrm>
              <a:custGeom>
                <a:rect b="b" l="l" r="r" t="t"/>
                <a:pathLst>
                  <a:path extrusionOk="0" h="7812" w="4206">
                    <a:moveTo>
                      <a:pt x="0" y="0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3402075" y="3496100"/>
                <a:ext cx="119850" cy="210025"/>
              </a:xfrm>
              <a:custGeom>
                <a:rect b="b" l="l" r="r" t="t"/>
                <a:pathLst>
                  <a:path extrusionOk="0" h="8401" w="4794">
                    <a:moveTo>
                      <a:pt x="4205" y="589"/>
                    </a:moveTo>
                    <a:lnTo>
                      <a:pt x="4205" y="7812"/>
                    </a:lnTo>
                    <a:lnTo>
                      <a:pt x="589" y="7812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3108475" y="3503475"/>
                <a:ext cx="83750" cy="195300"/>
              </a:xfrm>
              <a:custGeom>
                <a:rect b="b" l="l" r="r" t="t"/>
                <a:pathLst>
                  <a:path extrusionOk="0" h="7812" w="3350">
                    <a:moveTo>
                      <a:pt x="1" y="0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3101100" y="3496100"/>
                <a:ext cx="98475" cy="210025"/>
              </a:xfrm>
              <a:custGeom>
                <a:rect b="b" l="l" r="r" t="t"/>
                <a:pathLst>
                  <a:path extrusionOk="0" h="8401" w="3939">
                    <a:moveTo>
                      <a:pt x="3349" y="589"/>
                    </a:moveTo>
                    <a:lnTo>
                      <a:pt x="3349" y="7812"/>
                    </a:lnTo>
                    <a:lnTo>
                      <a:pt x="589" y="7812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0"/>
              <p:cNvSpPr/>
              <p:nvPr/>
            </p:nvSpPr>
            <p:spPr>
              <a:xfrm>
                <a:off x="3731775" y="3503475"/>
                <a:ext cx="645425" cy="195300"/>
              </a:xfrm>
              <a:custGeom>
                <a:rect b="b" l="l" r="r" t="t"/>
                <a:pathLst>
                  <a:path extrusionOk="0" h="7812" w="25817">
                    <a:moveTo>
                      <a:pt x="1" y="0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3724425" y="3496100"/>
                <a:ext cx="660150" cy="210025"/>
              </a:xfrm>
              <a:custGeom>
                <a:rect b="b" l="l" r="r" t="t"/>
                <a:pathLst>
                  <a:path extrusionOk="0" h="8401" w="26406">
                    <a:moveTo>
                      <a:pt x="25817" y="589"/>
                    </a:moveTo>
                    <a:lnTo>
                      <a:pt x="25817" y="7812"/>
                    </a:lnTo>
                    <a:lnTo>
                      <a:pt x="590" y="7812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4499825" y="3543400"/>
                <a:ext cx="98450" cy="98450"/>
              </a:xfrm>
              <a:custGeom>
                <a:rect b="b" l="l" r="r" t="t"/>
                <a:pathLst>
                  <a:path extrusionOk="0" h="3938" w="3938">
                    <a:moveTo>
                      <a:pt x="1969" y="1"/>
                    </a:moveTo>
                    <a:cubicBezTo>
                      <a:pt x="882" y="1"/>
                      <a:pt x="0" y="882"/>
                      <a:pt x="0" y="1969"/>
                    </a:cubicBezTo>
                    <a:cubicBezTo>
                      <a:pt x="0" y="3056"/>
                      <a:pt x="882" y="3937"/>
                      <a:pt x="1969" y="3937"/>
                    </a:cubicBezTo>
                    <a:cubicBezTo>
                      <a:pt x="3057" y="3937"/>
                      <a:pt x="3937" y="3056"/>
                      <a:pt x="3937" y="1969"/>
                    </a:cubicBezTo>
                    <a:cubicBezTo>
                      <a:pt x="3937" y="882"/>
                      <a:pt x="3057" y="1"/>
                      <a:pt x="196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4492475" y="3536025"/>
                <a:ext cx="113150" cy="113175"/>
              </a:xfrm>
              <a:custGeom>
                <a:rect b="b" l="l" r="r" t="t"/>
                <a:pathLst>
                  <a:path extrusionOk="0" h="4527" w="4526">
                    <a:moveTo>
                      <a:pt x="2260" y="591"/>
                    </a:moveTo>
                    <a:cubicBezTo>
                      <a:pt x="2261" y="591"/>
                      <a:pt x="2262" y="591"/>
                      <a:pt x="2263" y="591"/>
                    </a:cubicBezTo>
                    <a:cubicBezTo>
                      <a:pt x="3187" y="591"/>
                      <a:pt x="3936" y="1340"/>
                      <a:pt x="3937" y="2264"/>
                    </a:cubicBezTo>
                    <a:cubicBezTo>
                      <a:pt x="3937" y="2941"/>
                      <a:pt x="3529" y="3551"/>
                      <a:pt x="2903" y="3810"/>
                    </a:cubicBezTo>
                    <a:cubicBezTo>
                      <a:pt x="2696" y="3896"/>
                      <a:pt x="2479" y="3938"/>
                      <a:pt x="2263" y="3938"/>
                    </a:cubicBezTo>
                    <a:cubicBezTo>
                      <a:pt x="1827" y="3938"/>
                      <a:pt x="1399" y="3768"/>
                      <a:pt x="1080" y="3447"/>
                    </a:cubicBezTo>
                    <a:cubicBezTo>
                      <a:pt x="600" y="2969"/>
                      <a:pt x="458" y="2249"/>
                      <a:pt x="717" y="1624"/>
                    </a:cubicBezTo>
                    <a:cubicBezTo>
                      <a:pt x="975" y="998"/>
                      <a:pt x="1585" y="591"/>
                      <a:pt x="2260" y="591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4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4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4688675" y="3543400"/>
                <a:ext cx="102300" cy="98450"/>
              </a:xfrm>
              <a:custGeom>
                <a:rect b="b" l="l" r="r" t="t"/>
                <a:pathLst>
                  <a:path extrusionOk="0" h="3938" w="4092">
                    <a:moveTo>
                      <a:pt x="2123" y="1"/>
                    </a:moveTo>
                    <a:cubicBezTo>
                      <a:pt x="1611" y="1"/>
                      <a:pt x="1108" y="201"/>
                      <a:pt x="732" y="577"/>
                    </a:cubicBezTo>
                    <a:cubicBezTo>
                      <a:pt x="168" y="1140"/>
                      <a:pt x="1" y="1987"/>
                      <a:pt x="305" y="2722"/>
                    </a:cubicBezTo>
                    <a:cubicBezTo>
                      <a:pt x="609" y="3457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69"/>
                    </a:cubicBezTo>
                    <a:cubicBezTo>
                      <a:pt x="4092" y="1173"/>
                      <a:pt x="3611" y="455"/>
                      <a:pt x="2877" y="151"/>
                    </a:cubicBezTo>
                    <a:cubicBezTo>
                      <a:pt x="2633" y="50"/>
                      <a:pt x="2377" y="1"/>
                      <a:pt x="2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0"/>
              <p:cNvSpPr/>
              <p:nvPr/>
            </p:nvSpPr>
            <p:spPr>
              <a:xfrm>
                <a:off x="4685200" y="3536025"/>
                <a:ext cx="113125" cy="113175"/>
              </a:xfrm>
              <a:custGeom>
                <a:rect b="b" l="l" r="r" t="t"/>
                <a:pathLst>
                  <a:path extrusionOk="0" h="4527" w="4525">
                    <a:moveTo>
                      <a:pt x="2260" y="591"/>
                    </a:moveTo>
                    <a:cubicBezTo>
                      <a:pt x="2261" y="591"/>
                      <a:pt x="2262" y="591"/>
                      <a:pt x="2262" y="591"/>
                    </a:cubicBezTo>
                    <a:cubicBezTo>
                      <a:pt x="3187" y="591"/>
                      <a:pt x="3935" y="1340"/>
                      <a:pt x="3936" y="2264"/>
                    </a:cubicBezTo>
                    <a:cubicBezTo>
                      <a:pt x="3936" y="2941"/>
                      <a:pt x="3528" y="3551"/>
                      <a:pt x="2903" y="3810"/>
                    </a:cubicBezTo>
                    <a:cubicBezTo>
                      <a:pt x="2696" y="3896"/>
                      <a:pt x="2478" y="3938"/>
                      <a:pt x="2263" y="3938"/>
                    </a:cubicBezTo>
                    <a:cubicBezTo>
                      <a:pt x="1827" y="3938"/>
                      <a:pt x="1399" y="3768"/>
                      <a:pt x="1079" y="3447"/>
                    </a:cubicBezTo>
                    <a:cubicBezTo>
                      <a:pt x="600" y="2969"/>
                      <a:pt x="456" y="2249"/>
                      <a:pt x="716" y="1624"/>
                    </a:cubicBezTo>
                    <a:cubicBezTo>
                      <a:pt x="975" y="998"/>
                      <a:pt x="1584" y="591"/>
                      <a:pt x="2260" y="591"/>
                    </a:cubicBezTo>
                    <a:close/>
                    <a:moveTo>
                      <a:pt x="2262" y="1"/>
                    </a:moveTo>
                    <a:cubicBezTo>
                      <a:pt x="1015" y="1"/>
                      <a:pt x="0" y="1016"/>
                      <a:pt x="0" y="2264"/>
                    </a:cubicBezTo>
                    <a:cubicBezTo>
                      <a:pt x="0" y="3511"/>
                      <a:pt x="1016" y="4526"/>
                      <a:pt x="2262" y="4526"/>
                    </a:cubicBezTo>
                    <a:cubicBezTo>
                      <a:pt x="3510" y="4526"/>
                      <a:pt x="4525" y="3511"/>
                      <a:pt x="4525" y="2264"/>
                    </a:cubicBezTo>
                    <a:cubicBezTo>
                      <a:pt x="4525" y="1016"/>
                      <a:pt x="3510" y="1"/>
                      <a:pt x="2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0"/>
              <p:cNvSpPr/>
              <p:nvPr/>
            </p:nvSpPr>
            <p:spPr>
              <a:xfrm>
                <a:off x="4212825" y="3543400"/>
                <a:ext cx="98425" cy="98450"/>
              </a:xfrm>
              <a:custGeom>
                <a:rect b="b" l="l" r="r" t="t"/>
                <a:pathLst>
                  <a:path extrusionOk="0" h="3938" w="3937">
                    <a:moveTo>
                      <a:pt x="1969" y="1"/>
                    </a:moveTo>
                    <a:cubicBezTo>
                      <a:pt x="881" y="1"/>
                      <a:pt x="1" y="882"/>
                      <a:pt x="1" y="1969"/>
                    </a:cubicBezTo>
                    <a:cubicBezTo>
                      <a:pt x="1" y="3056"/>
                      <a:pt x="881" y="3937"/>
                      <a:pt x="1969" y="3937"/>
                    </a:cubicBezTo>
                    <a:cubicBezTo>
                      <a:pt x="3056" y="3937"/>
                      <a:pt x="3936" y="3056"/>
                      <a:pt x="3936" y="1969"/>
                    </a:cubicBezTo>
                    <a:cubicBezTo>
                      <a:pt x="3936" y="882"/>
                      <a:pt x="3056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0"/>
              <p:cNvSpPr/>
              <p:nvPr/>
            </p:nvSpPr>
            <p:spPr>
              <a:xfrm>
                <a:off x="4205450" y="3536025"/>
                <a:ext cx="113175" cy="113175"/>
              </a:xfrm>
              <a:custGeom>
                <a:rect b="b" l="l" r="r" t="t"/>
                <a:pathLst>
                  <a:path extrusionOk="0" h="4527" w="4527">
                    <a:moveTo>
                      <a:pt x="2263" y="591"/>
                    </a:moveTo>
                    <a:cubicBezTo>
                      <a:pt x="3187" y="591"/>
                      <a:pt x="3936" y="1340"/>
                      <a:pt x="3936" y="2264"/>
                    </a:cubicBezTo>
                    <a:cubicBezTo>
                      <a:pt x="3936" y="2941"/>
                      <a:pt x="3529" y="3551"/>
                      <a:pt x="2903" y="3810"/>
                    </a:cubicBezTo>
                    <a:cubicBezTo>
                      <a:pt x="2696" y="3896"/>
                      <a:pt x="2479" y="3938"/>
                      <a:pt x="2263" y="3938"/>
                    </a:cubicBezTo>
                    <a:cubicBezTo>
                      <a:pt x="1828" y="3938"/>
                      <a:pt x="1399" y="3768"/>
                      <a:pt x="1080" y="3447"/>
                    </a:cubicBezTo>
                    <a:cubicBezTo>
                      <a:pt x="601" y="2969"/>
                      <a:pt x="458" y="2249"/>
                      <a:pt x="717" y="1624"/>
                    </a:cubicBezTo>
                    <a:cubicBezTo>
                      <a:pt x="976" y="997"/>
                      <a:pt x="1586" y="591"/>
                      <a:pt x="2263" y="591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4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4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0"/>
              <p:cNvSpPr/>
              <p:nvPr/>
            </p:nvSpPr>
            <p:spPr>
              <a:xfrm>
                <a:off x="3089800" y="3800475"/>
                <a:ext cx="1701175" cy="136550"/>
              </a:xfrm>
              <a:custGeom>
                <a:rect b="b" l="l" r="r" t="t"/>
                <a:pathLst>
                  <a:path extrusionOk="0" h="5462" w="68047">
                    <a:moveTo>
                      <a:pt x="1" y="0"/>
                    </a:moveTo>
                    <a:lnTo>
                      <a:pt x="1" y="5462"/>
                    </a:lnTo>
                    <a:lnTo>
                      <a:pt x="68047" y="5462"/>
                    </a:lnTo>
                    <a:lnTo>
                      <a:pt x="68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0"/>
              <p:cNvSpPr/>
              <p:nvPr/>
            </p:nvSpPr>
            <p:spPr>
              <a:xfrm>
                <a:off x="3082425" y="3793125"/>
                <a:ext cx="1715900" cy="151275"/>
              </a:xfrm>
              <a:custGeom>
                <a:rect b="b" l="l" r="r" t="t"/>
                <a:pathLst>
                  <a:path extrusionOk="0" h="6051" w="68636">
                    <a:moveTo>
                      <a:pt x="68047" y="589"/>
                    </a:moveTo>
                    <a:lnTo>
                      <a:pt x="68047" y="5461"/>
                    </a:lnTo>
                    <a:lnTo>
                      <a:pt x="590" y="5461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6051"/>
                    </a:lnTo>
                    <a:lnTo>
                      <a:pt x="68636" y="6051"/>
                    </a:lnTo>
                    <a:lnTo>
                      <a:pt x="68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0"/>
              <p:cNvSpPr/>
              <p:nvPr/>
            </p:nvSpPr>
            <p:spPr>
              <a:xfrm>
                <a:off x="3019925" y="3937050"/>
                <a:ext cx="1840900" cy="398750"/>
              </a:xfrm>
              <a:custGeom>
                <a:rect b="b" l="l" r="r" t="t"/>
                <a:pathLst>
                  <a:path extrusionOk="0" h="15950" w="73636">
                    <a:moveTo>
                      <a:pt x="1" y="0"/>
                    </a:moveTo>
                    <a:lnTo>
                      <a:pt x="1" y="15949"/>
                    </a:lnTo>
                    <a:lnTo>
                      <a:pt x="73636" y="15949"/>
                    </a:lnTo>
                    <a:lnTo>
                      <a:pt x="73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0"/>
              <p:cNvSpPr/>
              <p:nvPr/>
            </p:nvSpPr>
            <p:spPr>
              <a:xfrm>
                <a:off x="3012575" y="3929675"/>
                <a:ext cx="1855600" cy="413475"/>
              </a:xfrm>
              <a:custGeom>
                <a:rect b="b" l="l" r="r" t="t"/>
                <a:pathLst>
                  <a:path extrusionOk="0" h="16539" w="74224">
                    <a:moveTo>
                      <a:pt x="73635" y="589"/>
                    </a:moveTo>
                    <a:lnTo>
                      <a:pt x="73635" y="15949"/>
                    </a:lnTo>
                    <a:lnTo>
                      <a:pt x="590" y="15949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16538"/>
                    </a:lnTo>
                    <a:lnTo>
                      <a:pt x="74224" y="16538"/>
                    </a:lnTo>
                    <a:lnTo>
                      <a:pt x="74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0"/>
              <p:cNvSpPr/>
              <p:nvPr/>
            </p:nvSpPr>
            <p:spPr>
              <a:xfrm>
                <a:off x="3248250" y="4038750"/>
                <a:ext cx="105125" cy="195300"/>
              </a:xfrm>
              <a:custGeom>
                <a:rect b="b" l="l" r="r" t="t"/>
                <a:pathLst>
                  <a:path extrusionOk="0" h="7812" w="4205">
                    <a:moveTo>
                      <a:pt x="1" y="0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0"/>
              <p:cNvSpPr/>
              <p:nvPr/>
            </p:nvSpPr>
            <p:spPr>
              <a:xfrm>
                <a:off x="3240875" y="4031400"/>
                <a:ext cx="119875" cy="210025"/>
              </a:xfrm>
              <a:custGeom>
                <a:rect b="b" l="l" r="r" t="t"/>
                <a:pathLst>
                  <a:path extrusionOk="0" h="8401" w="4795">
                    <a:moveTo>
                      <a:pt x="4206" y="589"/>
                    </a:moveTo>
                    <a:lnTo>
                      <a:pt x="4206" y="7811"/>
                    </a:lnTo>
                    <a:lnTo>
                      <a:pt x="590" y="7811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0"/>
              <p:cNvSpPr/>
              <p:nvPr/>
            </p:nvSpPr>
            <p:spPr>
              <a:xfrm>
                <a:off x="3409425" y="4038750"/>
                <a:ext cx="105150" cy="195300"/>
              </a:xfrm>
              <a:custGeom>
                <a:rect b="b" l="l" r="r" t="t"/>
                <a:pathLst>
                  <a:path extrusionOk="0" h="7812" w="4206">
                    <a:moveTo>
                      <a:pt x="0" y="0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0"/>
              <p:cNvSpPr/>
              <p:nvPr/>
            </p:nvSpPr>
            <p:spPr>
              <a:xfrm>
                <a:off x="3402075" y="4031400"/>
                <a:ext cx="119850" cy="210025"/>
              </a:xfrm>
              <a:custGeom>
                <a:rect b="b" l="l" r="r" t="t"/>
                <a:pathLst>
                  <a:path extrusionOk="0" h="8401" w="4794">
                    <a:moveTo>
                      <a:pt x="4205" y="589"/>
                    </a:moveTo>
                    <a:lnTo>
                      <a:pt x="4205" y="7811"/>
                    </a:lnTo>
                    <a:lnTo>
                      <a:pt x="589" y="7811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0"/>
              <p:cNvSpPr/>
              <p:nvPr/>
            </p:nvSpPr>
            <p:spPr>
              <a:xfrm>
                <a:off x="3570625" y="4038750"/>
                <a:ext cx="105125" cy="195300"/>
              </a:xfrm>
              <a:custGeom>
                <a:rect b="b" l="l" r="r" t="t"/>
                <a:pathLst>
                  <a:path extrusionOk="0" h="7812" w="4205">
                    <a:moveTo>
                      <a:pt x="0" y="0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0"/>
              <p:cNvSpPr/>
              <p:nvPr/>
            </p:nvSpPr>
            <p:spPr>
              <a:xfrm>
                <a:off x="3563250" y="4031400"/>
                <a:ext cx="119875" cy="210025"/>
              </a:xfrm>
              <a:custGeom>
                <a:rect b="b" l="l" r="r" t="t"/>
                <a:pathLst>
                  <a:path extrusionOk="0" h="8401" w="4795">
                    <a:moveTo>
                      <a:pt x="4204" y="589"/>
                    </a:moveTo>
                    <a:lnTo>
                      <a:pt x="4204" y="7811"/>
                    </a:lnTo>
                    <a:lnTo>
                      <a:pt x="589" y="7811"/>
                    </a:lnTo>
                    <a:lnTo>
                      <a:pt x="589" y="589"/>
                    </a:lnTo>
                    <a:close/>
                    <a:moveTo>
                      <a:pt x="0" y="0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0"/>
              <p:cNvSpPr/>
              <p:nvPr/>
            </p:nvSpPr>
            <p:spPr>
              <a:xfrm>
                <a:off x="3108475" y="4038750"/>
                <a:ext cx="83750" cy="195300"/>
              </a:xfrm>
              <a:custGeom>
                <a:rect b="b" l="l" r="r" t="t"/>
                <a:pathLst>
                  <a:path extrusionOk="0" h="7812" w="3350">
                    <a:moveTo>
                      <a:pt x="1" y="0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0"/>
              <p:cNvSpPr/>
              <p:nvPr/>
            </p:nvSpPr>
            <p:spPr>
              <a:xfrm>
                <a:off x="3101100" y="4031400"/>
                <a:ext cx="98475" cy="210025"/>
              </a:xfrm>
              <a:custGeom>
                <a:rect b="b" l="l" r="r" t="t"/>
                <a:pathLst>
                  <a:path extrusionOk="0" h="8401" w="3939">
                    <a:moveTo>
                      <a:pt x="3349" y="589"/>
                    </a:moveTo>
                    <a:lnTo>
                      <a:pt x="3349" y="7811"/>
                    </a:lnTo>
                    <a:lnTo>
                      <a:pt x="589" y="7811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0"/>
              <p:cNvSpPr/>
              <p:nvPr/>
            </p:nvSpPr>
            <p:spPr>
              <a:xfrm>
                <a:off x="3731775" y="4038750"/>
                <a:ext cx="645425" cy="195300"/>
              </a:xfrm>
              <a:custGeom>
                <a:rect b="b" l="l" r="r" t="t"/>
                <a:pathLst>
                  <a:path extrusionOk="0" h="7812" w="25817">
                    <a:moveTo>
                      <a:pt x="1" y="0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0"/>
              <p:cNvSpPr/>
              <p:nvPr/>
            </p:nvSpPr>
            <p:spPr>
              <a:xfrm>
                <a:off x="3724425" y="4031400"/>
                <a:ext cx="660150" cy="210025"/>
              </a:xfrm>
              <a:custGeom>
                <a:rect b="b" l="l" r="r" t="t"/>
                <a:pathLst>
                  <a:path extrusionOk="0" h="8401" w="26406">
                    <a:moveTo>
                      <a:pt x="25817" y="589"/>
                    </a:moveTo>
                    <a:lnTo>
                      <a:pt x="25817" y="7811"/>
                    </a:lnTo>
                    <a:lnTo>
                      <a:pt x="590" y="7811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4499825" y="4078675"/>
                <a:ext cx="98450" cy="98450"/>
              </a:xfrm>
              <a:custGeom>
                <a:rect b="b" l="l" r="r" t="t"/>
                <a:pathLst>
                  <a:path extrusionOk="0" h="3938" w="3938">
                    <a:moveTo>
                      <a:pt x="1969" y="1"/>
                    </a:moveTo>
                    <a:cubicBezTo>
                      <a:pt x="882" y="1"/>
                      <a:pt x="0" y="882"/>
                      <a:pt x="0" y="1969"/>
                    </a:cubicBezTo>
                    <a:cubicBezTo>
                      <a:pt x="0" y="3056"/>
                      <a:pt x="882" y="3937"/>
                      <a:pt x="1969" y="3937"/>
                    </a:cubicBezTo>
                    <a:cubicBezTo>
                      <a:pt x="3057" y="3937"/>
                      <a:pt x="3937" y="3056"/>
                      <a:pt x="3937" y="1969"/>
                    </a:cubicBezTo>
                    <a:cubicBezTo>
                      <a:pt x="3937" y="882"/>
                      <a:pt x="3057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0"/>
              <p:cNvSpPr/>
              <p:nvPr/>
            </p:nvSpPr>
            <p:spPr>
              <a:xfrm>
                <a:off x="4492475" y="4071325"/>
                <a:ext cx="113150" cy="113175"/>
              </a:xfrm>
              <a:custGeom>
                <a:rect b="b" l="l" r="r" t="t"/>
                <a:pathLst>
                  <a:path extrusionOk="0" h="4527" w="4526">
                    <a:moveTo>
                      <a:pt x="2263" y="590"/>
                    </a:moveTo>
                    <a:cubicBezTo>
                      <a:pt x="3187" y="591"/>
                      <a:pt x="3936" y="1340"/>
                      <a:pt x="3937" y="2263"/>
                    </a:cubicBezTo>
                    <a:cubicBezTo>
                      <a:pt x="3937" y="2941"/>
                      <a:pt x="3529" y="3551"/>
                      <a:pt x="2903" y="3809"/>
                    </a:cubicBezTo>
                    <a:cubicBezTo>
                      <a:pt x="2696" y="3895"/>
                      <a:pt x="2478" y="3937"/>
                      <a:pt x="2263" y="3937"/>
                    </a:cubicBezTo>
                    <a:cubicBezTo>
                      <a:pt x="1827" y="3937"/>
                      <a:pt x="1399" y="3767"/>
                      <a:pt x="1080" y="3447"/>
                    </a:cubicBezTo>
                    <a:cubicBezTo>
                      <a:pt x="600" y="2968"/>
                      <a:pt x="458" y="2248"/>
                      <a:pt x="717" y="1623"/>
                    </a:cubicBezTo>
                    <a:cubicBezTo>
                      <a:pt x="975" y="998"/>
                      <a:pt x="1586" y="590"/>
                      <a:pt x="2263" y="590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3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0"/>
              <p:cNvSpPr/>
              <p:nvPr/>
            </p:nvSpPr>
            <p:spPr>
              <a:xfrm>
                <a:off x="4688675" y="4078675"/>
                <a:ext cx="102300" cy="98450"/>
              </a:xfrm>
              <a:custGeom>
                <a:rect b="b" l="l" r="r" t="t"/>
                <a:pathLst>
                  <a:path extrusionOk="0" h="3938" w="4092">
                    <a:moveTo>
                      <a:pt x="2123" y="1"/>
                    </a:moveTo>
                    <a:cubicBezTo>
                      <a:pt x="1611" y="1"/>
                      <a:pt x="1108" y="201"/>
                      <a:pt x="732" y="578"/>
                    </a:cubicBezTo>
                    <a:cubicBezTo>
                      <a:pt x="168" y="1140"/>
                      <a:pt x="1" y="1987"/>
                      <a:pt x="305" y="2722"/>
                    </a:cubicBezTo>
                    <a:cubicBezTo>
                      <a:pt x="609" y="3458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69"/>
                    </a:cubicBezTo>
                    <a:cubicBezTo>
                      <a:pt x="4092" y="1173"/>
                      <a:pt x="3611" y="455"/>
                      <a:pt x="2877" y="151"/>
                    </a:cubicBezTo>
                    <a:cubicBezTo>
                      <a:pt x="2633" y="50"/>
                      <a:pt x="2377" y="1"/>
                      <a:pt x="21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0"/>
              <p:cNvSpPr/>
              <p:nvPr/>
            </p:nvSpPr>
            <p:spPr>
              <a:xfrm>
                <a:off x="4685200" y="4071325"/>
                <a:ext cx="113125" cy="113175"/>
              </a:xfrm>
              <a:custGeom>
                <a:rect b="b" l="l" r="r" t="t"/>
                <a:pathLst>
                  <a:path extrusionOk="0" h="4527" w="4525">
                    <a:moveTo>
                      <a:pt x="2262" y="590"/>
                    </a:moveTo>
                    <a:cubicBezTo>
                      <a:pt x="3187" y="591"/>
                      <a:pt x="3935" y="1340"/>
                      <a:pt x="3936" y="2263"/>
                    </a:cubicBezTo>
                    <a:cubicBezTo>
                      <a:pt x="3936" y="2941"/>
                      <a:pt x="3528" y="3551"/>
                      <a:pt x="2903" y="3809"/>
                    </a:cubicBezTo>
                    <a:cubicBezTo>
                      <a:pt x="2696" y="3895"/>
                      <a:pt x="2478" y="3937"/>
                      <a:pt x="2262" y="3937"/>
                    </a:cubicBezTo>
                    <a:cubicBezTo>
                      <a:pt x="1827" y="3937"/>
                      <a:pt x="1399" y="3767"/>
                      <a:pt x="1079" y="3447"/>
                    </a:cubicBezTo>
                    <a:cubicBezTo>
                      <a:pt x="600" y="2968"/>
                      <a:pt x="456" y="2248"/>
                      <a:pt x="716" y="1623"/>
                    </a:cubicBezTo>
                    <a:cubicBezTo>
                      <a:pt x="975" y="998"/>
                      <a:pt x="1586" y="590"/>
                      <a:pt x="2262" y="590"/>
                    </a:cubicBezTo>
                    <a:close/>
                    <a:moveTo>
                      <a:pt x="2262" y="1"/>
                    </a:moveTo>
                    <a:cubicBezTo>
                      <a:pt x="1015" y="1"/>
                      <a:pt x="0" y="1016"/>
                      <a:pt x="0" y="2263"/>
                    </a:cubicBezTo>
                    <a:cubicBezTo>
                      <a:pt x="0" y="3511"/>
                      <a:pt x="1016" y="4526"/>
                      <a:pt x="2262" y="4526"/>
                    </a:cubicBezTo>
                    <a:cubicBezTo>
                      <a:pt x="3510" y="4526"/>
                      <a:pt x="4525" y="3511"/>
                      <a:pt x="4525" y="2263"/>
                    </a:cubicBezTo>
                    <a:cubicBezTo>
                      <a:pt x="4525" y="1016"/>
                      <a:pt x="3510" y="1"/>
                      <a:pt x="2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0"/>
              <p:cNvSpPr/>
              <p:nvPr/>
            </p:nvSpPr>
            <p:spPr>
              <a:xfrm>
                <a:off x="4212825" y="4078675"/>
                <a:ext cx="98425" cy="98450"/>
              </a:xfrm>
              <a:custGeom>
                <a:rect b="b" l="l" r="r" t="t"/>
                <a:pathLst>
                  <a:path extrusionOk="0" h="3938" w="3937">
                    <a:moveTo>
                      <a:pt x="1969" y="1"/>
                    </a:moveTo>
                    <a:cubicBezTo>
                      <a:pt x="881" y="1"/>
                      <a:pt x="1" y="882"/>
                      <a:pt x="1" y="1969"/>
                    </a:cubicBezTo>
                    <a:cubicBezTo>
                      <a:pt x="1" y="3056"/>
                      <a:pt x="881" y="3937"/>
                      <a:pt x="1969" y="3937"/>
                    </a:cubicBezTo>
                    <a:cubicBezTo>
                      <a:pt x="3056" y="3937"/>
                      <a:pt x="3936" y="3056"/>
                      <a:pt x="3936" y="1969"/>
                    </a:cubicBezTo>
                    <a:cubicBezTo>
                      <a:pt x="3936" y="882"/>
                      <a:pt x="3056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0"/>
              <p:cNvSpPr/>
              <p:nvPr/>
            </p:nvSpPr>
            <p:spPr>
              <a:xfrm>
                <a:off x="4205450" y="4071325"/>
                <a:ext cx="113175" cy="113175"/>
              </a:xfrm>
              <a:custGeom>
                <a:rect b="b" l="l" r="r" t="t"/>
                <a:pathLst>
                  <a:path extrusionOk="0" h="4527" w="4527">
                    <a:moveTo>
                      <a:pt x="2263" y="590"/>
                    </a:moveTo>
                    <a:cubicBezTo>
                      <a:pt x="3187" y="591"/>
                      <a:pt x="3936" y="1339"/>
                      <a:pt x="3936" y="2263"/>
                    </a:cubicBezTo>
                    <a:cubicBezTo>
                      <a:pt x="3936" y="2940"/>
                      <a:pt x="3529" y="3551"/>
                      <a:pt x="2903" y="3809"/>
                    </a:cubicBezTo>
                    <a:cubicBezTo>
                      <a:pt x="2696" y="3895"/>
                      <a:pt x="2479" y="3937"/>
                      <a:pt x="2263" y="3937"/>
                    </a:cubicBezTo>
                    <a:cubicBezTo>
                      <a:pt x="1827" y="3937"/>
                      <a:pt x="1399" y="3767"/>
                      <a:pt x="1080" y="3447"/>
                    </a:cubicBezTo>
                    <a:cubicBezTo>
                      <a:pt x="601" y="2968"/>
                      <a:pt x="458" y="2249"/>
                      <a:pt x="717" y="1623"/>
                    </a:cubicBezTo>
                    <a:cubicBezTo>
                      <a:pt x="976" y="998"/>
                      <a:pt x="1586" y="590"/>
                      <a:pt x="2263" y="590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3"/>
                    </a:cubicBezTo>
                    <a:cubicBezTo>
                      <a:pt x="4526" y="1015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0" name="Google Shape;600;p10"/>
          <p:cNvGrpSpPr/>
          <p:nvPr/>
        </p:nvGrpSpPr>
        <p:grpSpPr>
          <a:xfrm>
            <a:off x="6429234" y="2986545"/>
            <a:ext cx="2604925" cy="2156955"/>
            <a:chOff x="449250" y="238125"/>
            <a:chExt cx="6401725" cy="5237425"/>
          </a:xfrm>
        </p:grpSpPr>
        <p:sp>
          <p:nvSpPr>
            <p:cNvPr id="601" name="Google Shape;601;p10"/>
            <p:cNvSpPr/>
            <p:nvPr/>
          </p:nvSpPr>
          <p:spPr>
            <a:xfrm>
              <a:off x="449250" y="238125"/>
              <a:ext cx="6401725" cy="4867000"/>
            </a:xfrm>
            <a:custGeom>
              <a:rect b="b" l="l" r="r" t="t"/>
              <a:pathLst>
                <a:path extrusionOk="0" h="194680" w="256069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654175" y="1408900"/>
              <a:ext cx="2934500" cy="1237575"/>
            </a:xfrm>
            <a:custGeom>
              <a:rect b="b" l="l" r="r" t="t"/>
              <a:pathLst>
                <a:path extrusionOk="0" h="49503" w="11738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359925" y="1527750"/>
              <a:ext cx="2324375" cy="2834650"/>
            </a:xfrm>
            <a:custGeom>
              <a:rect b="b" l="l" r="r" t="t"/>
              <a:pathLst>
                <a:path extrusionOk="0" h="113386" w="92975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1872225" y="1564700"/>
              <a:ext cx="1879600" cy="3395675"/>
            </a:xfrm>
            <a:custGeom>
              <a:rect b="b" l="l" r="r" t="t"/>
              <a:pathLst>
                <a:path extrusionOk="0" h="135827" w="75184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847450" y="1296475"/>
              <a:ext cx="2719600" cy="460775"/>
            </a:xfrm>
            <a:custGeom>
              <a:rect b="b" l="l" r="r" t="t"/>
              <a:pathLst>
                <a:path extrusionOk="0" h="18431" w="108784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799325" y="1582900"/>
              <a:ext cx="1027275" cy="3522225"/>
            </a:xfrm>
            <a:custGeom>
              <a:rect b="b" l="l" r="r" t="t"/>
              <a:pathLst>
                <a:path extrusionOk="0" h="140889" w="41091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964550" y="1474650"/>
              <a:ext cx="2664100" cy="1922400"/>
            </a:xfrm>
            <a:custGeom>
              <a:rect b="b" l="l" r="r" t="t"/>
              <a:pathLst>
                <a:path extrusionOk="0" h="76896" w="106564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4043050" y="1519500"/>
              <a:ext cx="2147875" cy="2844425"/>
            </a:xfrm>
            <a:custGeom>
              <a:rect b="b" l="l" r="r" t="t"/>
              <a:pathLst>
                <a:path extrusionOk="0" h="113777" w="85915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4096200" y="1463850"/>
              <a:ext cx="2502050" cy="2449625"/>
            </a:xfrm>
            <a:custGeom>
              <a:rect b="b" l="l" r="r" t="t"/>
              <a:pathLst>
                <a:path extrusionOk="0" h="97985" w="100082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4133125" y="1396325"/>
              <a:ext cx="2311975" cy="1413025"/>
            </a:xfrm>
            <a:custGeom>
              <a:rect b="b" l="l" r="r" t="t"/>
              <a:pathLst>
                <a:path extrusionOk="0" h="56521" w="92479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4151325" y="1321550"/>
              <a:ext cx="1260400" cy="358000"/>
            </a:xfrm>
            <a:custGeom>
              <a:rect b="b" l="l" r="r" t="t"/>
              <a:pathLst>
                <a:path extrusionOk="0" h="14320" w="50416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3819750" y="1581100"/>
              <a:ext cx="523450" cy="3350000"/>
            </a:xfrm>
            <a:custGeom>
              <a:rect b="b" l="l" r="r" t="t"/>
              <a:pathLst>
                <a:path extrusionOk="0" h="134000" w="20938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249600" y="932000"/>
              <a:ext cx="1315650" cy="326150"/>
            </a:xfrm>
            <a:custGeom>
              <a:rect b="b" l="l" r="r" t="t"/>
              <a:pathLst>
                <a:path extrusionOk="0" h="13046" w="52626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977350" y="1559475"/>
              <a:ext cx="1214650" cy="2750925"/>
            </a:xfrm>
            <a:custGeom>
              <a:rect b="b" l="l" r="r" t="t"/>
              <a:pathLst>
                <a:path extrusionOk="0" h="110037" w="48586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3460800" y="355375"/>
              <a:ext cx="278450" cy="664850"/>
            </a:xfrm>
            <a:custGeom>
              <a:rect b="b" l="l" r="r" t="t"/>
              <a:pathLst>
                <a:path extrusionOk="0" h="26594" w="11138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127900" y="605050"/>
              <a:ext cx="1443000" cy="565750"/>
            </a:xfrm>
            <a:custGeom>
              <a:rect b="b" l="l" r="r" t="t"/>
              <a:pathLst>
                <a:path extrusionOk="0" h="22630" w="5772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149525" y="1023150"/>
              <a:ext cx="1426900" cy="254950"/>
            </a:xfrm>
            <a:custGeom>
              <a:rect b="b" l="l" r="r" t="t"/>
              <a:pathLst>
                <a:path extrusionOk="0" h="10198" w="57076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4087925" y="364150"/>
              <a:ext cx="1145150" cy="740950"/>
            </a:xfrm>
            <a:custGeom>
              <a:rect b="b" l="l" r="r" t="t"/>
              <a:pathLst>
                <a:path extrusionOk="0" h="29638" w="45806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3565225" y="996800"/>
              <a:ext cx="586125" cy="586125"/>
            </a:xfrm>
            <a:custGeom>
              <a:rect b="b" l="l" r="r" t="t"/>
              <a:pathLst>
                <a:path extrusionOk="0" h="23445" w="23445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4032250" y="255800"/>
              <a:ext cx="791300" cy="796125"/>
            </a:xfrm>
            <a:custGeom>
              <a:rect b="b" l="l" r="r" t="t"/>
              <a:pathLst>
                <a:path extrusionOk="0" h="31845" w="31652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3684275" y="1365575"/>
              <a:ext cx="144700" cy="162200"/>
            </a:xfrm>
            <a:custGeom>
              <a:rect b="b" l="l" r="r" t="t"/>
              <a:pathLst>
                <a:path extrusionOk="0" h="6488" w="5788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3708050" y="294975"/>
              <a:ext cx="122600" cy="703625"/>
            </a:xfrm>
            <a:custGeom>
              <a:rect b="b" l="l" r="r" t="t"/>
              <a:pathLst>
                <a:path extrusionOk="0" h="28145" w="4904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925250" y="535875"/>
              <a:ext cx="695100" cy="580000"/>
            </a:xfrm>
            <a:custGeom>
              <a:rect b="b" l="l" r="r" t="t"/>
              <a:pathLst>
                <a:path extrusionOk="0" h="23200" w="27804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3204825" y="431275"/>
              <a:ext cx="468675" cy="628950"/>
            </a:xfrm>
            <a:custGeom>
              <a:rect b="b" l="l" r="r" t="t"/>
              <a:pathLst>
                <a:path extrusionOk="0" h="25158" w="18747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2614000" y="692550"/>
              <a:ext cx="969450" cy="490850"/>
            </a:xfrm>
            <a:custGeom>
              <a:rect b="b" l="l" r="r" t="t"/>
              <a:pathLst>
                <a:path extrusionOk="0" h="19634" w="38778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3964750" y="238200"/>
              <a:ext cx="473700" cy="776825"/>
            </a:xfrm>
            <a:custGeom>
              <a:rect b="b" l="l" r="r" t="t"/>
              <a:pathLst>
                <a:path extrusionOk="0" h="31073" w="18948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3889975" y="251450"/>
              <a:ext cx="219850" cy="745375"/>
            </a:xfrm>
            <a:custGeom>
              <a:rect b="b" l="l" r="r" t="t"/>
              <a:pathLst>
                <a:path extrusionOk="0" h="29815" w="8794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940875" y="3892750"/>
              <a:ext cx="5715600" cy="1582800"/>
            </a:xfrm>
            <a:custGeom>
              <a:rect b="b" l="l" r="r" t="t"/>
              <a:pathLst>
                <a:path extrusionOk="0" h="63312" w="228624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3607375" y="1380825"/>
              <a:ext cx="481725" cy="124175"/>
            </a:xfrm>
            <a:custGeom>
              <a:rect b="b" l="l" r="r" t="t"/>
              <a:pathLst>
                <a:path extrusionOk="0" h="4967" w="19269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3600250" y="1373675"/>
              <a:ext cx="495975" cy="138475"/>
            </a:xfrm>
            <a:custGeom>
              <a:rect b="b" l="l" r="r" t="t"/>
              <a:pathLst>
                <a:path extrusionOk="0" h="5539" w="19839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3701800" y="1380825"/>
              <a:ext cx="76325" cy="124175"/>
            </a:xfrm>
            <a:custGeom>
              <a:rect b="b" l="l" r="r" t="t"/>
              <a:pathLst>
                <a:path extrusionOk="0" h="4967" w="3053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3694625" y="1373675"/>
              <a:ext cx="90675" cy="138475"/>
            </a:xfrm>
            <a:custGeom>
              <a:rect b="b" l="l" r="r" t="t"/>
              <a:pathLst>
                <a:path extrusionOk="0" h="5539" w="3627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3542000" y="1499250"/>
              <a:ext cx="612475" cy="124175"/>
            </a:xfrm>
            <a:custGeom>
              <a:rect b="b" l="l" r="r" t="t"/>
              <a:pathLst>
                <a:path extrusionOk="0" h="4967" w="24499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3534825" y="1492100"/>
              <a:ext cx="626800" cy="138500"/>
            </a:xfrm>
            <a:custGeom>
              <a:rect b="b" l="l" r="r" t="t"/>
              <a:pathLst>
                <a:path extrusionOk="0" h="5540" w="25072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3654100" y="1499250"/>
              <a:ext cx="85850" cy="124175"/>
            </a:xfrm>
            <a:custGeom>
              <a:rect b="b" l="l" r="r" t="t"/>
              <a:pathLst>
                <a:path extrusionOk="0" h="4967" w="3434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3646950" y="1492100"/>
              <a:ext cx="100175" cy="138500"/>
            </a:xfrm>
            <a:custGeom>
              <a:rect b="b" l="l" r="r" t="t"/>
              <a:pathLst>
                <a:path extrusionOk="0" h="5540" w="4007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607375" y="1025575"/>
              <a:ext cx="481725" cy="361000"/>
            </a:xfrm>
            <a:custGeom>
              <a:rect b="b" l="l" r="r" t="t"/>
              <a:pathLst>
                <a:path extrusionOk="0" h="14440" w="19269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3600200" y="1018425"/>
              <a:ext cx="496025" cy="375350"/>
            </a:xfrm>
            <a:custGeom>
              <a:rect b="b" l="l" r="r" t="t"/>
              <a:pathLst>
                <a:path extrusionOk="0" h="15014" w="19841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752200" y="1096725"/>
              <a:ext cx="225675" cy="240775"/>
            </a:xfrm>
            <a:custGeom>
              <a:rect b="b" l="l" r="r" t="t"/>
              <a:pathLst>
                <a:path extrusionOk="0" h="9631" w="9027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643175" y="1122275"/>
              <a:ext cx="70200" cy="211025"/>
            </a:xfrm>
            <a:custGeom>
              <a:rect b="b" l="l" r="r" t="t"/>
              <a:pathLst>
                <a:path extrusionOk="0" h="8441" w="2808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3737125" y="1063100"/>
              <a:ext cx="57375" cy="37700"/>
            </a:xfrm>
            <a:custGeom>
              <a:rect b="b" l="l" r="r" t="t"/>
              <a:pathLst>
                <a:path extrusionOk="0" h="1508" w="2295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3843250" y="800975"/>
              <a:ext cx="25" cy="134775"/>
            </a:xfrm>
            <a:custGeom>
              <a:rect b="b" l="l" r="r" t="t"/>
              <a:pathLst>
                <a:path extrusionOk="0" h="5391" w="1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3836125" y="793825"/>
              <a:ext cx="14325" cy="149075"/>
            </a:xfrm>
            <a:custGeom>
              <a:rect b="b" l="l" r="r" t="t"/>
              <a:pathLst>
                <a:path extrusionOk="0" h="5963" w="573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4035975" y="953200"/>
              <a:ext cx="77600" cy="68775"/>
            </a:xfrm>
            <a:custGeom>
              <a:rect b="b" l="l" r="r" t="t"/>
              <a:pathLst>
                <a:path extrusionOk="0" h="2751" w="3104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4026325" y="946025"/>
              <a:ext cx="95250" cy="83100"/>
            </a:xfrm>
            <a:custGeom>
              <a:rect b="b" l="l" r="r" t="t"/>
              <a:pathLst>
                <a:path extrusionOk="0" h="3324" w="381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23125" y="1246700"/>
              <a:ext cx="120975" cy="25"/>
            </a:xfrm>
            <a:custGeom>
              <a:rect b="b" l="l" r="r" t="t"/>
              <a:pathLst>
                <a:path extrusionOk="0" h="1" w="4839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115950" y="1239575"/>
              <a:ext cx="135300" cy="14300"/>
            </a:xfrm>
            <a:custGeom>
              <a:rect b="b" l="l" r="r" t="t"/>
              <a:pathLst>
                <a:path extrusionOk="0" h="572" w="5412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3580100" y="953200"/>
              <a:ext cx="77575" cy="68775"/>
            </a:xfrm>
            <a:custGeom>
              <a:rect b="b" l="l" r="r" t="t"/>
              <a:pathLst>
                <a:path extrusionOk="0" h="2751" w="3103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3572200" y="946100"/>
              <a:ext cx="95150" cy="83025"/>
            </a:xfrm>
            <a:custGeom>
              <a:rect b="b" l="l" r="r" t="t"/>
              <a:pathLst>
                <a:path extrusionOk="0" h="3321" w="3806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449550" y="1246700"/>
              <a:ext cx="120975" cy="25"/>
            </a:xfrm>
            <a:custGeom>
              <a:rect b="b" l="l" r="r" t="t"/>
              <a:pathLst>
                <a:path extrusionOk="0" h="1" w="4839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3442375" y="1239575"/>
              <a:ext cx="135300" cy="14300"/>
            </a:xfrm>
            <a:custGeom>
              <a:rect b="b" l="l" r="r" t="t"/>
              <a:pathLst>
                <a:path extrusionOk="0" h="572" w="5412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2166600" y="1616125"/>
              <a:ext cx="3358450" cy="2301150"/>
            </a:xfrm>
            <a:custGeom>
              <a:rect b="b" l="l" r="r" t="t"/>
              <a:pathLst>
                <a:path extrusionOk="0" h="92046" w="134338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1662850" y="3917250"/>
              <a:ext cx="4365925" cy="1017275"/>
            </a:xfrm>
            <a:custGeom>
              <a:rect b="b" l="l" r="r" t="t"/>
              <a:pathLst>
                <a:path extrusionOk="0" h="40691" w="174637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1654100" y="3910100"/>
              <a:ext cx="4383450" cy="1031600"/>
            </a:xfrm>
            <a:custGeom>
              <a:rect b="b" l="l" r="r" t="t"/>
              <a:pathLst>
                <a:path extrusionOk="0" h="41264" w="175338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0"/>
            <p:cNvSpPr/>
            <p:nvPr/>
          </p:nvSpPr>
          <p:spPr>
            <a:xfrm>
              <a:off x="2370050" y="1798375"/>
              <a:ext cx="2951550" cy="1936700"/>
            </a:xfrm>
            <a:custGeom>
              <a:rect b="b" l="l" r="r" t="t"/>
              <a:pathLst>
                <a:path extrusionOk="0" h="77468" w="118062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2362875" y="1791175"/>
              <a:ext cx="2965900" cy="1951075"/>
            </a:xfrm>
            <a:custGeom>
              <a:rect b="b" l="l" r="r" t="t"/>
              <a:pathLst>
                <a:path extrusionOk="0" h="78043" w="118636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2435450" y="1846625"/>
              <a:ext cx="2824625" cy="100725"/>
            </a:xfrm>
            <a:custGeom>
              <a:rect b="b" l="l" r="r" t="t"/>
              <a:pathLst>
                <a:path extrusionOk="0" h="4029" w="112985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2428275" y="1839475"/>
              <a:ext cx="2838925" cy="115000"/>
            </a:xfrm>
            <a:custGeom>
              <a:rect b="b" l="l" r="r" t="t"/>
              <a:pathLst>
                <a:path extrusionOk="0" h="4600" w="113557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5022300" y="1846625"/>
              <a:ext cx="237775" cy="100725"/>
            </a:xfrm>
            <a:custGeom>
              <a:rect b="b" l="l" r="r" t="t"/>
              <a:pathLst>
                <a:path extrusionOk="0" h="4029" w="9511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5015125" y="1839475"/>
              <a:ext cx="252075" cy="115000"/>
            </a:xfrm>
            <a:custGeom>
              <a:rect b="b" l="l" r="r" t="t"/>
              <a:pathLst>
                <a:path extrusionOk="0" h="4600" w="10083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3522350" y="4115325"/>
              <a:ext cx="189225" cy="123975"/>
            </a:xfrm>
            <a:custGeom>
              <a:rect b="b" l="l" r="r" t="t"/>
              <a:pathLst>
                <a:path extrusionOk="0" h="4959" w="7569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3514825" y="4108175"/>
              <a:ext cx="204075" cy="138275"/>
            </a:xfrm>
            <a:custGeom>
              <a:rect b="b" l="l" r="r" t="t"/>
              <a:pathLst>
                <a:path extrusionOk="0" h="5531" w="8163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3889025" y="4115325"/>
              <a:ext cx="183500" cy="123975"/>
            </a:xfrm>
            <a:custGeom>
              <a:rect b="b" l="l" r="r" t="t"/>
              <a:pathLst>
                <a:path extrusionOk="0" h="4959" w="734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3881825" y="4108175"/>
              <a:ext cx="198050" cy="138275"/>
            </a:xfrm>
            <a:custGeom>
              <a:rect b="b" l="l" r="r" t="t"/>
              <a:pathLst>
                <a:path extrusionOk="0" h="5531" w="7922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4989425" y="4234404"/>
              <a:ext cx="227925" cy="132550"/>
            </a:xfrm>
            <a:custGeom>
              <a:rect b="b" l="l" r="r" t="t"/>
              <a:pathLst>
                <a:path extrusionOk="0" h="5302" w="9117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981225" y="4232100"/>
              <a:ext cx="244450" cy="146900"/>
            </a:xfrm>
            <a:custGeom>
              <a:rect b="b" l="l" r="r" t="t"/>
              <a:pathLst>
                <a:path extrusionOk="0" h="5876" w="9778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3338950" y="4115325"/>
              <a:ext cx="195200" cy="123975"/>
            </a:xfrm>
            <a:custGeom>
              <a:rect b="b" l="l" r="r" t="t"/>
              <a:pathLst>
                <a:path extrusionOk="0" h="4959" w="7808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3331275" y="4108175"/>
              <a:ext cx="210400" cy="138275"/>
            </a:xfrm>
            <a:custGeom>
              <a:rect b="b" l="l" r="r" t="t"/>
              <a:pathLst>
                <a:path extrusionOk="0" h="5531" w="8416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2972175" y="4115325"/>
              <a:ext cx="207075" cy="123975"/>
            </a:xfrm>
            <a:custGeom>
              <a:rect b="b" l="l" r="r" t="t"/>
              <a:pathLst>
                <a:path extrusionOk="0" h="4959" w="8283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2964175" y="4108175"/>
              <a:ext cx="222925" cy="138275"/>
            </a:xfrm>
            <a:custGeom>
              <a:rect b="b" l="l" r="r" t="t"/>
              <a:pathLst>
                <a:path extrusionOk="0" h="5531" w="8917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4598800" y="4110454"/>
              <a:ext cx="207275" cy="123975"/>
            </a:xfrm>
            <a:custGeom>
              <a:rect b="b" l="l" r="r" t="t"/>
              <a:pathLst>
                <a:path extrusionOk="0" h="4959" w="8291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0"/>
            <p:cNvSpPr/>
            <p:nvPr/>
          </p:nvSpPr>
          <p:spPr>
            <a:xfrm>
              <a:off x="4590925" y="4108175"/>
              <a:ext cx="223150" cy="138275"/>
            </a:xfrm>
            <a:custGeom>
              <a:rect b="b" l="l" r="r" t="t"/>
              <a:pathLst>
                <a:path extrusionOk="0" h="5531" w="8926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4776250" y="4110454"/>
              <a:ext cx="213200" cy="123975"/>
            </a:xfrm>
            <a:custGeom>
              <a:rect b="b" l="l" r="r" t="t"/>
              <a:pathLst>
                <a:path extrusionOk="0" h="4959" w="8528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4768225" y="4108175"/>
              <a:ext cx="229425" cy="138275"/>
            </a:xfrm>
            <a:custGeom>
              <a:rect b="b" l="l" r="r" t="t"/>
              <a:pathLst>
                <a:path extrusionOk="0" h="5531" w="9177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2788825" y="4115325"/>
              <a:ext cx="212950" cy="123975"/>
            </a:xfrm>
            <a:custGeom>
              <a:rect b="b" l="l" r="r" t="t"/>
              <a:pathLst>
                <a:path extrusionOk="0" h="4959" w="8518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2780625" y="4108175"/>
              <a:ext cx="229200" cy="138275"/>
            </a:xfrm>
            <a:custGeom>
              <a:rect b="b" l="l" r="r" t="t"/>
              <a:pathLst>
                <a:path extrusionOk="0" h="5531" w="9168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4066450" y="4115325"/>
              <a:ext cx="189475" cy="123975"/>
            </a:xfrm>
            <a:custGeom>
              <a:rect b="b" l="l" r="r" t="t"/>
              <a:pathLst>
                <a:path extrusionOk="0" h="4959" w="7579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4059100" y="4108175"/>
              <a:ext cx="204325" cy="138275"/>
            </a:xfrm>
            <a:custGeom>
              <a:rect b="b" l="l" r="r" t="t"/>
              <a:pathLst>
                <a:path extrusionOk="0" h="5531" w="8173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4953700" y="4110454"/>
              <a:ext cx="219125" cy="123975"/>
            </a:xfrm>
            <a:custGeom>
              <a:rect b="b" l="l" r="r" t="t"/>
              <a:pathLst>
                <a:path extrusionOk="0" h="4959" w="8765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>
              <a:off x="4945500" y="4108175"/>
              <a:ext cx="235675" cy="138275"/>
            </a:xfrm>
            <a:custGeom>
              <a:rect b="b" l="l" r="r" t="t"/>
              <a:pathLst>
                <a:path extrusionOk="0" h="5531" w="9427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4421350" y="4110454"/>
              <a:ext cx="201325" cy="123975"/>
            </a:xfrm>
            <a:custGeom>
              <a:rect b="b" l="l" r="r" t="t"/>
              <a:pathLst>
                <a:path extrusionOk="0" h="4959" w="8053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4413700" y="4108175"/>
              <a:ext cx="216875" cy="138275"/>
            </a:xfrm>
            <a:custGeom>
              <a:rect b="b" l="l" r="r" t="t"/>
              <a:pathLst>
                <a:path extrusionOk="0" h="5531" w="8675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4243900" y="4115325"/>
              <a:ext cx="195375" cy="123975"/>
            </a:xfrm>
            <a:custGeom>
              <a:rect b="b" l="l" r="r" t="t"/>
              <a:pathLst>
                <a:path extrusionOk="0" h="4959" w="7815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4236375" y="4108175"/>
              <a:ext cx="210625" cy="138275"/>
            </a:xfrm>
            <a:custGeom>
              <a:rect b="b" l="l" r="r" t="t"/>
              <a:pathLst>
                <a:path extrusionOk="0" h="5531" w="8425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3705725" y="4115325"/>
              <a:ext cx="183400" cy="123975"/>
            </a:xfrm>
            <a:custGeom>
              <a:rect b="b" l="l" r="r" t="t"/>
              <a:pathLst>
                <a:path extrusionOk="0" h="4959" w="7336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3698375" y="4108175"/>
              <a:ext cx="197925" cy="138275"/>
            </a:xfrm>
            <a:custGeom>
              <a:rect b="b" l="l" r="r" t="t"/>
              <a:pathLst>
                <a:path extrusionOk="0" h="5531" w="7917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2371400" y="4239275"/>
              <a:ext cx="234050" cy="132550"/>
            </a:xfrm>
            <a:custGeom>
              <a:rect b="b" l="l" r="r" t="t"/>
              <a:pathLst>
                <a:path extrusionOk="0" h="5302" w="9362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2362950" y="4232100"/>
              <a:ext cx="250850" cy="146900"/>
            </a:xfrm>
            <a:custGeom>
              <a:rect b="b" l="l" r="r" t="t"/>
              <a:pathLst>
                <a:path extrusionOk="0" h="5876" w="10034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2422025" y="4115325"/>
              <a:ext cx="224850" cy="123975"/>
            </a:xfrm>
            <a:custGeom>
              <a:rect b="b" l="l" r="r" t="t"/>
              <a:pathLst>
                <a:path extrusionOk="0" h="4959" w="8994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2413600" y="4108175"/>
              <a:ext cx="241600" cy="138275"/>
            </a:xfrm>
            <a:custGeom>
              <a:rect b="b" l="l" r="r" t="t"/>
              <a:pathLst>
                <a:path extrusionOk="0" h="5531" w="9664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2605425" y="4115325"/>
              <a:ext cx="218925" cy="123975"/>
            </a:xfrm>
            <a:custGeom>
              <a:rect b="b" l="l" r="r" t="t"/>
              <a:pathLst>
                <a:path extrusionOk="0" h="4959" w="8757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0"/>
            <p:cNvSpPr/>
            <p:nvPr/>
          </p:nvSpPr>
          <p:spPr>
            <a:xfrm>
              <a:off x="2597100" y="4108175"/>
              <a:ext cx="235400" cy="138275"/>
            </a:xfrm>
            <a:custGeom>
              <a:rect b="b" l="l" r="r" t="t"/>
              <a:pathLst>
                <a:path extrusionOk="0" h="5531" w="9416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0"/>
            <p:cNvSpPr/>
            <p:nvPr/>
          </p:nvSpPr>
          <p:spPr>
            <a:xfrm>
              <a:off x="2258850" y="4513850"/>
              <a:ext cx="254825" cy="152600"/>
            </a:xfrm>
            <a:custGeom>
              <a:rect b="b" l="l" r="r" t="t"/>
              <a:pathLst>
                <a:path extrusionOk="0" h="6104" w="10193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0"/>
            <p:cNvSpPr/>
            <p:nvPr/>
          </p:nvSpPr>
          <p:spPr>
            <a:xfrm>
              <a:off x="2250350" y="4506675"/>
              <a:ext cx="271675" cy="166925"/>
            </a:xfrm>
            <a:custGeom>
              <a:rect b="b" l="l" r="r" t="t"/>
              <a:pathLst>
                <a:path extrusionOk="0" h="6677" w="10867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0"/>
            <p:cNvSpPr/>
            <p:nvPr/>
          </p:nvSpPr>
          <p:spPr>
            <a:xfrm>
              <a:off x="2317125" y="4371800"/>
              <a:ext cx="244000" cy="142075"/>
            </a:xfrm>
            <a:custGeom>
              <a:rect b="b" l="l" r="r" t="t"/>
              <a:pathLst>
                <a:path extrusionOk="0" h="5683" w="976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0"/>
            <p:cNvSpPr/>
            <p:nvPr/>
          </p:nvSpPr>
          <p:spPr>
            <a:xfrm>
              <a:off x="2308675" y="4364650"/>
              <a:ext cx="260825" cy="156375"/>
            </a:xfrm>
            <a:custGeom>
              <a:rect b="b" l="l" r="r" t="t"/>
              <a:pathLst>
                <a:path extrusionOk="0" h="6255" w="10433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0"/>
            <p:cNvSpPr/>
            <p:nvPr/>
          </p:nvSpPr>
          <p:spPr>
            <a:xfrm>
              <a:off x="2462675" y="4513850"/>
              <a:ext cx="247550" cy="152600"/>
            </a:xfrm>
            <a:custGeom>
              <a:rect b="b" l="l" r="r" t="t"/>
              <a:pathLst>
                <a:path extrusionOk="0" h="6104" w="9902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0"/>
            <p:cNvSpPr/>
            <p:nvPr/>
          </p:nvSpPr>
          <p:spPr>
            <a:xfrm>
              <a:off x="2454325" y="4506675"/>
              <a:ext cx="264050" cy="166925"/>
            </a:xfrm>
            <a:custGeom>
              <a:rect b="b" l="l" r="r" t="t"/>
              <a:pathLst>
                <a:path extrusionOk="0" h="6677" w="10562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0"/>
            <p:cNvSpPr/>
            <p:nvPr/>
          </p:nvSpPr>
          <p:spPr>
            <a:xfrm>
              <a:off x="3155575" y="4115325"/>
              <a:ext cx="201100" cy="123975"/>
            </a:xfrm>
            <a:custGeom>
              <a:rect b="b" l="l" r="r" t="t"/>
              <a:pathLst>
                <a:path extrusionOk="0" h="4959" w="8044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0"/>
            <p:cNvSpPr/>
            <p:nvPr/>
          </p:nvSpPr>
          <p:spPr>
            <a:xfrm>
              <a:off x="3147725" y="4108175"/>
              <a:ext cx="216625" cy="138275"/>
            </a:xfrm>
            <a:custGeom>
              <a:rect b="b" l="l" r="r" t="t"/>
              <a:pathLst>
                <a:path extrusionOk="0" h="5531" w="8665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0"/>
            <p:cNvSpPr/>
            <p:nvPr/>
          </p:nvSpPr>
          <p:spPr>
            <a:xfrm>
              <a:off x="3130325" y="4239275"/>
              <a:ext cx="208650" cy="132550"/>
            </a:xfrm>
            <a:custGeom>
              <a:rect b="b" l="l" r="r" t="t"/>
              <a:pathLst>
                <a:path extrusionOk="0" h="5302" w="8346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0"/>
            <p:cNvSpPr/>
            <p:nvPr/>
          </p:nvSpPr>
          <p:spPr>
            <a:xfrm>
              <a:off x="3122450" y="4232100"/>
              <a:ext cx="224225" cy="146900"/>
            </a:xfrm>
            <a:custGeom>
              <a:rect b="b" l="l" r="r" t="t"/>
              <a:pathLst>
                <a:path extrusionOk="0" h="5876" w="8969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0"/>
            <p:cNvSpPr/>
            <p:nvPr/>
          </p:nvSpPr>
          <p:spPr>
            <a:xfrm>
              <a:off x="2940575" y="4239275"/>
              <a:ext cx="215025" cy="132550"/>
            </a:xfrm>
            <a:custGeom>
              <a:rect b="b" l="l" r="r" t="t"/>
              <a:pathLst>
                <a:path extrusionOk="0" h="5302" w="8601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0"/>
            <p:cNvSpPr/>
            <p:nvPr/>
          </p:nvSpPr>
          <p:spPr>
            <a:xfrm>
              <a:off x="2932575" y="4232125"/>
              <a:ext cx="230900" cy="146875"/>
            </a:xfrm>
            <a:custGeom>
              <a:rect b="b" l="l" r="r" t="t"/>
              <a:pathLst>
                <a:path extrusionOk="0" h="5875" w="9236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3320050" y="4239275"/>
              <a:ext cx="202325" cy="132550"/>
            </a:xfrm>
            <a:custGeom>
              <a:rect b="b" l="l" r="r" t="t"/>
              <a:pathLst>
                <a:path extrusionOk="0" h="5302" w="8093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0"/>
            <p:cNvSpPr/>
            <p:nvPr/>
          </p:nvSpPr>
          <p:spPr>
            <a:xfrm>
              <a:off x="3312325" y="4232100"/>
              <a:ext cx="217550" cy="146900"/>
            </a:xfrm>
            <a:custGeom>
              <a:rect b="b" l="l" r="r" t="t"/>
              <a:pathLst>
                <a:path extrusionOk="0" h="5876" w="8702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0"/>
            <p:cNvSpPr/>
            <p:nvPr/>
          </p:nvSpPr>
          <p:spPr>
            <a:xfrm>
              <a:off x="2561100" y="4239275"/>
              <a:ext cx="227750" cy="132550"/>
            </a:xfrm>
            <a:custGeom>
              <a:rect b="b" l="l" r="r" t="t"/>
              <a:pathLst>
                <a:path extrusionOk="0" h="5302" w="911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2552825" y="4232125"/>
              <a:ext cx="244175" cy="146875"/>
            </a:xfrm>
            <a:custGeom>
              <a:rect b="b" l="l" r="r" t="t"/>
              <a:pathLst>
                <a:path extrusionOk="0" h="5875" w="9767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5027625" y="4366929"/>
              <a:ext cx="237475" cy="142075"/>
            </a:xfrm>
            <a:custGeom>
              <a:rect b="b" l="l" r="r" t="t"/>
              <a:pathLst>
                <a:path extrusionOk="0" h="5683" w="9499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5019425" y="4364650"/>
              <a:ext cx="254000" cy="156375"/>
            </a:xfrm>
            <a:custGeom>
              <a:rect b="b" l="l" r="r" t="t"/>
              <a:pathLst>
                <a:path extrusionOk="0" h="6255" w="1016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2750850" y="4239275"/>
              <a:ext cx="221350" cy="132550"/>
            </a:xfrm>
            <a:custGeom>
              <a:rect b="b" l="l" r="r" t="t"/>
              <a:pathLst>
                <a:path extrusionOk="0" h="5302" w="8854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2742675" y="4232100"/>
              <a:ext cx="237575" cy="146900"/>
            </a:xfrm>
            <a:custGeom>
              <a:rect b="b" l="l" r="r" t="t"/>
              <a:pathLst>
                <a:path extrusionOk="0" h="5876" w="9503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2513650" y="4371800"/>
              <a:ext cx="237225" cy="142075"/>
            </a:xfrm>
            <a:custGeom>
              <a:rect b="b" l="l" r="r" t="t"/>
              <a:pathLst>
                <a:path extrusionOk="0" h="5683" w="9489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2505325" y="4364650"/>
              <a:ext cx="253750" cy="156375"/>
            </a:xfrm>
            <a:custGeom>
              <a:rect b="b" l="l" r="r" t="t"/>
              <a:pathLst>
                <a:path extrusionOk="0" h="6255" w="1015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4439250" y="4234404"/>
              <a:ext cx="208925" cy="132550"/>
            </a:xfrm>
            <a:custGeom>
              <a:rect b="b" l="l" r="r" t="t"/>
              <a:pathLst>
                <a:path extrusionOk="0" h="5302" w="8357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4431575" y="4232100"/>
              <a:ext cx="224475" cy="146900"/>
            </a:xfrm>
            <a:custGeom>
              <a:rect b="b" l="l" r="r" t="t"/>
              <a:pathLst>
                <a:path extrusionOk="0" h="5876" w="8979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4255900" y="4239275"/>
              <a:ext cx="202550" cy="132550"/>
            </a:xfrm>
            <a:custGeom>
              <a:rect b="b" l="l" r="r" t="t"/>
              <a:pathLst>
                <a:path extrusionOk="0" h="5302" w="8102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4248325" y="4232100"/>
              <a:ext cx="217825" cy="146900"/>
            </a:xfrm>
            <a:custGeom>
              <a:rect b="b" l="l" r="r" t="t"/>
              <a:pathLst>
                <a:path extrusionOk="0" h="5876" w="8713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4806050" y="4234404"/>
              <a:ext cx="221600" cy="132550"/>
            </a:xfrm>
            <a:custGeom>
              <a:rect b="b" l="l" r="r" t="t"/>
              <a:pathLst>
                <a:path extrusionOk="0" h="5302" w="8864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4798000" y="4232100"/>
              <a:ext cx="237825" cy="146900"/>
            </a:xfrm>
            <a:custGeom>
              <a:rect b="b" l="l" r="r" t="t"/>
              <a:pathLst>
                <a:path extrusionOk="0" h="5876" w="9513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3699500" y="4239275"/>
              <a:ext cx="189750" cy="132550"/>
            </a:xfrm>
            <a:custGeom>
              <a:rect b="b" l="l" r="r" t="t"/>
              <a:pathLst>
                <a:path extrusionOk="0" h="5302" w="759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3692175" y="4232100"/>
              <a:ext cx="204225" cy="146900"/>
            </a:xfrm>
            <a:custGeom>
              <a:rect b="b" l="l" r="r" t="t"/>
              <a:pathLst>
                <a:path extrusionOk="0" h="5876" w="8169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072500" y="4239275"/>
              <a:ext cx="196225" cy="132550"/>
            </a:xfrm>
            <a:custGeom>
              <a:rect b="b" l="l" r="r" t="t"/>
              <a:pathLst>
                <a:path extrusionOk="0" h="5302" w="7849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065175" y="4232100"/>
              <a:ext cx="211050" cy="146900"/>
            </a:xfrm>
            <a:custGeom>
              <a:rect b="b" l="l" r="r" t="t"/>
              <a:pathLst>
                <a:path extrusionOk="0" h="5876" w="8442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3889100" y="4239275"/>
              <a:ext cx="189900" cy="132550"/>
            </a:xfrm>
            <a:custGeom>
              <a:rect b="b" l="l" r="r" t="t"/>
              <a:pathLst>
                <a:path extrusionOk="0" h="5302" w="7596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3881975" y="4232100"/>
              <a:ext cx="204350" cy="146900"/>
            </a:xfrm>
            <a:custGeom>
              <a:rect b="b" l="l" r="r" t="t"/>
              <a:pathLst>
                <a:path extrusionOk="0" h="5876" w="8174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3509800" y="4239275"/>
              <a:ext cx="195950" cy="132550"/>
            </a:xfrm>
            <a:custGeom>
              <a:rect b="b" l="l" r="r" t="t"/>
              <a:pathLst>
                <a:path extrusionOk="0" h="5302" w="7838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3502275" y="4232100"/>
              <a:ext cx="210800" cy="146900"/>
            </a:xfrm>
            <a:custGeom>
              <a:rect b="b" l="l" r="r" t="t"/>
              <a:pathLst>
                <a:path extrusionOk="0" h="5876" w="8432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4268700" y="4371800"/>
              <a:ext cx="210275" cy="142075"/>
            </a:xfrm>
            <a:custGeom>
              <a:rect b="b" l="l" r="r" t="t"/>
              <a:pathLst>
                <a:path extrusionOk="0" h="5683" w="8411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4261175" y="4364650"/>
              <a:ext cx="225500" cy="156375"/>
            </a:xfrm>
            <a:custGeom>
              <a:rect b="b" l="l" r="r" t="t"/>
              <a:pathLst>
                <a:path extrusionOk="0" h="6255" w="902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4458425" y="4366929"/>
              <a:ext cx="217075" cy="142075"/>
            </a:xfrm>
            <a:custGeom>
              <a:rect b="b" l="l" r="r" t="t"/>
              <a:pathLst>
                <a:path extrusionOk="0" h="5683" w="8683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4450725" y="4364650"/>
              <a:ext cx="232675" cy="156375"/>
            </a:xfrm>
            <a:custGeom>
              <a:rect b="b" l="l" r="r" t="t"/>
              <a:pathLst>
                <a:path extrusionOk="0" h="6255" w="9307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2710200" y="4371800"/>
              <a:ext cx="230400" cy="142075"/>
            </a:xfrm>
            <a:custGeom>
              <a:rect b="b" l="l" r="r" t="t"/>
              <a:pathLst>
                <a:path extrusionOk="0" h="5683" w="9216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2702025" y="4364650"/>
              <a:ext cx="246600" cy="156375"/>
            </a:xfrm>
            <a:custGeom>
              <a:rect b="b" l="l" r="r" t="t"/>
              <a:pathLst>
                <a:path extrusionOk="0" h="6255" w="9864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4648150" y="4366929"/>
              <a:ext cx="223875" cy="142075"/>
            </a:xfrm>
            <a:custGeom>
              <a:rect b="b" l="l" r="r" t="t"/>
              <a:pathLst>
                <a:path extrusionOk="0" h="5683" w="8955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4640275" y="4364650"/>
              <a:ext cx="239800" cy="156375"/>
            </a:xfrm>
            <a:custGeom>
              <a:rect b="b" l="l" r="r" t="t"/>
              <a:pathLst>
                <a:path extrusionOk="0" h="6255" w="9592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3889225" y="4371800"/>
              <a:ext cx="196700" cy="142075"/>
            </a:xfrm>
            <a:custGeom>
              <a:rect b="b" l="l" r="r" t="t"/>
              <a:pathLst>
                <a:path extrusionOk="0" h="5683" w="7868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3882100" y="4364650"/>
              <a:ext cx="211150" cy="156375"/>
            </a:xfrm>
            <a:custGeom>
              <a:rect b="b" l="l" r="r" t="t"/>
              <a:pathLst>
                <a:path extrusionOk="0" h="6255" w="8446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4837900" y="4366929"/>
              <a:ext cx="230675" cy="142075"/>
            </a:xfrm>
            <a:custGeom>
              <a:rect b="b" l="l" r="r" t="t"/>
              <a:pathLst>
                <a:path extrusionOk="0" h="5683" w="9227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4829850" y="4364675"/>
              <a:ext cx="246875" cy="156375"/>
            </a:xfrm>
            <a:custGeom>
              <a:rect b="b" l="l" r="r" t="t"/>
              <a:pathLst>
                <a:path extrusionOk="0" h="6255" w="9875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4078975" y="4371800"/>
              <a:ext cx="203475" cy="142075"/>
            </a:xfrm>
            <a:custGeom>
              <a:rect b="b" l="l" r="r" t="t"/>
              <a:pathLst>
                <a:path extrusionOk="0" h="5683" w="8139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4071625" y="4364650"/>
              <a:ext cx="218325" cy="156375"/>
            </a:xfrm>
            <a:custGeom>
              <a:rect b="b" l="l" r="r" t="t"/>
              <a:pathLst>
                <a:path extrusionOk="0" h="6255" w="8733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3103250" y="4371800"/>
              <a:ext cx="216825" cy="142075"/>
            </a:xfrm>
            <a:custGeom>
              <a:rect b="b" l="l" r="r" t="t"/>
              <a:pathLst>
                <a:path extrusionOk="0" h="5683" w="8673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3095400" y="4364650"/>
              <a:ext cx="232350" cy="156375"/>
            </a:xfrm>
            <a:custGeom>
              <a:rect b="b" l="l" r="r" t="t"/>
              <a:pathLst>
                <a:path extrusionOk="0" h="6255" w="9294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2906725" y="4371800"/>
              <a:ext cx="223625" cy="142075"/>
            </a:xfrm>
            <a:custGeom>
              <a:rect b="b" l="l" r="r" t="t"/>
              <a:pathLst>
                <a:path extrusionOk="0" h="5683" w="8945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2898700" y="4364650"/>
              <a:ext cx="239500" cy="156375"/>
            </a:xfrm>
            <a:custGeom>
              <a:rect b="b" l="l" r="r" t="t"/>
              <a:pathLst>
                <a:path extrusionOk="0" h="6255" w="958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692825" y="4371800"/>
              <a:ext cx="196575" cy="142075"/>
            </a:xfrm>
            <a:custGeom>
              <a:rect b="b" l="l" r="r" t="t"/>
              <a:pathLst>
                <a:path extrusionOk="0" h="5683" w="7863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685500" y="4364650"/>
              <a:ext cx="211025" cy="156375"/>
            </a:xfrm>
            <a:custGeom>
              <a:rect b="b" l="l" r="r" t="t"/>
              <a:pathLst>
                <a:path extrusionOk="0" h="6255" w="8441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3496300" y="4371800"/>
              <a:ext cx="203225" cy="142075"/>
            </a:xfrm>
            <a:custGeom>
              <a:rect b="b" l="l" r="r" t="t"/>
              <a:pathLst>
                <a:path extrusionOk="0" h="5683" w="8129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88775" y="4364650"/>
              <a:ext cx="218075" cy="156375"/>
            </a:xfrm>
            <a:custGeom>
              <a:rect b="b" l="l" r="r" t="t"/>
              <a:pathLst>
                <a:path extrusionOk="0" h="6255" w="8723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99775" y="4371800"/>
              <a:ext cx="210050" cy="142075"/>
            </a:xfrm>
            <a:custGeom>
              <a:rect b="b" l="l" r="r" t="t"/>
              <a:pathLst>
                <a:path extrusionOk="0" h="5683" w="8402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3292100" y="4364650"/>
              <a:ext cx="225225" cy="156375"/>
            </a:xfrm>
            <a:custGeom>
              <a:rect b="b" l="l" r="r" t="t"/>
              <a:pathLst>
                <a:path extrusionOk="0" h="6255" w="9009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4622650" y="4234404"/>
              <a:ext cx="215275" cy="132550"/>
            </a:xfrm>
            <a:custGeom>
              <a:rect b="b" l="l" r="r" t="t"/>
              <a:pathLst>
                <a:path extrusionOk="0" h="5302" w="8611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4614775" y="4232100"/>
              <a:ext cx="231150" cy="146900"/>
            </a:xfrm>
            <a:custGeom>
              <a:rect b="b" l="l" r="r" t="t"/>
              <a:pathLst>
                <a:path extrusionOk="0" h="5876" w="9246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2469425" y="3988450"/>
              <a:ext cx="219825" cy="126900"/>
            </a:xfrm>
            <a:custGeom>
              <a:rect b="b" l="l" r="r" t="t"/>
              <a:pathLst>
                <a:path extrusionOk="0" h="5076" w="8793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2460925" y="3981300"/>
              <a:ext cx="236675" cy="141225"/>
            </a:xfrm>
            <a:custGeom>
              <a:rect b="b" l="l" r="r" t="t"/>
              <a:pathLst>
                <a:path extrusionOk="0" h="5649" w="9467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2252775" y="4115325"/>
              <a:ext cx="216675" cy="123975"/>
            </a:xfrm>
            <a:custGeom>
              <a:rect b="b" l="l" r="r" t="t"/>
              <a:pathLst>
                <a:path extrusionOk="0" h="4959" w="8667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2244175" y="4108175"/>
              <a:ext cx="233700" cy="138275"/>
            </a:xfrm>
            <a:custGeom>
              <a:rect b="b" l="l" r="r" t="t"/>
              <a:pathLst>
                <a:path extrusionOk="0" h="5531" w="9348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2305600" y="3988450"/>
              <a:ext cx="212275" cy="126900"/>
            </a:xfrm>
            <a:custGeom>
              <a:rect b="b" l="l" r="r" t="t"/>
              <a:pathLst>
                <a:path extrusionOk="0" h="5076" w="8491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2297000" y="3981300"/>
              <a:ext cx="229350" cy="141225"/>
            </a:xfrm>
            <a:custGeom>
              <a:rect b="b" l="l" r="r" t="t"/>
              <a:pathLst>
                <a:path extrusionOk="0" h="5649" w="9174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2196275" y="4239275"/>
              <a:ext cx="225775" cy="132550"/>
            </a:xfrm>
            <a:custGeom>
              <a:rect b="b" l="l" r="r" t="t"/>
              <a:pathLst>
                <a:path extrusionOk="0" h="5302" w="9031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2187650" y="4232100"/>
              <a:ext cx="242900" cy="146900"/>
            </a:xfrm>
            <a:custGeom>
              <a:rect b="b" l="l" r="r" t="t"/>
              <a:pathLst>
                <a:path extrusionOk="0" h="5876" w="9716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2135725" y="4371800"/>
              <a:ext cx="235700" cy="142075"/>
            </a:xfrm>
            <a:custGeom>
              <a:rect b="b" l="l" r="r" t="t"/>
              <a:pathLst>
                <a:path extrusionOk="0" h="5683" w="9428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127150" y="4364650"/>
              <a:ext cx="252750" cy="156375"/>
            </a:xfrm>
            <a:custGeom>
              <a:rect b="b" l="l" r="r" t="t"/>
              <a:pathLst>
                <a:path extrusionOk="0" h="6255" w="1011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070675" y="4513850"/>
              <a:ext cx="246475" cy="152600"/>
            </a:xfrm>
            <a:custGeom>
              <a:rect b="b" l="l" r="r" t="t"/>
              <a:pathLst>
                <a:path extrusionOk="0" h="6104" w="9859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062100" y="4506675"/>
              <a:ext cx="263550" cy="166925"/>
            </a:xfrm>
            <a:custGeom>
              <a:rect b="b" l="l" r="r" t="t"/>
              <a:pathLst>
                <a:path extrusionOk="0" h="6677" w="10542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5356200" y="4239275"/>
              <a:ext cx="218750" cy="132550"/>
            </a:xfrm>
            <a:custGeom>
              <a:rect b="b" l="l" r="r" t="t"/>
              <a:pathLst>
                <a:path extrusionOk="0" h="5302" w="875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5347700" y="4232100"/>
              <a:ext cx="235825" cy="146900"/>
            </a:xfrm>
            <a:custGeom>
              <a:rect b="b" l="l" r="r" t="t"/>
              <a:pathLst>
                <a:path extrusionOk="0" h="5876" w="9433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5407075" y="4371800"/>
              <a:ext cx="228400" cy="142075"/>
            </a:xfrm>
            <a:custGeom>
              <a:rect b="b" l="l" r="r" t="t"/>
              <a:pathLst>
                <a:path extrusionOk="0" h="5683" w="9136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5398600" y="4364650"/>
              <a:ext cx="245450" cy="156375"/>
            </a:xfrm>
            <a:custGeom>
              <a:rect b="b" l="l" r="r" t="t"/>
              <a:pathLst>
                <a:path extrusionOk="0" h="6255" w="9818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5461600" y="4513850"/>
              <a:ext cx="238900" cy="152600"/>
            </a:xfrm>
            <a:custGeom>
              <a:rect b="b" l="l" r="r" t="t"/>
              <a:pathLst>
                <a:path extrusionOk="0" h="6104" w="9556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5453100" y="4506675"/>
              <a:ext cx="256000" cy="166925"/>
            </a:xfrm>
            <a:custGeom>
              <a:rect b="b" l="l" r="r" t="t"/>
              <a:pathLst>
                <a:path extrusionOk="0" h="6677" w="1024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3888875" y="3988450"/>
              <a:ext cx="177600" cy="126900"/>
            </a:xfrm>
            <a:custGeom>
              <a:rect b="b" l="l" r="r" t="t"/>
              <a:pathLst>
                <a:path extrusionOk="0" h="5076" w="7104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3881750" y="3981300"/>
              <a:ext cx="192100" cy="141225"/>
            </a:xfrm>
            <a:custGeom>
              <a:rect b="b" l="l" r="r" t="t"/>
              <a:pathLst>
                <a:path extrusionOk="0" h="5649" w="7684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308600" y="4115325"/>
              <a:ext cx="209825" cy="123975"/>
            </a:xfrm>
            <a:custGeom>
              <a:rect b="b" l="l" r="r" t="t"/>
              <a:pathLst>
                <a:path extrusionOk="0" h="4959" w="8393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5300125" y="4108175"/>
              <a:ext cx="226925" cy="138275"/>
            </a:xfrm>
            <a:custGeom>
              <a:rect b="b" l="l" r="r" t="t"/>
              <a:pathLst>
                <a:path extrusionOk="0" h="5531" w="9077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5217325" y="4366929"/>
              <a:ext cx="244300" cy="142075"/>
            </a:xfrm>
            <a:custGeom>
              <a:rect b="b" l="l" r="r" t="t"/>
              <a:pathLst>
                <a:path extrusionOk="0" h="5683" w="9772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5209000" y="4364650"/>
              <a:ext cx="261125" cy="156375"/>
            </a:xfrm>
            <a:custGeom>
              <a:rect b="b" l="l" r="r" t="t"/>
              <a:pathLst>
                <a:path extrusionOk="0" h="6255" w="10445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2646850" y="3988450"/>
              <a:ext cx="213800" cy="126900"/>
            </a:xfrm>
            <a:custGeom>
              <a:rect b="b" l="l" r="r" t="t"/>
              <a:pathLst>
                <a:path extrusionOk="0" h="5076" w="8552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2638525" y="3981300"/>
              <a:ext cx="230325" cy="141225"/>
            </a:xfrm>
            <a:custGeom>
              <a:rect b="b" l="l" r="r" t="t"/>
              <a:pathLst>
                <a:path extrusionOk="0" h="5649" w="9213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131150" y="4110454"/>
              <a:ext cx="225075" cy="123975"/>
            </a:xfrm>
            <a:custGeom>
              <a:rect b="b" l="l" r="r" t="t"/>
              <a:pathLst>
                <a:path extrusionOk="0" h="4959" w="9003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5122825" y="4108175"/>
              <a:ext cx="241875" cy="138275"/>
            </a:xfrm>
            <a:custGeom>
              <a:rect b="b" l="l" r="r" t="t"/>
              <a:pathLst>
                <a:path extrusionOk="0" h="5531" w="9675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259900" y="3988450"/>
              <a:ext cx="205700" cy="126900"/>
            </a:xfrm>
            <a:custGeom>
              <a:rect b="b" l="l" r="r" t="t"/>
              <a:pathLst>
                <a:path extrusionOk="0" h="5076" w="8228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5251400" y="3981300"/>
              <a:ext cx="222775" cy="141225"/>
            </a:xfrm>
            <a:custGeom>
              <a:rect b="b" l="l" r="r" t="t"/>
              <a:pathLst>
                <a:path extrusionOk="0" h="5649" w="8911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5088525" y="3983579"/>
              <a:ext cx="220100" cy="126900"/>
            </a:xfrm>
            <a:custGeom>
              <a:rect b="b" l="l" r="r" t="t"/>
              <a:pathLst>
                <a:path extrusionOk="0" h="5076" w="8804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5080175" y="3981300"/>
              <a:ext cx="236925" cy="141225"/>
            </a:xfrm>
            <a:custGeom>
              <a:rect b="b" l="l" r="r" t="t"/>
              <a:pathLst>
                <a:path extrusionOk="0" h="5649" w="9477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4675475" y="4508979"/>
              <a:ext cx="233225" cy="152600"/>
            </a:xfrm>
            <a:custGeom>
              <a:rect b="b" l="l" r="r" t="t"/>
              <a:pathLst>
                <a:path extrusionOk="0" h="6104" w="9329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4667600" y="4506675"/>
              <a:ext cx="249125" cy="166925"/>
            </a:xfrm>
            <a:custGeom>
              <a:rect b="b" l="l" r="r" t="t"/>
              <a:pathLst>
                <a:path extrusionOk="0" h="6677" w="9965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5265075" y="4508979"/>
              <a:ext cx="255125" cy="152600"/>
            </a:xfrm>
            <a:custGeom>
              <a:rect b="b" l="l" r="r" t="t"/>
              <a:pathLst>
                <a:path extrusionOk="0" h="6104" w="10205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5256750" y="4506675"/>
              <a:ext cx="271925" cy="166925"/>
            </a:xfrm>
            <a:custGeom>
              <a:rect b="b" l="l" r="r" t="t"/>
              <a:pathLst>
                <a:path extrusionOk="0" h="6677" w="10877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4917150" y="3983579"/>
              <a:ext cx="214025" cy="126900"/>
            </a:xfrm>
            <a:custGeom>
              <a:rect b="b" l="l" r="r" t="t"/>
              <a:pathLst>
                <a:path extrusionOk="0" h="5076" w="8561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4908950" y="3981300"/>
              <a:ext cx="230575" cy="141225"/>
            </a:xfrm>
            <a:custGeom>
              <a:rect b="b" l="l" r="r" t="t"/>
              <a:pathLst>
                <a:path extrusionOk="0" h="5649" w="9223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5068550" y="4508979"/>
              <a:ext cx="247800" cy="152600"/>
            </a:xfrm>
            <a:custGeom>
              <a:rect b="b" l="l" r="r" t="t"/>
              <a:pathLst>
                <a:path extrusionOk="0" h="6104" w="9912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5060350" y="4506675"/>
              <a:ext cx="264325" cy="166925"/>
            </a:xfrm>
            <a:custGeom>
              <a:rect b="b" l="l" r="r" t="t"/>
              <a:pathLst>
                <a:path extrusionOk="0" h="6677" w="10573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4872000" y="4508979"/>
              <a:ext cx="240525" cy="152600"/>
            </a:xfrm>
            <a:custGeom>
              <a:rect b="b" l="l" r="r" t="t"/>
              <a:pathLst>
                <a:path extrusionOk="0" h="6104" w="9621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863975" y="4506700"/>
              <a:ext cx="256750" cy="166925"/>
            </a:xfrm>
            <a:custGeom>
              <a:rect b="b" l="l" r="r" t="t"/>
              <a:pathLst>
                <a:path extrusionOk="0" h="6677" w="1027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5172800" y="4234404"/>
              <a:ext cx="234300" cy="132550"/>
            </a:xfrm>
            <a:custGeom>
              <a:rect b="b" l="l" r="r" t="t"/>
              <a:pathLst>
                <a:path extrusionOk="0" h="5302" w="9372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5164475" y="4232100"/>
              <a:ext cx="251100" cy="146900"/>
            </a:xfrm>
            <a:custGeom>
              <a:rect b="b" l="l" r="r" t="t"/>
              <a:pathLst>
                <a:path extrusionOk="0" h="5876" w="10044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3356650" y="3988450"/>
              <a:ext cx="189500" cy="126900"/>
            </a:xfrm>
            <a:custGeom>
              <a:rect b="b" l="l" r="r" t="t"/>
              <a:pathLst>
                <a:path extrusionOk="0" h="5076" w="758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3348925" y="3981300"/>
              <a:ext cx="204725" cy="141225"/>
            </a:xfrm>
            <a:custGeom>
              <a:rect b="b" l="l" r="r" t="t"/>
              <a:pathLst>
                <a:path extrusionOk="0" h="5649" w="8189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4745775" y="3983579"/>
              <a:ext cx="207950" cy="126900"/>
            </a:xfrm>
            <a:custGeom>
              <a:rect b="b" l="l" r="r" t="t"/>
              <a:pathLst>
                <a:path extrusionOk="0" h="5076" w="8318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4737775" y="3981300"/>
              <a:ext cx="224150" cy="141225"/>
            </a:xfrm>
            <a:custGeom>
              <a:rect b="b" l="l" r="r" t="t"/>
              <a:pathLst>
                <a:path extrusionOk="0" h="5649" w="8966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3179225" y="3988450"/>
              <a:ext cx="195550" cy="126900"/>
            </a:xfrm>
            <a:custGeom>
              <a:rect b="b" l="l" r="r" t="t"/>
              <a:pathLst>
                <a:path extrusionOk="0" h="5076" w="7822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3171325" y="3981300"/>
              <a:ext cx="211150" cy="141225"/>
            </a:xfrm>
            <a:custGeom>
              <a:rect b="b" l="l" r="r" t="t"/>
              <a:pathLst>
                <a:path extrusionOk="0" h="5649" w="8446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3711550" y="3988450"/>
              <a:ext cx="177475" cy="126900"/>
            </a:xfrm>
            <a:custGeom>
              <a:rect b="b" l="l" r="r" t="t"/>
              <a:pathLst>
                <a:path extrusionOk="0" h="5076" w="7099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3704200" y="3981300"/>
              <a:ext cx="191975" cy="141225"/>
            </a:xfrm>
            <a:custGeom>
              <a:rect b="b" l="l" r="r" t="t"/>
              <a:pathLst>
                <a:path extrusionOk="0" h="5649" w="7679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3001750" y="3988450"/>
              <a:ext cx="201650" cy="126900"/>
            </a:xfrm>
            <a:custGeom>
              <a:rect b="b" l="l" r="r" t="t"/>
              <a:pathLst>
                <a:path extrusionOk="0" h="5076" w="8066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2993750" y="3981300"/>
              <a:ext cx="217525" cy="141225"/>
            </a:xfrm>
            <a:custGeom>
              <a:rect b="b" l="l" r="r" t="t"/>
              <a:pathLst>
                <a:path extrusionOk="0" h="5649" w="8701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2824325" y="3988450"/>
              <a:ext cx="207700" cy="126900"/>
            </a:xfrm>
            <a:custGeom>
              <a:rect b="b" l="l" r="r" t="t"/>
              <a:pathLst>
                <a:path extrusionOk="0" h="5076" w="8308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2816100" y="3981275"/>
              <a:ext cx="223950" cy="141250"/>
            </a:xfrm>
            <a:custGeom>
              <a:rect b="b" l="l" r="r" t="t"/>
              <a:pathLst>
                <a:path extrusionOk="0" h="5650" w="8958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3534125" y="3988450"/>
              <a:ext cx="183400" cy="126900"/>
            </a:xfrm>
            <a:custGeom>
              <a:rect b="b" l="l" r="r" t="t"/>
              <a:pathLst>
                <a:path extrusionOk="0" h="5076" w="7336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3526575" y="3981300"/>
              <a:ext cx="198250" cy="141225"/>
            </a:xfrm>
            <a:custGeom>
              <a:rect b="b" l="l" r="r" t="t"/>
              <a:pathLst>
                <a:path extrusionOk="0" h="5649" w="793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574400" y="3983579"/>
              <a:ext cx="201875" cy="126900"/>
            </a:xfrm>
            <a:custGeom>
              <a:rect b="b" l="l" r="r" t="t"/>
              <a:pathLst>
                <a:path extrusionOk="0" h="5076" w="8075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4566525" y="3981300"/>
              <a:ext cx="217750" cy="141225"/>
            </a:xfrm>
            <a:custGeom>
              <a:rect b="b" l="l" r="r" t="t"/>
              <a:pathLst>
                <a:path extrusionOk="0" h="5649" w="871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4403025" y="3988450"/>
              <a:ext cx="195800" cy="126900"/>
            </a:xfrm>
            <a:custGeom>
              <a:rect b="b" l="l" r="r" t="t"/>
              <a:pathLst>
                <a:path extrusionOk="0" h="5076" w="7832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4395300" y="3981300"/>
              <a:ext cx="211425" cy="141225"/>
            </a:xfrm>
            <a:custGeom>
              <a:rect b="b" l="l" r="r" t="t"/>
              <a:pathLst>
                <a:path extrusionOk="0" h="5649" w="8457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4060275" y="3988450"/>
              <a:ext cx="183650" cy="126900"/>
            </a:xfrm>
            <a:custGeom>
              <a:rect b="b" l="l" r="r" t="t"/>
              <a:pathLst>
                <a:path extrusionOk="0" h="5076" w="7346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4052900" y="3981300"/>
              <a:ext cx="198525" cy="141225"/>
            </a:xfrm>
            <a:custGeom>
              <a:rect b="b" l="l" r="r" t="t"/>
              <a:pathLst>
                <a:path extrusionOk="0" h="5649" w="7941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2666525" y="4508979"/>
              <a:ext cx="2038350" cy="152600"/>
            </a:xfrm>
            <a:custGeom>
              <a:rect b="b" l="l" r="r" t="t"/>
              <a:pathLst>
                <a:path extrusionOk="0" h="6104" w="81534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2658325" y="4506675"/>
              <a:ext cx="2054400" cy="166950"/>
            </a:xfrm>
            <a:custGeom>
              <a:rect b="b" l="l" r="r" t="t"/>
              <a:pathLst>
                <a:path extrusionOk="0" h="6678" w="82176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4231650" y="3988450"/>
              <a:ext cx="189725" cy="126900"/>
            </a:xfrm>
            <a:custGeom>
              <a:rect b="b" l="l" r="r" t="t"/>
              <a:pathLst>
                <a:path extrusionOk="0" h="5076" w="7589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224100" y="3981275"/>
              <a:ext cx="204950" cy="141250"/>
            </a:xfrm>
            <a:custGeom>
              <a:rect b="b" l="l" r="r" t="t"/>
              <a:pathLst>
                <a:path extrusionOk="0" h="5650" w="8198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1662850" y="4934500"/>
              <a:ext cx="4367925" cy="62025"/>
            </a:xfrm>
            <a:custGeom>
              <a:rect b="b" l="l" r="r" t="t"/>
              <a:pathLst>
                <a:path extrusionOk="0" h="2481" w="174717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1655725" y="4927350"/>
              <a:ext cx="4382225" cy="76325"/>
            </a:xfrm>
            <a:custGeom>
              <a:rect b="b" l="l" r="r" t="t"/>
              <a:pathLst>
                <a:path extrusionOk="0" h="3053" w="175289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3073800" y="2103700"/>
              <a:ext cx="1546050" cy="1325725"/>
            </a:xfrm>
            <a:custGeom>
              <a:rect b="b" l="l" r="r" t="t"/>
              <a:pathLst>
                <a:path extrusionOk="0" h="53029" w="61842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3082475" y="2096550"/>
              <a:ext cx="1528675" cy="1340000"/>
            </a:xfrm>
            <a:custGeom>
              <a:rect b="b" l="l" r="r" t="t"/>
              <a:pathLst>
                <a:path extrusionOk="0" h="53600" w="61147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3205650" y="2204625"/>
              <a:ext cx="1282350" cy="1152700"/>
            </a:xfrm>
            <a:custGeom>
              <a:rect b="b" l="l" r="r" t="t"/>
              <a:pathLst>
                <a:path extrusionOk="0" h="46108" w="51294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3735600" y="2434425"/>
              <a:ext cx="222450" cy="852900"/>
            </a:xfrm>
            <a:custGeom>
              <a:rect b="b" l="l" r="r" t="t"/>
              <a:pathLst>
                <a:path extrusionOk="0" h="34116" w="8898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1186600" y="3338775"/>
              <a:ext cx="682350" cy="1507575"/>
            </a:xfrm>
            <a:custGeom>
              <a:rect b="b" l="l" r="r" t="t"/>
              <a:pathLst>
                <a:path extrusionOk="0" h="60303" w="27294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1179450" y="3331650"/>
              <a:ext cx="696750" cy="1521850"/>
            </a:xfrm>
            <a:custGeom>
              <a:rect b="b" l="l" r="r" t="t"/>
              <a:pathLst>
                <a:path extrusionOk="0" h="60874" w="2787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1767650" y="2782175"/>
              <a:ext cx="644450" cy="862025"/>
            </a:xfrm>
            <a:custGeom>
              <a:rect b="b" l="l" r="r" t="t"/>
              <a:pathLst>
                <a:path extrusionOk="0" h="34481" w="25778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1760375" y="2775025"/>
              <a:ext cx="659825" cy="876325"/>
            </a:xfrm>
            <a:custGeom>
              <a:rect b="b" l="l" r="r" t="t"/>
              <a:pathLst>
                <a:path extrusionOk="0" h="35053" w="26393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1770925" y="3042250"/>
              <a:ext cx="629000" cy="601950"/>
            </a:xfrm>
            <a:custGeom>
              <a:rect b="b" l="l" r="r" t="t"/>
              <a:pathLst>
                <a:path extrusionOk="0" h="24078" w="2516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1770925" y="3042250"/>
              <a:ext cx="629000" cy="601950"/>
            </a:xfrm>
            <a:custGeom>
              <a:rect b="b" l="l" r="r" t="t"/>
              <a:pathLst>
                <a:path extrusionOk="0" h="24078" w="2516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1845100" y="3361100"/>
              <a:ext cx="118150" cy="51300"/>
            </a:xfrm>
            <a:custGeom>
              <a:rect b="b" l="l" r="r" t="t"/>
              <a:pathLst>
                <a:path extrusionOk="0" h="2052" w="4726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1241725" y="2559525"/>
              <a:ext cx="776475" cy="993250"/>
            </a:xfrm>
            <a:custGeom>
              <a:rect b="b" l="l" r="r" t="t"/>
              <a:pathLst>
                <a:path extrusionOk="0" h="39730" w="31059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1234425" y="2552400"/>
              <a:ext cx="791675" cy="1007425"/>
            </a:xfrm>
            <a:custGeom>
              <a:rect b="b" l="l" r="r" t="t"/>
              <a:pathLst>
                <a:path extrusionOk="0" h="40297" w="31667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1241725" y="2559525"/>
              <a:ext cx="519650" cy="988575"/>
            </a:xfrm>
            <a:custGeom>
              <a:rect b="b" l="l" r="r" t="t"/>
              <a:pathLst>
                <a:path extrusionOk="0" h="39543" w="20786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1241725" y="2559525"/>
              <a:ext cx="519650" cy="988575"/>
            </a:xfrm>
            <a:custGeom>
              <a:rect b="b" l="l" r="r" t="t"/>
              <a:pathLst>
                <a:path extrusionOk="0" h="39543" w="20786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1550600" y="3449400"/>
              <a:ext cx="26300" cy="63850"/>
            </a:xfrm>
            <a:custGeom>
              <a:rect b="b" l="l" r="r" t="t"/>
              <a:pathLst>
                <a:path extrusionOk="0" h="2554" w="1052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1572100" y="2814100"/>
              <a:ext cx="141250" cy="599050"/>
            </a:xfrm>
            <a:custGeom>
              <a:rect b="b" l="l" r="r" t="t"/>
              <a:pathLst>
                <a:path extrusionOk="0" h="23962" w="565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1404600" y="2836875"/>
              <a:ext cx="174275" cy="50200"/>
            </a:xfrm>
            <a:custGeom>
              <a:rect b="b" l="l" r="r" t="t"/>
              <a:pathLst>
                <a:path extrusionOk="0" h="2008" w="6971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1747675" y="2604275"/>
              <a:ext cx="87000" cy="189875"/>
            </a:xfrm>
            <a:custGeom>
              <a:rect b="b" l="l" r="r" t="t"/>
              <a:pathLst>
                <a:path extrusionOk="0" h="7595" w="348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1739950" y="2597100"/>
              <a:ext cx="102650" cy="204175"/>
            </a:xfrm>
            <a:custGeom>
              <a:rect b="b" l="l" r="r" t="t"/>
              <a:pathLst>
                <a:path extrusionOk="0" h="8167" w="4106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1586575" y="2152000"/>
              <a:ext cx="334200" cy="652050"/>
            </a:xfrm>
            <a:custGeom>
              <a:rect b="b" l="l" r="r" t="t"/>
              <a:pathLst>
                <a:path extrusionOk="0" h="26082" w="13368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1578825" y="2144825"/>
              <a:ext cx="340525" cy="666350"/>
            </a:xfrm>
            <a:custGeom>
              <a:rect b="b" l="l" r="r" t="t"/>
              <a:pathLst>
                <a:path extrusionOk="0" h="26654" w="13621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1586575" y="2152000"/>
              <a:ext cx="334150" cy="606550"/>
            </a:xfrm>
            <a:custGeom>
              <a:rect b="b" l="l" r="r" t="t"/>
              <a:pathLst>
                <a:path extrusionOk="0" h="24262" w="13366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1586575" y="2152000"/>
              <a:ext cx="334150" cy="606550"/>
            </a:xfrm>
            <a:custGeom>
              <a:rect b="b" l="l" r="r" t="t"/>
              <a:pathLst>
                <a:path extrusionOk="0" h="24262" w="13366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1586550" y="2152000"/>
              <a:ext cx="334175" cy="336775"/>
            </a:xfrm>
            <a:custGeom>
              <a:rect b="b" l="l" r="r" t="t"/>
              <a:pathLst>
                <a:path extrusionOk="0" h="13471" w="13367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1578825" y="2144850"/>
              <a:ext cx="340525" cy="351075"/>
            </a:xfrm>
            <a:custGeom>
              <a:rect b="b" l="l" r="r" t="t"/>
              <a:pathLst>
                <a:path extrusionOk="0" h="14043" w="13621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1588150" y="2265250"/>
              <a:ext cx="228125" cy="98050"/>
            </a:xfrm>
            <a:custGeom>
              <a:rect b="b" l="l" r="r" t="t"/>
              <a:pathLst>
                <a:path extrusionOk="0" h="3922" w="9125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1603850" y="2350400"/>
              <a:ext cx="199200" cy="66725"/>
            </a:xfrm>
            <a:custGeom>
              <a:rect b="b" l="l" r="r" t="t"/>
              <a:pathLst>
                <a:path extrusionOk="0" h="2669" w="7968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1651675" y="2252325"/>
              <a:ext cx="291475" cy="354275"/>
            </a:xfrm>
            <a:custGeom>
              <a:rect b="b" l="l" r="r" t="t"/>
              <a:pathLst>
                <a:path extrusionOk="0" h="14171" w="11659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1645275" y="2245200"/>
              <a:ext cx="306475" cy="368600"/>
            </a:xfrm>
            <a:custGeom>
              <a:rect b="b" l="l" r="r" t="t"/>
              <a:pathLst>
                <a:path extrusionOk="0" h="14744" w="12259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1651675" y="2276200"/>
              <a:ext cx="207225" cy="315875"/>
            </a:xfrm>
            <a:custGeom>
              <a:rect b="b" l="l" r="r" t="t"/>
              <a:pathLst>
                <a:path extrusionOk="0" h="12635" w="8289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1651675" y="2276200"/>
              <a:ext cx="207225" cy="315875"/>
            </a:xfrm>
            <a:custGeom>
              <a:rect b="b" l="l" r="r" t="t"/>
              <a:pathLst>
                <a:path extrusionOk="0" h="12635" w="8289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1856600" y="2365175"/>
              <a:ext cx="15250" cy="41925"/>
            </a:xfrm>
            <a:custGeom>
              <a:rect b="b" l="l" r="r" t="t"/>
              <a:pathLst>
                <a:path extrusionOk="0" h="1677" w="61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1832850" y="2314700"/>
              <a:ext cx="55550" cy="39000"/>
            </a:xfrm>
            <a:custGeom>
              <a:rect b="b" l="l" r="r" t="t"/>
              <a:pathLst>
                <a:path extrusionOk="0" h="1560" w="2222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1858875" y="2491475"/>
              <a:ext cx="19225" cy="27725"/>
            </a:xfrm>
            <a:custGeom>
              <a:rect b="b" l="l" r="r" t="t"/>
              <a:pathLst>
                <a:path extrusionOk="0" h="1109" w="769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1599200" y="2539775"/>
              <a:ext cx="112925" cy="215200"/>
            </a:xfrm>
            <a:custGeom>
              <a:rect b="b" l="l" r="r" t="t"/>
              <a:pathLst>
                <a:path extrusionOk="0" h="8608" w="4517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1591800" y="2532625"/>
              <a:ext cx="128100" cy="229500"/>
            </a:xfrm>
            <a:custGeom>
              <a:rect b="b" l="l" r="r" t="t"/>
              <a:pathLst>
                <a:path extrusionOk="0" h="9180" w="5124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1599200" y="2539775"/>
              <a:ext cx="112925" cy="215200"/>
            </a:xfrm>
            <a:custGeom>
              <a:rect b="b" l="l" r="r" t="t"/>
              <a:pathLst>
                <a:path extrusionOk="0" h="8608" w="4517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1181700" y="3457400"/>
              <a:ext cx="881575" cy="1568625"/>
            </a:xfrm>
            <a:custGeom>
              <a:rect b="b" l="l" r="r" t="t"/>
              <a:pathLst>
                <a:path extrusionOk="0" h="62745" w="35263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1174075" y="3450225"/>
              <a:ext cx="899525" cy="1582950"/>
            </a:xfrm>
            <a:custGeom>
              <a:rect b="b" l="l" r="r" t="t"/>
              <a:pathLst>
                <a:path extrusionOk="0" h="63318" w="35981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1839450" y="4868850"/>
              <a:ext cx="12200" cy="89675"/>
            </a:xfrm>
            <a:custGeom>
              <a:rect b="b" l="l" r="r" t="t"/>
              <a:pathLst>
                <a:path extrusionOk="0" h="3587" w="488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1388525" y="3764925"/>
              <a:ext cx="536475" cy="1024075"/>
            </a:xfrm>
            <a:custGeom>
              <a:rect b="b" l="l" r="r" t="t"/>
              <a:pathLst>
                <a:path extrusionOk="0" h="40963" w="21459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1232575" y="3456725"/>
              <a:ext cx="117725" cy="243750"/>
            </a:xfrm>
            <a:custGeom>
              <a:rect b="b" l="l" r="r" t="t"/>
              <a:pathLst>
                <a:path extrusionOk="0" h="9750" w="4709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1356275" y="3508075"/>
              <a:ext cx="414600" cy="356425"/>
            </a:xfrm>
            <a:custGeom>
              <a:rect b="b" l="l" r="r" t="t"/>
              <a:pathLst>
                <a:path extrusionOk="0" h="14257" w="16584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1756100" y="5023375"/>
              <a:ext cx="386275" cy="154825"/>
            </a:xfrm>
            <a:custGeom>
              <a:rect b="b" l="l" r="r" t="t"/>
              <a:pathLst>
                <a:path extrusionOk="0" h="6193" w="15451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1753400" y="5016225"/>
              <a:ext cx="395475" cy="169000"/>
            </a:xfrm>
            <a:custGeom>
              <a:rect b="b" l="l" r="r" t="t"/>
              <a:pathLst>
                <a:path extrusionOk="0" h="6760" w="15819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801125" y="2567025"/>
              <a:ext cx="593200" cy="965875"/>
            </a:xfrm>
            <a:custGeom>
              <a:rect b="b" l="l" r="r" t="t"/>
              <a:pathLst>
                <a:path extrusionOk="0" h="38635" w="23728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907375" y="2977675"/>
              <a:ext cx="129450" cy="101625"/>
            </a:xfrm>
            <a:custGeom>
              <a:rect b="b" l="l" r="r" t="t"/>
              <a:pathLst>
                <a:path extrusionOk="0" h="4065" w="5178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993450" y="3511475"/>
              <a:ext cx="177000" cy="271500"/>
            </a:xfrm>
            <a:custGeom>
              <a:rect b="b" l="l" r="r" t="t"/>
              <a:pathLst>
                <a:path extrusionOk="0" h="10860" w="708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986250" y="3504300"/>
              <a:ext cx="191875" cy="285825"/>
            </a:xfrm>
            <a:custGeom>
              <a:rect b="b" l="l" r="r" t="t"/>
              <a:pathLst>
                <a:path extrusionOk="0" h="11433" w="7675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1066425" y="3656550"/>
              <a:ext cx="5525" cy="74425"/>
            </a:xfrm>
            <a:custGeom>
              <a:rect b="b" l="l" r="r" t="t"/>
              <a:pathLst>
                <a:path extrusionOk="0" h="2977" w="221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1058975" y="3649400"/>
              <a:ext cx="20400" cy="88750"/>
            </a:xfrm>
            <a:custGeom>
              <a:rect b="b" l="l" r="r" t="t"/>
              <a:pathLst>
                <a:path extrusionOk="0" h="3550" w="816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1035550" y="3653575"/>
              <a:ext cx="11825" cy="67525"/>
            </a:xfrm>
            <a:custGeom>
              <a:rect b="b" l="l" r="r" t="t"/>
              <a:pathLst>
                <a:path extrusionOk="0" h="2701" w="473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1027800" y="3646375"/>
              <a:ext cx="27300" cy="81875"/>
            </a:xfrm>
            <a:custGeom>
              <a:rect b="b" l="l" r="r" t="t"/>
              <a:pathLst>
                <a:path extrusionOk="0" h="3275" w="1092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1019125" y="3630150"/>
              <a:ext cx="6075" cy="37050"/>
            </a:xfrm>
            <a:custGeom>
              <a:rect b="b" l="l" r="r" t="t"/>
              <a:pathLst>
                <a:path extrusionOk="0" h="1482" w="243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1011525" y="3623150"/>
              <a:ext cx="21375" cy="51200"/>
            </a:xfrm>
            <a:custGeom>
              <a:rect b="b" l="l" r="r" t="t"/>
              <a:pathLst>
                <a:path extrusionOk="0" h="2048" w="855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2384550" y="3570950"/>
              <a:ext cx="149000" cy="130800"/>
            </a:xfrm>
            <a:custGeom>
              <a:rect b="b" l="l" r="r" t="t"/>
              <a:pathLst>
                <a:path extrusionOk="0" h="5232" w="596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2376725" y="3563800"/>
              <a:ext cx="164525" cy="145100"/>
            </a:xfrm>
            <a:custGeom>
              <a:rect b="b" l="l" r="r" t="t"/>
              <a:pathLst>
                <a:path extrusionOk="0" h="5804" w="6581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2502950" y="3601225"/>
              <a:ext cx="85450" cy="63625"/>
            </a:xfrm>
            <a:custGeom>
              <a:rect b="b" l="l" r="r" t="t"/>
              <a:pathLst>
                <a:path extrusionOk="0" h="2545" w="3418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2494725" y="3594075"/>
              <a:ext cx="101750" cy="77950"/>
            </a:xfrm>
            <a:custGeom>
              <a:rect b="b" l="l" r="r" t="t"/>
              <a:pathLst>
                <a:path extrusionOk="0" h="3118" w="407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2486750" y="3630475"/>
              <a:ext cx="85475" cy="63650"/>
            </a:xfrm>
            <a:custGeom>
              <a:rect b="b" l="l" r="r" t="t"/>
              <a:pathLst>
                <a:path extrusionOk="0" h="2546" w="3419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2478475" y="3623325"/>
              <a:ext cx="101800" cy="77950"/>
            </a:xfrm>
            <a:custGeom>
              <a:rect b="b" l="l" r="r" t="t"/>
              <a:pathLst>
                <a:path extrusionOk="0" h="3118" w="4072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2459100" y="3651475"/>
              <a:ext cx="85450" cy="63625"/>
            </a:xfrm>
            <a:custGeom>
              <a:rect b="b" l="l" r="r" t="t"/>
              <a:pathLst>
                <a:path extrusionOk="0" h="2545" w="3418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2450900" y="3644325"/>
              <a:ext cx="101750" cy="77950"/>
            </a:xfrm>
            <a:custGeom>
              <a:rect b="b" l="l" r="r" t="t"/>
              <a:pathLst>
                <a:path extrusionOk="0" h="3118" w="407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2456725" y="3682875"/>
              <a:ext cx="64725" cy="48800"/>
            </a:xfrm>
            <a:custGeom>
              <a:rect b="b" l="l" r="r" t="t"/>
              <a:pathLst>
                <a:path extrusionOk="0" h="1952" w="2589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2448525" y="3675750"/>
              <a:ext cx="81025" cy="63100"/>
            </a:xfrm>
            <a:custGeom>
              <a:rect b="b" l="l" r="r" t="t"/>
              <a:pathLst>
                <a:path extrusionOk="0" h="2524" w="3241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2437900" y="3570950"/>
              <a:ext cx="108775" cy="117150"/>
            </a:xfrm>
            <a:custGeom>
              <a:rect b="b" l="l" r="r" t="t"/>
              <a:pathLst>
                <a:path extrusionOk="0" h="4686" w="4351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2429625" y="3563800"/>
              <a:ext cx="124975" cy="131450"/>
            </a:xfrm>
            <a:custGeom>
              <a:rect b="b" l="l" r="r" t="t"/>
              <a:pathLst>
                <a:path extrusionOk="0" h="5258" w="4999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1166800" y="4801025"/>
              <a:ext cx="327325" cy="176250"/>
            </a:xfrm>
            <a:custGeom>
              <a:rect b="b" l="l" r="r" t="t"/>
              <a:pathLst>
                <a:path extrusionOk="0" h="7050" w="13093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1158425" y="4793850"/>
              <a:ext cx="337250" cy="190600"/>
            </a:xfrm>
            <a:custGeom>
              <a:rect b="b" l="l" r="r" t="t"/>
              <a:pathLst>
                <a:path extrusionOk="0" h="7624" w="1349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1166800" y="4872150"/>
              <a:ext cx="327325" cy="105125"/>
            </a:xfrm>
            <a:custGeom>
              <a:rect b="b" l="l" r="r" t="t"/>
              <a:pathLst>
                <a:path extrusionOk="0" h="4205" w="13093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1158425" y="4865000"/>
              <a:ext cx="337275" cy="119450"/>
            </a:xfrm>
            <a:custGeom>
              <a:rect b="b" l="l" r="r" t="t"/>
              <a:pathLst>
                <a:path extrusionOk="0" h="4778" w="13491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1766750" y="5135800"/>
              <a:ext cx="375625" cy="42400"/>
            </a:xfrm>
            <a:custGeom>
              <a:rect b="b" l="l" r="r" t="t"/>
              <a:pathLst>
                <a:path extrusionOk="0" h="1696" w="15025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1758850" y="5128675"/>
              <a:ext cx="390025" cy="56550"/>
            </a:xfrm>
            <a:custGeom>
              <a:rect b="b" l="l" r="r" t="t"/>
              <a:pathLst>
                <a:path extrusionOk="0" h="2262" w="15601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2" name="Google Shape;902;p10"/>
          <p:cNvSpPr txBox="1"/>
          <p:nvPr/>
        </p:nvSpPr>
        <p:spPr>
          <a:xfrm>
            <a:off x="2947620" y="998785"/>
            <a:ext cx="4164368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Pare-feu et outils anti-DDoS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Configuration correctes des serveurs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Mettre à jours logiciels et systèmes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Utiliser un Content Delivery Network (distributeur de charge)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Limite de connexion par IP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Surveillance et monitoring de trafic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Mise en place de plan d’urgence</a:t>
            </a: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Veille technologique</a:t>
            </a:r>
            <a:endParaRPr/>
          </a:p>
        </p:txBody>
      </p:sp>
      <p:sp>
        <p:nvSpPr>
          <p:cNvPr id="903" name="Google Shape;90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"/>
          <p:cNvSpPr txBox="1"/>
          <p:nvPr>
            <p:ph idx="1" type="body"/>
          </p:nvPr>
        </p:nvSpPr>
        <p:spPr>
          <a:xfrm>
            <a:off x="722599" y="1335775"/>
            <a:ext cx="8079374" cy="3564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SITE WEB</a:t>
            </a:r>
            <a:br>
              <a:rPr lang="fr-FR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https://www.ionos.fr/digitalguide/serveur/know-how/quest-ce-que-le-dos-denial-of-service/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https://www.cloudflare.com/fr-fr/learning/ddos/what-is-a-ddos-attack/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https://developer.okta.com/books/api-security/dos/what/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https://www.it-connect.fr/quest-ce-quune-attaque-ddos/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chemeClr val="accent1"/>
                </a:solidFill>
              </a:rPr>
              <a:t>IMAGES: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Conception personnelle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https://icons8.com/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Google images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</a:rPr>
              <a:t>https://icons8.com/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9" name="Google Shape;909;p11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RESSOURCES</a:t>
            </a:r>
            <a:endParaRPr/>
          </a:p>
        </p:txBody>
      </p:sp>
      <p:sp>
        <p:nvSpPr>
          <p:cNvPr id="910" name="Google Shape;91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"/>
          <p:cNvSpPr/>
          <p:nvPr/>
        </p:nvSpPr>
        <p:spPr>
          <a:xfrm rot="-4027679">
            <a:off x="1921001" y="-138242"/>
            <a:ext cx="4896711" cy="5420002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2"/>
          <p:cNvSpPr txBox="1"/>
          <p:nvPr>
            <p:ph type="title"/>
          </p:nvPr>
        </p:nvSpPr>
        <p:spPr>
          <a:xfrm>
            <a:off x="101247" y="1149667"/>
            <a:ext cx="8520600" cy="30812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fr-FR" sz="6600"/>
              <a:t>Merci</a:t>
            </a:r>
            <a:br>
              <a:rPr lang="fr-FR" sz="6600"/>
            </a:br>
            <a:r>
              <a:rPr lang="fr-FR" sz="6600"/>
              <a:t>de votre</a:t>
            </a:r>
            <a:br>
              <a:rPr lang="fr-FR" sz="6600"/>
            </a:br>
            <a:r>
              <a:rPr lang="fr-FR" sz="6600"/>
              <a:t>attention</a:t>
            </a:r>
            <a:endParaRPr sz="6600"/>
          </a:p>
        </p:txBody>
      </p:sp>
      <p:sp>
        <p:nvSpPr>
          <p:cNvPr id="917" name="Google Shape;91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-FR"/>
              <a:t>01</a:t>
            </a:r>
            <a:endParaRPr/>
          </a:p>
        </p:txBody>
      </p:sp>
      <p:cxnSp>
        <p:nvCxnSpPr>
          <p:cNvPr id="217" name="Google Shape;217;p2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8" name="Google Shape;218;p2"/>
          <p:cNvSpPr txBox="1"/>
          <p:nvPr>
            <p:ph type="ctrTitle"/>
          </p:nvPr>
        </p:nvSpPr>
        <p:spPr>
          <a:xfrm>
            <a:off x="572003" y="874444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Définitions et concepts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9" name="Google Shape;219;p2"/>
          <p:cNvSpPr txBox="1"/>
          <p:nvPr>
            <p:ph idx="2" type="ctrTitle"/>
          </p:nvPr>
        </p:nvSpPr>
        <p:spPr>
          <a:xfrm>
            <a:off x="572003" y="1938963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Attaque type flood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0" name="Google Shape;220;p2"/>
          <p:cNvSpPr txBox="1"/>
          <p:nvPr>
            <p:ph idx="4" type="ctrTitle"/>
          </p:nvPr>
        </p:nvSpPr>
        <p:spPr>
          <a:xfrm>
            <a:off x="341086" y="2994530"/>
            <a:ext cx="2960017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Attaque type amplification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1" name="Google Shape;221;p2"/>
          <p:cNvSpPr txBox="1"/>
          <p:nvPr>
            <p:ph idx="7" type="title"/>
          </p:nvPr>
        </p:nvSpPr>
        <p:spPr>
          <a:xfrm>
            <a:off x="3377303" y="179202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-FR"/>
              <a:t>02</a:t>
            </a:r>
            <a:endParaRPr/>
          </a:p>
        </p:txBody>
      </p:sp>
      <p:sp>
        <p:nvSpPr>
          <p:cNvPr id="222" name="Google Shape;222;p2"/>
          <p:cNvSpPr txBox="1"/>
          <p:nvPr>
            <p:ph idx="8" type="title"/>
          </p:nvPr>
        </p:nvSpPr>
        <p:spPr>
          <a:xfrm>
            <a:off x="3377303" y="2873374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-FR"/>
              <a:t>03</a:t>
            </a:r>
            <a:endParaRPr/>
          </a:p>
        </p:txBody>
      </p:sp>
      <p:sp>
        <p:nvSpPr>
          <p:cNvPr id="223" name="Google Shape;223;p2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-FR"/>
              <a:t>05</a:t>
            </a:r>
            <a:endParaRPr/>
          </a:p>
        </p:txBody>
      </p:sp>
      <p:sp>
        <p:nvSpPr>
          <p:cNvPr id="224" name="Google Shape;224;p2"/>
          <p:cNvSpPr txBox="1"/>
          <p:nvPr>
            <p:ph idx="13" type="title"/>
          </p:nvPr>
        </p:nvSpPr>
        <p:spPr>
          <a:xfrm>
            <a:off x="4574503" y="179202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-FR"/>
              <a:t>06</a:t>
            </a:r>
            <a:endParaRPr/>
          </a:p>
        </p:txBody>
      </p:sp>
      <p:sp>
        <p:nvSpPr>
          <p:cNvPr id="225" name="Google Shape;225;p2"/>
          <p:cNvSpPr txBox="1"/>
          <p:nvPr>
            <p:ph idx="14" type="title"/>
          </p:nvPr>
        </p:nvSpPr>
        <p:spPr>
          <a:xfrm>
            <a:off x="4574503" y="2873374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-FR"/>
              <a:t>07</a:t>
            </a:r>
            <a:endParaRPr/>
          </a:p>
        </p:txBody>
      </p:sp>
      <p:sp>
        <p:nvSpPr>
          <p:cNvPr id="226" name="Google Shape;226;p2"/>
          <p:cNvSpPr txBox="1"/>
          <p:nvPr>
            <p:ph idx="15" type="ctrTitle"/>
          </p:nvPr>
        </p:nvSpPr>
        <p:spPr>
          <a:xfrm>
            <a:off x="5842903" y="88339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Attaque type </a:t>
            </a:r>
            <a:r>
              <a:rPr lang="fr-FR">
                <a:solidFill>
                  <a:schemeClr val="lt2"/>
                </a:solidFill>
              </a:rPr>
              <a:t>réflexion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7" name="Google Shape;227;p2"/>
          <p:cNvSpPr txBox="1"/>
          <p:nvPr>
            <p:ph idx="17" type="ctrTitle"/>
          </p:nvPr>
        </p:nvSpPr>
        <p:spPr>
          <a:xfrm>
            <a:off x="5842903" y="1909933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Lab de travail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8" name="Google Shape;228;p2"/>
          <p:cNvSpPr txBox="1"/>
          <p:nvPr>
            <p:ph idx="19" type="ctrTitle"/>
          </p:nvPr>
        </p:nvSpPr>
        <p:spPr>
          <a:xfrm>
            <a:off x="5842903" y="3023560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2"/>
                </a:solidFill>
              </a:rPr>
              <a:t>Démo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9" name="Google Shape;229;p2"/>
          <p:cNvCxnSpPr/>
          <p:nvPr/>
        </p:nvCxnSpPr>
        <p:spPr>
          <a:xfrm>
            <a:off x="902250" y="1545146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0" name="Google Shape;230;p2"/>
          <p:cNvCxnSpPr/>
          <p:nvPr/>
        </p:nvCxnSpPr>
        <p:spPr>
          <a:xfrm>
            <a:off x="902250" y="264253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1" name="Google Shape;231;p2"/>
          <p:cNvSpPr txBox="1"/>
          <p:nvPr/>
        </p:nvSpPr>
        <p:spPr>
          <a:xfrm>
            <a:off x="550234" y="388715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</a:pPr>
            <a:r>
              <a:rPr b="0" i="0" lang="fr-FR" sz="1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Attaque type application</a:t>
            </a:r>
            <a:endParaRPr/>
          </a:p>
        </p:txBody>
      </p:sp>
      <p:sp>
        <p:nvSpPr>
          <p:cNvPr id="232" name="Google Shape;232;p2"/>
          <p:cNvSpPr txBox="1"/>
          <p:nvPr/>
        </p:nvSpPr>
        <p:spPr>
          <a:xfrm>
            <a:off x="3355534" y="3765999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</a:pPr>
            <a:r>
              <a:rPr b="0" i="0" lang="fr-FR" sz="40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04</a:t>
            </a:r>
            <a:endParaRPr/>
          </a:p>
        </p:txBody>
      </p:sp>
      <p:sp>
        <p:nvSpPr>
          <p:cNvPr id="233" name="Google Shape;233;p2"/>
          <p:cNvSpPr txBox="1"/>
          <p:nvPr/>
        </p:nvSpPr>
        <p:spPr>
          <a:xfrm>
            <a:off x="4552734" y="3765999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</a:pPr>
            <a:r>
              <a:rPr b="0" i="0" lang="fr-FR" sz="40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08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5821133" y="3916185"/>
            <a:ext cx="2996296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</a:pPr>
            <a:r>
              <a:rPr b="0" i="0" lang="fr-FR" sz="1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Conclusion et perspectives</a:t>
            </a:r>
            <a:endParaRPr/>
          </a:p>
        </p:txBody>
      </p:sp>
      <p:cxnSp>
        <p:nvCxnSpPr>
          <p:cNvPr id="235" name="Google Shape;235;p2"/>
          <p:cNvCxnSpPr/>
          <p:nvPr/>
        </p:nvCxnSpPr>
        <p:spPr>
          <a:xfrm>
            <a:off x="907010" y="375242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6" name="Google Shape;23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DÉFINITIONS ET CONCEPTS</a:t>
            </a:r>
            <a:endParaRPr/>
          </a:p>
        </p:txBody>
      </p:sp>
      <p:sp>
        <p:nvSpPr>
          <p:cNvPr id="242" name="Google Shape;242;p3"/>
          <p:cNvSpPr txBox="1"/>
          <p:nvPr>
            <p:ph idx="1" type="body"/>
          </p:nvPr>
        </p:nvSpPr>
        <p:spPr>
          <a:xfrm>
            <a:off x="5680132" y="4095908"/>
            <a:ext cx="1804518" cy="437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Attaque DDoS</a:t>
            </a: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463" y="1153884"/>
            <a:ext cx="4090324" cy="271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257" y="1965265"/>
            <a:ext cx="3213951" cy="12129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"/>
          <p:cNvCxnSpPr/>
          <p:nvPr/>
        </p:nvCxnSpPr>
        <p:spPr>
          <a:xfrm>
            <a:off x="4376055" y="712644"/>
            <a:ext cx="0" cy="421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7" name="Google Shape;247;p3"/>
          <p:cNvSpPr txBox="1"/>
          <p:nvPr/>
        </p:nvSpPr>
        <p:spPr>
          <a:xfrm>
            <a:off x="1249001" y="4046759"/>
            <a:ext cx="1804518" cy="437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Attaque DoS</a:t>
            </a:r>
            <a:endParaRPr b="0" i="0" sz="18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8" name="Google Shape;24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060" y="2016064"/>
            <a:ext cx="915190" cy="915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ATTAQUE TYPE FLOOD</a:t>
            </a:r>
            <a:endParaRPr/>
          </a:p>
        </p:txBody>
      </p:sp>
      <p:grpSp>
        <p:nvGrpSpPr>
          <p:cNvPr id="255" name="Google Shape;255;p4"/>
          <p:cNvGrpSpPr/>
          <p:nvPr/>
        </p:nvGrpSpPr>
        <p:grpSpPr>
          <a:xfrm>
            <a:off x="575981" y="1459137"/>
            <a:ext cx="2448000" cy="3114600"/>
            <a:chOff x="1127523" y="1343025"/>
            <a:chExt cx="1987077" cy="3114600"/>
          </a:xfrm>
        </p:grpSpPr>
        <p:sp>
          <p:nvSpPr>
            <p:cNvPr id="256" name="Google Shape;256;p4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 txBox="1"/>
            <p:nvPr/>
          </p:nvSpPr>
          <p:spPr>
            <a:xfrm>
              <a:off x="1152599" y="2589220"/>
              <a:ext cx="1962000" cy="67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Envoie massive de trafic vers la cible</a:t>
              </a:r>
              <a:endParaRPr/>
            </a:p>
          </p:txBody>
        </p:sp>
        <p:sp>
          <p:nvSpPr>
            <p:cNvPr id="259" name="Google Shape;259;p4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Fonctionnement</a:t>
              </a:r>
              <a:endParaRPr/>
            </a:p>
          </p:txBody>
        </p:sp>
      </p:grpSp>
      <p:grpSp>
        <p:nvGrpSpPr>
          <p:cNvPr id="260" name="Google Shape;260;p4"/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261" name="Google Shape;261;p4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Surcharge de bande passante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Épuisement de ressource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Service inaccessible</a:t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Objectif</a:t>
              </a:r>
              <a:endParaRPr/>
            </a:p>
          </p:txBody>
        </p:sp>
      </p:grpSp>
      <p:grpSp>
        <p:nvGrpSpPr>
          <p:cNvPr id="265" name="Google Shape;265;p4"/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266" name="Google Shape;266;p4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Inondation UDP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Inondation TCP</a:t>
              </a: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9" name="Google Shape;269;p4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Exemple</a:t>
              </a:r>
              <a:endParaRPr/>
            </a:p>
          </p:txBody>
        </p:sp>
      </p:grpSp>
      <p:sp>
        <p:nvSpPr>
          <p:cNvPr id="270" name="Google Shape;27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ATTAQUE TYPE AMPLIFICATION</a:t>
            </a:r>
            <a:endParaRPr/>
          </a:p>
        </p:txBody>
      </p:sp>
      <p:grpSp>
        <p:nvGrpSpPr>
          <p:cNvPr id="276" name="Google Shape;276;p5"/>
          <p:cNvGrpSpPr/>
          <p:nvPr/>
        </p:nvGrpSpPr>
        <p:grpSpPr>
          <a:xfrm>
            <a:off x="575981" y="1459137"/>
            <a:ext cx="2507272" cy="3114600"/>
            <a:chOff x="1127523" y="1343025"/>
            <a:chExt cx="2035189" cy="3114600"/>
          </a:xfrm>
        </p:grpSpPr>
        <p:sp>
          <p:nvSpPr>
            <p:cNvPr id="277" name="Google Shape;277;p5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 txBox="1"/>
            <p:nvPr/>
          </p:nvSpPr>
          <p:spPr>
            <a:xfrm>
              <a:off x="1152599" y="2589220"/>
              <a:ext cx="2010113" cy="1728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Exploitation de vulnérabilités de protocoles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0" name="Google Shape;280;p5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Fonctionnement</a:t>
              </a:r>
              <a:endParaRPr/>
            </a:p>
          </p:txBody>
        </p:sp>
      </p:grpSp>
      <p:grpSp>
        <p:nvGrpSpPr>
          <p:cNvPr id="281" name="Google Shape;281;p5"/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282" name="Google Shape;282;p5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Amplification du trafic depuis serveur tiers vers cible</a:t>
              </a:r>
              <a:endParaRPr/>
            </a:p>
          </p:txBody>
        </p:sp>
        <p:sp>
          <p:nvSpPr>
            <p:cNvPr id="285" name="Google Shape;285;p5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Objectif</a:t>
              </a:r>
              <a:endParaRPr/>
            </a:p>
          </p:txBody>
        </p:sp>
      </p:grpSp>
      <p:grpSp>
        <p:nvGrpSpPr>
          <p:cNvPr id="286" name="Google Shape;286;p5"/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287" name="Google Shape;287;p5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Attaque DNS</a:t>
              </a:r>
              <a:endParaRPr/>
            </a:p>
          </p:txBody>
        </p:sp>
        <p:sp>
          <p:nvSpPr>
            <p:cNvPr id="290" name="Google Shape;290;p5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Exemple</a:t>
              </a:r>
              <a:endParaRPr/>
            </a:p>
          </p:txBody>
        </p:sp>
      </p:grpSp>
      <p:sp>
        <p:nvSpPr>
          <p:cNvPr id="291" name="Google Shape;29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ATTAQUE TYPE APPLICATION</a:t>
            </a:r>
            <a:endParaRPr/>
          </a:p>
        </p:txBody>
      </p:sp>
      <p:grpSp>
        <p:nvGrpSpPr>
          <p:cNvPr id="297" name="Google Shape;297;p6"/>
          <p:cNvGrpSpPr/>
          <p:nvPr/>
        </p:nvGrpSpPr>
        <p:grpSpPr>
          <a:xfrm>
            <a:off x="575981" y="1459137"/>
            <a:ext cx="2507272" cy="3114600"/>
            <a:chOff x="1127523" y="1343025"/>
            <a:chExt cx="2035189" cy="3114600"/>
          </a:xfrm>
        </p:grpSpPr>
        <p:sp>
          <p:nvSpPr>
            <p:cNvPr id="298" name="Google Shape;298;p6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rot="5400000">
              <a:off x="1737817" y="888391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 txBox="1"/>
            <p:nvPr/>
          </p:nvSpPr>
          <p:spPr>
            <a:xfrm>
              <a:off x="1152599" y="2262650"/>
              <a:ext cx="2010113" cy="859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Cible applications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Cible services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None/>
              </a:pP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1" name="Google Shape;301;p6"/>
            <p:cNvSpPr txBox="1"/>
            <p:nvPr/>
          </p:nvSpPr>
          <p:spPr>
            <a:xfrm>
              <a:off x="1127523" y="1632883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Fonctionnement</a:t>
              </a:r>
              <a:endParaRPr/>
            </a:p>
          </p:txBody>
        </p:sp>
      </p:grpSp>
      <p:grpSp>
        <p:nvGrpSpPr>
          <p:cNvPr id="302" name="Google Shape;302;p6"/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303" name="Google Shape;303;p6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Simulation d’un trafic normal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Saturation des ressources applicatifs ou serveur</a:t>
              </a:r>
              <a:endParaRPr/>
            </a:p>
          </p:txBody>
        </p:sp>
        <p:sp>
          <p:nvSpPr>
            <p:cNvPr id="306" name="Google Shape;306;p6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Objectif</a:t>
              </a:r>
              <a:endParaRPr/>
            </a:p>
          </p:txBody>
        </p:sp>
      </p:grpSp>
      <p:grpSp>
        <p:nvGrpSpPr>
          <p:cNvPr id="307" name="Google Shape;307;p6"/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308" name="Google Shape;308;p6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Injection SQL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Cross-site scripting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Layer 7 (Application) DDos </a:t>
              </a:r>
              <a:endParaRPr/>
            </a:p>
          </p:txBody>
        </p:sp>
        <p:sp>
          <p:nvSpPr>
            <p:cNvPr id="311" name="Google Shape;311;p6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Exemple</a:t>
              </a:r>
              <a:endParaRPr/>
            </a:p>
          </p:txBody>
        </p:sp>
      </p:grpSp>
      <p:sp>
        <p:nvSpPr>
          <p:cNvPr id="312" name="Google Shape;312;p6"/>
          <p:cNvSpPr/>
          <p:nvPr/>
        </p:nvSpPr>
        <p:spPr>
          <a:xfrm rot="5400000">
            <a:off x="1391516" y="2445186"/>
            <a:ext cx="674166" cy="2272474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517926" y="3396357"/>
            <a:ext cx="2111919" cy="3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</a:pPr>
            <a:r>
              <a:rPr b="0" i="0" lang="fr-FR" sz="16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Particularité</a:t>
            </a:r>
            <a:endParaRPr/>
          </a:p>
        </p:txBody>
      </p:sp>
      <p:sp>
        <p:nvSpPr>
          <p:cNvPr id="314" name="Google Shape;314;p6"/>
          <p:cNvSpPr txBox="1"/>
          <p:nvPr/>
        </p:nvSpPr>
        <p:spPr>
          <a:xfrm>
            <a:off x="592362" y="3981835"/>
            <a:ext cx="2476379" cy="48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Détection et prévention difficile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</a:pPr>
            <a:br>
              <a:rPr b="0" i="0" lang="fr-FR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0" sz="14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5" name="Google Shape;31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ATTAQUE TYPE </a:t>
            </a:r>
            <a:r>
              <a:rPr lang="fr-FR"/>
              <a:t>RÉFLEXION</a:t>
            </a:r>
            <a:endParaRPr/>
          </a:p>
        </p:txBody>
      </p:sp>
      <p:grpSp>
        <p:nvGrpSpPr>
          <p:cNvPr id="321" name="Google Shape;321;p7"/>
          <p:cNvGrpSpPr/>
          <p:nvPr/>
        </p:nvGrpSpPr>
        <p:grpSpPr>
          <a:xfrm>
            <a:off x="575981" y="1459137"/>
            <a:ext cx="2507272" cy="3114600"/>
            <a:chOff x="1127523" y="1343025"/>
            <a:chExt cx="2035189" cy="3114600"/>
          </a:xfrm>
        </p:grpSpPr>
        <p:sp>
          <p:nvSpPr>
            <p:cNvPr id="322" name="Google Shape;322;p7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 txBox="1"/>
            <p:nvPr/>
          </p:nvSpPr>
          <p:spPr>
            <a:xfrm>
              <a:off x="1152599" y="2589220"/>
              <a:ext cx="2010113" cy="1728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Exploitation de vulnérabilités de protocoles réseaux</a:t>
              </a:r>
              <a:endParaRPr/>
            </a:p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Envoie de requêtes falsifiées</a:t>
              </a:r>
              <a:b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endPara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5" name="Google Shape;325;p7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Fonctionnement</a:t>
              </a:r>
              <a:endParaRPr/>
            </a:p>
          </p:txBody>
        </p:sp>
      </p:grpSp>
      <p:grpSp>
        <p:nvGrpSpPr>
          <p:cNvPr id="326" name="Google Shape;326;p7"/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327" name="Google Shape;327;p7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Amplification du trafic par ajout de l’attaque de type amplification</a:t>
              </a: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Objectif</a:t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332" name="Google Shape;332;p7"/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 txBox="1"/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975" lvl="0" marL="1809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</a:pPr>
              <a:r>
                <a:rPr b="0" i="0" lang="fr-FR" sz="1400" u="none" cap="none" strike="noStrik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rPr>
                <a:t>Attaque NTP</a:t>
              </a:r>
              <a:endParaRPr/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</a:pPr>
              <a:r>
                <a:rPr b="0" i="0" lang="fr-FR" sz="1600" u="none" cap="none" strike="noStrik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rPr>
                <a:t>Exemple</a:t>
              </a:r>
              <a:endParaRPr/>
            </a:p>
          </p:txBody>
        </p:sp>
      </p:grpSp>
      <p:sp>
        <p:nvSpPr>
          <p:cNvPr id="336" name="Google Shape;33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LAB DE TRAVAIL</a:t>
            </a:r>
            <a:endParaRPr/>
          </a:p>
        </p:txBody>
      </p:sp>
      <p:pic>
        <p:nvPicPr>
          <p:cNvPr id="342" name="Google Shape;3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37" y="959373"/>
            <a:ext cx="5358525" cy="394755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DEMO</a:t>
            </a:r>
            <a:endParaRPr/>
          </a:p>
        </p:txBody>
      </p:sp>
      <p:sp>
        <p:nvSpPr>
          <p:cNvPr id="349" name="Google Shape;349;p9"/>
          <p:cNvSpPr/>
          <p:nvPr/>
        </p:nvSpPr>
        <p:spPr>
          <a:xfrm>
            <a:off x="2097795" y="2050837"/>
            <a:ext cx="156548" cy="216095"/>
          </a:xfrm>
          <a:custGeom>
            <a:rect b="b" l="l" r="r" t="t"/>
            <a:pathLst>
              <a:path extrusionOk="0" h="30055" w="21773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2097795" y="2050837"/>
            <a:ext cx="156548" cy="216095"/>
          </a:xfrm>
          <a:custGeom>
            <a:rect b="b" l="l" r="r" t="t"/>
            <a:pathLst>
              <a:path extrusionOk="0" h="30055" w="21773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2415751" y="2265732"/>
            <a:ext cx="272242" cy="206540"/>
          </a:xfrm>
          <a:custGeom>
            <a:rect b="b" l="l" r="r" t="t"/>
            <a:pathLst>
              <a:path extrusionOk="0" h="28726" w="37864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2199447" y="1944399"/>
            <a:ext cx="69707" cy="109173"/>
          </a:xfrm>
          <a:custGeom>
            <a:rect b="b" l="l" r="r" t="t"/>
            <a:pathLst>
              <a:path extrusionOk="0" h="15184" w="9695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173" y="50892"/>
            <a:ext cx="5215654" cy="521565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amadou thiam</dc:creator>
</cp:coreProperties>
</file>