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1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8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rgbClr val="828383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7" y="5084685"/>
            <a:ext cx="7478709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37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A2F7-7151-4C7C-81EA-C18A5B6FDF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1387-8119-41D9-9528-3B92FFEEE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511" y="5230584"/>
            <a:ext cx="3162519" cy="9470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4568" y="1503966"/>
            <a:ext cx="8844861" cy="5038347"/>
          </a:xfrm>
        </p:spPr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5BBB"/>
                </a:solidFill>
                <a:latin typeface="Arial" charset="0"/>
                <a:cs typeface="Arial" charset="0"/>
              </a:rPr>
              <a:t>Amadu</a:t>
            </a:r>
            <a:r>
              <a:rPr lang="en-US" sz="2400" b="1" dirty="0" smtClean="0">
                <a:solidFill>
                  <a:srgbClr val="005BBB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5BBB"/>
                </a:solidFill>
                <a:latin typeface="Arial" charset="0"/>
                <a:cs typeface="Arial" charset="0"/>
              </a:rPr>
              <a:t>Abubakarr</a:t>
            </a:r>
            <a:r>
              <a:rPr lang="en-US" sz="2400" b="1" dirty="0" smtClean="0">
                <a:solidFill>
                  <a:srgbClr val="005BBB"/>
                </a:solidFill>
                <a:latin typeface="Arial" charset="0"/>
                <a:cs typeface="Arial" charset="0"/>
              </a:rPr>
              <a:t> Bah (Group Leader</a:t>
            </a:r>
            <a:r>
              <a:rPr lang="en-US" sz="2400" b="1" dirty="0" smtClean="0">
                <a:solidFill>
                  <a:srgbClr val="005BBB"/>
                </a:solidFill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Login management (</a:t>
            </a:r>
            <a:r>
              <a:rPr lang="en-PH" altLang="en-US" b="1" dirty="0" err="1" smtClean="0">
                <a:solidFill>
                  <a:schemeClr val="bg1">
                    <a:lumMod val="50000"/>
                  </a:schemeClr>
                </a:solidFill>
              </a:rPr>
              <a:t>admin,staff,student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Overall summary (</a:t>
            </a:r>
            <a:r>
              <a:rPr lang="en-PH" altLang="en-US" b="1" dirty="0" err="1" smtClean="0">
                <a:solidFill>
                  <a:schemeClr val="bg1">
                    <a:lumMod val="50000"/>
                  </a:schemeClr>
                </a:solidFill>
              </a:rPr>
              <a:t>admin,staff,student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Staff management (admin)</a:t>
            </a:r>
            <a:endParaRPr lang="en-US" b="1" dirty="0" smtClean="0">
              <a:solidFill>
                <a:srgbClr val="005BBB"/>
              </a:solidFill>
              <a:latin typeface="Arial" charset="0"/>
              <a:cs typeface="Arial" charset="0"/>
            </a:endParaRPr>
          </a:p>
          <a:p>
            <a:pPr marL="514338" indent="-514338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005BBB"/>
                </a:solidFill>
                <a:latin typeface="Arial" charset="0"/>
                <a:cs typeface="Arial" charset="0"/>
              </a:rPr>
              <a:t>Abubakarr</a:t>
            </a:r>
            <a:r>
              <a:rPr lang="en-US" sz="2400" b="1" dirty="0" smtClean="0">
                <a:solidFill>
                  <a:srgbClr val="005BBB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5BBB"/>
                </a:solidFill>
                <a:latin typeface="Arial" charset="0"/>
                <a:cs typeface="Arial" charset="0"/>
              </a:rPr>
              <a:t>Turay</a:t>
            </a:r>
            <a:endParaRPr lang="en-US" sz="2400" b="1" dirty="0">
              <a:solidFill>
                <a:srgbClr val="005BBB"/>
              </a:solidFill>
              <a:latin typeface="Arial" charset="0"/>
              <a:cs typeface="Arial" charset="0"/>
            </a:endParaRP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Student, course, subject, session management (admin)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400" b="1" dirty="0" err="1">
                <a:solidFill>
                  <a:srgbClr val="005BBB"/>
                </a:solidFill>
                <a:latin typeface="Arial" charset="0"/>
                <a:cs typeface="Arial" charset="0"/>
              </a:rPr>
              <a:t>Agustina</a:t>
            </a:r>
            <a:r>
              <a:rPr lang="en-US" sz="2400" b="1" dirty="0">
                <a:solidFill>
                  <a:srgbClr val="005BBB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5BBB"/>
                </a:solidFill>
                <a:latin typeface="Arial" charset="0"/>
                <a:cs typeface="Arial" charset="0"/>
              </a:rPr>
              <a:t>Hawanatu</a:t>
            </a:r>
            <a:r>
              <a:rPr lang="en-US" sz="2400" b="1" dirty="0">
                <a:solidFill>
                  <a:srgbClr val="005BBB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5BBB"/>
                </a:solidFill>
                <a:latin typeface="Arial" charset="0"/>
                <a:cs typeface="Arial" charset="0"/>
              </a:rPr>
              <a:t>Brima</a:t>
            </a:r>
            <a:endParaRPr lang="en-US" sz="1800" b="1" dirty="0">
              <a:solidFill>
                <a:srgbClr val="005BBB"/>
              </a:solidFill>
              <a:latin typeface="Arial" charset="0"/>
              <a:cs typeface="Arial" charset="0"/>
            </a:endParaRP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Attendance management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PH" altLang="en-US" b="1" dirty="0" err="1" smtClean="0">
                <a:solidFill>
                  <a:schemeClr val="bg1">
                    <a:lumMod val="50000"/>
                  </a:schemeClr>
                </a:solidFill>
              </a:rPr>
              <a:t>admin,staff,student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Result management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PH" altLang="en-US" b="1" dirty="0" err="1" smtClean="0">
                <a:solidFill>
                  <a:schemeClr val="bg1">
                    <a:lumMod val="50000"/>
                  </a:schemeClr>
                </a:solidFill>
              </a:rPr>
              <a:t>staff,student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 smtClean="0">
              <a:solidFill>
                <a:srgbClr val="005BBB"/>
              </a:solidFill>
              <a:latin typeface="Arial" charset="0"/>
              <a:cs typeface="Arial" charset="0"/>
            </a:endParaRPr>
          </a:p>
          <a:p>
            <a:pPr marL="514338" indent="-514338">
              <a:buFont typeface="+mj-lt"/>
              <a:buAutoNum type="arabicPeriod"/>
            </a:pPr>
            <a:r>
              <a:rPr lang="en-US" sz="2400" b="1" dirty="0" smtClean="0">
                <a:solidFill>
                  <a:srgbClr val="005BBB"/>
                </a:solidFill>
                <a:latin typeface="Arial" charset="0"/>
                <a:cs typeface="Arial" charset="0"/>
              </a:rPr>
              <a:t>Charles Thomas</a:t>
            </a: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Leave management (</a:t>
            </a:r>
            <a:r>
              <a:rPr lang="en-PH" altLang="en-US" b="1" dirty="0" err="1" smtClean="0">
                <a:solidFill>
                  <a:schemeClr val="bg1">
                    <a:lumMod val="50000"/>
                  </a:schemeClr>
                </a:solidFill>
              </a:rPr>
              <a:t>admin,staff,student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Feedback management (</a:t>
            </a:r>
            <a:r>
              <a:rPr lang="en-PH" altLang="en-US" b="1" dirty="0" err="1" smtClean="0">
                <a:solidFill>
                  <a:schemeClr val="bg1">
                    <a:lumMod val="50000"/>
                  </a:schemeClr>
                </a:solidFill>
              </a:rPr>
              <a:t>admin,staff,student</a:t>
            </a:r>
            <a:r>
              <a:rPr lang="en-PH" altLang="en-US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rgbClr val="005BBB"/>
              </a:solidFill>
              <a:latin typeface="Arial" charset="0"/>
              <a:cs typeface="Arial" charset="0"/>
            </a:endParaRPr>
          </a:p>
          <a:p>
            <a:pPr marL="514338" indent="-514338">
              <a:buFont typeface="+mj-lt"/>
              <a:buAutoNum type="arabicPeriod"/>
            </a:pPr>
            <a:endParaRPr lang="en-US" sz="2400" b="1" dirty="0" smtClean="0">
              <a:solidFill>
                <a:srgbClr val="005BBB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8037" y="424538"/>
            <a:ext cx="11577176" cy="1068543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/>
              <a:t>Se|| GROUP </a:t>
            </a:r>
            <a:r>
              <a:rPr lang="en-US" sz="5400" u="sng" dirty="0" smtClean="0"/>
              <a:t>1 MEMBERS</a:t>
            </a:r>
            <a:endParaRPr lang="en-US" sz="5400" u="sng" dirty="0"/>
          </a:p>
        </p:txBody>
      </p:sp>
    </p:spTree>
    <p:extLst>
      <p:ext uri="{BB962C8B-B14F-4D97-AF65-F5344CB8AC3E}">
        <p14:creationId xmlns:p14="http://schemas.microsoft.com/office/powerpoint/2010/main" val="28247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2886" y="282361"/>
            <a:ext cx="1097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cap="all" dirty="0" smtClean="0">
                <a:solidFill>
                  <a:srgbClr val="005BBB"/>
                </a:solidFill>
                <a:latin typeface="Arial" charset="0"/>
                <a:cs typeface="Arial" charset="0"/>
              </a:rPr>
              <a:t>Home page (login authentication)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64" y="1337917"/>
            <a:ext cx="570627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65125"/>
            <a:ext cx="11223171" cy="1325563"/>
          </a:xfrm>
        </p:spPr>
        <p:txBody>
          <a:bodyPr>
            <a:normAutofit/>
          </a:bodyPr>
          <a:lstStyle/>
          <a:p>
            <a:r>
              <a:rPr lang="en-US" b="1" u="sng" cap="all" dirty="0" smtClean="0">
                <a:solidFill>
                  <a:srgbClr val="005BBB"/>
                </a:solidFill>
                <a:latin typeface="Arial" charset="0"/>
                <a:cs typeface="Arial" charset="0"/>
              </a:rPr>
              <a:t>Admin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28" y="1476212"/>
            <a:ext cx="9851571" cy="5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6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u="sng" cap="all" dirty="0" smtClean="0">
                <a:solidFill>
                  <a:srgbClr val="005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848" y="1564367"/>
            <a:ext cx="10263404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u="sng" cap="all" dirty="0" smtClean="0">
                <a:solidFill>
                  <a:srgbClr val="005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b="1" u="sng" cap="all" dirty="0" err="1" smtClean="0">
                <a:solidFill>
                  <a:srgbClr val="005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dashborad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4"/>
            <a:ext cx="11056533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Se|| GROUP 1 MEMBERS</vt:lpstr>
      <vt:lpstr>PowerPoint Presentation</vt:lpstr>
      <vt:lpstr>Admin dashboard</vt:lpstr>
      <vt:lpstr>Staff dashboard</vt:lpstr>
      <vt:lpstr>Student dashborad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ProBook6470b</dc:creator>
  <cp:lastModifiedBy>HP ProBook6470b</cp:lastModifiedBy>
  <cp:revision>6</cp:revision>
  <dcterms:created xsi:type="dcterms:W3CDTF">2021-11-01T13:15:28Z</dcterms:created>
  <dcterms:modified xsi:type="dcterms:W3CDTF">2021-11-01T14:19:01Z</dcterms:modified>
</cp:coreProperties>
</file>