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</p:sldIdLst>
  <p:notesMasterIdLst>
    <p:notesMasterId r:id="rId7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ype="http://schemas.openxmlformats.org/officeDocument/2006/relationships/presProps" Target="presProps.xml"/>  <Relationship Id="rId4" Type="http://schemas.openxmlformats.org/officeDocument/2006/relationships/viewProps" Target="viewProps.xml"/>  <Relationship Id="rId5" Type="http://schemas.openxmlformats.org/officeDocument/2006/relationships/theme" Target="theme/theme1.xml"/>  <Relationship Id="rId6" Type="http://schemas.openxmlformats.org/officeDocument/2006/relationships/tableStyles" Target="tableStyles.xml"/>  <Relationship Id="rId7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8952" cy="6856286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929278" y="768909"/>
            <a:ext cx="11282279" cy="505651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3983"/>
              </a:lnSpc>
              <a:buNone/>
            </a:pPr>
            <a:r>
              <a:rPr lang="en-US" sz="4425" dirty="0" smtClean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Runways = Network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929278" y="1827500"/>
            <a:ext cx="11282279" cy="3894751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363"/>
              </a:lnSpc>
              <a:buSzPct val="100000"/>
              <a:buChar char="•"/>
            </a:pPr>
            <a:r>
              <a:rPr lang="en-US" sz="2625" dirty="0" smtClean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Planes need clear runways to take off and land, data needs a clear network path to travel. If the runway is blocked (network down), nothing moves.</a:t>
            </a:r>
          </a:p>
          <a:p>
            <a:pPr algn="l" marL="242900" indent="-242900">
              <a:lnSpc>
                <a:spcPts val="2363"/>
              </a:lnSpc>
              <a:spcBef>
                <a:spcPts val="2297"/>
              </a:spcBef>
              <a:buSzPct val="100000"/>
              <a:buChar char="•"/>
            </a:pPr>
            <a:r>
              <a:rPr lang="en-US" sz="2625" dirty="0" smtClean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IP addresses are the street numbers in a city.</a:t>
            </a:r>
          </a:p>
          <a:p>
            <a:pPr algn="l" marL="242900" indent="-242900">
              <a:lnSpc>
                <a:spcPts val="2363"/>
              </a:lnSpc>
              <a:spcBef>
                <a:spcPts val="2297"/>
              </a:spcBef>
              <a:buSzPct val="100000"/>
              <a:buChar char="•"/>
            </a:pPr>
            <a:r>
              <a:rPr lang="en-US" sz="2625" dirty="0" smtClean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Common Terminologies</a:t>
            </a:r>
            <a:br>
              <a:rPr lang="en-US" sz="2625" dirty="0" smtClean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</a:br>
            <a:r>
              <a:rPr lang="en-US" sz="2625" dirty="0" smtClean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MBps – Megabytes Per Second.</a:t>
            </a:r>
            <a:br>
              <a:rPr lang="en-US" sz="2625" dirty="0" smtClean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</a:br>
            <a:r>
              <a:rPr lang="en-US" sz="2625" dirty="0" smtClean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GBPS – GigaBytes Per Second.</a:t>
            </a:r>
            <a:br>
              <a:rPr lang="en-US" sz="2625" dirty="0" smtClean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</a:br>
            <a:r>
              <a:rPr lang="en-US" sz="2625" dirty="0" smtClean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Uplink – The Cable that provides network access to all other ports on the switch.</a:t>
            </a:r>
            <a:br>
              <a:rPr lang="en-US" sz="2625" dirty="0" smtClean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</a:br>
            <a:r>
              <a:rPr lang="en-US" sz="2625" dirty="0" smtClean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Subnet – Splitting Huge Network into smaller blocks</a:t>
            </a:r>
            <a:br>
              <a:rPr lang="en-US" sz="2625" dirty="0" smtClean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</a:br>
            <a:r>
              <a:rPr lang="en-US" sz="2625" dirty="0" smtClean="0">
                <a:solidFill>
                  <a:srgbClr val="000000"/>
                </a:solidFill>
                <a:latin typeface="Carlito" pitchFamily="34" charset="0"/>
                <a:ea typeface="Carlito" pitchFamily="34" charset="-122"/>
                <a:cs typeface="Carlito" pitchFamily="34" charset="-120"/>
              </a:rPr>
              <a:t>Gateway – the path traffic follows onto a particular network Segment.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Demystifying IT Infrastructure</dc:title>
  <dc:subject>Demystifying IT Infrastructure</dc:subject>
  <dc:creator>Agang Magaji</dc:creator>
  <cp:lastModifiedBy>Agang Magaji</cp:lastModifiedBy>
  <cp:revision>1</cp:revision>
  <dcterms:created xsi:type="dcterms:W3CDTF">2025-09-14T08:07:27.412Z</dcterms:created>
  <dcterms:modified xsi:type="dcterms:W3CDTF">2025-09-14T08:07:27.412Z</dcterms:modified>
</cp:coreProperties>
</file>