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63" r:id="rId7"/>
    <p:sldId id="264" r:id="rId8"/>
    <p:sldId id="265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22EEA-2DD0-4335-AFD7-F22973B6AF32}" v="12" dt="2021-05-27T15:07:29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1" autoAdjust="0"/>
    <p:restoredTop sz="94660"/>
  </p:normalViewPr>
  <p:slideViewPr>
    <p:cSldViewPr snapToGrid="0">
      <p:cViewPr>
        <p:scale>
          <a:sx n="45" d="100"/>
          <a:sy n="45" d="100"/>
        </p:scale>
        <p:origin x="133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Ledesma" userId="be0a204a58fc422f" providerId="LiveId" clId="{8F822EEA-2DD0-4335-AFD7-F22973B6AF32}"/>
    <pc:docChg chg="undo custSel addSld delSld modSld">
      <pc:chgData name="Ivan Ledesma" userId="be0a204a58fc422f" providerId="LiveId" clId="{8F822EEA-2DD0-4335-AFD7-F22973B6AF32}" dt="2021-05-27T15:08:00.146" v="3452" actId="478"/>
      <pc:docMkLst>
        <pc:docMk/>
      </pc:docMkLst>
      <pc:sldChg chg="modSp mod">
        <pc:chgData name="Ivan Ledesma" userId="be0a204a58fc422f" providerId="LiveId" clId="{8F822EEA-2DD0-4335-AFD7-F22973B6AF32}" dt="2021-05-27T14:37:02.592" v="1576" actId="20577"/>
        <pc:sldMkLst>
          <pc:docMk/>
          <pc:sldMk cId="2994797083" sldId="261"/>
        </pc:sldMkLst>
        <pc:spChg chg="mod">
          <ac:chgData name="Ivan Ledesma" userId="be0a204a58fc422f" providerId="LiveId" clId="{8F822EEA-2DD0-4335-AFD7-F22973B6AF32}" dt="2021-05-27T14:37:02.592" v="1576" actId="20577"/>
          <ac:spMkLst>
            <pc:docMk/>
            <pc:sldMk cId="2994797083" sldId="261"/>
            <ac:spMk id="13" creationId="{265BEEEB-C965-402F-B778-B1CD1494ACE6}"/>
          </ac:spMkLst>
        </pc:spChg>
      </pc:sldChg>
      <pc:sldChg chg="addSp modSp mod">
        <pc:chgData name="Ivan Ledesma" userId="be0a204a58fc422f" providerId="LiveId" clId="{8F822EEA-2DD0-4335-AFD7-F22973B6AF32}" dt="2021-05-27T15:06:31.417" v="3343" actId="20577"/>
        <pc:sldMkLst>
          <pc:docMk/>
          <pc:sldMk cId="4284431860" sldId="263"/>
        </pc:sldMkLst>
        <pc:spChg chg="mod">
          <ac:chgData name="Ivan Ledesma" userId="be0a204a58fc422f" providerId="LiveId" clId="{8F822EEA-2DD0-4335-AFD7-F22973B6AF32}" dt="2021-05-27T15:05:56.124" v="3322" actId="1076"/>
          <ac:spMkLst>
            <pc:docMk/>
            <pc:sldMk cId="4284431860" sldId="263"/>
            <ac:spMk id="13" creationId="{E437C857-54FF-4FDF-B2FF-89D8CBCB9DE6}"/>
          </ac:spMkLst>
        </pc:spChg>
        <pc:spChg chg="add mod">
          <ac:chgData name="Ivan Ledesma" userId="be0a204a58fc422f" providerId="LiveId" clId="{8F822EEA-2DD0-4335-AFD7-F22973B6AF32}" dt="2021-05-27T15:06:12.727" v="3329" actId="20577"/>
          <ac:spMkLst>
            <pc:docMk/>
            <pc:sldMk cId="4284431860" sldId="263"/>
            <ac:spMk id="15" creationId="{FCD9A71B-CC17-4E25-AAD2-8ECE6BCEDD97}"/>
          </ac:spMkLst>
        </pc:spChg>
        <pc:spChg chg="add mod">
          <ac:chgData name="Ivan Ledesma" userId="be0a204a58fc422f" providerId="LiveId" clId="{8F822EEA-2DD0-4335-AFD7-F22973B6AF32}" dt="2021-05-27T15:06:31.417" v="3343" actId="20577"/>
          <ac:spMkLst>
            <pc:docMk/>
            <pc:sldMk cId="4284431860" sldId="263"/>
            <ac:spMk id="18" creationId="{A8D5EA6D-FA80-41BE-9569-851185E34158}"/>
          </ac:spMkLst>
        </pc:spChg>
        <pc:spChg chg="mod">
          <ac:chgData name="Ivan Ledesma" userId="be0a204a58fc422f" providerId="LiveId" clId="{8F822EEA-2DD0-4335-AFD7-F22973B6AF32}" dt="2021-05-27T15:05:45.115" v="3321" actId="1076"/>
          <ac:spMkLst>
            <pc:docMk/>
            <pc:sldMk cId="4284431860" sldId="263"/>
            <ac:spMk id="40" creationId="{8849DCBF-FE6C-4038-BE61-0BE3E249C355}"/>
          </ac:spMkLst>
        </pc:spChg>
        <pc:spChg chg="mod">
          <ac:chgData name="Ivan Ledesma" userId="be0a204a58fc422f" providerId="LiveId" clId="{8F822EEA-2DD0-4335-AFD7-F22973B6AF32}" dt="2021-05-27T15:05:41.328" v="3320" actId="1076"/>
          <ac:spMkLst>
            <pc:docMk/>
            <pc:sldMk cId="4284431860" sldId="263"/>
            <ac:spMk id="43" creationId="{E0FF0889-3DA9-4826-A04E-4A4BD4C04CA1}"/>
          </ac:spMkLst>
        </pc:spChg>
      </pc:sldChg>
      <pc:sldChg chg="addSp delSp modSp mod">
        <pc:chgData name="Ivan Ledesma" userId="be0a204a58fc422f" providerId="LiveId" clId="{8F822EEA-2DD0-4335-AFD7-F22973B6AF32}" dt="2021-05-27T15:07:16.142" v="3440" actId="20577"/>
        <pc:sldMkLst>
          <pc:docMk/>
          <pc:sldMk cId="1483386381" sldId="264"/>
        </pc:sldMkLst>
        <pc:spChg chg="add del mod">
          <ac:chgData name="Ivan Ledesma" userId="be0a204a58fc422f" providerId="LiveId" clId="{8F822EEA-2DD0-4335-AFD7-F22973B6AF32}" dt="2021-05-27T14:22:31.406" v="50" actId="478"/>
          <ac:spMkLst>
            <pc:docMk/>
            <pc:sldMk cId="1483386381" sldId="264"/>
            <ac:spMk id="3" creationId="{D77B2614-CA0C-4658-B349-2EE3275F6084}"/>
          </ac:spMkLst>
        </pc:spChg>
        <pc:spChg chg="mod">
          <ac:chgData name="Ivan Ledesma" userId="be0a204a58fc422f" providerId="LiveId" clId="{8F822EEA-2DD0-4335-AFD7-F22973B6AF32}" dt="2021-05-27T14:22:28.076" v="48" actId="20577"/>
          <ac:spMkLst>
            <pc:docMk/>
            <pc:sldMk cId="1483386381" sldId="264"/>
            <ac:spMk id="10" creationId="{24FAFA63-EF73-4268-8107-6CD20923D700}"/>
          </ac:spMkLst>
        </pc:spChg>
        <pc:spChg chg="mod">
          <ac:chgData name="Ivan Ledesma" userId="be0a204a58fc422f" providerId="LiveId" clId="{8F822EEA-2DD0-4335-AFD7-F22973B6AF32}" dt="2021-05-27T15:07:16.142" v="3440" actId="20577"/>
          <ac:spMkLst>
            <pc:docMk/>
            <pc:sldMk cId="1483386381" sldId="264"/>
            <ac:spMk id="17" creationId="{BB40F080-6054-425B-9E1C-1DDC9260832D}"/>
          </ac:spMkLst>
        </pc:spChg>
        <pc:spChg chg="mod">
          <ac:chgData name="Ivan Ledesma" userId="be0a204a58fc422f" providerId="LiveId" clId="{8F822EEA-2DD0-4335-AFD7-F22973B6AF32}" dt="2021-05-27T14:22:52.016" v="73" actId="20577"/>
          <ac:spMkLst>
            <pc:docMk/>
            <pc:sldMk cId="1483386381" sldId="264"/>
            <ac:spMk id="21" creationId="{67FDC6DC-D5D3-413E-A73C-6CC86E9646BC}"/>
          </ac:spMkLst>
        </pc:spChg>
        <pc:picChg chg="del">
          <ac:chgData name="Ivan Ledesma" userId="be0a204a58fc422f" providerId="LiveId" clId="{8F822EEA-2DD0-4335-AFD7-F22973B6AF32}" dt="2021-05-27T14:22:29.900" v="49" actId="478"/>
          <ac:picMkLst>
            <pc:docMk/>
            <pc:sldMk cId="1483386381" sldId="264"/>
            <ac:picMk id="9" creationId="{835F76E2-8EF3-449E-99A0-D5A9EF26A737}"/>
          </ac:picMkLst>
        </pc:picChg>
      </pc:sldChg>
      <pc:sldChg chg="addSp delSp modSp mod modClrScheme chgLayout">
        <pc:chgData name="Ivan Ledesma" userId="be0a204a58fc422f" providerId="LiveId" clId="{8F822EEA-2DD0-4335-AFD7-F22973B6AF32}" dt="2021-05-27T14:40:38.371" v="2061" actId="20577"/>
        <pc:sldMkLst>
          <pc:docMk/>
          <pc:sldMk cId="1651428759" sldId="265"/>
        </pc:sldMkLst>
        <pc:spChg chg="add del mod ord">
          <ac:chgData name="Ivan Ledesma" userId="be0a204a58fc422f" providerId="LiveId" clId="{8F822EEA-2DD0-4335-AFD7-F22973B6AF32}" dt="2021-05-27T14:36:31.330" v="1543" actId="26606"/>
          <ac:spMkLst>
            <pc:docMk/>
            <pc:sldMk cId="1651428759" sldId="265"/>
            <ac:spMk id="4" creationId="{55947E44-C994-423C-AEB9-C1DF89BC607D}"/>
          </ac:spMkLst>
        </pc:spChg>
        <pc:spChg chg="add del mod">
          <ac:chgData name="Ivan Ledesma" userId="be0a204a58fc422f" providerId="LiveId" clId="{8F822EEA-2DD0-4335-AFD7-F22973B6AF32}" dt="2021-05-27T14:36:31.330" v="1543" actId="26606"/>
          <ac:spMkLst>
            <pc:docMk/>
            <pc:sldMk cId="1651428759" sldId="265"/>
            <ac:spMk id="8" creationId="{B60084C1-0163-41F3-B890-9E47A45819FD}"/>
          </ac:spMkLst>
        </pc:spChg>
        <pc:spChg chg="del mod ord">
          <ac:chgData name="Ivan Ledesma" userId="be0a204a58fc422f" providerId="LiveId" clId="{8F822EEA-2DD0-4335-AFD7-F22973B6AF32}" dt="2021-05-27T14:36:07.427" v="1538" actId="478"/>
          <ac:spMkLst>
            <pc:docMk/>
            <pc:sldMk cId="1651428759" sldId="265"/>
            <ac:spMk id="10" creationId="{24FAFA63-EF73-4268-8107-6CD20923D700}"/>
          </ac:spMkLst>
        </pc:spChg>
        <pc:spChg chg="add del mod">
          <ac:chgData name="Ivan Ledesma" userId="be0a204a58fc422f" providerId="LiveId" clId="{8F822EEA-2DD0-4335-AFD7-F22973B6AF32}" dt="2021-05-27T14:36:31.330" v="1543" actId="26606"/>
          <ac:spMkLst>
            <pc:docMk/>
            <pc:sldMk cId="1651428759" sldId="265"/>
            <ac:spMk id="11" creationId="{4DA0EC9E-1121-4A32-A151-98BEDD47056F}"/>
          </ac:spMkLst>
        </pc:spChg>
        <pc:spChg chg="add mod">
          <ac:chgData name="Ivan Ledesma" userId="be0a204a58fc422f" providerId="LiveId" clId="{8F822EEA-2DD0-4335-AFD7-F22973B6AF32}" dt="2021-05-27T14:36:56.566" v="1574" actId="20577"/>
          <ac:spMkLst>
            <pc:docMk/>
            <pc:sldMk cId="1651428759" sldId="265"/>
            <ac:spMk id="13" creationId="{D3E7ED03-6202-417F-A7E2-1BB8AC531C8C}"/>
          </ac:spMkLst>
        </pc:spChg>
        <pc:spChg chg="del mod ord">
          <ac:chgData name="Ivan Ledesma" userId="be0a204a58fc422f" providerId="LiveId" clId="{8F822EEA-2DD0-4335-AFD7-F22973B6AF32}" dt="2021-05-27T14:36:12.764" v="1540" actId="478"/>
          <ac:spMkLst>
            <pc:docMk/>
            <pc:sldMk cId="1651428759" sldId="265"/>
            <ac:spMk id="15" creationId="{E16F1686-F366-46A5-AE17-1A563B77E882}"/>
          </ac:spMkLst>
        </pc:spChg>
        <pc:spChg chg="del mod ord">
          <ac:chgData name="Ivan Ledesma" userId="be0a204a58fc422f" providerId="LiveId" clId="{8F822EEA-2DD0-4335-AFD7-F22973B6AF32}" dt="2021-05-27T14:36:10.410" v="1539" actId="478"/>
          <ac:spMkLst>
            <pc:docMk/>
            <pc:sldMk cId="1651428759" sldId="265"/>
            <ac:spMk id="16" creationId="{DDA9F97E-A6B3-4444-90E9-E7CE786F821B}"/>
          </ac:spMkLst>
        </pc:spChg>
        <pc:spChg chg="del mod ord">
          <ac:chgData name="Ivan Ledesma" userId="be0a204a58fc422f" providerId="LiveId" clId="{8F822EEA-2DD0-4335-AFD7-F22973B6AF32}" dt="2021-05-27T14:36:03.085" v="1536" actId="478"/>
          <ac:spMkLst>
            <pc:docMk/>
            <pc:sldMk cId="1651428759" sldId="265"/>
            <ac:spMk id="17" creationId="{BB40F080-6054-425B-9E1C-1DDC9260832D}"/>
          </ac:spMkLst>
        </pc:spChg>
        <pc:spChg chg="add del mod">
          <ac:chgData name="Ivan Ledesma" userId="be0a204a58fc422f" providerId="LiveId" clId="{8F822EEA-2DD0-4335-AFD7-F22973B6AF32}" dt="2021-05-27T14:37:16.694" v="1577" actId="478"/>
          <ac:spMkLst>
            <pc:docMk/>
            <pc:sldMk cId="1651428759" sldId="265"/>
            <ac:spMk id="18" creationId="{B4970AAF-09FA-4070-893F-E16C2020B9AA}"/>
          </ac:spMkLst>
        </pc:spChg>
        <pc:spChg chg="add mod">
          <ac:chgData name="Ivan Ledesma" userId="be0a204a58fc422f" providerId="LiveId" clId="{8F822EEA-2DD0-4335-AFD7-F22973B6AF32}" dt="2021-05-27T14:40:38.371" v="2061" actId="20577"/>
          <ac:spMkLst>
            <pc:docMk/>
            <pc:sldMk cId="1651428759" sldId="265"/>
            <ac:spMk id="20" creationId="{5E1B0726-F221-410E-A932-2FAB2F304594}"/>
          </ac:spMkLst>
        </pc:spChg>
        <pc:spChg chg="del mod ord">
          <ac:chgData name="Ivan Ledesma" userId="be0a204a58fc422f" providerId="LiveId" clId="{8F822EEA-2DD0-4335-AFD7-F22973B6AF32}" dt="2021-05-27T14:36:05.509" v="1537" actId="478"/>
          <ac:spMkLst>
            <pc:docMk/>
            <pc:sldMk cId="1651428759" sldId="265"/>
            <ac:spMk id="21" creationId="{67FDC6DC-D5D3-413E-A73C-6CC86E9646BC}"/>
          </ac:spMkLst>
        </pc:spChg>
        <pc:picChg chg="add del mod">
          <ac:chgData name="Ivan Ledesma" userId="be0a204a58fc422f" providerId="LiveId" clId="{8F822EEA-2DD0-4335-AFD7-F22973B6AF32}" dt="2021-05-27T14:36:36.758" v="1545" actId="1076"/>
          <ac:picMkLst>
            <pc:docMk/>
            <pc:sldMk cId="1651428759" sldId="265"/>
            <ac:picMk id="3" creationId="{BF7563C4-5BD3-429B-AB36-5645F2D30B64}"/>
          </ac:picMkLst>
        </pc:picChg>
        <pc:picChg chg="add del mod">
          <ac:chgData name="Ivan Ledesma" userId="be0a204a58fc422f" providerId="LiveId" clId="{8F822EEA-2DD0-4335-AFD7-F22973B6AF32}" dt="2021-05-27T14:35:50.080" v="1533" actId="931"/>
          <ac:picMkLst>
            <pc:docMk/>
            <pc:sldMk cId="1651428759" sldId="265"/>
            <ac:picMk id="6" creationId="{BFC2DE64-2208-49EE-AB00-0F6DA1015686}"/>
          </ac:picMkLst>
        </pc:picChg>
      </pc:sldChg>
      <pc:sldChg chg="del">
        <pc:chgData name="Ivan Ledesma" userId="be0a204a58fc422f" providerId="LiveId" clId="{8F822EEA-2DD0-4335-AFD7-F22973B6AF32}" dt="2021-05-27T14:40:47.673" v="2063" actId="2696"/>
        <pc:sldMkLst>
          <pc:docMk/>
          <pc:sldMk cId="3727818778" sldId="266"/>
        </pc:sldMkLst>
      </pc:sldChg>
      <pc:sldChg chg="del">
        <pc:chgData name="Ivan Ledesma" userId="be0a204a58fc422f" providerId="LiveId" clId="{8F822EEA-2DD0-4335-AFD7-F22973B6AF32}" dt="2021-05-27T14:43:43.509" v="2255" actId="2696"/>
        <pc:sldMkLst>
          <pc:docMk/>
          <pc:sldMk cId="2541238256" sldId="267"/>
        </pc:sldMkLst>
      </pc:sldChg>
      <pc:sldChg chg="del">
        <pc:chgData name="Ivan Ledesma" userId="be0a204a58fc422f" providerId="LiveId" clId="{8F822EEA-2DD0-4335-AFD7-F22973B6AF32}" dt="2021-05-27T15:07:32.033" v="3442" actId="2696"/>
        <pc:sldMkLst>
          <pc:docMk/>
          <pc:sldMk cId="3788758095" sldId="268"/>
        </pc:sldMkLst>
      </pc:sldChg>
      <pc:sldChg chg="del">
        <pc:chgData name="Ivan Ledesma" userId="be0a204a58fc422f" providerId="LiveId" clId="{8F822EEA-2DD0-4335-AFD7-F22973B6AF32}" dt="2021-05-27T14:43:47.988" v="2257" actId="2696"/>
        <pc:sldMkLst>
          <pc:docMk/>
          <pc:sldMk cId="4030042660" sldId="270"/>
        </pc:sldMkLst>
      </pc:sldChg>
      <pc:sldChg chg="addSp delSp modSp add mod">
        <pc:chgData name="Ivan Ledesma" userId="be0a204a58fc422f" providerId="LiveId" clId="{8F822EEA-2DD0-4335-AFD7-F22973B6AF32}" dt="2021-05-27T14:43:36.303" v="2254" actId="20577"/>
        <pc:sldMkLst>
          <pc:docMk/>
          <pc:sldMk cId="567996695" sldId="271"/>
        </pc:sldMkLst>
        <pc:spChg chg="mod">
          <ac:chgData name="Ivan Ledesma" userId="be0a204a58fc422f" providerId="LiveId" clId="{8F822EEA-2DD0-4335-AFD7-F22973B6AF32}" dt="2021-05-27T14:40:52.594" v="2073" actId="20577"/>
          <ac:spMkLst>
            <pc:docMk/>
            <pc:sldMk cId="567996695" sldId="271"/>
            <ac:spMk id="13" creationId="{D3E7ED03-6202-417F-A7E2-1BB8AC531C8C}"/>
          </ac:spMkLst>
        </pc:spChg>
        <pc:spChg chg="mod">
          <ac:chgData name="Ivan Ledesma" userId="be0a204a58fc422f" providerId="LiveId" clId="{8F822EEA-2DD0-4335-AFD7-F22973B6AF32}" dt="2021-05-27T14:43:36.303" v="2254" actId="20577"/>
          <ac:spMkLst>
            <pc:docMk/>
            <pc:sldMk cId="567996695" sldId="271"/>
            <ac:spMk id="20" creationId="{5E1B0726-F221-410E-A932-2FAB2F304594}"/>
          </ac:spMkLst>
        </pc:spChg>
        <pc:picChg chg="del">
          <ac:chgData name="Ivan Ledesma" userId="be0a204a58fc422f" providerId="LiveId" clId="{8F822EEA-2DD0-4335-AFD7-F22973B6AF32}" dt="2021-05-27T14:41:22.858" v="2076" actId="478"/>
          <ac:picMkLst>
            <pc:docMk/>
            <pc:sldMk cId="567996695" sldId="271"/>
            <ac:picMk id="3" creationId="{BF7563C4-5BD3-429B-AB36-5645F2D30B64}"/>
          </ac:picMkLst>
        </pc:picChg>
        <pc:picChg chg="add mod">
          <ac:chgData name="Ivan Ledesma" userId="be0a204a58fc422f" providerId="LiveId" clId="{8F822EEA-2DD0-4335-AFD7-F22973B6AF32}" dt="2021-05-27T14:41:41.347" v="2079" actId="1076"/>
          <ac:picMkLst>
            <pc:docMk/>
            <pc:sldMk cId="567996695" sldId="271"/>
            <ac:picMk id="4" creationId="{CCDAC5CC-7930-4111-82C1-2ED78D0B47A1}"/>
          </ac:picMkLst>
        </pc:picChg>
      </pc:sldChg>
      <pc:sldChg chg="addSp delSp modSp add mod">
        <pc:chgData name="Ivan Ledesma" userId="be0a204a58fc422f" providerId="LiveId" clId="{8F822EEA-2DD0-4335-AFD7-F22973B6AF32}" dt="2021-05-27T14:45:52.464" v="2278" actId="1076"/>
        <pc:sldMkLst>
          <pc:docMk/>
          <pc:sldMk cId="395653051" sldId="272"/>
        </pc:sldMkLst>
        <pc:spChg chg="add del mod">
          <ac:chgData name="Ivan Ledesma" userId="be0a204a58fc422f" providerId="LiveId" clId="{8F822EEA-2DD0-4335-AFD7-F22973B6AF32}" dt="2021-05-27T14:45:48.998" v="2277" actId="478"/>
          <ac:spMkLst>
            <pc:docMk/>
            <pc:sldMk cId="395653051" sldId="272"/>
            <ac:spMk id="10" creationId="{7D876074-8701-48E4-A89E-F6D42CC54E65}"/>
          </ac:spMkLst>
        </pc:spChg>
        <pc:spChg chg="mod">
          <ac:chgData name="Ivan Ledesma" userId="be0a204a58fc422f" providerId="LiveId" clId="{8F822EEA-2DD0-4335-AFD7-F22973B6AF32}" dt="2021-05-27T14:44:03.395" v="2262" actId="20577"/>
          <ac:spMkLst>
            <pc:docMk/>
            <pc:sldMk cId="395653051" sldId="272"/>
            <ac:spMk id="13" creationId="{D3E7ED03-6202-417F-A7E2-1BB8AC531C8C}"/>
          </ac:spMkLst>
        </pc:spChg>
        <pc:spChg chg="del">
          <ac:chgData name="Ivan Ledesma" userId="be0a204a58fc422f" providerId="LiveId" clId="{8F822EEA-2DD0-4335-AFD7-F22973B6AF32}" dt="2021-05-27T14:45:46.775" v="2276" actId="478"/>
          <ac:spMkLst>
            <pc:docMk/>
            <pc:sldMk cId="395653051" sldId="272"/>
            <ac:spMk id="20" creationId="{5E1B0726-F221-410E-A932-2FAB2F304594}"/>
          </ac:spMkLst>
        </pc:spChg>
        <pc:picChg chg="add del mod">
          <ac:chgData name="Ivan Ledesma" userId="be0a204a58fc422f" providerId="LiveId" clId="{8F822EEA-2DD0-4335-AFD7-F22973B6AF32}" dt="2021-05-27T14:45:09.912" v="2266" actId="478"/>
          <ac:picMkLst>
            <pc:docMk/>
            <pc:sldMk cId="395653051" sldId="272"/>
            <ac:picMk id="3" creationId="{1BA741C6-F0CC-4FB7-893C-592B07C8EFFB}"/>
          </ac:picMkLst>
        </pc:picChg>
        <pc:picChg chg="del">
          <ac:chgData name="Ivan Ledesma" userId="be0a204a58fc422f" providerId="LiveId" clId="{8F822EEA-2DD0-4335-AFD7-F22973B6AF32}" dt="2021-05-27T14:44:00.833" v="2258" actId="478"/>
          <ac:picMkLst>
            <pc:docMk/>
            <pc:sldMk cId="395653051" sldId="272"/>
            <ac:picMk id="4" creationId="{CCDAC5CC-7930-4111-82C1-2ED78D0B47A1}"/>
          </ac:picMkLst>
        </pc:picChg>
        <pc:picChg chg="add del mod">
          <ac:chgData name="Ivan Ledesma" userId="be0a204a58fc422f" providerId="LiveId" clId="{8F822EEA-2DD0-4335-AFD7-F22973B6AF32}" dt="2021-05-27T14:45:19.743" v="2268" actId="478"/>
          <ac:picMkLst>
            <pc:docMk/>
            <pc:sldMk cId="395653051" sldId="272"/>
            <ac:picMk id="6" creationId="{29610186-1543-4A39-AE1D-6FBDE9A5BA59}"/>
          </ac:picMkLst>
        </pc:picChg>
        <pc:picChg chg="add mod">
          <ac:chgData name="Ivan Ledesma" userId="be0a204a58fc422f" providerId="LiveId" clId="{8F822EEA-2DD0-4335-AFD7-F22973B6AF32}" dt="2021-05-27T14:45:52.464" v="2278" actId="1076"/>
          <ac:picMkLst>
            <pc:docMk/>
            <pc:sldMk cId="395653051" sldId="272"/>
            <ac:picMk id="8" creationId="{EDE655F8-0155-4BF7-A953-10CE9558D556}"/>
          </ac:picMkLst>
        </pc:picChg>
      </pc:sldChg>
      <pc:sldChg chg="delSp modSp add mod">
        <pc:chgData name="Ivan Ledesma" userId="be0a204a58fc422f" providerId="LiveId" clId="{8F822EEA-2DD0-4335-AFD7-F22973B6AF32}" dt="2021-05-27T14:52:41.330" v="3319" actId="20577"/>
        <pc:sldMkLst>
          <pc:docMk/>
          <pc:sldMk cId="3933414493" sldId="273"/>
        </pc:sldMkLst>
        <pc:spChg chg="mod">
          <ac:chgData name="Ivan Ledesma" userId="be0a204a58fc422f" providerId="LiveId" clId="{8F822EEA-2DD0-4335-AFD7-F22973B6AF32}" dt="2021-05-27T14:45:59.336" v="2282" actId="20577"/>
          <ac:spMkLst>
            <pc:docMk/>
            <pc:sldMk cId="3933414493" sldId="273"/>
            <ac:spMk id="13" creationId="{D3E7ED03-6202-417F-A7E2-1BB8AC531C8C}"/>
          </ac:spMkLst>
        </pc:spChg>
        <pc:spChg chg="mod">
          <ac:chgData name="Ivan Ledesma" userId="be0a204a58fc422f" providerId="LiveId" clId="{8F822EEA-2DD0-4335-AFD7-F22973B6AF32}" dt="2021-05-27T14:52:41.330" v="3319" actId="20577"/>
          <ac:spMkLst>
            <pc:docMk/>
            <pc:sldMk cId="3933414493" sldId="273"/>
            <ac:spMk id="20" creationId="{5E1B0726-F221-410E-A932-2FAB2F304594}"/>
          </ac:spMkLst>
        </pc:spChg>
        <pc:picChg chg="del">
          <ac:chgData name="Ivan Ledesma" userId="be0a204a58fc422f" providerId="LiveId" clId="{8F822EEA-2DD0-4335-AFD7-F22973B6AF32}" dt="2021-05-27T14:44:56.539" v="2264" actId="478"/>
          <ac:picMkLst>
            <pc:docMk/>
            <pc:sldMk cId="3933414493" sldId="273"/>
            <ac:picMk id="4" creationId="{CCDAC5CC-7930-4111-82C1-2ED78D0B47A1}"/>
          </ac:picMkLst>
        </pc:picChg>
      </pc:sldChg>
      <pc:sldChg chg="delSp modSp add mod">
        <pc:chgData name="Ivan Ledesma" userId="be0a204a58fc422f" providerId="LiveId" clId="{8F822EEA-2DD0-4335-AFD7-F22973B6AF32}" dt="2021-05-27T15:08:00.146" v="3452" actId="478"/>
        <pc:sldMkLst>
          <pc:docMk/>
          <pc:sldMk cId="498364196" sldId="274"/>
        </pc:sldMkLst>
        <pc:spChg chg="mod">
          <ac:chgData name="Ivan Ledesma" userId="be0a204a58fc422f" providerId="LiveId" clId="{8F822EEA-2DD0-4335-AFD7-F22973B6AF32}" dt="2021-05-27T15:07:38.074" v="3451" actId="20577"/>
          <ac:spMkLst>
            <pc:docMk/>
            <pc:sldMk cId="498364196" sldId="274"/>
            <ac:spMk id="13" creationId="{D3E7ED03-6202-417F-A7E2-1BB8AC531C8C}"/>
          </ac:spMkLst>
        </pc:spChg>
        <pc:picChg chg="del">
          <ac:chgData name="Ivan Ledesma" userId="be0a204a58fc422f" providerId="LiveId" clId="{8F822EEA-2DD0-4335-AFD7-F22973B6AF32}" dt="2021-05-27T15:08:00.146" v="3452" actId="478"/>
          <ac:picMkLst>
            <pc:docMk/>
            <pc:sldMk cId="498364196" sldId="274"/>
            <ac:picMk id="8" creationId="{EDE655F8-0155-4BF7-A953-10CE9558D556}"/>
          </ac:picMkLst>
        </pc:picChg>
      </pc:sldChg>
      <pc:sldChg chg="del">
        <pc:chgData name="Ivan Ledesma" userId="be0a204a58fc422f" providerId="LiveId" clId="{8F822EEA-2DD0-4335-AFD7-F22973B6AF32}" dt="2021-05-27T14:33:12.119" v="1518" actId="2696"/>
        <pc:sldMkLst>
          <pc:docMk/>
          <pc:sldMk cId="59582380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586186-4E79-4ACE-9213-6471257EF6E4}" type="datetime1">
              <a:rPr lang="es-ES" smtClean="0"/>
              <a:t>27/05/2021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E62C3C4-9460-4343-9283-24A378E27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349E8E-0F3C-4B4D-9DF6-8EAD12519BCF}" type="datetime1">
              <a:rPr lang="es-ES" noProof="0" smtClean="0"/>
              <a:t>27/05/2021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DE8F2A-B3D4-43F2-B39B-CD77F64A195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43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72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78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41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2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80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259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677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73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arcador de posición de imagen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 rtl="0"/>
            <a:r>
              <a:rPr lang="es-ES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9784080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9784080" cy="1737360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re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282076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3026" y="3802065"/>
            <a:ext cx="282076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9" y="3802065"/>
            <a:ext cx="282076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282076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3026" y="4294303"/>
            <a:ext cx="282076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5999" y="4294303"/>
            <a:ext cx="282076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media página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314" y="244477"/>
            <a:ext cx="5170715" cy="1588127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061165"/>
            <a:ext cx="5045529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2708227"/>
            <a:ext cx="5045529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0" name="Marcador de posición de número de diapositiva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ocumento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 rtl="0"/>
            <a:r>
              <a:rPr lang="es-ES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Documento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rtlCol="0"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Encabezado de sección 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Marcador de posición de número de diapositiva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tx1"/>
                </a:solidFill>
              </a:rPr>
              <a:pPr rtl="0"/>
              <a:t>‹Nº›</a:t>
            </a:fld>
            <a:endParaRPr lang="es-ES" b="1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posición de contenido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6314" y="1825625"/>
            <a:ext cx="5306787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posición de contenido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89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5445"/>
            <a:ext cx="3932237" cy="208672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5" name="Marcador de posición de texto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500215"/>
            <a:ext cx="6172200" cy="536877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5445"/>
            <a:ext cx="3932237" cy="208672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5" name="Marcador de posición de texto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rtlCol="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0" rtl="0"/>
            <a:endParaRPr lang="es-ES" noProof="0"/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 rtlCol="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1" name="Marcador de posición de número de diapositiva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2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 rtl="0"/>
            <a:r>
              <a:rPr lang="es-ES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rtlCol="0"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Encabezado de sección 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Marcador de posición de número de diapositiva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rtlCol="0"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Encabezado de sección 2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Marcador de posición de número de diapositiva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6" name="Marcador de posición de texto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38900" y="1463346"/>
            <a:ext cx="5181600" cy="487003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Marcador de posición de contenido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38898" y="2149311"/>
            <a:ext cx="5181601" cy="4040352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9" name="Marcador de posición de texto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6314" y="1463346"/>
            <a:ext cx="5306787" cy="487003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contenido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314" y="2149311"/>
            <a:ext cx="5306789" cy="4040352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de comparació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1509626"/>
            <a:ext cx="4900386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114" y="1509626"/>
            <a:ext cx="4900386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2156688"/>
            <a:ext cx="4900386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20114" y="2156688"/>
            <a:ext cx="4900386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Imagen que contiene edificio, muñeca, pequeño, tabla&#10;&#10;Descripción generada automáticamente">
            <a:extLst>
              <a:ext uri="{FF2B5EF4-FFF2-40B4-BE49-F238E27FC236}">
                <a16:creationId xmlns:a16="http://schemas.microsoft.com/office/drawing/2014/main" id="{776BFBEC-BFF3-4495-A521-988541FB17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1999" cy="6857999"/>
          </a:xfrm>
          <a:noFill/>
        </p:spPr>
      </p:pic>
      <p:sp>
        <p:nvSpPr>
          <p:cNvPr id="51" name="Título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3860800"/>
            <a:ext cx="9666514" cy="1686720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s-ES" dirty="0"/>
              <a:t>GAM3</a:t>
            </a:r>
          </a:p>
        </p:txBody>
      </p:sp>
      <p:sp>
        <p:nvSpPr>
          <p:cNvPr id="52" name="Subtítulo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686" y="5610170"/>
            <a:ext cx="9666514" cy="22159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Alejandro Magarzo Gonzalo e Ivan Ledesma Casado</a:t>
            </a:r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25F1A-DFB0-4632-A2E3-AD4D1F25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err="1"/>
              <a:t>Página</a:t>
            </a:r>
            <a:r>
              <a:rPr lang="en-US" dirty="0"/>
              <a:t> web: </a:t>
            </a:r>
            <a:r>
              <a:rPr lang="en-US" dirty="0" err="1"/>
              <a:t>Comprar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0DB77-520F-4B6C-B5FB-BB4E629E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1463040"/>
            <a:ext cx="11174185" cy="477009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En primer lugar aparece una tabla con los videojuegos elegidos y su precio, señalando además el precio total del pedido a realizar.</a:t>
            </a:r>
          </a:p>
          <a:p>
            <a:pPr marL="0" indent="0">
              <a:buNone/>
            </a:pPr>
            <a:r>
              <a:rPr lang="es-ES" sz="2000" dirty="0"/>
              <a:t>Por otra parte, hay un cuadro para seleccionar el método de pago deseado. Se muestran tres opciones y tras seleccionar una de estas y pulsar al botón de comprar, se mostrará la página de Tramitar donde se añadirá el pedido a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25550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552A3296-2E22-4D36-8FCB-210F4F36FA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446313" y="1363652"/>
            <a:ext cx="11174187" cy="1802021"/>
          </a:xfrm>
          <a:noFill/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A7922A4-F9EC-4323-8332-B2D372364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13" y="3526971"/>
            <a:ext cx="11174188" cy="2597381"/>
          </a:xfrm>
        </p:spPr>
        <p:txBody>
          <a:bodyPr/>
          <a:lstStyle/>
          <a:p>
            <a:pPr algn="just"/>
            <a:r>
              <a:rPr lang="en-US" sz="2000" dirty="0"/>
              <a:t>En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página</a:t>
            </a:r>
            <a:r>
              <a:rPr lang="en-US" sz="2000" dirty="0"/>
              <a:t> se </a:t>
            </a:r>
            <a:r>
              <a:rPr lang="en-US" sz="2000" dirty="0" err="1"/>
              <a:t>tramitará</a:t>
            </a:r>
            <a:r>
              <a:rPr lang="en-US" sz="2000" dirty="0"/>
              <a:t> el </a:t>
            </a:r>
            <a:r>
              <a:rPr lang="en-US" sz="2000" dirty="0" err="1"/>
              <a:t>pedido</a:t>
            </a:r>
            <a:r>
              <a:rPr lang="en-US" sz="2000" dirty="0"/>
              <a:t> </a:t>
            </a:r>
            <a:r>
              <a:rPr lang="en-US" sz="2000" dirty="0" err="1"/>
              <a:t>finalmente</a:t>
            </a:r>
            <a:r>
              <a:rPr lang="en-US" sz="2000" dirty="0"/>
              <a:t>. En </a:t>
            </a:r>
            <a:r>
              <a:rPr lang="en-US" sz="2000" dirty="0" err="1"/>
              <a:t>dicho</a:t>
            </a:r>
            <a:r>
              <a:rPr lang="en-US" sz="2000" dirty="0"/>
              <a:t> </a:t>
            </a:r>
            <a:r>
              <a:rPr lang="en-US" sz="2000" dirty="0" err="1"/>
              <a:t>pedido</a:t>
            </a:r>
            <a:r>
              <a:rPr lang="en-US" sz="2000" dirty="0"/>
              <a:t>, se </a:t>
            </a:r>
            <a:r>
              <a:rPr lang="en-US" sz="2000" dirty="0" err="1"/>
              <a:t>añadirá</a:t>
            </a:r>
            <a:r>
              <a:rPr lang="en-US" sz="2000" dirty="0"/>
              <a:t> el Código a </a:t>
            </a:r>
            <a:r>
              <a:rPr lang="en-US" sz="2000" dirty="0" err="1"/>
              <a:t>canjear</a:t>
            </a:r>
            <a:r>
              <a:rPr lang="en-US" sz="2000" dirty="0"/>
              <a:t> en la tienda online para </a:t>
            </a:r>
            <a:r>
              <a:rPr lang="en-US" sz="2000" dirty="0" err="1"/>
              <a:t>recibir</a:t>
            </a:r>
            <a:r>
              <a:rPr lang="en-US" sz="2000" dirty="0"/>
              <a:t> el </a:t>
            </a:r>
            <a:r>
              <a:rPr lang="en-US" sz="2000" dirty="0" err="1"/>
              <a:t>videojuego</a:t>
            </a:r>
            <a:r>
              <a:rPr lang="en-US" sz="2000" dirty="0"/>
              <a:t>, que es </a:t>
            </a:r>
            <a:r>
              <a:rPr lang="en-US" sz="2000" dirty="0" err="1"/>
              <a:t>aleatorio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También</a:t>
            </a:r>
            <a:r>
              <a:rPr lang="en-US" sz="2000" dirty="0"/>
              <a:t> en el </a:t>
            </a:r>
            <a:r>
              <a:rPr lang="en-US" sz="2000" dirty="0" err="1"/>
              <a:t>pedido</a:t>
            </a:r>
            <a:r>
              <a:rPr lang="en-US" sz="2000" dirty="0"/>
              <a:t> se </a:t>
            </a:r>
            <a:r>
              <a:rPr lang="en-US" sz="2000" dirty="0" err="1"/>
              <a:t>generará</a:t>
            </a:r>
            <a:r>
              <a:rPr lang="en-US" sz="2000" dirty="0"/>
              <a:t> un </a:t>
            </a:r>
            <a:r>
              <a:rPr lang="en-US" sz="2000" dirty="0" err="1"/>
              <a:t>número</a:t>
            </a:r>
            <a:r>
              <a:rPr lang="en-US" sz="2000" dirty="0"/>
              <a:t> </a:t>
            </a:r>
            <a:r>
              <a:rPr lang="en-US" sz="2000" dirty="0" err="1"/>
              <a:t>aleatorio</a:t>
            </a:r>
            <a:r>
              <a:rPr lang="en-US" sz="2000" dirty="0"/>
              <a:t> que </a:t>
            </a:r>
            <a:r>
              <a:rPr lang="en-US" sz="2000" dirty="0" err="1"/>
              <a:t>será</a:t>
            </a:r>
            <a:r>
              <a:rPr lang="en-US" sz="2000" dirty="0"/>
              <a:t> el </a:t>
            </a:r>
            <a:r>
              <a:rPr lang="en-US" sz="2000" dirty="0" err="1"/>
              <a:t>identificador</a:t>
            </a:r>
            <a:r>
              <a:rPr lang="en-US" sz="2000" dirty="0"/>
              <a:t> del </a:t>
            </a:r>
            <a:r>
              <a:rPr lang="en-US" sz="2000" dirty="0" err="1"/>
              <a:t>mismo</a:t>
            </a:r>
            <a:r>
              <a:rPr lang="en-US" sz="2000" dirty="0"/>
              <a:t>. Se </a:t>
            </a:r>
            <a:r>
              <a:rPr lang="en-US" sz="2000" dirty="0" err="1"/>
              <a:t>incluirán</a:t>
            </a:r>
            <a:r>
              <a:rPr lang="en-US" sz="2000" dirty="0"/>
              <a:t> los </a:t>
            </a:r>
            <a:r>
              <a:rPr lang="en-US" sz="2000" dirty="0" err="1"/>
              <a:t>videojuegos</a:t>
            </a:r>
            <a:r>
              <a:rPr lang="en-US" sz="2000" dirty="0"/>
              <a:t> </a:t>
            </a:r>
            <a:r>
              <a:rPr lang="en-US" sz="2000" dirty="0" err="1"/>
              <a:t>seleccionados</a:t>
            </a:r>
            <a:r>
              <a:rPr lang="en-US" sz="2000" dirty="0"/>
              <a:t> en el </a:t>
            </a:r>
            <a:r>
              <a:rPr lang="en-US" sz="2000" dirty="0" err="1"/>
              <a:t>pedido</a:t>
            </a:r>
            <a:r>
              <a:rPr lang="en-US" sz="2000" dirty="0"/>
              <a:t> y el </a:t>
            </a:r>
            <a:r>
              <a:rPr lang="en-US" sz="2000" dirty="0" err="1"/>
              <a:t>nombre</a:t>
            </a:r>
            <a:r>
              <a:rPr lang="en-US" sz="2000" dirty="0"/>
              <a:t> del </a:t>
            </a:r>
            <a:r>
              <a:rPr lang="en-US" sz="2000" dirty="0" err="1"/>
              <a:t>cliente</a:t>
            </a:r>
            <a:r>
              <a:rPr lang="en-US" sz="2000" dirty="0"/>
              <a:t> que ha </a:t>
            </a:r>
            <a:r>
              <a:rPr lang="en-US" sz="2000" dirty="0" err="1"/>
              <a:t>iniciado</a:t>
            </a:r>
            <a:r>
              <a:rPr lang="en-US" sz="2000" dirty="0"/>
              <a:t> </a:t>
            </a:r>
            <a:r>
              <a:rPr lang="en-US" sz="2000" dirty="0" err="1"/>
              <a:t>sesión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Cabe </a:t>
            </a:r>
            <a:r>
              <a:rPr lang="en-US" sz="2000" dirty="0" err="1"/>
              <a:t>señalar</a:t>
            </a:r>
            <a:r>
              <a:rPr lang="en-US" sz="2000" dirty="0"/>
              <a:t> que los </a:t>
            </a:r>
            <a:r>
              <a:rPr lang="en-US" sz="2000" dirty="0" err="1"/>
              <a:t>números</a:t>
            </a:r>
            <a:r>
              <a:rPr lang="en-US" sz="2000" dirty="0"/>
              <a:t> </a:t>
            </a:r>
            <a:r>
              <a:rPr lang="en-US" sz="2000" dirty="0" err="1"/>
              <a:t>aleatorios</a:t>
            </a:r>
            <a:r>
              <a:rPr lang="en-US" sz="2000" dirty="0"/>
              <a:t> para el </a:t>
            </a:r>
            <a:r>
              <a:rPr lang="en-US" sz="2000" dirty="0" err="1"/>
              <a:t>identificador</a:t>
            </a:r>
            <a:r>
              <a:rPr lang="en-US" sz="2000" dirty="0"/>
              <a:t> y el </a:t>
            </a:r>
            <a:r>
              <a:rPr lang="en-US" sz="2000" dirty="0" err="1"/>
              <a:t>código</a:t>
            </a:r>
            <a:r>
              <a:rPr lang="en-US" sz="2000" dirty="0"/>
              <a:t> se </a:t>
            </a:r>
            <a:r>
              <a:rPr lang="en-US" sz="2000" dirty="0" err="1"/>
              <a:t>compureban</a:t>
            </a:r>
            <a:r>
              <a:rPr lang="en-US" sz="2000" dirty="0"/>
              <a:t> que no </a:t>
            </a:r>
            <a:r>
              <a:rPr lang="en-US" sz="2000" dirty="0" err="1"/>
              <a:t>están</a:t>
            </a:r>
            <a:r>
              <a:rPr lang="en-US" sz="2000" dirty="0"/>
              <a:t> en la base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generandose</a:t>
            </a:r>
            <a:r>
              <a:rPr lang="en-US" sz="2000" dirty="0"/>
              <a:t> </a:t>
            </a:r>
            <a:r>
              <a:rPr lang="en-US" sz="2000" dirty="0" err="1"/>
              <a:t>así</a:t>
            </a:r>
            <a:r>
              <a:rPr lang="en-US" sz="2000" dirty="0"/>
              <a:t> </a:t>
            </a:r>
            <a:r>
              <a:rPr lang="en-US" sz="2000" dirty="0" err="1"/>
              <a:t>numeros</a:t>
            </a:r>
            <a:r>
              <a:rPr lang="en-US" sz="2000" dirty="0"/>
              <a:t> </a:t>
            </a:r>
            <a:r>
              <a:rPr lang="en-US" sz="2000" dirty="0" err="1"/>
              <a:t>nuevos</a:t>
            </a:r>
            <a:r>
              <a:rPr lang="en-US" sz="2000" dirty="0"/>
              <a:t>.</a:t>
            </a:r>
          </a:p>
        </p:txBody>
      </p:sp>
      <p:sp>
        <p:nvSpPr>
          <p:cNvPr id="29" name="Title 8">
            <a:extLst>
              <a:ext uri="{FF2B5EF4-FFF2-40B4-BE49-F238E27FC236}">
                <a16:creationId xmlns:a16="http://schemas.microsoft.com/office/drawing/2014/main" id="{491EE298-D3A8-42A0-8B8D-FEA2865E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err="1"/>
              <a:t>Página</a:t>
            </a:r>
            <a:r>
              <a:rPr lang="en-US" dirty="0"/>
              <a:t> web: </a:t>
            </a:r>
            <a:r>
              <a:rPr lang="en-US" dirty="0" err="1"/>
              <a:t>Tramitar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4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b="1" dirty="0"/>
              <a:t>Base de datos</a:t>
            </a:r>
          </a:p>
          <a:p>
            <a:pPr lvl="1"/>
            <a:r>
              <a:rPr lang="es-ES" dirty="0"/>
              <a:t>Tablas</a:t>
            </a:r>
          </a:p>
          <a:p>
            <a:pPr marL="0" indent="0" rtl="0">
              <a:buNone/>
            </a:pPr>
            <a:r>
              <a:rPr lang="es-ES" b="1" dirty="0"/>
              <a:t>Página web</a:t>
            </a:r>
          </a:p>
          <a:p>
            <a:pPr lvl="1"/>
            <a:r>
              <a:rPr lang="es-ES" dirty="0" err="1"/>
              <a:t>Login</a:t>
            </a:r>
            <a:endParaRPr lang="es-ES" dirty="0"/>
          </a:p>
          <a:p>
            <a:pPr lvl="1"/>
            <a:r>
              <a:rPr lang="es-ES" dirty="0"/>
              <a:t>Register</a:t>
            </a:r>
          </a:p>
          <a:p>
            <a:pPr lvl="1"/>
            <a:r>
              <a:rPr lang="es-ES" dirty="0" err="1"/>
              <a:t>Main</a:t>
            </a:r>
            <a:endParaRPr lang="es-ES" dirty="0"/>
          </a:p>
          <a:p>
            <a:pPr lvl="1"/>
            <a:r>
              <a:rPr lang="es-ES" dirty="0"/>
              <a:t>Comprar</a:t>
            </a:r>
          </a:p>
          <a:p>
            <a:pPr lvl="1"/>
            <a:r>
              <a:rPr lang="es-ES" dirty="0"/>
              <a:t>Tramitar</a:t>
            </a:r>
          </a:p>
        </p:txBody>
      </p:sp>
      <p:pic>
        <p:nvPicPr>
          <p:cNvPr id="3" name="Imagen 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462BB008-1640-434E-A0CE-5ADE6DDA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07" y="849119"/>
            <a:ext cx="4684816" cy="46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9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rtlCol="0"/>
          <a:lstStyle/>
          <a:p>
            <a:pPr rtl="0"/>
            <a:r>
              <a:rPr lang="es-ES" noProof="1"/>
              <a:t>Base de datos: Tablas </a:t>
            </a:r>
          </a:p>
        </p:txBody>
      </p:sp>
      <p:sp>
        <p:nvSpPr>
          <p:cNvPr id="38" name="Marcador de texto 37">
            <a:extLst>
              <a:ext uri="{FF2B5EF4-FFF2-40B4-BE49-F238E27FC236}">
                <a16:creationId xmlns:a16="http://schemas.microsoft.com/office/drawing/2014/main" id="{AC4CB2C1-7DE3-44DC-A4F5-55C9466AE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564" y="1416130"/>
            <a:ext cx="2820761" cy="334508"/>
          </a:xfrm>
        </p:spPr>
        <p:txBody>
          <a:bodyPr rtlCol="0"/>
          <a:lstStyle/>
          <a:p>
            <a:pPr rtl="0"/>
            <a:r>
              <a:rPr lang="es-ES" noProof="1">
                <a:solidFill>
                  <a:srgbClr val="7030A0"/>
                </a:solidFill>
              </a:rPr>
              <a:t>Categorias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DFFB9D38-CDF6-45F7-A615-007F303B1A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39" y="4294303"/>
            <a:ext cx="2820761" cy="2063482"/>
          </a:xfrm>
        </p:spPr>
        <p:txBody>
          <a:bodyPr rtlCol="0"/>
          <a:lstStyle/>
          <a:p>
            <a:pPr rtl="0"/>
            <a:r>
              <a:rPr lang="es-ES" noProof="1"/>
              <a:t>Atributos: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/>
              <a:t>ID (PK)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/>
              <a:t>Cliente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/>
              <a:t>Videojuego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/>
              <a:t>Código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78932DB0-2733-4BAD-BB5D-9536D20E0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r>
              <a:rPr lang="es-ES" noProof="1">
                <a:solidFill>
                  <a:srgbClr val="FFC000"/>
                </a:solidFill>
              </a:rPr>
              <a:t>Clientes</a:t>
            </a:r>
          </a:p>
          <a:p>
            <a:pPr rtl="0"/>
            <a:endParaRPr lang="es-ES" noProof="1"/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6FB540F0-2ABD-4D9C-AA51-A68864DD78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2"/>
            <a:ext cx="2820761" cy="1665625"/>
          </a:xfrm>
        </p:spPr>
        <p:txBody>
          <a:bodyPr rtlCol="0"/>
          <a:lstStyle/>
          <a:p>
            <a:r>
              <a:rPr lang="es-ES" noProof="1"/>
              <a:t>Atributos: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1"/>
              <a:t>Nombre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1"/>
              <a:t>Contraseña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8849DCBF-FE6C-4038-BE61-0BE3E249C3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5149" y="3163126"/>
            <a:ext cx="2820761" cy="334508"/>
          </a:xfrm>
        </p:spPr>
        <p:txBody>
          <a:bodyPr rtlCol="0"/>
          <a:lstStyle/>
          <a:p>
            <a:pPr rtl="0"/>
            <a:r>
              <a:rPr lang="es-ES" noProof="1"/>
              <a:t>Videojuegos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E0FF0889-3DA9-4826-A04E-4A4BD4C04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55149" y="3601676"/>
            <a:ext cx="2820761" cy="1665624"/>
          </a:xfrm>
        </p:spPr>
        <p:txBody>
          <a:bodyPr rtlCol="0"/>
          <a:lstStyle/>
          <a:p>
            <a:pPr rtl="0"/>
            <a:r>
              <a:rPr lang="es-ES" noProof="1"/>
              <a:t>Atributos: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/>
              <a:t>Nombre (PK)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/>
              <a:t>Categoria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/>
              <a:t>Plataforma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/>
              <a:t>Precio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/>
              <a:t>Descripcion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/>
              <a:t>Nuevo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/>
              <a:t>Identificador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noProof="1"/>
          </a:p>
        </p:txBody>
      </p:sp>
      <p:sp>
        <p:nvSpPr>
          <p:cNvPr id="12" name="Marcador de texto 37">
            <a:extLst>
              <a:ext uri="{FF2B5EF4-FFF2-40B4-BE49-F238E27FC236}">
                <a16:creationId xmlns:a16="http://schemas.microsoft.com/office/drawing/2014/main" id="{C258A570-9F72-47D9-9BAA-427D8C485834}"/>
              </a:ext>
            </a:extLst>
          </p:cNvPr>
          <p:cNvSpPr txBox="1">
            <a:spLocks/>
          </p:cNvSpPr>
          <p:nvPr/>
        </p:nvSpPr>
        <p:spPr>
          <a:xfrm>
            <a:off x="863256" y="3796792"/>
            <a:ext cx="2820761" cy="33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Pedido</a:t>
            </a:r>
          </a:p>
        </p:txBody>
      </p:sp>
      <p:sp>
        <p:nvSpPr>
          <p:cNvPr id="13" name="Marcador de texto 37">
            <a:extLst>
              <a:ext uri="{FF2B5EF4-FFF2-40B4-BE49-F238E27FC236}">
                <a16:creationId xmlns:a16="http://schemas.microsoft.com/office/drawing/2014/main" id="{E437C857-54FF-4FDF-B2FF-89D8CBCB9DE6}"/>
              </a:ext>
            </a:extLst>
          </p:cNvPr>
          <p:cNvSpPr txBox="1">
            <a:spLocks/>
          </p:cNvSpPr>
          <p:nvPr/>
        </p:nvSpPr>
        <p:spPr>
          <a:xfrm>
            <a:off x="7225617" y="1462654"/>
            <a:ext cx="2820761" cy="33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noProof="1">
              <a:solidFill>
                <a:srgbClr val="FFC000"/>
              </a:solidFill>
            </a:endParaRPr>
          </a:p>
        </p:txBody>
      </p:sp>
      <p:sp>
        <p:nvSpPr>
          <p:cNvPr id="14" name="Marcador de texto 40">
            <a:extLst>
              <a:ext uri="{FF2B5EF4-FFF2-40B4-BE49-F238E27FC236}">
                <a16:creationId xmlns:a16="http://schemas.microsoft.com/office/drawing/2014/main" id="{08AAE45A-1BC2-441F-B168-16642512F8A5}"/>
              </a:ext>
            </a:extLst>
          </p:cNvPr>
          <p:cNvSpPr txBox="1">
            <a:spLocks/>
          </p:cNvSpPr>
          <p:nvPr/>
        </p:nvSpPr>
        <p:spPr>
          <a:xfrm>
            <a:off x="735240" y="2090653"/>
            <a:ext cx="2820761" cy="1665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Atributos: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1"/>
              <a:t>Categoria (PK)</a:t>
            </a:r>
          </a:p>
        </p:txBody>
      </p:sp>
      <p:sp>
        <p:nvSpPr>
          <p:cNvPr id="16" name="Marcador de texto 38">
            <a:extLst>
              <a:ext uri="{FF2B5EF4-FFF2-40B4-BE49-F238E27FC236}">
                <a16:creationId xmlns:a16="http://schemas.microsoft.com/office/drawing/2014/main" id="{80A0DD44-71A0-4BA1-A226-8B31168F0A35}"/>
              </a:ext>
            </a:extLst>
          </p:cNvPr>
          <p:cNvSpPr txBox="1">
            <a:spLocks/>
          </p:cNvSpPr>
          <p:nvPr/>
        </p:nvSpPr>
        <p:spPr>
          <a:xfrm>
            <a:off x="4404856" y="1529520"/>
            <a:ext cx="2820761" cy="33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Plataformas</a:t>
            </a:r>
          </a:p>
        </p:txBody>
      </p:sp>
      <p:sp>
        <p:nvSpPr>
          <p:cNvPr id="17" name="Marcador de texto 41">
            <a:extLst>
              <a:ext uri="{FF2B5EF4-FFF2-40B4-BE49-F238E27FC236}">
                <a16:creationId xmlns:a16="http://schemas.microsoft.com/office/drawing/2014/main" id="{0BF5EE04-2440-411A-80C2-A0387B2E6754}"/>
              </a:ext>
            </a:extLst>
          </p:cNvPr>
          <p:cNvSpPr txBox="1">
            <a:spLocks/>
          </p:cNvSpPr>
          <p:nvPr/>
        </p:nvSpPr>
        <p:spPr>
          <a:xfrm>
            <a:off x="4623026" y="2021757"/>
            <a:ext cx="2820761" cy="1665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Atributos: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1"/>
              <a:t>Tipo (PK)</a:t>
            </a:r>
          </a:p>
        </p:txBody>
      </p:sp>
      <p:sp>
        <p:nvSpPr>
          <p:cNvPr id="15" name="Marcador de texto 38">
            <a:extLst>
              <a:ext uri="{FF2B5EF4-FFF2-40B4-BE49-F238E27FC236}">
                <a16:creationId xmlns:a16="http://schemas.microsoft.com/office/drawing/2014/main" id="{FCD9A71B-CC17-4E25-AAD2-8ECE6BCEDD97}"/>
              </a:ext>
            </a:extLst>
          </p:cNvPr>
          <p:cNvSpPr txBox="1">
            <a:spLocks/>
          </p:cNvSpPr>
          <p:nvPr/>
        </p:nvSpPr>
        <p:spPr>
          <a:xfrm>
            <a:off x="8255148" y="1514675"/>
            <a:ext cx="2820761" cy="33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Nuevo</a:t>
            </a:r>
          </a:p>
        </p:txBody>
      </p:sp>
      <p:sp>
        <p:nvSpPr>
          <p:cNvPr id="18" name="Marcador de texto 41">
            <a:extLst>
              <a:ext uri="{FF2B5EF4-FFF2-40B4-BE49-F238E27FC236}">
                <a16:creationId xmlns:a16="http://schemas.microsoft.com/office/drawing/2014/main" id="{A8D5EA6D-FA80-41BE-9569-851185E34158}"/>
              </a:ext>
            </a:extLst>
          </p:cNvPr>
          <p:cNvSpPr txBox="1">
            <a:spLocks/>
          </p:cNvSpPr>
          <p:nvPr/>
        </p:nvSpPr>
        <p:spPr>
          <a:xfrm>
            <a:off x="8255147" y="2090654"/>
            <a:ext cx="2820761" cy="1665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Atributos: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1"/>
              <a:t>Estado (PK)</a:t>
            </a:r>
          </a:p>
        </p:txBody>
      </p:sp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rtlCol="0"/>
          <a:lstStyle/>
          <a:p>
            <a:pPr rtl="0"/>
            <a:r>
              <a:rPr lang="es-ES" dirty="0"/>
              <a:t>Base de datos: Tablas 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67FDC6DC-D5D3-413E-A73C-6CC86E9646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1705041"/>
            <a:ext cx="9784080" cy="334508"/>
          </a:xfrm>
        </p:spPr>
        <p:txBody>
          <a:bodyPr rtlCol="0"/>
          <a:lstStyle/>
          <a:p>
            <a:pPr rtl="0"/>
            <a:r>
              <a:rPr lang="es-ES" dirty="0"/>
              <a:t>Explicaciones tablas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BB40F080-6054-425B-9E1C-1DDC92608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2039548"/>
            <a:ext cx="9784080" cy="3483427"/>
          </a:xfrm>
        </p:spPr>
        <p:txBody>
          <a:bodyPr rtlCol="0"/>
          <a:lstStyle/>
          <a:p>
            <a:pPr algn="just" rtl="0"/>
            <a:r>
              <a:rPr lang="es-ES" dirty="0"/>
              <a:t>Categorías: almacena las diferentes categorías de los videojuegos</a:t>
            </a:r>
          </a:p>
          <a:p>
            <a:pPr algn="just" rtl="0"/>
            <a:r>
              <a:rPr lang="es-ES" dirty="0"/>
              <a:t>Clientes: posee información de los clientes para que realicen pedidos, se identifican a través de un nombre único  asociado a una contraseña que no ha de ser única</a:t>
            </a:r>
          </a:p>
          <a:p>
            <a:pPr algn="just" rtl="0"/>
            <a:r>
              <a:rPr lang="es-ES" dirty="0"/>
              <a:t>Pedido: guarda información de todos los pedidos realizados, se distinguen a través de un identificador, tienen asignado un cliente y registra los videojuegos asociados a este pedido. Posee un atributo código que permite el canjeo del pedido en una tienda virtual.</a:t>
            </a:r>
          </a:p>
          <a:p>
            <a:pPr algn="just" rtl="0"/>
            <a:r>
              <a:rPr lang="es-ES" dirty="0"/>
              <a:t>Plataformas: recoge la información de los diferentes tipos de plataformas soportadas por los videojuegos que ofrece GAM3.</a:t>
            </a:r>
          </a:p>
          <a:p>
            <a:pPr algn="just" rtl="0"/>
            <a:r>
              <a:rPr lang="es-ES" dirty="0"/>
              <a:t>Videojuegos: se caracterizan por tener nombre único, posee la lista de videojuegos disponibles en la tienda. Cada videojuego tiene una categoría y una plataforma asignada. Aparte los videojuegos tiene una breve descripción y si están nuevos o son de segunda mano. Todos los videojuegos tienen un precio.</a:t>
            </a:r>
          </a:p>
          <a:p>
            <a:pPr algn="just" rtl="0"/>
            <a:r>
              <a:rPr lang="es-ES" dirty="0"/>
              <a:t>Nuevo: establece el tipo del estado del videojuego, si es nuevo o de segunda mano.</a:t>
            </a:r>
          </a:p>
        </p:txBody>
      </p:sp>
    </p:spTree>
    <p:extLst>
      <p:ext uri="{BB962C8B-B14F-4D97-AF65-F5344CB8AC3E}">
        <p14:creationId xmlns:p14="http://schemas.microsoft.com/office/powerpoint/2010/main" val="148338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3E7ED03-6202-417F-A7E2-1BB8AC53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Página web: Login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F7563C4-5BD3-429B-AB36-5645F2D30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7" y="1498175"/>
            <a:ext cx="10730699" cy="2119313"/>
          </a:xfrm>
          <a:prstGeom prst="rect">
            <a:avLst/>
          </a:prstGeom>
          <a:noFill/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E1B0726-F221-410E-A932-2FAB2F3045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8057" y="3770047"/>
            <a:ext cx="9784080" cy="1737360"/>
          </a:xfrm>
        </p:spPr>
        <p:txBody>
          <a:bodyPr/>
          <a:lstStyle/>
          <a:p>
            <a:r>
              <a:rPr lang="en-US" dirty="0" err="1"/>
              <a:t>Formulario</a:t>
            </a:r>
            <a:r>
              <a:rPr lang="en-US" dirty="0"/>
              <a:t> a </a:t>
            </a:r>
            <a:r>
              <a:rPr lang="en-US" dirty="0" err="1"/>
              <a:t>rellenar</a:t>
            </a:r>
            <a:r>
              <a:rPr lang="en-US" dirty="0"/>
              <a:t> por el Usuario. </a:t>
            </a:r>
          </a:p>
          <a:p>
            <a:r>
              <a:rPr lang="en-US" dirty="0"/>
              <a:t>Si el </a:t>
            </a:r>
            <a:r>
              <a:rPr lang="en-US" dirty="0" err="1"/>
              <a:t>usuario</a:t>
            </a:r>
            <a:r>
              <a:rPr lang="en-US" dirty="0"/>
              <a:t> no se </a:t>
            </a:r>
            <a:r>
              <a:rPr lang="en-US" dirty="0" err="1"/>
              <a:t>encontraba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 le </a:t>
            </a:r>
            <a:r>
              <a:rPr lang="en-US" dirty="0" err="1"/>
              <a:t>enviara</a:t>
            </a:r>
            <a:r>
              <a:rPr lang="en-US" dirty="0"/>
              <a:t> a </a:t>
            </a:r>
            <a:r>
              <a:rPr lang="en-US" dirty="0" err="1"/>
              <a:t>registrarse</a:t>
            </a:r>
            <a:r>
              <a:rPr lang="en-US" dirty="0"/>
              <a:t> (Register).</a:t>
            </a:r>
          </a:p>
          <a:p>
            <a:r>
              <a:rPr lang="en-US" dirty="0"/>
              <a:t>Si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incompletos</a:t>
            </a:r>
            <a:r>
              <a:rPr lang="en-US" dirty="0"/>
              <a:t> le </a:t>
            </a:r>
            <a:r>
              <a:rPr lang="en-US" dirty="0" err="1"/>
              <a:t>pedira</a:t>
            </a:r>
            <a:r>
              <a:rPr lang="en-US" dirty="0"/>
              <a:t> que </a:t>
            </a:r>
            <a:r>
              <a:rPr lang="en-US" dirty="0" err="1"/>
              <a:t>vuelva</a:t>
            </a:r>
            <a:r>
              <a:rPr lang="en-US" dirty="0"/>
              <a:t> a </a:t>
            </a:r>
            <a:r>
              <a:rPr lang="en-US" dirty="0" err="1"/>
              <a:t>introducirlos</a:t>
            </a:r>
            <a:r>
              <a:rPr lang="en-US" dirty="0"/>
              <a:t> </a:t>
            </a:r>
            <a:r>
              <a:rPr lang="en-US" dirty="0" err="1"/>
              <a:t>adecudamente</a:t>
            </a:r>
            <a:r>
              <a:rPr lang="en-US" dirty="0"/>
              <a:t> </a:t>
            </a:r>
            <a:r>
              <a:rPr lang="en-US" dirty="0" err="1"/>
              <a:t>mostrando</a:t>
            </a:r>
            <a:r>
              <a:rPr lang="en-US" dirty="0"/>
              <a:t> el </a:t>
            </a:r>
            <a:r>
              <a:rPr lang="en-US" dirty="0" err="1"/>
              <a:t>mensaje</a:t>
            </a:r>
            <a:r>
              <a:rPr lang="en-US" dirty="0"/>
              <a:t> de error “</a:t>
            </a:r>
            <a:r>
              <a:rPr lang="en-US" dirty="0" err="1"/>
              <a:t>Nombre</a:t>
            </a:r>
            <a:r>
              <a:rPr lang="en-US" dirty="0"/>
              <a:t> o </a:t>
            </a:r>
            <a:r>
              <a:rPr lang="en-US" dirty="0" err="1"/>
              <a:t>contraseña</a:t>
            </a:r>
            <a:r>
              <a:rPr lang="en-US" dirty="0"/>
              <a:t> </a:t>
            </a:r>
            <a:r>
              <a:rPr lang="en-US" dirty="0" err="1"/>
              <a:t>nulas</a:t>
            </a:r>
            <a:r>
              <a:rPr lang="en-US" dirty="0"/>
              <a:t>. </a:t>
            </a:r>
            <a:r>
              <a:rPr lang="en-US" dirty="0" err="1"/>
              <a:t>Reintentelo</a:t>
            </a:r>
            <a:r>
              <a:rPr lang="en-US" dirty="0"/>
              <a:t>.”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introducir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correctos</a:t>
            </a:r>
            <a:r>
              <a:rPr lang="en-US" dirty="0"/>
              <a:t> se le </a:t>
            </a:r>
            <a:r>
              <a:rPr lang="en-US" dirty="0" err="1"/>
              <a:t>enviará</a:t>
            </a:r>
            <a:r>
              <a:rPr lang="en-US" dirty="0"/>
              <a:t> a la </a:t>
            </a:r>
            <a:r>
              <a:rPr lang="en-US" dirty="0" err="1"/>
              <a:t>página</a:t>
            </a:r>
            <a:r>
              <a:rPr lang="en-US" dirty="0"/>
              <a:t> principal (Main)</a:t>
            </a:r>
          </a:p>
        </p:txBody>
      </p:sp>
    </p:spTree>
    <p:extLst>
      <p:ext uri="{BB962C8B-B14F-4D97-AF65-F5344CB8AC3E}">
        <p14:creationId xmlns:p14="http://schemas.microsoft.com/office/powerpoint/2010/main" val="165142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3E7ED03-6202-417F-A7E2-1BB8AC53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Página web: Register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E1B0726-F221-410E-A932-2FAB2F3045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8057" y="4099231"/>
            <a:ext cx="9784080" cy="1737360"/>
          </a:xfrm>
        </p:spPr>
        <p:txBody>
          <a:bodyPr/>
          <a:lstStyle/>
          <a:p>
            <a:r>
              <a:rPr lang="en-US" dirty="0" err="1"/>
              <a:t>Formulario</a:t>
            </a:r>
            <a:r>
              <a:rPr lang="en-US" dirty="0"/>
              <a:t> a </a:t>
            </a:r>
            <a:r>
              <a:rPr lang="en-US" dirty="0" err="1"/>
              <a:t>rellenar</a:t>
            </a:r>
            <a:r>
              <a:rPr lang="en-US" dirty="0"/>
              <a:t> por el Usuario. </a:t>
            </a:r>
          </a:p>
          <a:p>
            <a:r>
              <a:rPr lang="en-US" dirty="0"/>
              <a:t>Si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incompletos</a:t>
            </a:r>
            <a:r>
              <a:rPr lang="en-US" dirty="0"/>
              <a:t> le </a:t>
            </a:r>
            <a:r>
              <a:rPr lang="en-US" dirty="0" err="1"/>
              <a:t>pedira</a:t>
            </a:r>
            <a:r>
              <a:rPr lang="en-US" dirty="0"/>
              <a:t> que </a:t>
            </a:r>
            <a:r>
              <a:rPr lang="en-US" dirty="0" err="1"/>
              <a:t>vuelva</a:t>
            </a:r>
            <a:r>
              <a:rPr lang="en-US" dirty="0"/>
              <a:t> a </a:t>
            </a:r>
            <a:r>
              <a:rPr lang="en-US" dirty="0" err="1"/>
              <a:t>introducirlos</a:t>
            </a:r>
            <a:r>
              <a:rPr lang="en-US" dirty="0"/>
              <a:t> </a:t>
            </a:r>
            <a:r>
              <a:rPr lang="en-US" dirty="0" err="1"/>
              <a:t>adecudamente</a:t>
            </a:r>
            <a:r>
              <a:rPr lang="en-US" dirty="0"/>
              <a:t> </a:t>
            </a:r>
            <a:r>
              <a:rPr lang="en-US" dirty="0" err="1"/>
              <a:t>mostrando</a:t>
            </a:r>
            <a:r>
              <a:rPr lang="en-US" dirty="0"/>
              <a:t> el </a:t>
            </a:r>
            <a:r>
              <a:rPr lang="en-US" dirty="0" err="1"/>
              <a:t>mensaje</a:t>
            </a:r>
            <a:r>
              <a:rPr lang="en-US" dirty="0"/>
              <a:t> de error “</a:t>
            </a:r>
            <a:r>
              <a:rPr lang="en-US" dirty="0" err="1"/>
              <a:t>Nombre</a:t>
            </a:r>
            <a:r>
              <a:rPr lang="en-US" dirty="0"/>
              <a:t> o </a:t>
            </a:r>
            <a:r>
              <a:rPr lang="en-US" dirty="0" err="1"/>
              <a:t>contraseña</a:t>
            </a:r>
            <a:r>
              <a:rPr lang="en-US" dirty="0"/>
              <a:t> </a:t>
            </a:r>
            <a:r>
              <a:rPr lang="en-US" dirty="0" err="1"/>
              <a:t>nulas</a:t>
            </a:r>
            <a:r>
              <a:rPr lang="en-US" dirty="0"/>
              <a:t>. </a:t>
            </a:r>
            <a:r>
              <a:rPr lang="en-US" dirty="0" err="1"/>
              <a:t>Reintentelo</a:t>
            </a:r>
            <a:r>
              <a:rPr lang="en-US" dirty="0"/>
              <a:t>.”Si las </a:t>
            </a:r>
            <a:r>
              <a:rPr lang="en-US" dirty="0" err="1"/>
              <a:t>contraseñas</a:t>
            </a:r>
            <a:r>
              <a:rPr lang="en-US" dirty="0"/>
              <a:t> son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mostrara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de error “</a:t>
            </a:r>
            <a:r>
              <a:rPr lang="es-ES" dirty="0"/>
              <a:t>Las contraseñas no coinciden. </a:t>
            </a:r>
            <a:r>
              <a:rPr lang="es-ES" dirty="0" err="1"/>
              <a:t>Reintentelo</a:t>
            </a:r>
            <a:r>
              <a:rPr lang="es-ES" dirty="0"/>
              <a:t>.” y le volverá a aparecer el formulario,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introducir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correctos</a:t>
            </a:r>
            <a:r>
              <a:rPr lang="en-US" dirty="0"/>
              <a:t> se le </a:t>
            </a:r>
            <a:r>
              <a:rPr lang="en-US" dirty="0" err="1"/>
              <a:t>enviará</a:t>
            </a:r>
            <a:r>
              <a:rPr lang="en-US" dirty="0"/>
              <a:t> a la </a:t>
            </a:r>
            <a:r>
              <a:rPr lang="en-US" dirty="0" err="1"/>
              <a:t>página</a:t>
            </a:r>
            <a:r>
              <a:rPr lang="en-US" dirty="0"/>
              <a:t> principal (Main)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DAC5CC-7930-4111-82C1-2ED78D0B4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309313"/>
            <a:ext cx="11772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9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3E7ED03-6202-417F-A7E2-1BB8AC53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Página web: Main</a:t>
            </a:r>
          </a:p>
        </p:txBody>
      </p:sp>
      <p:pic>
        <p:nvPicPr>
          <p:cNvPr id="8" name="Imagen 7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EDE655F8-0155-4BF7-A953-10CE9558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5" y="1980897"/>
            <a:ext cx="8030935" cy="373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65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3E7ED03-6202-417F-A7E2-1BB8AC53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Página web: Main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E1B0726-F221-410E-A932-2FAB2F3045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8057" y="1463040"/>
            <a:ext cx="9784080" cy="4373551"/>
          </a:xfrm>
        </p:spPr>
        <p:txBody>
          <a:bodyPr/>
          <a:lstStyle/>
          <a:p>
            <a:pPr algn="just"/>
            <a:r>
              <a:rPr lang="en-US" sz="2000" dirty="0" err="1"/>
              <a:t>Aparece</a:t>
            </a:r>
            <a:r>
              <a:rPr lang="en-US" sz="2000" dirty="0"/>
              <a:t> una </a:t>
            </a:r>
            <a:r>
              <a:rPr lang="en-US" sz="2000" dirty="0" err="1"/>
              <a:t>tabla</a:t>
            </a:r>
            <a:r>
              <a:rPr lang="en-US" sz="2000" dirty="0"/>
              <a:t> </a:t>
            </a:r>
            <a:r>
              <a:rPr lang="en-US" sz="2000" dirty="0" err="1"/>
              <a:t>mostrando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videojuegos</a:t>
            </a:r>
            <a:r>
              <a:rPr lang="en-US" sz="2000" dirty="0"/>
              <a:t> </a:t>
            </a:r>
            <a:r>
              <a:rPr lang="en-US" sz="2000" dirty="0" err="1"/>
              <a:t>existentes</a:t>
            </a:r>
            <a:r>
              <a:rPr lang="en-US" sz="2000" dirty="0"/>
              <a:t> por </a:t>
            </a:r>
            <a:r>
              <a:rPr lang="en-US" sz="2000" dirty="0" err="1"/>
              <a:t>defecto</a:t>
            </a:r>
            <a:r>
              <a:rPr lang="en-US" sz="2000" dirty="0"/>
              <a:t>. Se </a:t>
            </a:r>
            <a:r>
              <a:rPr lang="en-US" sz="2000" dirty="0" err="1"/>
              <a:t>mostraran</a:t>
            </a:r>
            <a:r>
              <a:rPr lang="en-US" sz="2000" dirty="0"/>
              <a:t> sus </a:t>
            </a:r>
            <a:r>
              <a:rPr lang="en-US" sz="2000" dirty="0" err="1"/>
              <a:t>nombres</a:t>
            </a:r>
            <a:r>
              <a:rPr lang="en-US" sz="2000" dirty="0"/>
              <a:t>, sus </a:t>
            </a:r>
            <a:r>
              <a:rPr lang="en-US" sz="2000" dirty="0" err="1"/>
              <a:t>precios</a:t>
            </a:r>
            <a:r>
              <a:rPr lang="en-US" sz="2000" dirty="0"/>
              <a:t>, sus </a:t>
            </a:r>
            <a:r>
              <a:rPr lang="en-US" sz="2000" dirty="0" err="1"/>
              <a:t>categorias</a:t>
            </a:r>
            <a:r>
              <a:rPr lang="en-US" sz="2000" dirty="0"/>
              <a:t>, sus </a:t>
            </a:r>
            <a:r>
              <a:rPr lang="en-US" sz="2000" dirty="0" err="1"/>
              <a:t>plataformas</a:t>
            </a:r>
            <a:r>
              <a:rPr lang="en-US" sz="2000" dirty="0"/>
              <a:t> y </a:t>
            </a:r>
            <a:r>
              <a:rPr lang="en-US" sz="2000" dirty="0" err="1"/>
              <a:t>si</a:t>
            </a:r>
            <a:r>
              <a:rPr lang="en-US" sz="2000" dirty="0"/>
              <a:t> son </a:t>
            </a:r>
            <a:r>
              <a:rPr lang="en-US" sz="2000" dirty="0" err="1"/>
              <a:t>nuevos</a:t>
            </a:r>
            <a:r>
              <a:rPr lang="en-US" sz="2000" dirty="0"/>
              <a:t> o no.</a:t>
            </a:r>
          </a:p>
          <a:p>
            <a:pPr algn="just"/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parte</a:t>
            </a:r>
            <a:r>
              <a:rPr lang="en-US" sz="2000" dirty="0"/>
              <a:t> superior se </a:t>
            </a:r>
            <a:r>
              <a:rPr lang="en-US" sz="2000" dirty="0" err="1"/>
              <a:t>encuentran</a:t>
            </a:r>
            <a:r>
              <a:rPr lang="en-US" sz="2000" dirty="0"/>
              <a:t> </a:t>
            </a:r>
            <a:r>
              <a:rPr lang="en-US" sz="2000" dirty="0" err="1"/>
              <a:t>tres</a:t>
            </a:r>
            <a:r>
              <a:rPr lang="en-US" sz="2000" dirty="0"/>
              <a:t> </a:t>
            </a:r>
            <a:r>
              <a:rPr lang="en-US" sz="2000" dirty="0" err="1"/>
              <a:t>combobox</a:t>
            </a:r>
            <a:r>
              <a:rPr lang="en-US" sz="2000" dirty="0"/>
              <a:t> para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filtrar</a:t>
            </a:r>
            <a:r>
              <a:rPr lang="en-US" sz="2000" dirty="0"/>
              <a:t> </a:t>
            </a:r>
            <a:r>
              <a:rPr lang="en-US" sz="2000" dirty="0" err="1"/>
              <a:t>lso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videojuegos</a:t>
            </a:r>
            <a:r>
              <a:rPr lang="en-US" sz="2000" dirty="0"/>
              <a:t> por </a:t>
            </a:r>
            <a:r>
              <a:rPr lang="en-US" sz="2000" dirty="0" err="1"/>
              <a:t>consola</a:t>
            </a:r>
            <a:r>
              <a:rPr lang="en-US" sz="2000" dirty="0"/>
              <a:t>, </a:t>
            </a:r>
            <a:r>
              <a:rPr lang="en-US" sz="2000" dirty="0" err="1"/>
              <a:t>estado</a:t>
            </a:r>
            <a:r>
              <a:rPr lang="en-US" sz="2000" dirty="0"/>
              <a:t> y </a:t>
            </a:r>
            <a:r>
              <a:rPr lang="en-US" sz="2000" dirty="0" err="1"/>
              <a:t>categorias</a:t>
            </a:r>
            <a:r>
              <a:rPr lang="en-US" sz="2000" dirty="0"/>
              <a:t>. </a:t>
            </a:r>
            <a:r>
              <a:rPr lang="en-US" sz="2000" dirty="0" err="1"/>
              <a:t>Debajo</a:t>
            </a:r>
            <a:r>
              <a:rPr lang="en-US" sz="2000" dirty="0"/>
              <a:t> se </a:t>
            </a:r>
            <a:r>
              <a:rPr lang="en-US" sz="2000" dirty="0" err="1"/>
              <a:t>ecuentra</a:t>
            </a:r>
            <a:r>
              <a:rPr lang="en-US" sz="2000" dirty="0"/>
              <a:t> un </a:t>
            </a:r>
            <a:r>
              <a:rPr lang="en-US" sz="2000" dirty="0" err="1"/>
              <a:t>boton</a:t>
            </a:r>
            <a:r>
              <a:rPr lang="en-US" sz="2000" dirty="0"/>
              <a:t> para </a:t>
            </a:r>
            <a:r>
              <a:rPr lang="en-US" sz="2000" dirty="0" err="1"/>
              <a:t>actualizar</a:t>
            </a:r>
            <a:r>
              <a:rPr lang="en-US" sz="2000" dirty="0"/>
              <a:t> la </a:t>
            </a:r>
            <a:r>
              <a:rPr lang="en-US" sz="2000" dirty="0" err="1"/>
              <a:t>tabla</a:t>
            </a:r>
            <a:r>
              <a:rPr lang="en-US" sz="2000" dirty="0"/>
              <a:t> </a:t>
            </a: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filtros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parte</a:t>
            </a:r>
            <a:r>
              <a:rPr lang="en-US" sz="2000" dirty="0"/>
              <a:t> central </a:t>
            </a:r>
            <a:r>
              <a:rPr lang="en-US" sz="2000" dirty="0" err="1"/>
              <a:t>apareceran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videojuegos</a:t>
            </a:r>
            <a:r>
              <a:rPr lang="en-US" sz="2000" dirty="0"/>
              <a:t> </a:t>
            </a:r>
            <a:r>
              <a:rPr lang="en-US" sz="2000" dirty="0" err="1"/>
              <a:t>filtrados</a:t>
            </a:r>
            <a:r>
              <a:rPr lang="en-US" sz="2000" dirty="0"/>
              <a:t> para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seleccionar</a:t>
            </a:r>
            <a:r>
              <a:rPr lang="en-US" sz="2000" dirty="0"/>
              <a:t> los que se </a:t>
            </a:r>
            <a:r>
              <a:rPr lang="en-US" sz="2000" dirty="0" err="1"/>
              <a:t>desean</a:t>
            </a:r>
            <a:r>
              <a:rPr lang="en-US" sz="2000" dirty="0"/>
              <a:t> </a:t>
            </a:r>
            <a:r>
              <a:rPr lang="en-US" sz="2000" dirty="0" err="1"/>
              <a:t>comprar</a:t>
            </a:r>
            <a:r>
              <a:rPr lang="en-US" sz="2000" dirty="0"/>
              <a:t>. Justo </a:t>
            </a:r>
            <a:r>
              <a:rPr lang="en-US" sz="2000" dirty="0" err="1"/>
              <a:t>debajo</a:t>
            </a:r>
            <a:r>
              <a:rPr lang="en-US" sz="2000" dirty="0"/>
              <a:t> </a:t>
            </a:r>
            <a:r>
              <a:rPr lang="en-US" sz="2000" dirty="0" err="1"/>
              <a:t>aparecera</a:t>
            </a:r>
            <a:r>
              <a:rPr lang="en-US" sz="2000" dirty="0"/>
              <a:t> el </a:t>
            </a:r>
            <a:r>
              <a:rPr lang="en-US" sz="2000" dirty="0" err="1"/>
              <a:t>boton</a:t>
            </a:r>
            <a:r>
              <a:rPr lang="en-US" sz="2000" dirty="0"/>
              <a:t> </a:t>
            </a:r>
            <a:r>
              <a:rPr lang="en-US" sz="2000" dirty="0" err="1"/>
              <a:t>comprar</a:t>
            </a:r>
            <a:r>
              <a:rPr lang="en-US" sz="2000" dirty="0"/>
              <a:t> para </a:t>
            </a:r>
            <a:r>
              <a:rPr lang="en-US" sz="2000" dirty="0" err="1"/>
              <a:t>enviar</a:t>
            </a:r>
            <a:r>
              <a:rPr lang="en-US" sz="2000" dirty="0"/>
              <a:t> a la </a:t>
            </a:r>
            <a:r>
              <a:rPr lang="en-US" sz="2000" dirty="0" err="1"/>
              <a:t>pagina</a:t>
            </a:r>
            <a:r>
              <a:rPr lang="en-US" sz="2000" dirty="0"/>
              <a:t> de </a:t>
            </a:r>
            <a:r>
              <a:rPr lang="en-US" sz="2000" dirty="0" err="1"/>
              <a:t>compra</a:t>
            </a:r>
            <a:r>
              <a:rPr lang="en-US" sz="2000" dirty="0"/>
              <a:t> (</a:t>
            </a:r>
            <a:r>
              <a:rPr lang="en-US" sz="2000" dirty="0" err="1"/>
              <a:t>Comprar</a:t>
            </a:r>
            <a:r>
              <a:rPr lang="en-US" sz="2000" dirty="0"/>
              <a:t>).</a:t>
            </a:r>
          </a:p>
          <a:p>
            <a:pPr algn="just"/>
            <a:r>
              <a:rPr lang="en-US" sz="2000" dirty="0"/>
              <a:t>Si no se ha </a:t>
            </a:r>
            <a:r>
              <a:rPr lang="en-US" sz="2000" dirty="0" err="1"/>
              <a:t>seleccionado</a:t>
            </a:r>
            <a:r>
              <a:rPr lang="en-US" sz="2000" dirty="0"/>
              <a:t> </a:t>
            </a:r>
            <a:r>
              <a:rPr lang="en-US" sz="2000" dirty="0" err="1"/>
              <a:t>ningun</a:t>
            </a:r>
            <a:r>
              <a:rPr lang="en-US" sz="2000" dirty="0"/>
              <a:t> </a:t>
            </a:r>
            <a:r>
              <a:rPr lang="en-US" sz="2000" dirty="0" err="1"/>
              <a:t>videojuego</a:t>
            </a:r>
            <a:r>
              <a:rPr lang="en-US" sz="2000" dirty="0"/>
              <a:t> </a:t>
            </a:r>
            <a:r>
              <a:rPr lang="en-US" sz="2000" dirty="0" err="1"/>
              <a:t>aparecera</a:t>
            </a:r>
            <a:r>
              <a:rPr lang="en-US" sz="2000" dirty="0"/>
              <a:t> el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mensaje</a:t>
            </a:r>
            <a:r>
              <a:rPr lang="en-US" sz="2000" dirty="0"/>
              <a:t> “</a:t>
            </a:r>
            <a:r>
              <a:rPr lang="es-ES" sz="2000" dirty="0"/>
              <a:t>No ha seleccionado </a:t>
            </a:r>
            <a:r>
              <a:rPr lang="es-ES" sz="2000" dirty="0" err="1"/>
              <a:t>articulos</a:t>
            </a:r>
            <a:r>
              <a:rPr lang="es-ES" sz="2000" dirty="0"/>
              <a:t> vuelva al </a:t>
            </a:r>
            <a:r>
              <a:rPr lang="es-ES" sz="2000" dirty="0" err="1"/>
              <a:t>menu</a:t>
            </a:r>
            <a:r>
              <a:rPr lang="es-ES" sz="2000" dirty="0"/>
              <a:t> principal” y se ofrecerá un botón para volver al menú principal (</a:t>
            </a:r>
            <a:r>
              <a:rPr lang="es-ES" sz="2000" dirty="0" err="1"/>
              <a:t>Main</a:t>
            </a:r>
            <a:r>
              <a:rPr lang="es-ES" sz="2000" dirty="0"/>
              <a:t>). En caso contrario se enviara correctamente a la pagina de compra (Comprar).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341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3E7ED03-6202-417F-A7E2-1BB8AC53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Página web: </a:t>
            </a:r>
            <a:r>
              <a:rPr lang="en-US" dirty="0" err="1"/>
              <a:t>Comprar</a:t>
            </a:r>
            <a:endParaRPr lang="en-US" dirty="0"/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0B73D86-5103-40DD-AF63-A102C784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5" y="2282057"/>
            <a:ext cx="8030935" cy="3132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8364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7_TF89715846" id="{EA9DA29A-4F4B-4A51-AAEF-5D726F3D5AAE}" vid="{08152E00-DFD4-4991-814E-5D320BB647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0439D9-8631-4FC1-BCE0-1BDB23425EE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7D8A4B1-1036-4F2B-9C1A-A86F68D31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océano</Template>
  <TotalTime>66</TotalTime>
  <Words>754</Words>
  <Application>Microsoft Office PowerPoint</Application>
  <PresentationFormat>Panorámica</PresentationFormat>
  <Paragraphs>80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Tema de Office</vt:lpstr>
      <vt:lpstr>GAM3</vt:lpstr>
      <vt:lpstr>Índice</vt:lpstr>
      <vt:lpstr>Base de datos: Tablas </vt:lpstr>
      <vt:lpstr>Base de datos: Tablas </vt:lpstr>
      <vt:lpstr>Página web: Login</vt:lpstr>
      <vt:lpstr>Página web: Register</vt:lpstr>
      <vt:lpstr>Página web: Main</vt:lpstr>
      <vt:lpstr>Página web: Main</vt:lpstr>
      <vt:lpstr>Página web: Comprar</vt:lpstr>
      <vt:lpstr>Página web: Comprar</vt:lpstr>
      <vt:lpstr>Página web: Tramitar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GAM3</dc:title>
  <dc:creator>Ivan Ledesma</dc:creator>
  <cp:lastModifiedBy>Alex M</cp:lastModifiedBy>
  <cp:revision>7</cp:revision>
  <dcterms:created xsi:type="dcterms:W3CDTF">2021-05-27T14:10:38Z</dcterms:created>
  <dcterms:modified xsi:type="dcterms:W3CDTF">2021-05-27T16:27:51Z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