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10"/>
    <p:sldId id="259" r:id="rId11"/>
    <p:sldId id="260" r:id="rId12"/>
    <p:sldId id="261" r:id="rId13"/>
    <p:sldId id="262" r:id="rId14"/>
    <p:sldId id="263" r:id="rId15"/>
    <p:sldId id="264" r:id="rId16"/>
    <p:sldId id="265" r:id="rId17"/>
    <p:sldId id="266" r:id="rId18"/>
    <p:sldId id="267"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notesMaster" Target="notesMasters/notesMaster1.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Kubernetes, also known as K8s, was originally developed by Google and is now maintained by the Cloud Native Computing Foundation (CNCF). It helps manage containerized applications in various environments, from on-premises to cloud-based infrastructures.</a:t>
            </a:r>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Kubernetes is used by organizations of all sizes to run a wide variety of applications. Its flexibility and scalability make it an ideal platform for modern, cloud-native applications.</a:t>
            </a:r>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conclusion, Kubernetes provides a robust and flexible platform for managing containerized applications. Its wide range of features and strong community support make it an essential tool for modern application development and deployment.</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Kubernetes was inspired by Google's experience with Borg and Omega, their internal cluster management systems. The name 'Kubernetes' comes from the Greek word for 'helmsman' or 'pilot'.</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Kubernetes offers a wide range of features that make it a powerful and flexible platform for managing containerized applications. These features help ensure the reliability, scalability, and security of applications running in a Kubernetes cluster.</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master node includes components like the API server, etcd, controller manager, and scheduler. Worker nodes include the kubelet, kube-proxy, and container runtime.</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master components are responsible for maintaining the desired state of the cluster, managing the lifecycle of applications, and ensuring the overall health of the cluster.</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Worker nodes run the containerized applications and communicate with the master node to receive instructions and report on the status of the applications.</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Kubernetes networking allows for seamless communication between pods, services, and external resources. It supports various networking plugins, such as Calico, Flannel, and Weave.</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Deployments provide declarative updates to applications, allowing you to define the desired state and let Kubernetes handle the rest. This makes it easy to manage application lifecycle and ensure high availability.</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Kubernetes services abstract the underlying pods and provide a consistent way to access them. This allows for easy scaling and ensures that applications can communicate reliably.</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Introduction to Kubernetes</a:t>
            </a:r>
          </a:p>
        </p:txBody>
      </p:sp>
      <p:sp>
        <p:nvSpPr>
          <p:cNvPr id="3" name="Subtitle 2"/>
          <p:cNvSpPr>
            <a:spLocks noGrp="1"/>
          </p:cNvSpPr>
          <p:nvPr>
            <p:ph type="subTitle" idx="1"/>
          </p:nvPr>
        </p:nvSpPr>
        <p:spPr/>
        <p:txBody>
          <a:bodyPr/>
          <a:lstStyle/>
          <a:p>
            <a:r>
              <a:t>An Overview of Kubernetes and Its Ecosystem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Services in Kubernetes</a:t>
            </a:r>
          </a:p>
        </p:txBody>
      </p:sp>
      <p:sp>
        <p:nvSpPr>
          <p:cNvPr id="3" name="Content Placeholder 2"/>
          <p:cNvSpPr>
            <a:spLocks noGrp="1"/>
          </p:cNvSpPr>
          <p:nvPr>
            <p:ph idx="1"/>
          </p:nvPr>
        </p:nvSpPr>
        <p:spPr/>
        <p:txBody>
          <a:bodyPr/>
          <a:lstStyle/>
          <a:p>
            <a:r>
              <a:t>Services provide a stable IP address and DNS name for accessing a set of pods. They enable load balancing and service discovery.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Real-World Use Cases</a:t>
            </a:r>
          </a:p>
        </p:txBody>
      </p:sp>
      <p:sp>
        <p:nvSpPr>
          <p:cNvPr id="3" name="Content Placeholder 2"/>
          <p:cNvSpPr>
            <a:spLocks noGrp="1"/>
          </p:cNvSpPr>
          <p:nvPr>
            <p:ph idx="1"/>
          </p:nvPr>
        </p:nvSpPr>
        <p:spPr/>
        <p:txBody>
          <a:bodyPr/>
          <a:lstStyle/>
          <a:p>
            <a:r>
              <a:t>- Running microservices architectures</a:t>
            </a:r>
          </a:p>
          <a:p>
            <a:r>
              <a:t>- Continuous integration and delivery (CI/CD)</a:t>
            </a:r>
          </a:p>
          <a:p>
            <a:r>
              <a:t>- Big data processing</a:t>
            </a:r>
          </a:p>
          <a:p>
            <a:r>
              <a:t>- Machine learning workflows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Kubernetes has revolutionized the way we manage containerized applications. Its powerful features and vibrant ecosystem make it a key player in the cloud-native landscape.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Kubernetes?</a:t>
            </a:r>
          </a:p>
        </p:txBody>
      </p:sp>
      <p:sp>
        <p:nvSpPr>
          <p:cNvPr id="3" name="Content Placeholder 2"/>
          <p:cNvSpPr>
            <a:spLocks noGrp="1"/>
          </p:cNvSpPr>
          <p:nvPr>
            <p:ph idx="1"/>
          </p:nvPr>
        </p:nvSpPr>
        <p:spPr/>
        <p:txBody>
          <a:bodyPr/>
          <a:lstStyle/>
          <a:p>
            <a:r>
              <a:t>Kubernetes is an open-source container orchestration platform that automates the deployment, scaling, and management of containerized applications.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History of Kubernetes</a:t>
            </a:r>
          </a:p>
        </p:txBody>
      </p:sp>
      <p:sp>
        <p:nvSpPr>
          <p:cNvPr id="3" name="Content Placeholder 2"/>
          <p:cNvSpPr>
            <a:spLocks noGrp="1"/>
          </p:cNvSpPr>
          <p:nvPr>
            <p:ph idx="1"/>
          </p:nvPr>
        </p:nvSpPr>
        <p:spPr/>
        <p:txBody>
          <a:bodyPr/>
          <a:lstStyle/>
          <a:p>
            <a:r>
              <a:t>Kubernetes was born out of Google's internal project called Borg. It was open-sourced in 2014 and has since become the de facto standard for container orchestration.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Features of Kubernetes</a:t>
            </a:r>
          </a:p>
        </p:txBody>
      </p:sp>
      <p:sp>
        <p:nvSpPr>
          <p:cNvPr id="3" name="Content Placeholder 2"/>
          <p:cNvSpPr>
            <a:spLocks noGrp="1"/>
          </p:cNvSpPr>
          <p:nvPr>
            <p:ph idx="1"/>
          </p:nvPr>
        </p:nvSpPr>
        <p:spPr/>
        <p:txBody>
          <a:bodyPr/>
          <a:lstStyle/>
          <a:p>
            <a:r>
              <a:t>- Automated rollouts and rollbacks</a:t>
            </a:r>
          </a:p>
          <a:p>
            <a:r>
              <a:t>- Service discovery and load balancing</a:t>
            </a:r>
          </a:p>
          <a:p>
            <a:r>
              <a:t>- Storage orchestration</a:t>
            </a:r>
          </a:p>
          <a:p>
            <a:r>
              <a:t>- Self-healing</a:t>
            </a:r>
          </a:p>
          <a:p>
            <a:r>
              <a:t>- Secret and configuration management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Kubernetes Architecture</a:t>
            </a:r>
          </a:p>
        </p:txBody>
      </p:sp>
      <p:sp>
        <p:nvSpPr>
          <p:cNvPr id="3" name="Content Placeholder 2"/>
          <p:cNvSpPr>
            <a:spLocks noGrp="1"/>
          </p:cNvSpPr>
          <p:nvPr>
            <p:ph idx="1"/>
          </p:nvPr>
        </p:nvSpPr>
        <p:spPr/>
        <p:txBody>
          <a:bodyPr/>
          <a:lstStyle/>
          <a:p>
            <a:r>
              <a:t>Kubernetes follows a master-worker architecture. The master node controls and manages the cluster, while worker nodes run the containerized applications.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Master Components</a:t>
            </a:r>
          </a:p>
        </p:txBody>
      </p:sp>
      <p:sp>
        <p:nvSpPr>
          <p:cNvPr id="3" name="Content Placeholder 2"/>
          <p:cNvSpPr>
            <a:spLocks noGrp="1"/>
          </p:cNvSpPr>
          <p:nvPr>
            <p:ph idx="1"/>
          </p:nvPr>
        </p:nvSpPr>
        <p:spPr/>
        <p:txBody>
          <a:bodyPr/>
          <a:lstStyle/>
          <a:p>
            <a:r>
              <a:t>- API Server: Exposes the Kubernetes API</a:t>
            </a:r>
          </a:p>
          <a:p>
            <a:r>
              <a:t>- etcd: Key-value store for cluster data</a:t>
            </a:r>
          </a:p>
          <a:p>
            <a:r>
              <a:t>- Controller Manager: Manages controllers</a:t>
            </a:r>
          </a:p>
          <a:p>
            <a:r>
              <a:t>- Scheduler: Assigns workloads to nodes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Node Components</a:t>
            </a:r>
          </a:p>
        </p:txBody>
      </p:sp>
      <p:sp>
        <p:nvSpPr>
          <p:cNvPr id="3" name="Content Placeholder 2"/>
          <p:cNvSpPr>
            <a:spLocks noGrp="1"/>
          </p:cNvSpPr>
          <p:nvPr>
            <p:ph idx="1"/>
          </p:nvPr>
        </p:nvSpPr>
        <p:spPr/>
        <p:txBody>
          <a:bodyPr/>
          <a:lstStyle/>
          <a:p>
            <a:r>
              <a:t>- Kubelet: Ensures containers are running</a:t>
            </a:r>
          </a:p>
          <a:p>
            <a:r>
              <a:t>- Kube-proxy: Manages networking</a:t>
            </a:r>
          </a:p>
          <a:p>
            <a:r>
              <a:t>- Container Runtime: Runs containers (e.g., Docker, containerd)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Networking in Kubernetes</a:t>
            </a:r>
          </a:p>
        </p:txBody>
      </p:sp>
      <p:sp>
        <p:nvSpPr>
          <p:cNvPr id="3" name="Content Placeholder 2"/>
          <p:cNvSpPr>
            <a:spLocks noGrp="1"/>
          </p:cNvSpPr>
          <p:nvPr>
            <p:ph idx="1"/>
          </p:nvPr>
        </p:nvSpPr>
        <p:spPr/>
        <p:txBody>
          <a:bodyPr/>
          <a:lstStyle/>
          <a:p>
            <a:r>
              <a:t>Kubernetes uses a flat network model, where each pod gets its own IP address. Services provide stable IPs and DNS names for accessing pods.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Deployments in Kubernetes</a:t>
            </a:r>
          </a:p>
        </p:txBody>
      </p:sp>
      <p:sp>
        <p:nvSpPr>
          <p:cNvPr id="3" name="Content Placeholder 2"/>
          <p:cNvSpPr>
            <a:spLocks noGrp="1"/>
          </p:cNvSpPr>
          <p:nvPr>
            <p:ph idx="1"/>
          </p:nvPr>
        </p:nvSpPr>
        <p:spPr/>
        <p:txBody>
          <a:bodyPr/>
          <a:lstStyle/>
          <a:p>
            <a:r>
              <a:t>Deployments manage the rollout and scaling of applications. They ensure the desired number of replicas are running and handle updates and rollbacks.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