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37.svg"/><Relationship Id="rId4" Type="http://schemas.openxmlformats.org/officeDocument/2006/relationships/image" Target="../media/image33.svg"/><Relationship Id="rId9" Type="http://schemas.openxmlformats.org/officeDocument/2006/relationships/image" Target="../media/image3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37.svg"/><Relationship Id="rId4" Type="http://schemas.openxmlformats.org/officeDocument/2006/relationships/image" Target="../media/image33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936EC0-1AC1-4BE4-9891-B9FAB2509AC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DD7D59-493D-48B4-BF78-8D4892B5346B}">
      <dgm:prSet/>
      <dgm:spPr/>
      <dgm:t>
        <a:bodyPr/>
        <a:lstStyle/>
        <a:p>
          <a:r>
            <a:rPr lang="en-US"/>
            <a:t>1. Automated rollouts and rollbacks</a:t>
          </a:r>
        </a:p>
      </dgm:t>
    </dgm:pt>
    <dgm:pt modelId="{9527CA8D-D2E0-486E-A6AD-EBC1C792873D}" type="parTrans" cxnId="{896495C8-C251-48AA-9943-2AC09E4BCC78}">
      <dgm:prSet/>
      <dgm:spPr/>
      <dgm:t>
        <a:bodyPr/>
        <a:lstStyle/>
        <a:p>
          <a:endParaRPr lang="en-US"/>
        </a:p>
      </dgm:t>
    </dgm:pt>
    <dgm:pt modelId="{939D6A6A-75F7-44A0-ABF1-B19BF188198B}" type="sibTrans" cxnId="{896495C8-C251-48AA-9943-2AC09E4BCC78}">
      <dgm:prSet/>
      <dgm:spPr/>
      <dgm:t>
        <a:bodyPr/>
        <a:lstStyle/>
        <a:p>
          <a:endParaRPr lang="en-US"/>
        </a:p>
      </dgm:t>
    </dgm:pt>
    <dgm:pt modelId="{4B6571E9-F507-4EB8-A4D9-4C33C9C3F7B2}">
      <dgm:prSet/>
      <dgm:spPr/>
      <dgm:t>
        <a:bodyPr/>
        <a:lstStyle/>
        <a:p>
          <a:r>
            <a:rPr lang="en-US"/>
            <a:t>2. Service discovery and load balancing</a:t>
          </a:r>
        </a:p>
      </dgm:t>
    </dgm:pt>
    <dgm:pt modelId="{AD05F076-61D4-4E14-8167-7A1AC55A82B7}" type="parTrans" cxnId="{BFEBC568-23F2-45B3-A858-FF50FED41B5C}">
      <dgm:prSet/>
      <dgm:spPr/>
      <dgm:t>
        <a:bodyPr/>
        <a:lstStyle/>
        <a:p>
          <a:endParaRPr lang="en-US"/>
        </a:p>
      </dgm:t>
    </dgm:pt>
    <dgm:pt modelId="{4FBB0B44-940A-4740-BC4D-7A885A90267E}" type="sibTrans" cxnId="{BFEBC568-23F2-45B3-A858-FF50FED41B5C}">
      <dgm:prSet/>
      <dgm:spPr/>
      <dgm:t>
        <a:bodyPr/>
        <a:lstStyle/>
        <a:p>
          <a:endParaRPr lang="en-US"/>
        </a:p>
      </dgm:t>
    </dgm:pt>
    <dgm:pt modelId="{6A1302D2-6C1C-4AE0-B96F-4D013EFB642F}">
      <dgm:prSet/>
      <dgm:spPr/>
      <dgm:t>
        <a:bodyPr/>
        <a:lstStyle/>
        <a:p>
          <a:r>
            <a:rPr lang="en-US"/>
            <a:t>3. Storage orchestration</a:t>
          </a:r>
        </a:p>
      </dgm:t>
    </dgm:pt>
    <dgm:pt modelId="{EE14E623-8897-445B-B3E1-3C6CA8D25017}" type="parTrans" cxnId="{2D98A443-42AE-4C22-9B54-0B1B060572BE}">
      <dgm:prSet/>
      <dgm:spPr/>
      <dgm:t>
        <a:bodyPr/>
        <a:lstStyle/>
        <a:p>
          <a:endParaRPr lang="en-US"/>
        </a:p>
      </dgm:t>
    </dgm:pt>
    <dgm:pt modelId="{7F8B36CA-CE95-4E09-A54F-B3608DC5307C}" type="sibTrans" cxnId="{2D98A443-42AE-4C22-9B54-0B1B060572BE}">
      <dgm:prSet/>
      <dgm:spPr/>
      <dgm:t>
        <a:bodyPr/>
        <a:lstStyle/>
        <a:p>
          <a:endParaRPr lang="en-US"/>
        </a:p>
      </dgm:t>
    </dgm:pt>
    <dgm:pt modelId="{45AD5573-C05E-454B-A2D0-2A76C98D3FDC}">
      <dgm:prSet/>
      <dgm:spPr/>
      <dgm:t>
        <a:bodyPr/>
        <a:lstStyle/>
        <a:p>
          <a:r>
            <a:rPr lang="en-US"/>
            <a:t>4. Self-healing</a:t>
          </a:r>
        </a:p>
      </dgm:t>
    </dgm:pt>
    <dgm:pt modelId="{3AE44F44-CD09-42DE-9962-21942DBA8559}" type="parTrans" cxnId="{0E9E6C0A-E5D7-4178-8291-DFBF7C035EAE}">
      <dgm:prSet/>
      <dgm:spPr/>
      <dgm:t>
        <a:bodyPr/>
        <a:lstStyle/>
        <a:p>
          <a:endParaRPr lang="en-US"/>
        </a:p>
      </dgm:t>
    </dgm:pt>
    <dgm:pt modelId="{8F23095E-34AF-44D0-AD4B-180ABBC8325F}" type="sibTrans" cxnId="{0E9E6C0A-E5D7-4178-8291-DFBF7C035EAE}">
      <dgm:prSet/>
      <dgm:spPr/>
      <dgm:t>
        <a:bodyPr/>
        <a:lstStyle/>
        <a:p>
          <a:endParaRPr lang="en-US"/>
        </a:p>
      </dgm:t>
    </dgm:pt>
    <dgm:pt modelId="{559342D6-4B53-4C94-8813-0F52AB4E7260}">
      <dgm:prSet/>
      <dgm:spPr/>
      <dgm:t>
        <a:bodyPr/>
        <a:lstStyle/>
        <a:p>
          <a:r>
            <a:rPr lang="en-US"/>
            <a:t>5. Secret and configuration management</a:t>
          </a:r>
        </a:p>
      </dgm:t>
    </dgm:pt>
    <dgm:pt modelId="{D7FF5BAA-917C-414B-9963-EBC20A04AF99}" type="parTrans" cxnId="{33B8412B-C5C2-40C8-A98C-71E6CEFC0D27}">
      <dgm:prSet/>
      <dgm:spPr/>
      <dgm:t>
        <a:bodyPr/>
        <a:lstStyle/>
        <a:p>
          <a:endParaRPr lang="en-US"/>
        </a:p>
      </dgm:t>
    </dgm:pt>
    <dgm:pt modelId="{7F44FB22-28F3-4E49-AAF9-A0A93FFBE392}" type="sibTrans" cxnId="{33B8412B-C5C2-40C8-A98C-71E6CEFC0D27}">
      <dgm:prSet/>
      <dgm:spPr/>
      <dgm:t>
        <a:bodyPr/>
        <a:lstStyle/>
        <a:p>
          <a:endParaRPr lang="en-US"/>
        </a:p>
      </dgm:t>
    </dgm:pt>
    <dgm:pt modelId="{1650721E-85F6-446A-8A0C-4D21C4F770FC}" type="pres">
      <dgm:prSet presAssocID="{9C936EC0-1AC1-4BE4-9891-B9FAB2509AC1}" presName="Name0" presStyleCnt="0">
        <dgm:presLayoutVars>
          <dgm:dir/>
          <dgm:resizeHandles val="exact"/>
        </dgm:presLayoutVars>
      </dgm:prSet>
      <dgm:spPr/>
    </dgm:pt>
    <dgm:pt modelId="{A77CA81D-BFAB-4C00-A2E9-2163357A478B}" type="pres">
      <dgm:prSet presAssocID="{02DD7D59-493D-48B4-BF78-8D4892B5346B}" presName="node" presStyleLbl="node1" presStyleIdx="0" presStyleCnt="5">
        <dgm:presLayoutVars>
          <dgm:bulletEnabled val="1"/>
        </dgm:presLayoutVars>
      </dgm:prSet>
      <dgm:spPr/>
    </dgm:pt>
    <dgm:pt modelId="{273E4494-27F3-425D-802B-A34AD30927A4}" type="pres">
      <dgm:prSet presAssocID="{939D6A6A-75F7-44A0-ABF1-B19BF188198B}" presName="sibTrans" presStyleLbl="sibTrans1D1" presStyleIdx="0" presStyleCnt="4"/>
      <dgm:spPr/>
    </dgm:pt>
    <dgm:pt modelId="{A1ED620A-4E3B-4030-8123-67FAD4AF6D75}" type="pres">
      <dgm:prSet presAssocID="{939D6A6A-75F7-44A0-ABF1-B19BF188198B}" presName="connectorText" presStyleLbl="sibTrans1D1" presStyleIdx="0" presStyleCnt="4"/>
      <dgm:spPr/>
    </dgm:pt>
    <dgm:pt modelId="{DA980524-AF4C-45F0-9440-A9EA12016528}" type="pres">
      <dgm:prSet presAssocID="{4B6571E9-F507-4EB8-A4D9-4C33C9C3F7B2}" presName="node" presStyleLbl="node1" presStyleIdx="1" presStyleCnt="5">
        <dgm:presLayoutVars>
          <dgm:bulletEnabled val="1"/>
        </dgm:presLayoutVars>
      </dgm:prSet>
      <dgm:spPr/>
    </dgm:pt>
    <dgm:pt modelId="{E1B66957-26F9-4D62-9874-96407E6275CE}" type="pres">
      <dgm:prSet presAssocID="{4FBB0B44-940A-4740-BC4D-7A885A90267E}" presName="sibTrans" presStyleLbl="sibTrans1D1" presStyleIdx="1" presStyleCnt="4"/>
      <dgm:spPr/>
    </dgm:pt>
    <dgm:pt modelId="{E423937D-9B07-4059-BA11-84AC9AC83435}" type="pres">
      <dgm:prSet presAssocID="{4FBB0B44-940A-4740-BC4D-7A885A90267E}" presName="connectorText" presStyleLbl="sibTrans1D1" presStyleIdx="1" presStyleCnt="4"/>
      <dgm:spPr/>
    </dgm:pt>
    <dgm:pt modelId="{EA171CD2-CA8F-4BC2-9D83-2EC2104D54B1}" type="pres">
      <dgm:prSet presAssocID="{6A1302D2-6C1C-4AE0-B96F-4D013EFB642F}" presName="node" presStyleLbl="node1" presStyleIdx="2" presStyleCnt="5">
        <dgm:presLayoutVars>
          <dgm:bulletEnabled val="1"/>
        </dgm:presLayoutVars>
      </dgm:prSet>
      <dgm:spPr/>
    </dgm:pt>
    <dgm:pt modelId="{41D05538-FB7A-4C51-9079-74B48F95F26D}" type="pres">
      <dgm:prSet presAssocID="{7F8B36CA-CE95-4E09-A54F-B3608DC5307C}" presName="sibTrans" presStyleLbl="sibTrans1D1" presStyleIdx="2" presStyleCnt="4"/>
      <dgm:spPr/>
    </dgm:pt>
    <dgm:pt modelId="{E90C5A15-115F-49C3-A91A-59D899CCBB98}" type="pres">
      <dgm:prSet presAssocID="{7F8B36CA-CE95-4E09-A54F-B3608DC5307C}" presName="connectorText" presStyleLbl="sibTrans1D1" presStyleIdx="2" presStyleCnt="4"/>
      <dgm:spPr/>
    </dgm:pt>
    <dgm:pt modelId="{6F707DB1-0990-484B-8ADD-B4D6BCAFEEEC}" type="pres">
      <dgm:prSet presAssocID="{45AD5573-C05E-454B-A2D0-2A76C98D3FDC}" presName="node" presStyleLbl="node1" presStyleIdx="3" presStyleCnt="5">
        <dgm:presLayoutVars>
          <dgm:bulletEnabled val="1"/>
        </dgm:presLayoutVars>
      </dgm:prSet>
      <dgm:spPr/>
    </dgm:pt>
    <dgm:pt modelId="{01CE7B4D-3EDB-4DAC-85D7-FD992148E6FC}" type="pres">
      <dgm:prSet presAssocID="{8F23095E-34AF-44D0-AD4B-180ABBC8325F}" presName="sibTrans" presStyleLbl="sibTrans1D1" presStyleIdx="3" presStyleCnt="4"/>
      <dgm:spPr/>
    </dgm:pt>
    <dgm:pt modelId="{FF353729-C6ED-406E-B194-0A3844A1697D}" type="pres">
      <dgm:prSet presAssocID="{8F23095E-34AF-44D0-AD4B-180ABBC8325F}" presName="connectorText" presStyleLbl="sibTrans1D1" presStyleIdx="3" presStyleCnt="4"/>
      <dgm:spPr/>
    </dgm:pt>
    <dgm:pt modelId="{9206146F-3172-46EF-9767-9059621B490D}" type="pres">
      <dgm:prSet presAssocID="{559342D6-4B53-4C94-8813-0F52AB4E7260}" presName="node" presStyleLbl="node1" presStyleIdx="4" presStyleCnt="5">
        <dgm:presLayoutVars>
          <dgm:bulletEnabled val="1"/>
        </dgm:presLayoutVars>
      </dgm:prSet>
      <dgm:spPr/>
    </dgm:pt>
  </dgm:ptLst>
  <dgm:cxnLst>
    <dgm:cxn modelId="{0E9E6C0A-E5D7-4178-8291-DFBF7C035EAE}" srcId="{9C936EC0-1AC1-4BE4-9891-B9FAB2509AC1}" destId="{45AD5573-C05E-454B-A2D0-2A76C98D3FDC}" srcOrd="3" destOrd="0" parTransId="{3AE44F44-CD09-42DE-9962-21942DBA8559}" sibTransId="{8F23095E-34AF-44D0-AD4B-180ABBC8325F}"/>
    <dgm:cxn modelId="{F0BA6623-8127-4CF4-A080-039C0507AF80}" type="presOf" srcId="{4FBB0B44-940A-4740-BC4D-7A885A90267E}" destId="{E1B66957-26F9-4D62-9874-96407E6275CE}" srcOrd="0" destOrd="0" presId="urn:microsoft.com/office/officeart/2016/7/layout/RepeatingBendingProcessNew"/>
    <dgm:cxn modelId="{5AA91F26-1E5A-4BB8-B9A5-2F97D901BA2F}" type="presOf" srcId="{7F8B36CA-CE95-4E09-A54F-B3608DC5307C}" destId="{E90C5A15-115F-49C3-A91A-59D899CCBB98}" srcOrd="1" destOrd="0" presId="urn:microsoft.com/office/officeart/2016/7/layout/RepeatingBendingProcessNew"/>
    <dgm:cxn modelId="{33B8412B-C5C2-40C8-A98C-71E6CEFC0D27}" srcId="{9C936EC0-1AC1-4BE4-9891-B9FAB2509AC1}" destId="{559342D6-4B53-4C94-8813-0F52AB4E7260}" srcOrd="4" destOrd="0" parTransId="{D7FF5BAA-917C-414B-9963-EBC20A04AF99}" sibTransId="{7F44FB22-28F3-4E49-AAF9-A0A93FFBE392}"/>
    <dgm:cxn modelId="{40C7BA35-D582-40BA-8979-39CE34E968DA}" type="presOf" srcId="{6A1302D2-6C1C-4AE0-B96F-4D013EFB642F}" destId="{EA171CD2-CA8F-4BC2-9D83-2EC2104D54B1}" srcOrd="0" destOrd="0" presId="urn:microsoft.com/office/officeart/2016/7/layout/RepeatingBendingProcessNew"/>
    <dgm:cxn modelId="{4CE6993B-CBEC-423E-8A7A-99BF3BB58218}" type="presOf" srcId="{939D6A6A-75F7-44A0-ABF1-B19BF188198B}" destId="{A1ED620A-4E3B-4030-8123-67FAD4AF6D75}" srcOrd="1" destOrd="0" presId="urn:microsoft.com/office/officeart/2016/7/layout/RepeatingBendingProcessNew"/>
    <dgm:cxn modelId="{2D98A443-42AE-4C22-9B54-0B1B060572BE}" srcId="{9C936EC0-1AC1-4BE4-9891-B9FAB2509AC1}" destId="{6A1302D2-6C1C-4AE0-B96F-4D013EFB642F}" srcOrd="2" destOrd="0" parTransId="{EE14E623-8897-445B-B3E1-3C6CA8D25017}" sibTransId="{7F8B36CA-CE95-4E09-A54F-B3608DC5307C}"/>
    <dgm:cxn modelId="{DDB98866-D767-4F06-9971-AA25FE50D436}" type="presOf" srcId="{559342D6-4B53-4C94-8813-0F52AB4E7260}" destId="{9206146F-3172-46EF-9767-9059621B490D}" srcOrd="0" destOrd="0" presId="urn:microsoft.com/office/officeart/2016/7/layout/RepeatingBendingProcessNew"/>
    <dgm:cxn modelId="{BFEBC568-23F2-45B3-A858-FF50FED41B5C}" srcId="{9C936EC0-1AC1-4BE4-9891-B9FAB2509AC1}" destId="{4B6571E9-F507-4EB8-A4D9-4C33C9C3F7B2}" srcOrd="1" destOrd="0" parTransId="{AD05F076-61D4-4E14-8167-7A1AC55A82B7}" sibTransId="{4FBB0B44-940A-4740-BC4D-7A885A90267E}"/>
    <dgm:cxn modelId="{1383F478-AB8A-4261-A0ED-6555B14BC223}" type="presOf" srcId="{4B6571E9-F507-4EB8-A4D9-4C33C9C3F7B2}" destId="{DA980524-AF4C-45F0-9440-A9EA12016528}" srcOrd="0" destOrd="0" presId="urn:microsoft.com/office/officeart/2016/7/layout/RepeatingBendingProcessNew"/>
    <dgm:cxn modelId="{66B80B80-5528-438F-B495-6A94DF370073}" type="presOf" srcId="{4FBB0B44-940A-4740-BC4D-7A885A90267E}" destId="{E423937D-9B07-4059-BA11-84AC9AC83435}" srcOrd="1" destOrd="0" presId="urn:microsoft.com/office/officeart/2016/7/layout/RepeatingBendingProcessNew"/>
    <dgm:cxn modelId="{F32EB683-E00C-43D7-90B1-7D711635F533}" type="presOf" srcId="{7F8B36CA-CE95-4E09-A54F-B3608DC5307C}" destId="{41D05538-FB7A-4C51-9079-74B48F95F26D}" srcOrd="0" destOrd="0" presId="urn:microsoft.com/office/officeart/2016/7/layout/RepeatingBendingProcessNew"/>
    <dgm:cxn modelId="{B9D20D8B-AB19-44F0-8521-8B735EE5E527}" type="presOf" srcId="{02DD7D59-493D-48B4-BF78-8D4892B5346B}" destId="{A77CA81D-BFAB-4C00-A2E9-2163357A478B}" srcOrd="0" destOrd="0" presId="urn:microsoft.com/office/officeart/2016/7/layout/RepeatingBendingProcessNew"/>
    <dgm:cxn modelId="{4B8BA28F-11A7-4AE9-A423-3894D3EF8DB4}" type="presOf" srcId="{8F23095E-34AF-44D0-AD4B-180ABBC8325F}" destId="{01CE7B4D-3EDB-4DAC-85D7-FD992148E6FC}" srcOrd="0" destOrd="0" presId="urn:microsoft.com/office/officeart/2016/7/layout/RepeatingBendingProcessNew"/>
    <dgm:cxn modelId="{32FA0B9D-2B2B-4A56-9ED3-917CB34AFBEE}" type="presOf" srcId="{8F23095E-34AF-44D0-AD4B-180ABBC8325F}" destId="{FF353729-C6ED-406E-B194-0A3844A1697D}" srcOrd="1" destOrd="0" presId="urn:microsoft.com/office/officeart/2016/7/layout/RepeatingBendingProcessNew"/>
    <dgm:cxn modelId="{1479BAA8-1E48-4D07-8BF2-9A8689148314}" type="presOf" srcId="{939D6A6A-75F7-44A0-ABF1-B19BF188198B}" destId="{273E4494-27F3-425D-802B-A34AD30927A4}" srcOrd="0" destOrd="0" presId="urn:microsoft.com/office/officeart/2016/7/layout/RepeatingBendingProcessNew"/>
    <dgm:cxn modelId="{13566DAC-0721-433B-9773-C51715146D3E}" type="presOf" srcId="{45AD5573-C05E-454B-A2D0-2A76C98D3FDC}" destId="{6F707DB1-0990-484B-8ADD-B4D6BCAFEEEC}" srcOrd="0" destOrd="0" presId="urn:microsoft.com/office/officeart/2016/7/layout/RepeatingBendingProcessNew"/>
    <dgm:cxn modelId="{703412C7-BF2C-42C8-BF19-648176651A3C}" type="presOf" srcId="{9C936EC0-1AC1-4BE4-9891-B9FAB2509AC1}" destId="{1650721E-85F6-446A-8A0C-4D21C4F770FC}" srcOrd="0" destOrd="0" presId="urn:microsoft.com/office/officeart/2016/7/layout/RepeatingBendingProcessNew"/>
    <dgm:cxn modelId="{896495C8-C251-48AA-9943-2AC09E4BCC78}" srcId="{9C936EC0-1AC1-4BE4-9891-B9FAB2509AC1}" destId="{02DD7D59-493D-48B4-BF78-8D4892B5346B}" srcOrd="0" destOrd="0" parTransId="{9527CA8D-D2E0-486E-A6AD-EBC1C792873D}" sibTransId="{939D6A6A-75F7-44A0-ABF1-B19BF188198B}"/>
    <dgm:cxn modelId="{A02C8CFA-FA93-4A70-9E19-38BBE56CCCB2}" type="presParOf" srcId="{1650721E-85F6-446A-8A0C-4D21C4F770FC}" destId="{A77CA81D-BFAB-4C00-A2E9-2163357A478B}" srcOrd="0" destOrd="0" presId="urn:microsoft.com/office/officeart/2016/7/layout/RepeatingBendingProcessNew"/>
    <dgm:cxn modelId="{32E2371D-2D74-4BC2-A96A-1C0B5E9B6592}" type="presParOf" srcId="{1650721E-85F6-446A-8A0C-4D21C4F770FC}" destId="{273E4494-27F3-425D-802B-A34AD30927A4}" srcOrd="1" destOrd="0" presId="urn:microsoft.com/office/officeart/2016/7/layout/RepeatingBendingProcessNew"/>
    <dgm:cxn modelId="{8988A96C-5DD8-4F1D-A326-67A886C86071}" type="presParOf" srcId="{273E4494-27F3-425D-802B-A34AD30927A4}" destId="{A1ED620A-4E3B-4030-8123-67FAD4AF6D75}" srcOrd="0" destOrd="0" presId="urn:microsoft.com/office/officeart/2016/7/layout/RepeatingBendingProcessNew"/>
    <dgm:cxn modelId="{0338216C-FB1E-4FED-85F9-5A9EF753B0C0}" type="presParOf" srcId="{1650721E-85F6-446A-8A0C-4D21C4F770FC}" destId="{DA980524-AF4C-45F0-9440-A9EA12016528}" srcOrd="2" destOrd="0" presId="urn:microsoft.com/office/officeart/2016/7/layout/RepeatingBendingProcessNew"/>
    <dgm:cxn modelId="{D1C82A29-E47B-4973-8D01-9ABBD6390BAD}" type="presParOf" srcId="{1650721E-85F6-446A-8A0C-4D21C4F770FC}" destId="{E1B66957-26F9-4D62-9874-96407E6275CE}" srcOrd="3" destOrd="0" presId="urn:microsoft.com/office/officeart/2016/7/layout/RepeatingBendingProcessNew"/>
    <dgm:cxn modelId="{85394C71-DEF7-4B65-AC27-CD751273884E}" type="presParOf" srcId="{E1B66957-26F9-4D62-9874-96407E6275CE}" destId="{E423937D-9B07-4059-BA11-84AC9AC83435}" srcOrd="0" destOrd="0" presId="urn:microsoft.com/office/officeart/2016/7/layout/RepeatingBendingProcessNew"/>
    <dgm:cxn modelId="{5CC157E4-F9E3-4D6A-BE07-EAC067E72D5D}" type="presParOf" srcId="{1650721E-85F6-446A-8A0C-4D21C4F770FC}" destId="{EA171CD2-CA8F-4BC2-9D83-2EC2104D54B1}" srcOrd="4" destOrd="0" presId="urn:microsoft.com/office/officeart/2016/7/layout/RepeatingBendingProcessNew"/>
    <dgm:cxn modelId="{84515E3D-9AD6-4AEA-BFB9-C1F6DA8CAA25}" type="presParOf" srcId="{1650721E-85F6-446A-8A0C-4D21C4F770FC}" destId="{41D05538-FB7A-4C51-9079-74B48F95F26D}" srcOrd="5" destOrd="0" presId="urn:microsoft.com/office/officeart/2016/7/layout/RepeatingBendingProcessNew"/>
    <dgm:cxn modelId="{A38F3D01-FDBD-4099-8CBC-F121D827A4E9}" type="presParOf" srcId="{41D05538-FB7A-4C51-9079-74B48F95F26D}" destId="{E90C5A15-115F-49C3-A91A-59D899CCBB98}" srcOrd="0" destOrd="0" presId="urn:microsoft.com/office/officeart/2016/7/layout/RepeatingBendingProcessNew"/>
    <dgm:cxn modelId="{C3175C24-4516-4904-89ED-908326800EFF}" type="presParOf" srcId="{1650721E-85F6-446A-8A0C-4D21C4F770FC}" destId="{6F707DB1-0990-484B-8ADD-B4D6BCAFEEEC}" srcOrd="6" destOrd="0" presId="urn:microsoft.com/office/officeart/2016/7/layout/RepeatingBendingProcessNew"/>
    <dgm:cxn modelId="{AFC9BE74-2A40-4760-9D28-94A6D1DCF00A}" type="presParOf" srcId="{1650721E-85F6-446A-8A0C-4D21C4F770FC}" destId="{01CE7B4D-3EDB-4DAC-85D7-FD992148E6FC}" srcOrd="7" destOrd="0" presId="urn:microsoft.com/office/officeart/2016/7/layout/RepeatingBendingProcessNew"/>
    <dgm:cxn modelId="{6B0AA434-FA90-4CBE-ACB7-553C7CB1F955}" type="presParOf" srcId="{01CE7B4D-3EDB-4DAC-85D7-FD992148E6FC}" destId="{FF353729-C6ED-406E-B194-0A3844A1697D}" srcOrd="0" destOrd="0" presId="urn:microsoft.com/office/officeart/2016/7/layout/RepeatingBendingProcessNew"/>
    <dgm:cxn modelId="{62948165-626D-4C78-9352-0045387FC4CA}" type="presParOf" srcId="{1650721E-85F6-446A-8A0C-4D21C4F770FC}" destId="{9206146F-3172-46EF-9767-9059621B490D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88DD33-E16A-4B50-8B9C-4F2F80E0993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49A055-F6C1-481D-98D9-32A7EE3EF75A}">
      <dgm:prSet/>
      <dgm:spPr/>
      <dgm:t>
        <a:bodyPr/>
        <a:lstStyle/>
        <a:p>
          <a:r>
            <a:rPr lang="en-US" dirty="0"/>
            <a:t>Kubernetes follows a master-worker architecture.</a:t>
          </a:r>
        </a:p>
      </dgm:t>
    </dgm:pt>
    <dgm:pt modelId="{C39DF7B6-1A61-4CC2-BD62-D4147E761A26}" type="parTrans" cxnId="{BC1C62F9-F2F4-446F-9911-262EB0EA1219}">
      <dgm:prSet/>
      <dgm:spPr/>
      <dgm:t>
        <a:bodyPr/>
        <a:lstStyle/>
        <a:p>
          <a:endParaRPr lang="en-US"/>
        </a:p>
      </dgm:t>
    </dgm:pt>
    <dgm:pt modelId="{B885192C-8654-4174-A7D6-5CCD46DF18B4}" type="sibTrans" cxnId="{BC1C62F9-F2F4-446F-9911-262EB0EA1219}">
      <dgm:prSet/>
      <dgm:spPr/>
      <dgm:t>
        <a:bodyPr/>
        <a:lstStyle/>
        <a:p>
          <a:endParaRPr lang="en-US"/>
        </a:p>
      </dgm:t>
    </dgm:pt>
    <dgm:pt modelId="{647A3B51-9921-47E3-A372-47AC0E8CF3D9}">
      <dgm:prSet/>
      <dgm:spPr/>
      <dgm:t>
        <a:bodyPr/>
        <a:lstStyle/>
        <a:p>
          <a:r>
            <a:rPr lang="en-US" dirty="0"/>
            <a:t>The master node controls and manages a set of worker nodes, where the containers are deployed.</a:t>
          </a:r>
        </a:p>
      </dgm:t>
    </dgm:pt>
    <dgm:pt modelId="{6412000D-AB16-4F4E-AAE2-6928B3E13278}" type="parTrans" cxnId="{11B0694A-92F5-4592-871C-BE1309917A7E}">
      <dgm:prSet/>
      <dgm:spPr/>
      <dgm:t>
        <a:bodyPr/>
        <a:lstStyle/>
        <a:p>
          <a:endParaRPr lang="en-US"/>
        </a:p>
      </dgm:t>
    </dgm:pt>
    <dgm:pt modelId="{EE136E2E-6CA7-4D4A-9F8D-D93DDDEE1C2A}" type="sibTrans" cxnId="{11B0694A-92F5-4592-871C-BE1309917A7E}">
      <dgm:prSet/>
      <dgm:spPr/>
      <dgm:t>
        <a:bodyPr/>
        <a:lstStyle/>
        <a:p>
          <a:endParaRPr lang="en-US"/>
        </a:p>
      </dgm:t>
    </dgm:pt>
    <dgm:pt modelId="{6186CD68-8587-4119-A8EA-AA30BEE9D4D8}" type="pres">
      <dgm:prSet presAssocID="{2088DD33-E16A-4B50-8B9C-4F2F80E09934}" presName="Name0" presStyleCnt="0">
        <dgm:presLayoutVars>
          <dgm:dir/>
          <dgm:resizeHandles val="exact"/>
        </dgm:presLayoutVars>
      </dgm:prSet>
      <dgm:spPr/>
    </dgm:pt>
    <dgm:pt modelId="{2936D169-03E6-416C-BE19-0EFA55E79AEB}" type="pres">
      <dgm:prSet presAssocID="{6649A055-F6C1-481D-98D9-32A7EE3EF75A}" presName="node" presStyleLbl="node1" presStyleIdx="0" presStyleCnt="2">
        <dgm:presLayoutVars>
          <dgm:bulletEnabled val="1"/>
        </dgm:presLayoutVars>
      </dgm:prSet>
      <dgm:spPr/>
    </dgm:pt>
    <dgm:pt modelId="{1E1285C2-35E4-484B-8CE9-7BBC834BBDAD}" type="pres">
      <dgm:prSet presAssocID="{B885192C-8654-4174-A7D6-5CCD46DF18B4}" presName="sibTrans" presStyleLbl="sibTrans1D1" presStyleIdx="0" presStyleCnt="1"/>
      <dgm:spPr/>
    </dgm:pt>
    <dgm:pt modelId="{4209FFA9-383E-4194-91A9-5D2F02B65ED8}" type="pres">
      <dgm:prSet presAssocID="{B885192C-8654-4174-A7D6-5CCD46DF18B4}" presName="connectorText" presStyleLbl="sibTrans1D1" presStyleIdx="0" presStyleCnt="1"/>
      <dgm:spPr/>
    </dgm:pt>
    <dgm:pt modelId="{41F47563-6933-4CCE-ADC8-E5F603A95B9C}" type="pres">
      <dgm:prSet presAssocID="{647A3B51-9921-47E3-A372-47AC0E8CF3D9}" presName="node" presStyleLbl="node1" presStyleIdx="1" presStyleCnt="2">
        <dgm:presLayoutVars>
          <dgm:bulletEnabled val="1"/>
        </dgm:presLayoutVars>
      </dgm:prSet>
      <dgm:spPr/>
    </dgm:pt>
  </dgm:ptLst>
  <dgm:cxnLst>
    <dgm:cxn modelId="{4CA85E08-A97E-4F6D-B57A-F8523A51D55D}" type="presOf" srcId="{2088DD33-E16A-4B50-8B9C-4F2F80E09934}" destId="{6186CD68-8587-4119-A8EA-AA30BEE9D4D8}" srcOrd="0" destOrd="0" presId="urn:microsoft.com/office/officeart/2016/7/layout/RepeatingBendingProcessNew"/>
    <dgm:cxn modelId="{36D95329-6666-41B5-9BDF-825ABD58A24A}" type="presOf" srcId="{647A3B51-9921-47E3-A372-47AC0E8CF3D9}" destId="{41F47563-6933-4CCE-ADC8-E5F603A95B9C}" srcOrd="0" destOrd="0" presId="urn:microsoft.com/office/officeart/2016/7/layout/RepeatingBendingProcessNew"/>
    <dgm:cxn modelId="{E4430746-55FF-41AE-8286-542CC73DC1CF}" type="presOf" srcId="{B885192C-8654-4174-A7D6-5CCD46DF18B4}" destId="{1E1285C2-35E4-484B-8CE9-7BBC834BBDAD}" srcOrd="0" destOrd="0" presId="urn:microsoft.com/office/officeart/2016/7/layout/RepeatingBendingProcessNew"/>
    <dgm:cxn modelId="{11B0694A-92F5-4592-871C-BE1309917A7E}" srcId="{2088DD33-E16A-4B50-8B9C-4F2F80E09934}" destId="{647A3B51-9921-47E3-A372-47AC0E8CF3D9}" srcOrd="1" destOrd="0" parTransId="{6412000D-AB16-4F4E-AAE2-6928B3E13278}" sibTransId="{EE136E2E-6CA7-4D4A-9F8D-D93DDDEE1C2A}"/>
    <dgm:cxn modelId="{2669BEBD-0C7D-46E0-BE94-C2411ABD6ED3}" type="presOf" srcId="{6649A055-F6C1-481D-98D9-32A7EE3EF75A}" destId="{2936D169-03E6-416C-BE19-0EFA55E79AEB}" srcOrd="0" destOrd="0" presId="urn:microsoft.com/office/officeart/2016/7/layout/RepeatingBendingProcessNew"/>
    <dgm:cxn modelId="{B8488CE0-86D4-4731-8C3B-43E3856B3085}" type="presOf" srcId="{B885192C-8654-4174-A7D6-5CCD46DF18B4}" destId="{4209FFA9-383E-4194-91A9-5D2F02B65ED8}" srcOrd="1" destOrd="0" presId="urn:microsoft.com/office/officeart/2016/7/layout/RepeatingBendingProcessNew"/>
    <dgm:cxn modelId="{BC1C62F9-F2F4-446F-9911-262EB0EA1219}" srcId="{2088DD33-E16A-4B50-8B9C-4F2F80E09934}" destId="{6649A055-F6C1-481D-98D9-32A7EE3EF75A}" srcOrd="0" destOrd="0" parTransId="{C39DF7B6-1A61-4CC2-BD62-D4147E761A26}" sibTransId="{B885192C-8654-4174-A7D6-5CCD46DF18B4}"/>
    <dgm:cxn modelId="{B63E1075-353D-476C-914A-CA74656B692A}" type="presParOf" srcId="{6186CD68-8587-4119-A8EA-AA30BEE9D4D8}" destId="{2936D169-03E6-416C-BE19-0EFA55E79AEB}" srcOrd="0" destOrd="0" presId="urn:microsoft.com/office/officeart/2016/7/layout/RepeatingBendingProcessNew"/>
    <dgm:cxn modelId="{81A13D61-BB4F-4FA9-AD3C-35D8818777AA}" type="presParOf" srcId="{6186CD68-8587-4119-A8EA-AA30BEE9D4D8}" destId="{1E1285C2-35E4-484B-8CE9-7BBC834BBDAD}" srcOrd="1" destOrd="0" presId="urn:microsoft.com/office/officeart/2016/7/layout/RepeatingBendingProcessNew"/>
    <dgm:cxn modelId="{0FB7B751-C8B5-4A15-9E48-890AA4C46FEE}" type="presParOf" srcId="{1E1285C2-35E4-484B-8CE9-7BBC834BBDAD}" destId="{4209FFA9-383E-4194-91A9-5D2F02B65ED8}" srcOrd="0" destOrd="0" presId="urn:microsoft.com/office/officeart/2016/7/layout/RepeatingBendingProcessNew"/>
    <dgm:cxn modelId="{F1CC2F4C-4B31-457A-B8D5-A3042A428837}" type="presParOf" srcId="{6186CD68-8587-4119-A8EA-AA30BEE9D4D8}" destId="{41F47563-6933-4CCE-ADC8-E5F603A95B9C}" srcOrd="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7FC53-333C-4F19-B6A9-FBB3B29B8F8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81CA1C-9214-4573-A556-3C7FCF4CD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API Server</a:t>
          </a:r>
        </a:p>
      </dgm:t>
    </dgm:pt>
    <dgm:pt modelId="{BCA5C08F-EEA5-401F-B238-28AF814DA021}" type="parTrans" cxnId="{D3FB0322-1B31-4666-8237-E1DCEE0DC5CD}">
      <dgm:prSet/>
      <dgm:spPr/>
      <dgm:t>
        <a:bodyPr/>
        <a:lstStyle/>
        <a:p>
          <a:endParaRPr lang="en-US"/>
        </a:p>
      </dgm:t>
    </dgm:pt>
    <dgm:pt modelId="{806EB231-CCE1-42CC-ACCC-D76BDFD7C359}" type="sibTrans" cxnId="{D3FB0322-1B31-4666-8237-E1DCEE0DC5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92D89A-DF55-423E-826D-8253AFDC15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etcd</a:t>
          </a:r>
        </a:p>
      </dgm:t>
    </dgm:pt>
    <dgm:pt modelId="{C809603B-6695-4A95-B68E-E07E827A3EB0}" type="parTrans" cxnId="{785489B9-F7BF-41E1-B5EE-223BBAD661BE}">
      <dgm:prSet/>
      <dgm:spPr/>
      <dgm:t>
        <a:bodyPr/>
        <a:lstStyle/>
        <a:p>
          <a:endParaRPr lang="en-US"/>
        </a:p>
      </dgm:t>
    </dgm:pt>
    <dgm:pt modelId="{891F4FC1-9734-4153-80C6-BC92AAAE7DDF}" type="sibTrans" cxnId="{785489B9-F7BF-41E1-B5EE-223BBAD661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3E38A3-32F4-43ED-B420-C60767288A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Scheduler</a:t>
          </a:r>
        </a:p>
      </dgm:t>
    </dgm:pt>
    <dgm:pt modelId="{7C4146F7-7E81-437B-B791-5E2CD84D68F1}" type="parTrans" cxnId="{064D2A49-F41F-4250-ACAF-727FE27034E7}">
      <dgm:prSet/>
      <dgm:spPr/>
      <dgm:t>
        <a:bodyPr/>
        <a:lstStyle/>
        <a:p>
          <a:endParaRPr lang="en-US"/>
        </a:p>
      </dgm:t>
    </dgm:pt>
    <dgm:pt modelId="{2EE6A098-A939-4FE0-B243-9C2B5FB7BF2F}" type="sibTrans" cxnId="{064D2A49-F41F-4250-ACAF-727FE27034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82BBC8-4AE6-4B4A-9B3A-94413F62FD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Controller Manager</a:t>
          </a:r>
        </a:p>
      </dgm:t>
    </dgm:pt>
    <dgm:pt modelId="{1F59E42E-C631-4A29-A7EF-65421C7590DC}" type="parTrans" cxnId="{A7A9ABD5-2E27-4F97-B22A-7363C78A2E2A}">
      <dgm:prSet/>
      <dgm:spPr/>
      <dgm:t>
        <a:bodyPr/>
        <a:lstStyle/>
        <a:p>
          <a:endParaRPr lang="en-US"/>
        </a:p>
      </dgm:t>
    </dgm:pt>
    <dgm:pt modelId="{36162607-D4E0-4175-BA10-C422D87548B0}" type="sibTrans" cxnId="{A7A9ABD5-2E27-4F97-B22A-7363C78A2E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4D09A9-24EF-454A-9CEE-157F96C508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Cloud Controller Manager</a:t>
          </a:r>
        </a:p>
      </dgm:t>
    </dgm:pt>
    <dgm:pt modelId="{1BEB3EEA-5686-4968-B297-C06C40094983}" type="parTrans" cxnId="{9B53A1E8-75F4-4C59-8D20-DB748CDCA73D}">
      <dgm:prSet/>
      <dgm:spPr/>
      <dgm:t>
        <a:bodyPr/>
        <a:lstStyle/>
        <a:p>
          <a:endParaRPr lang="en-US"/>
        </a:p>
      </dgm:t>
    </dgm:pt>
    <dgm:pt modelId="{BE3BB539-E6E4-4ACC-AC8A-AEB768542C20}" type="sibTrans" cxnId="{9B53A1E8-75F4-4C59-8D20-DB748CDCA73D}">
      <dgm:prSet/>
      <dgm:spPr/>
      <dgm:t>
        <a:bodyPr/>
        <a:lstStyle/>
        <a:p>
          <a:endParaRPr lang="en-US"/>
        </a:p>
      </dgm:t>
    </dgm:pt>
    <dgm:pt modelId="{69DE357B-AF3D-4366-8465-3A9B61A1C0C3}" type="pres">
      <dgm:prSet presAssocID="{BC37FC53-333C-4F19-B6A9-FBB3B29B8F86}" presName="root" presStyleCnt="0">
        <dgm:presLayoutVars>
          <dgm:dir/>
          <dgm:resizeHandles val="exact"/>
        </dgm:presLayoutVars>
      </dgm:prSet>
      <dgm:spPr/>
    </dgm:pt>
    <dgm:pt modelId="{3EA0D657-2139-4F91-989F-CD351DFC1DA0}" type="pres">
      <dgm:prSet presAssocID="{BC37FC53-333C-4F19-B6A9-FBB3B29B8F86}" presName="container" presStyleCnt="0">
        <dgm:presLayoutVars>
          <dgm:dir/>
          <dgm:resizeHandles val="exact"/>
        </dgm:presLayoutVars>
      </dgm:prSet>
      <dgm:spPr/>
    </dgm:pt>
    <dgm:pt modelId="{8C0E3CD4-0C18-4225-A03D-9A617751202F}" type="pres">
      <dgm:prSet presAssocID="{B281CA1C-9214-4573-A556-3C7FCF4CD043}" presName="compNode" presStyleCnt="0"/>
      <dgm:spPr/>
    </dgm:pt>
    <dgm:pt modelId="{1CC79BB0-7399-4600-A1B3-F51AC928FE0D}" type="pres">
      <dgm:prSet presAssocID="{B281CA1C-9214-4573-A556-3C7FCF4CD043}" presName="iconBgRect" presStyleLbl="bgShp" presStyleIdx="0" presStyleCnt="5"/>
      <dgm:spPr/>
    </dgm:pt>
    <dgm:pt modelId="{1D53BA2A-5D0D-4917-A73F-31B1D53840F2}" type="pres">
      <dgm:prSet presAssocID="{B281CA1C-9214-4573-A556-3C7FCF4CD0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06C887-63A6-4C91-A221-EFF6A5AF1C59}" type="pres">
      <dgm:prSet presAssocID="{B281CA1C-9214-4573-A556-3C7FCF4CD043}" presName="spaceRect" presStyleCnt="0"/>
      <dgm:spPr/>
    </dgm:pt>
    <dgm:pt modelId="{51855376-BAAC-4BA3-BE7C-27C46D31990F}" type="pres">
      <dgm:prSet presAssocID="{B281CA1C-9214-4573-A556-3C7FCF4CD043}" presName="textRect" presStyleLbl="revTx" presStyleIdx="0" presStyleCnt="5">
        <dgm:presLayoutVars>
          <dgm:chMax val="1"/>
          <dgm:chPref val="1"/>
        </dgm:presLayoutVars>
      </dgm:prSet>
      <dgm:spPr/>
    </dgm:pt>
    <dgm:pt modelId="{55148ADF-9F6D-4A67-A84A-EA0863389B2C}" type="pres">
      <dgm:prSet presAssocID="{806EB231-CCE1-42CC-ACCC-D76BDFD7C359}" presName="sibTrans" presStyleLbl="sibTrans2D1" presStyleIdx="0" presStyleCnt="0"/>
      <dgm:spPr/>
    </dgm:pt>
    <dgm:pt modelId="{B83C466E-78CB-4260-A71C-03F5F17B7DC2}" type="pres">
      <dgm:prSet presAssocID="{9F92D89A-DF55-423E-826D-8253AFDC15BC}" presName="compNode" presStyleCnt="0"/>
      <dgm:spPr/>
    </dgm:pt>
    <dgm:pt modelId="{C831238D-3C13-412B-8727-20A652985665}" type="pres">
      <dgm:prSet presAssocID="{9F92D89A-DF55-423E-826D-8253AFDC15BC}" presName="iconBgRect" presStyleLbl="bgShp" presStyleIdx="1" presStyleCnt="5"/>
      <dgm:spPr/>
    </dgm:pt>
    <dgm:pt modelId="{B04A9B52-DD2B-47A3-A532-25EEFCF13F32}" type="pres">
      <dgm:prSet presAssocID="{9F92D89A-DF55-423E-826D-8253AFDC15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1131C4-8A33-4768-93EC-7C3B49D1EA80}" type="pres">
      <dgm:prSet presAssocID="{9F92D89A-DF55-423E-826D-8253AFDC15BC}" presName="spaceRect" presStyleCnt="0"/>
      <dgm:spPr/>
    </dgm:pt>
    <dgm:pt modelId="{9C43889B-2FBC-4F86-BBCD-E3E35E99AE6F}" type="pres">
      <dgm:prSet presAssocID="{9F92D89A-DF55-423E-826D-8253AFDC15BC}" presName="textRect" presStyleLbl="revTx" presStyleIdx="1" presStyleCnt="5">
        <dgm:presLayoutVars>
          <dgm:chMax val="1"/>
          <dgm:chPref val="1"/>
        </dgm:presLayoutVars>
      </dgm:prSet>
      <dgm:spPr/>
    </dgm:pt>
    <dgm:pt modelId="{1DF38BEF-A291-4E6C-96AA-98CEEBA7589C}" type="pres">
      <dgm:prSet presAssocID="{891F4FC1-9734-4153-80C6-BC92AAAE7DDF}" presName="sibTrans" presStyleLbl="sibTrans2D1" presStyleIdx="0" presStyleCnt="0"/>
      <dgm:spPr/>
    </dgm:pt>
    <dgm:pt modelId="{171BF29F-4F39-4B15-9DD2-3A3A30E850CA}" type="pres">
      <dgm:prSet presAssocID="{8E3E38A3-32F4-43ED-B420-C60767288AEE}" presName="compNode" presStyleCnt="0"/>
      <dgm:spPr/>
    </dgm:pt>
    <dgm:pt modelId="{9E0729B0-DEA0-4E5B-A206-221613CF1AB3}" type="pres">
      <dgm:prSet presAssocID="{8E3E38A3-32F4-43ED-B420-C60767288AEE}" presName="iconBgRect" presStyleLbl="bgShp" presStyleIdx="2" presStyleCnt="5"/>
      <dgm:spPr/>
    </dgm:pt>
    <dgm:pt modelId="{E1E86CDD-EEF2-4844-B2B3-D7974B9686A7}" type="pres">
      <dgm:prSet presAssocID="{8E3E38A3-32F4-43ED-B420-C60767288A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9835CB2-E611-4D57-868E-50FDAA63072E}" type="pres">
      <dgm:prSet presAssocID="{8E3E38A3-32F4-43ED-B420-C60767288AEE}" presName="spaceRect" presStyleCnt="0"/>
      <dgm:spPr/>
    </dgm:pt>
    <dgm:pt modelId="{B2584C2D-F35E-4378-8B11-65FF1EE0D21F}" type="pres">
      <dgm:prSet presAssocID="{8E3E38A3-32F4-43ED-B420-C60767288AEE}" presName="textRect" presStyleLbl="revTx" presStyleIdx="2" presStyleCnt="5">
        <dgm:presLayoutVars>
          <dgm:chMax val="1"/>
          <dgm:chPref val="1"/>
        </dgm:presLayoutVars>
      </dgm:prSet>
      <dgm:spPr/>
    </dgm:pt>
    <dgm:pt modelId="{80121FF7-6E6A-46B2-A11A-20549BD03A1B}" type="pres">
      <dgm:prSet presAssocID="{2EE6A098-A939-4FE0-B243-9C2B5FB7BF2F}" presName="sibTrans" presStyleLbl="sibTrans2D1" presStyleIdx="0" presStyleCnt="0"/>
      <dgm:spPr/>
    </dgm:pt>
    <dgm:pt modelId="{5C2EE86A-E48F-47D2-B0CB-906FA9CB0D12}" type="pres">
      <dgm:prSet presAssocID="{D682BBC8-4AE6-4B4A-9B3A-94413F62FD62}" presName="compNode" presStyleCnt="0"/>
      <dgm:spPr/>
    </dgm:pt>
    <dgm:pt modelId="{750218AD-96B6-4656-BCA8-3EFE39E41604}" type="pres">
      <dgm:prSet presAssocID="{D682BBC8-4AE6-4B4A-9B3A-94413F62FD62}" presName="iconBgRect" presStyleLbl="bgShp" presStyleIdx="3" presStyleCnt="5"/>
      <dgm:spPr/>
    </dgm:pt>
    <dgm:pt modelId="{0BEEDEC1-B9F4-4177-9791-574E5A0B923C}" type="pres">
      <dgm:prSet presAssocID="{D682BBC8-4AE6-4B4A-9B3A-94413F62FD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E558A30-820D-46E4-AF99-4FDC0F8B355D}" type="pres">
      <dgm:prSet presAssocID="{D682BBC8-4AE6-4B4A-9B3A-94413F62FD62}" presName="spaceRect" presStyleCnt="0"/>
      <dgm:spPr/>
    </dgm:pt>
    <dgm:pt modelId="{803B17FF-E68C-4611-ACFC-202C2B972562}" type="pres">
      <dgm:prSet presAssocID="{D682BBC8-4AE6-4B4A-9B3A-94413F62FD62}" presName="textRect" presStyleLbl="revTx" presStyleIdx="3" presStyleCnt="5">
        <dgm:presLayoutVars>
          <dgm:chMax val="1"/>
          <dgm:chPref val="1"/>
        </dgm:presLayoutVars>
      </dgm:prSet>
      <dgm:spPr/>
    </dgm:pt>
    <dgm:pt modelId="{B34C4DDA-F015-4766-9D21-5CB1C1E11EA5}" type="pres">
      <dgm:prSet presAssocID="{36162607-D4E0-4175-BA10-C422D87548B0}" presName="sibTrans" presStyleLbl="sibTrans2D1" presStyleIdx="0" presStyleCnt="0"/>
      <dgm:spPr/>
    </dgm:pt>
    <dgm:pt modelId="{C7E0277F-9036-4CAB-A3A1-30E6FFFE6856}" type="pres">
      <dgm:prSet presAssocID="{844D09A9-24EF-454A-9CEE-157F96C508C0}" presName="compNode" presStyleCnt="0"/>
      <dgm:spPr/>
    </dgm:pt>
    <dgm:pt modelId="{81A34254-8409-4A58-8DBC-C78BECDDE203}" type="pres">
      <dgm:prSet presAssocID="{844D09A9-24EF-454A-9CEE-157F96C508C0}" presName="iconBgRect" presStyleLbl="bgShp" presStyleIdx="4" presStyleCnt="5"/>
      <dgm:spPr/>
    </dgm:pt>
    <dgm:pt modelId="{1EA19BA8-C1C4-46DE-9C60-5203B141D819}" type="pres">
      <dgm:prSet presAssocID="{844D09A9-24EF-454A-9CEE-157F96C508C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001B244-C827-4AC4-BF83-C8B3FD344074}" type="pres">
      <dgm:prSet presAssocID="{844D09A9-24EF-454A-9CEE-157F96C508C0}" presName="spaceRect" presStyleCnt="0"/>
      <dgm:spPr/>
    </dgm:pt>
    <dgm:pt modelId="{BB52A38E-0C9C-40AB-8A2A-0E736F7C395A}" type="pres">
      <dgm:prSet presAssocID="{844D09A9-24EF-454A-9CEE-157F96C508C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DCB8518-B434-4F84-9B99-583A719FDC68}" type="presOf" srcId="{806EB231-CCE1-42CC-ACCC-D76BDFD7C359}" destId="{55148ADF-9F6D-4A67-A84A-EA0863389B2C}" srcOrd="0" destOrd="0" presId="urn:microsoft.com/office/officeart/2018/2/layout/IconCircleList"/>
    <dgm:cxn modelId="{D3FB0322-1B31-4666-8237-E1DCEE0DC5CD}" srcId="{BC37FC53-333C-4F19-B6A9-FBB3B29B8F86}" destId="{B281CA1C-9214-4573-A556-3C7FCF4CD043}" srcOrd="0" destOrd="0" parTransId="{BCA5C08F-EEA5-401F-B238-28AF814DA021}" sibTransId="{806EB231-CCE1-42CC-ACCC-D76BDFD7C359}"/>
    <dgm:cxn modelId="{6D136D29-0002-4FB3-B734-4FD6BF57A441}" type="presOf" srcId="{BC37FC53-333C-4F19-B6A9-FBB3B29B8F86}" destId="{69DE357B-AF3D-4366-8465-3A9B61A1C0C3}" srcOrd="0" destOrd="0" presId="urn:microsoft.com/office/officeart/2018/2/layout/IconCircleList"/>
    <dgm:cxn modelId="{87F68061-033E-4B1D-89F4-E736D60A6425}" type="presOf" srcId="{9F92D89A-DF55-423E-826D-8253AFDC15BC}" destId="{9C43889B-2FBC-4F86-BBCD-E3E35E99AE6F}" srcOrd="0" destOrd="0" presId="urn:microsoft.com/office/officeart/2018/2/layout/IconCircleList"/>
    <dgm:cxn modelId="{064D2A49-F41F-4250-ACAF-727FE27034E7}" srcId="{BC37FC53-333C-4F19-B6A9-FBB3B29B8F86}" destId="{8E3E38A3-32F4-43ED-B420-C60767288AEE}" srcOrd="2" destOrd="0" parTransId="{7C4146F7-7E81-437B-B791-5E2CD84D68F1}" sibTransId="{2EE6A098-A939-4FE0-B243-9C2B5FB7BF2F}"/>
    <dgm:cxn modelId="{264A7C6F-179E-4CD8-9CE3-F040002B3990}" type="presOf" srcId="{844D09A9-24EF-454A-9CEE-157F96C508C0}" destId="{BB52A38E-0C9C-40AB-8A2A-0E736F7C395A}" srcOrd="0" destOrd="0" presId="urn:microsoft.com/office/officeart/2018/2/layout/IconCircleList"/>
    <dgm:cxn modelId="{A5A6C26F-E6AE-4B01-AB71-18C848FA5242}" type="presOf" srcId="{891F4FC1-9734-4153-80C6-BC92AAAE7DDF}" destId="{1DF38BEF-A291-4E6C-96AA-98CEEBA7589C}" srcOrd="0" destOrd="0" presId="urn:microsoft.com/office/officeart/2018/2/layout/IconCircleList"/>
    <dgm:cxn modelId="{8D9EA28C-D2A9-47DB-97A1-42AFABB05593}" type="presOf" srcId="{B281CA1C-9214-4573-A556-3C7FCF4CD043}" destId="{51855376-BAAC-4BA3-BE7C-27C46D31990F}" srcOrd="0" destOrd="0" presId="urn:microsoft.com/office/officeart/2018/2/layout/IconCircleList"/>
    <dgm:cxn modelId="{F5408EB3-CE98-420C-AB6E-850D21D79959}" type="presOf" srcId="{D682BBC8-4AE6-4B4A-9B3A-94413F62FD62}" destId="{803B17FF-E68C-4611-ACFC-202C2B972562}" srcOrd="0" destOrd="0" presId="urn:microsoft.com/office/officeart/2018/2/layout/IconCircleList"/>
    <dgm:cxn modelId="{785489B9-F7BF-41E1-B5EE-223BBAD661BE}" srcId="{BC37FC53-333C-4F19-B6A9-FBB3B29B8F86}" destId="{9F92D89A-DF55-423E-826D-8253AFDC15BC}" srcOrd="1" destOrd="0" parTransId="{C809603B-6695-4A95-B68E-E07E827A3EB0}" sibTransId="{891F4FC1-9734-4153-80C6-BC92AAAE7DDF}"/>
    <dgm:cxn modelId="{8FBF4EC1-1070-482C-AD66-42B5C2E745FE}" type="presOf" srcId="{2EE6A098-A939-4FE0-B243-9C2B5FB7BF2F}" destId="{80121FF7-6E6A-46B2-A11A-20549BD03A1B}" srcOrd="0" destOrd="0" presId="urn:microsoft.com/office/officeart/2018/2/layout/IconCircleList"/>
    <dgm:cxn modelId="{A7A9ABD5-2E27-4F97-B22A-7363C78A2E2A}" srcId="{BC37FC53-333C-4F19-B6A9-FBB3B29B8F86}" destId="{D682BBC8-4AE6-4B4A-9B3A-94413F62FD62}" srcOrd="3" destOrd="0" parTransId="{1F59E42E-C631-4A29-A7EF-65421C7590DC}" sibTransId="{36162607-D4E0-4175-BA10-C422D87548B0}"/>
    <dgm:cxn modelId="{9B53A1E8-75F4-4C59-8D20-DB748CDCA73D}" srcId="{BC37FC53-333C-4F19-B6A9-FBB3B29B8F86}" destId="{844D09A9-24EF-454A-9CEE-157F96C508C0}" srcOrd="4" destOrd="0" parTransId="{1BEB3EEA-5686-4968-B297-C06C40094983}" sibTransId="{BE3BB539-E6E4-4ACC-AC8A-AEB768542C20}"/>
    <dgm:cxn modelId="{C3EB09EE-352A-45A9-9EB1-EAD4822CBBB8}" type="presOf" srcId="{36162607-D4E0-4175-BA10-C422D87548B0}" destId="{B34C4DDA-F015-4766-9D21-5CB1C1E11EA5}" srcOrd="0" destOrd="0" presId="urn:microsoft.com/office/officeart/2018/2/layout/IconCircleList"/>
    <dgm:cxn modelId="{63A16CF2-A039-4AC5-BCCC-6C4E91D23381}" type="presOf" srcId="{8E3E38A3-32F4-43ED-B420-C60767288AEE}" destId="{B2584C2D-F35E-4378-8B11-65FF1EE0D21F}" srcOrd="0" destOrd="0" presId="urn:microsoft.com/office/officeart/2018/2/layout/IconCircleList"/>
    <dgm:cxn modelId="{D95852EA-1950-4C80-B8E4-690AD3061DFE}" type="presParOf" srcId="{69DE357B-AF3D-4366-8465-3A9B61A1C0C3}" destId="{3EA0D657-2139-4F91-989F-CD351DFC1DA0}" srcOrd="0" destOrd="0" presId="urn:microsoft.com/office/officeart/2018/2/layout/IconCircleList"/>
    <dgm:cxn modelId="{31BF7B65-525B-4397-B669-2A81384BB583}" type="presParOf" srcId="{3EA0D657-2139-4F91-989F-CD351DFC1DA0}" destId="{8C0E3CD4-0C18-4225-A03D-9A617751202F}" srcOrd="0" destOrd="0" presId="urn:microsoft.com/office/officeart/2018/2/layout/IconCircleList"/>
    <dgm:cxn modelId="{79BBEF71-2E5C-4943-8D28-BA8342F1EDFC}" type="presParOf" srcId="{8C0E3CD4-0C18-4225-A03D-9A617751202F}" destId="{1CC79BB0-7399-4600-A1B3-F51AC928FE0D}" srcOrd="0" destOrd="0" presId="urn:microsoft.com/office/officeart/2018/2/layout/IconCircleList"/>
    <dgm:cxn modelId="{2F4570A7-C052-40B6-BEA3-82F39AECA114}" type="presParOf" srcId="{8C0E3CD4-0C18-4225-A03D-9A617751202F}" destId="{1D53BA2A-5D0D-4917-A73F-31B1D53840F2}" srcOrd="1" destOrd="0" presId="urn:microsoft.com/office/officeart/2018/2/layout/IconCircleList"/>
    <dgm:cxn modelId="{8C14531B-C56D-4558-828D-EAD9033A03A1}" type="presParOf" srcId="{8C0E3CD4-0C18-4225-A03D-9A617751202F}" destId="{0106C887-63A6-4C91-A221-EFF6A5AF1C59}" srcOrd="2" destOrd="0" presId="urn:microsoft.com/office/officeart/2018/2/layout/IconCircleList"/>
    <dgm:cxn modelId="{F4D1FAF2-D2B8-4BAD-89B9-A0B083DC27B4}" type="presParOf" srcId="{8C0E3CD4-0C18-4225-A03D-9A617751202F}" destId="{51855376-BAAC-4BA3-BE7C-27C46D31990F}" srcOrd="3" destOrd="0" presId="urn:microsoft.com/office/officeart/2018/2/layout/IconCircleList"/>
    <dgm:cxn modelId="{F15A9AF4-463A-4811-B0AB-481174E8A6BC}" type="presParOf" srcId="{3EA0D657-2139-4F91-989F-CD351DFC1DA0}" destId="{55148ADF-9F6D-4A67-A84A-EA0863389B2C}" srcOrd="1" destOrd="0" presId="urn:microsoft.com/office/officeart/2018/2/layout/IconCircleList"/>
    <dgm:cxn modelId="{0A5E9F80-AADC-4AFE-B792-9C0F5478EB79}" type="presParOf" srcId="{3EA0D657-2139-4F91-989F-CD351DFC1DA0}" destId="{B83C466E-78CB-4260-A71C-03F5F17B7DC2}" srcOrd="2" destOrd="0" presId="urn:microsoft.com/office/officeart/2018/2/layout/IconCircleList"/>
    <dgm:cxn modelId="{6E6957A0-123F-42BC-9B46-945AC44F957B}" type="presParOf" srcId="{B83C466E-78CB-4260-A71C-03F5F17B7DC2}" destId="{C831238D-3C13-412B-8727-20A652985665}" srcOrd="0" destOrd="0" presId="urn:microsoft.com/office/officeart/2018/2/layout/IconCircleList"/>
    <dgm:cxn modelId="{BEAE88D6-BAB3-4CD6-89A7-20E2B2926C95}" type="presParOf" srcId="{B83C466E-78CB-4260-A71C-03F5F17B7DC2}" destId="{B04A9B52-DD2B-47A3-A532-25EEFCF13F32}" srcOrd="1" destOrd="0" presId="urn:microsoft.com/office/officeart/2018/2/layout/IconCircleList"/>
    <dgm:cxn modelId="{2D6960C2-2252-417A-BF91-5235EFCB6DF1}" type="presParOf" srcId="{B83C466E-78CB-4260-A71C-03F5F17B7DC2}" destId="{7D1131C4-8A33-4768-93EC-7C3B49D1EA80}" srcOrd="2" destOrd="0" presId="urn:microsoft.com/office/officeart/2018/2/layout/IconCircleList"/>
    <dgm:cxn modelId="{0F101A30-2599-408F-A49B-D117CC887F87}" type="presParOf" srcId="{B83C466E-78CB-4260-A71C-03F5F17B7DC2}" destId="{9C43889B-2FBC-4F86-BBCD-E3E35E99AE6F}" srcOrd="3" destOrd="0" presId="urn:microsoft.com/office/officeart/2018/2/layout/IconCircleList"/>
    <dgm:cxn modelId="{9005E305-5B19-47BB-9342-77891A030C4C}" type="presParOf" srcId="{3EA0D657-2139-4F91-989F-CD351DFC1DA0}" destId="{1DF38BEF-A291-4E6C-96AA-98CEEBA7589C}" srcOrd="3" destOrd="0" presId="urn:microsoft.com/office/officeart/2018/2/layout/IconCircleList"/>
    <dgm:cxn modelId="{6403365B-9DA6-4158-ACB3-591004DD6C57}" type="presParOf" srcId="{3EA0D657-2139-4F91-989F-CD351DFC1DA0}" destId="{171BF29F-4F39-4B15-9DD2-3A3A30E850CA}" srcOrd="4" destOrd="0" presId="urn:microsoft.com/office/officeart/2018/2/layout/IconCircleList"/>
    <dgm:cxn modelId="{5E4C68FD-172F-4438-8E64-F49A4504B843}" type="presParOf" srcId="{171BF29F-4F39-4B15-9DD2-3A3A30E850CA}" destId="{9E0729B0-DEA0-4E5B-A206-221613CF1AB3}" srcOrd="0" destOrd="0" presId="urn:microsoft.com/office/officeart/2018/2/layout/IconCircleList"/>
    <dgm:cxn modelId="{31B967E2-D764-4631-9155-507D8EF00F17}" type="presParOf" srcId="{171BF29F-4F39-4B15-9DD2-3A3A30E850CA}" destId="{E1E86CDD-EEF2-4844-B2B3-D7974B9686A7}" srcOrd="1" destOrd="0" presId="urn:microsoft.com/office/officeart/2018/2/layout/IconCircleList"/>
    <dgm:cxn modelId="{0AF4666D-4E9A-4A0D-BAA3-5C59AF9A1E7E}" type="presParOf" srcId="{171BF29F-4F39-4B15-9DD2-3A3A30E850CA}" destId="{59835CB2-E611-4D57-868E-50FDAA63072E}" srcOrd="2" destOrd="0" presId="urn:microsoft.com/office/officeart/2018/2/layout/IconCircleList"/>
    <dgm:cxn modelId="{71E01748-1BB9-47E2-908F-6DE2C217AED5}" type="presParOf" srcId="{171BF29F-4F39-4B15-9DD2-3A3A30E850CA}" destId="{B2584C2D-F35E-4378-8B11-65FF1EE0D21F}" srcOrd="3" destOrd="0" presId="urn:microsoft.com/office/officeart/2018/2/layout/IconCircleList"/>
    <dgm:cxn modelId="{495F52AD-92EC-4F3E-B1E5-26CCACB0222F}" type="presParOf" srcId="{3EA0D657-2139-4F91-989F-CD351DFC1DA0}" destId="{80121FF7-6E6A-46B2-A11A-20549BD03A1B}" srcOrd="5" destOrd="0" presId="urn:microsoft.com/office/officeart/2018/2/layout/IconCircleList"/>
    <dgm:cxn modelId="{7397D01B-2182-427D-B3D0-4B379B7C552B}" type="presParOf" srcId="{3EA0D657-2139-4F91-989F-CD351DFC1DA0}" destId="{5C2EE86A-E48F-47D2-B0CB-906FA9CB0D12}" srcOrd="6" destOrd="0" presId="urn:microsoft.com/office/officeart/2018/2/layout/IconCircleList"/>
    <dgm:cxn modelId="{515CAF1D-DE95-412F-A512-19CAC662811E}" type="presParOf" srcId="{5C2EE86A-E48F-47D2-B0CB-906FA9CB0D12}" destId="{750218AD-96B6-4656-BCA8-3EFE39E41604}" srcOrd="0" destOrd="0" presId="urn:microsoft.com/office/officeart/2018/2/layout/IconCircleList"/>
    <dgm:cxn modelId="{341ED9C2-2A0B-4005-8F36-817B56A9E286}" type="presParOf" srcId="{5C2EE86A-E48F-47D2-B0CB-906FA9CB0D12}" destId="{0BEEDEC1-B9F4-4177-9791-574E5A0B923C}" srcOrd="1" destOrd="0" presId="urn:microsoft.com/office/officeart/2018/2/layout/IconCircleList"/>
    <dgm:cxn modelId="{766D68E7-E6F5-4EF6-8C36-5548DE886757}" type="presParOf" srcId="{5C2EE86A-E48F-47D2-B0CB-906FA9CB0D12}" destId="{FE558A30-820D-46E4-AF99-4FDC0F8B355D}" srcOrd="2" destOrd="0" presId="urn:microsoft.com/office/officeart/2018/2/layout/IconCircleList"/>
    <dgm:cxn modelId="{46B04DF1-5204-487D-ACED-659C6CE5E620}" type="presParOf" srcId="{5C2EE86A-E48F-47D2-B0CB-906FA9CB0D12}" destId="{803B17FF-E68C-4611-ACFC-202C2B972562}" srcOrd="3" destOrd="0" presId="urn:microsoft.com/office/officeart/2018/2/layout/IconCircleList"/>
    <dgm:cxn modelId="{7D054E5D-D4FF-4B9A-816B-0BB4FC2E2DE1}" type="presParOf" srcId="{3EA0D657-2139-4F91-989F-CD351DFC1DA0}" destId="{B34C4DDA-F015-4766-9D21-5CB1C1E11EA5}" srcOrd="7" destOrd="0" presId="urn:microsoft.com/office/officeart/2018/2/layout/IconCircleList"/>
    <dgm:cxn modelId="{B0BA9018-14AF-40F4-B067-4A8096F62E2E}" type="presParOf" srcId="{3EA0D657-2139-4F91-989F-CD351DFC1DA0}" destId="{C7E0277F-9036-4CAB-A3A1-30E6FFFE6856}" srcOrd="8" destOrd="0" presId="urn:microsoft.com/office/officeart/2018/2/layout/IconCircleList"/>
    <dgm:cxn modelId="{73C85389-5546-41FC-A05A-1685E4218B4A}" type="presParOf" srcId="{C7E0277F-9036-4CAB-A3A1-30E6FFFE6856}" destId="{81A34254-8409-4A58-8DBC-C78BECDDE203}" srcOrd="0" destOrd="0" presId="urn:microsoft.com/office/officeart/2018/2/layout/IconCircleList"/>
    <dgm:cxn modelId="{8D7C53F2-CE93-4E4C-A581-7570D4D6B03B}" type="presParOf" srcId="{C7E0277F-9036-4CAB-A3A1-30E6FFFE6856}" destId="{1EA19BA8-C1C4-46DE-9C60-5203B141D819}" srcOrd="1" destOrd="0" presId="urn:microsoft.com/office/officeart/2018/2/layout/IconCircleList"/>
    <dgm:cxn modelId="{6E622881-2349-4E37-8BA3-D585167D86C7}" type="presParOf" srcId="{C7E0277F-9036-4CAB-A3A1-30E6FFFE6856}" destId="{0001B244-C827-4AC4-BF83-C8B3FD344074}" srcOrd="2" destOrd="0" presId="urn:microsoft.com/office/officeart/2018/2/layout/IconCircleList"/>
    <dgm:cxn modelId="{AA68DC45-3C10-487A-A086-D44419C17CA4}" type="presParOf" srcId="{C7E0277F-9036-4CAB-A3A1-30E6FFFE6856}" destId="{BB52A38E-0C9C-40AB-8A2A-0E736F7C39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C5B00E-2905-4624-87CB-1F5E2D82B9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A6FF61-B922-4202-970E-0E565CE6F0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Kubelet</a:t>
          </a:r>
        </a:p>
      </dgm:t>
    </dgm:pt>
    <dgm:pt modelId="{7E721317-D983-4950-B062-05E60F7F6FEC}" type="parTrans" cxnId="{2BAE398B-993C-4166-8C8E-62A842E78FE8}">
      <dgm:prSet/>
      <dgm:spPr/>
      <dgm:t>
        <a:bodyPr/>
        <a:lstStyle/>
        <a:p>
          <a:endParaRPr lang="en-US"/>
        </a:p>
      </dgm:t>
    </dgm:pt>
    <dgm:pt modelId="{8708C6E6-A495-48A1-8A3B-6464504C1803}" type="sibTrans" cxnId="{2BAE398B-993C-4166-8C8E-62A842E78FE8}">
      <dgm:prSet/>
      <dgm:spPr/>
      <dgm:t>
        <a:bodyPr/>
        <a:lstStyle/>
        <a:p>
          <a:endParaRPr lang="en-US"/>
        </a:p>
      </dgm:t>
    </dgm:pt>
    <dgm:pt modelId="{B1FC37F0-4C8C-49FA-9661-AA0F578FA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Kube-proxy</a:t>
          </a:r>
        </a:p>
      </dgm:t>
    </dgm:pt>
    <dgm:pt modelId="{5D8B9B18-F6F1-4613-999D-31FC8AE036A6}" type="parTrans" cxnId="{1D841C4A-0E6F-4D45-97D6-85CB51BAD9A6}">
      <dgm:prSet/>
      <dgm:spPr/>
      <dgm:t>
        <a:bodyPr/>
        <a:lstStyle/>
        <a:p>
          <a:endParaRPr lang="en-US"/>
        </a:p>
      </dgm:t>
    </dgm:pt>
    <dgm:pt modelId="{05D647FC-2F95-4D57-8636-29F006F3519E}" type="sibTrans" cxnId="{1D841C4A-0E6F-4D45-97D6-85CB51BAD9A6}">
      <dgm:prSet/>
      <dgm:spPr/>
      <dgm:t>
        <a:bodyPr/>
        <a:lstStyle/>
        <a:p>
          <a:endParaRPr lang="en-US"/>
        </a:p>
      </dgm:t>
    </dgm:pt>
    <dgm:pt modelId="{46CC688A-629F-44D7-9600-7BE5A1FF9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Container runtime</a:t>
          </a:r>
        </a:p>
      </dgm:t>
    </dgm:pt>
    <dgm:pt modelId="{2F50D983-8CEB-4075-990F-9357A8EB741B}" type="parTrans" cxnId="{7BEBE2C9-DE95-48FC-A2E4-E6FA5AA454C4}">
      <dgm:prSet/>
      <dgm:spPr/>
      <dgm:t>
        <a:bodyPr/>
        <a:lstStyle/>
        <a:p>
          <a:endParaRPr lang="en-US"/>
        </a:p>
      </dgm:t>
    </dgm:pt>
    <dgm:pt modelId="{F247DEC1-A267-473A-A16E-ABA7D9BFA622}" type="sibTrans" cxnId="{7BEBE2C9-DE95-48FC-A2E4-E6FA5AA454C4}">
      <dgm:prSet/>
      <dgm:spPr/>
      <dgm:t>
        <a:bodyPr/>
        <a:lstStyle/>
        <a:p>
          <a:endParaRPr lang="en-US"/>
        </a:p>
      </dgm:t>
    </dgm:pt>
    <dgm:pt modelId="{0CAEE5A6-437F-4920-98E3-49D4313DE370}" type="pres">
      <dgm:prSet presAssocID="{A9C5B00E-2905-4624-87CB-1F5E2D82B99D}" presName="root" presStyleCnt="0">
        <dgm:presLayoutVars>
          <dgm:dir/>
          <dgm:resizeHandles val="exact"/>
        </dgm:presLayoutVars>
      </dgm:prSet>
      <dgm:spPr/>
    </dgm:pt>
    <dgm:pt modelId="{15CA3461-6814-4068-A693-33D7D7DD7C9B}" type="pres">
      <dgm:prSet presAssocID="{9CA6FF61-B922-4202-970E-0E565CE6F0B2}" presName="compNode" presStyleCnt="0"/>
      <dgm:spPr/>
    </dgm:pt>
    <dgm:pt modelId="{BC2F2B8F-D2CF-403C-95E7-087DB85D0836}" type="pres">
      <dgm:prSet presAssocID="{9CA6FF61-B922-4202-970E-0E565CE6F0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429E3F36-8A55-4393-A7AF-D1E336617774}" type="pres">
      <dgm:prSet presAssocID="{9CA6FF61-B922-4202-970E-0E565CE6F0B2}" presName="spaceRect" presStyleCnt="0"/>
      <dgm:spPr/>
    </dgm:pt>
    <dgm:pt modelId="{21D45B07-3851-4619-B252-66B1FAE63589}" type="pres">
      <dgm:prSet presAssocID="{9CA6FF61-B922-4202-970E-0E565CE6F0B2}" presName="textRect" presStyleLbl="revTx" presStyleIdx="0" presStyleCnt="3">
        <dgm:presLayoutVars>
          <dgm:chMax val="1"/>
          <dgm:chPref val="1"/>
        </dgm:presLayoutVars>
      </dgm:prSet>
      <dgm:spPr/>
    </dgm:pt>
    <dgm:pt modelId="{B5CA9CE4-6BFF-4D5A-97A5-96E91E355895}" type="pres">
      <dgm:prSet presAssocID="{8708C6E6-A495-48A1-8A3B-6464504C1803}" presName="sibTrans" presStyleCnt="0"/>
      <dgm:spPr/>
    </dgm:pt>
    <dgm:pt modelId="{C287131A-B9E0-427D-86FC-10FBD0F225B9}" type="pres">
      <dgm:prSet presAssocID="{B1FC37F0-4C8C-49FA-9661-AA0F578FAF9F}" presName="compNode" presStyleCnt="0"/>
      <dgm:spPr/>
    </dgm:pt>
    <dgm:pt modelId="{301C1C21-11DB-4FD9-B38D-2C1654175EBA}" type="pres">
      <dgm:prSet presAssocID="{B1FC37F0-4C8C-49FA-9661-AA0F578FAF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9171969-2E8C-4FD4-8AD6-EBA1C9969B2E}" type="pres">
      <dgm:prSet presAssocID="{B1FC37F0-4C8C-49FA-9661-AA0F578FAF9F}" presName="spaceRect" presStyleCnt="0"/>
      <dgm:spPr/>
    </dgm:pt>
    <dgm:pt modelId="{3FF0C6E9-598A-4341-8A6B-C5B46BDD8C8E}" type="pres">
      <dgm:prSet presAssocID="{B1FC37F0-4C8C-49FA-9661-AA0F578FAF9F}" presName="textRect" presStyleLbl="revTx" presStyleIdx="1" presStyleCnt="3">
        <dgm:presLayoutVars>
          <dgm:chMax val="1"/>
          <dgm:chPref val="1"/>
        </dgm:presLayoutVars>
      </dgm:prSet>
      <dgm:spPr/>
    </dgm:pt>
    <dgm:pt modelId="{A94C3DC3-2930-47EF-BA81-75D85449F9AA}" type="pres">
      <dgm:prSet presAssocID="{05D647FC-2F95-4D57-8636-29F006F3519E}" presName="sibTrans" presStyleCnt="0"/>
      <dgm:spPr/>
    </dgm:pt>
    <dgm:pt modelId="{A5901742-004F-46B3-A1AA-9541DF7AEF25}" type="pres">
      <dgm:prSet presAssocID="{46CC688A-629F-44D7-9600-7BE5A1FF9098}" presName="compNode" presStyleCnt="0"/>
      <dgm:spPr/>
    </dgm:pt>
    <dgm:pt modelId="{47D166AD-339C-416B-A72F-7AEACDE2F6B5}" type="pres">
      <dgm:prSet presAssocID="{46CC688A-629F-44D7-9600-7BE5A1FF90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754334-F6B2-4792-99EA-27EF57F058E8}" type="pres">
      <dgm:prSet presAssocID="{46CC688A-629F-44D7-9600-7BE5A1FF9098}" presName="spaceRect" presStyleCnt="0"/>
      <dgm:spPr/>
    </dgm:pt>
    <dgm:pt modelId="{5EC1440B-F090-4A27-8C85-2F52EEE18996}" type="pres">
      <dgm:prSet presAssocID="{46CC688A-629F-44D7-9600-7BE5A1FF909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791610-E5EA-4933-8190-71236EC63EE0}" type="presOf" srcId="{B1FC37F0-4C8C-49FA-9661-AA0F578FAF9F}" destId="{3FF0C6E9-598A-4341-8A6B-C5B46BDD8C8E}" srcOrd="0" destOrd="0" presId="urn:microsoft.com/office/officeart/2018/2/layout/IconLabelList"/>
    <dgm:cxn modelId="{EE7BE11C-61FE-4135-A7C5-694C601373D1}" type="presOf" srcId="{46CC688A-629F-44D7-9600-7BE5A1FF9098}" destId="{5EC1440B-F090-4A27-8C85-2F52EEE18996}" srcOrd="0" destOrd="0" presId="urn:microsoft.com/office/officeart/2018/2/layout/IconLabelList"/>
    <dgm:cxn modelId="{93C7EC3F-40DE-4800-99B7-9026E16D9912}" type="presOf" srcId="{9CA6FF61-B922-4202-970E-0E565CE6F0B2}" destId="{21D45B07-3851-4619-B252-66B1FAE63589}" srcOrd="0" destOrd="0" presId="urn:microsoft.com/office/officeart/2018/2/layout/IconLabelList"/>
    <dgm:cxn modelId="{1D841C4A-0E6F-4D45-97D6-85CB51BAD9A6}" srcId="{A9C5B00E-2905-4624-87CB-1F5E2D82B99D}" destId="{B1FC37F0-4C8C-49FA-9661-AA0F578FAF9F}" srcOrd="1" destOrd="0" parTransId="{5D8B9B18-F6F1-4613-999D-31FC8AE036A6}" sibTransId="{05D647FC-2F95-4D57-8636-29F006F3519E}"/>
    <dgm:cxn modelId="{2BAE398B-993C-4166-8C8E-62A842E78FE8}" srcId="{A9C5B00E-2905-4624-87CB-1F5E2D82B99D}" destId="{9CA6FF61-B922-4202-970E-0E565CE6F0B2}" srcOrd="0" destOrd="0" parTransId="{7E721317-D983-4950-B062-05E60F7F6FEC}" sibTransId="{8708C6E6-A495-48A1-8A3B-6464504C1803}"/>
    <dgm:cxn modelId="{7228F49B-4F61-49E9-8DCC-702AB04A41E6}" type="presOf" srcId="{A9C5B00E-2905-4624-87CB-1F5E2D82B99D}" destId="{0CAEE5A6-437F-4920-98E3-49D4313DE370}" srcOrd="0" destOrd="0" presId="urn:microsoft.com/office/officeart/2018/2/layout/IconLabelList"/>
    <dgm:cxn modelId="{7BEBE2C9-DE95-48FC-A2E4-E6FA5AA454C4}" srcId="{A9C5B00E-2905-4624-87CB-1F5E2D82B99D}" destId="{46CC688A-629F-44D7-9600-7BE5A1FF9098}" srcOrd="2" destOrd="0" parTransId="{2F50D983-8CEB-4075-990F-9357A8EB741B}" sibTransId="{F247DEC1-A267-473A-A16E-ABA7D9BFA622}"/>
    <dgm:cxn modelId="{66AF4EC1-1120-4721-9104-E3D851F68859}" type="presParOf" srcId="{0CAEE5A6-437F-4920-98E3-49D4313DE370}" destId="{15CA3461-6814-4068-A693-33D7D7DD7C9B}" srcOrd="0" destOrd="0" presId="urn:microsoft.com/office/officeart/2018/2/layout/IconLabelList"/>
    <dgm:cxn modelId="{C23A3C02-355A-4589-9D89-4098DB6BC79A}" type="presParOf" srcId="{15CA3461-6814-4068-A693-33D7D7DD7C9B}" destId="{BC2F2B8F-D2CF-403C-95E7-087DB85D0836}" srcOrd="0" destOrd="0" presId="urn:microsoft.com/office/officeart/2018/2/layout/IconLabelList"/>
    <dgm:cxn modelId="{161587B0-AE11-495F-9F6F-5DAA212C28EC}" type="presParOf" srcId="{15CA3461-6814-4068-A693-33D7D7DD7C9B}" destId="{429E3F36-8A55-4393-A7AF-D1E336617774}" srcOrd="1" destOrd="0" presId="urn:microsoft.com/office/officeart/2018/2/layout/IconLabelList"/>
    <dgm:cxn modelId="{A0F2B6AC-C28C-483E-96EE-17365C493B97}" type="presParOf" srcId="{15CA3461-6814-4068-A693-33D7D7DD7C9B}" destId="{21D45B07-3851-4619-B252-66B1FAE63589}" srcOrd="2" destOrd="0" presId="urn:microsoft.com/office/officeart/2018/2/layout/IconLabelList"/>
    <dgm:cxn modelId="{BCE21C67-FF27-47CC-85B1-F1DFA87759AC}" type="presParOf" srcId="{0CAEE5A6-437F-4920-98E3-49D4313DE370}" destId="{B5CA9CE4-6BFF-4D5A-97A5-96E91E355895}" srcOrd="1" destOrd="0" presId="urn:microsoft.com/office/officeart/2018/2/layout/IconLabelList"/>
    <dgm:cxn modelId="{ABE7DDAF-DB60-4570-A761-02AA33BF4178}" type="presParOf" srcId="{0CAEE5A6-437F-4920-98E3-49D4313DE370}" destId="{C287131A-B9E0-427D-86FC-10FBD0F225B9}" srcOrd="2" destOrd="0" presId="urn:microsoft.com/office/officeart/2018/2/layout/IconLabelList"/>
    <dgm:cxn modelId="{6DF71147-EF7E-4E74-B32A-F41D108F52F0}" type="presParOf" srcId="{C287131A-B9E0-427D-86FC-10FBD0F225B9}" destId="{301C1C21-11DB-4FD9-B38D-2C1654175EBA}" srcOrd="0" destOrd="0" presId="urn:microsoft.com/office/officeart/2018/2/layout/IconLabelList"/>
    <dgm:cxn modelId="{C9143AB5-61D5-4A58-8FB1-5899DB3F44F0}" type="presParOf" srcId="{C287131A-B9E0-427D-86FC-10FBD0F225B9}" destId="{29171969-2E8C-4FD4-8AD6-EBA1C9969B2E}" srcOrd="1" destOrd="0" presId="urn:microsoft.com/office/officeart/2018/2/layout/IconLabelList"/>
    <dgm:cxn modelId="{12EB7B32-783F-4F7F-B053-E6303262DBDC}" type="presParOf" srcId="{C287131A-B9E0-427D-86FC-10FBD0F225B9}" destId="{3FF0C6E9-598A-4341-8A6B-C5B46BDD8C8E}" srcOrd="2" destOrd="0" presId="urn:microsoft.com/office/officeart/2018/2/layout/IconLabelList"/>
    <dgm:cxn modelId="{ABEBF1FC-B0D1-4843-99B1-4F472A185A54}" type="presParOf" srcId="{0CAEE5A6-437F-4920-98E3-49D4313DE370}" destId="{A94C3DC3-2930-47EF-BA81-75D85449F9AA}" srcOrd="3" destOrd="0" presId="urn:microsoft.com/office/officeart/2018/2/layout/IconLabelList"/>
    <dgm:cxn modelId="{4F896EDB-D2DC-41AB-A8F8-76ED505617C0}" type="presParOf" srcId="{0CAEE5A6-437F-4920-98E3-49D4313DE370}" destId="{A5901742-004F-46B3-A1AA-9541DF7AEF25}" srcOrd="4" destOrd="0" presId="urn:microsoft.com/office/officeart/2018/2/layout/IconLabelList"/>
    <dgm:cxn modelId="{630D3B12-A5D2-4348-B75F-9F3DFDC32D82}" type="presParOf" srcId="{A5901742-004F-46B3-A1AA-9541DF7AEF25}" destId="{47D166AD-339C-416B-A72F-7AEACDE2F6B5}" srcOrd="0" destOrd="0" presId="urn:microsoft.com/office/officeart/2018/2/layout/IconLabelList"/>
    <dgm:cxn modelId="{4FF6A59C-BB9E-4408-B2B9-99FD12D5B00D}" type="presParOf" srcId="{A5901742-004F-46B3-A1AA-9541DF7AEF25}" destId="{39754334-F6B2-4792-99EA-27EF57F058E8}" srcOrd="1" destOrd="0" presId="urn:microsoft.com/office/officeart/2018/2/layout/IconLabelList"/>
    <dgm:cxn modelId="{0FE0EC98-564C-4220-9059-09B78C66D880}" type="presParOf" srcId="{A5901742-004F-46B3-A1AA-9541DF7AEF25}" destId="{5EC1440B-F090-4A27-8C85-2F52EEE189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3FD99B-84A7-4E77-9B9E-38B6245913F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7AF1851-6A6B-4F46-A525-5857839A72D7}">
      <dgm:prSet/>
      <dgm:spPr/>
      <dgm:t>
        <a:bodyPr/>
        <a:lstStyle/>
        <a:p>
          <a:r>
            <a:rPr lang="en-US"/>
            <a:t>ConfigMaps</a:t>
          </a:r>
        </a:p>
      </dgm:t>
    </dgm:pt>
    <dgm:pt modelId="{582EB266-93E3-4061-9F73-762B9658077E}" type="parTrans" cxnId="{06B949DF-A729-4FF4-95C1-379CA6E5652C}">
      <dgm:prSet/>
      <dgm:spPr/>
      <dgm:t>
        <a:bodyPr/>
        <a:lstStyle/>
        <a:p>
          <a:endParaRPr lang="en-US"/>
        </a:p>
      </dgm:t>
    </dgm:pt>
    <dgm:pt modelId="{10BFAE7E-1110-4474-B605-393F7C4F5CD4}" type="sibTrans" cxnId="{06B949DF-A729-4FF4-95C1-379CA6E5652C}">
      <dgm:prSet/>
      <dgm:spPr/>
      <dgm:t>
        <a:bodyPr/>
        <a:lstStyle/>
        <a:p>
          <a:endParaRPr lang="en-US"/>
        </a:p>
      </dgm:t>
    </dgm:pt>
    <dgm:pt modelId="{252D6195-2224-46BA-BF76-4DE5EF7EA2B0}">
      <dgm:prSet/>
      <dgm:spPr/>
      <dgm:t>
        <a:bodyPr/>
        <a:lstStyle/>
        <a:p>
          <a:r>
            <a:rPr lang="en-US"/>
            <a:t>Secrets</a:t>
          </a:r>
        </a:p>
      </dgm:t>
    </dgm:pt>
    <dgm:pt modelId="{AD91F619-98E1-44DD-ABFD-9089C8D17668}" type="parTrans" cxnId="{171576E8-2F52-48BC-BD14-A135ACCCB3B8}">
      <dgm:prSet/>
      <dgm:spPr/>
      <dgm:t>
        <a:bodyPr/>
        <a:lstStyle/>
        <a:p>
          <a:endParaRPr lang="en-US"/>
        </a:p>
      </dgm:t>
    </dgm:pt>
    <dgm:pt modelId="{92F091DE-48CE-4539-9410-797035A346BF}" type="sibTrans" cxnId="{171576E8-2F52-48BC-BD14-A135ACCCB3B8}">
      <dgm:prSet/>
      <dgm:spPr/>
      <dgm:t>
        <a:bodyPr/>
        <a:lstStyle/>
        <a:p>
          <a:endParaRPr lang="en-US"/>
        </a:p>
      </dgm:t>
    </dgm:pt>
    <dgm:pt modelId="{51A3F231-674B-45DF-9491-394E7D493212}">
      <dgm:prSet/>
      <dgm:spPr/>
      <dgm:t>
        <a:bodyPr/>
        <a:lstStyle/>
        <a:p>
          <a:r>
            <a:rPr lang="en-US"/>
            <a:t>Persistent Volumes</a:t>
          </a:r>
        </a:p>
      </dgm:t>
    </dgm:pt>
    <dgm:pt modelId="{8043D6F7-5FF1-4516-85A2-02B2C51ED6E3}" type="parTrans" cxnId="{49192968-8809-49C6-A2CD-416B7941D7FA}">
      <dgm:prSet/>
      <dgm:spPr/>
      <dgm:t>
        <a:bodyPr/>
        <a:lstStyle/>
        <a:p>
          <a:endParaRPr lang="en-US"/>
        </a:p>
      </dgm:t>
    </dgm:pt>
    <dgm:pt modelId="{CA6808DF-3338-4667-8957-2BF929871481}" type="sibTrans" cxnId="{49192968-8809-49C6-A2CD-416B7941D7FA}">
      <dgm:prSet/>
      <dgm:spPr/>
      <dgm:t>
        <a:bodyPr/>
        <a:lstStyle/>
        <a:p>
          <a:endParaRPr lang="en-US"/>
        </a:p>
      </dgm:t>
    </dgm:pt>
    <dgm:pt modelId="{362E83B0-67A6-45A9-B8AC-0156FFEB5FDB}">
      <dgm:prSet/>
      <dgm:spPr/>
      <dgm:t>
        <a:bodyPr/>
        <a:lstStyle/>
        <a:p>
          <a:r>
            <a:rPr lang="en-US"/>
            <a:t>Horizontal Pod Autoscaler</a:t>
          </a:r>
        </a:p>
      </dgm:t>
    </dgm:pt>
    <dgm:pt modelId="{5CE64CA8-3F37-4ED2-8188-3AF3377C111A}" type="parTrans" cxnId="{076037D0-7FC8-411A-A1EC-05C81017317D}">
      <dgm:prSet/>
      <dgm:spPr/>
      <dgm:t>
        <a:bodyPr/>
        <a:lstStyle/>
        <a:p>
          <a:endParaRPr lang="en-US"/>
        </a:p>
      </dgm:t>
    </dgm:pt>
    <dgm:pt modelId="{61B94604-0C0B-4792-A324-2D270DDC300E}" type="sibTrans" cxnId="{076037D0-7FC8-411A-A1EC-05C81017317D}">
      <dgm:prSet/>
      <dgm:spPr/>
      <dgm:t>
        <a:bodyPr/>
        <a:lstStyle/>
        <a:p>
          <a:endParaRPr lang="en-US"/>
        </a:p>
      </dgm:t>
    </dgm:pt>
    <dgm:pt modelId="{3717FA67-A8AC-4EEB-9472-6D8B964CCD6E}">
      <dgm:prSet/>
      <dgm:spPr/>
      <dgm:t>
        <a:bodyPr/>
        <a:lstStyle/>
        <a:p>
          <a:r>
            <a:rPr lang="en-US"/>
            <a:t>Rolling updates</a:t>
          </a:r>
        </a:p>
      </dgm:t>
    </dgm:pt>
    <dgm:pt modelId="{2FEAB7DD-EA9A-465E-9BF7-EFD7B62A6537}" type="parTrans" cxnId="{FA7BF4BC-0420-4F98-B78F-87D3B78B9DC2}">
      <dgm:prSet/>
      <dgm:spPr/>
      <dgm:t>
        <a:bodyPr/>
        <a:lstStyle/>
        <a:p>
          <a:endParaRPr lang="en-US"/>
        </a:p>
      </dgm:t>
    </dgm:pt>
    <dgm:pt modelId="{906EF4A5-4D29-4448-BF5E-5476A29C619E}" type="sibTrans" cxnId="{FA7BF4BC-0420-4F98-B78F-87D3B78B9DC2}">
      <dgm:prSet/>
      <dgm:spPr/>
      <dgm:t>
        <a:bodyPr/>
        <a:lstStyle/>
        <a:p>
          <a:endParaRPr lang="en-US"/>
        </a:p>
      </dgm:t>
    </dgm:pt>
    <dgm:pt modelId="{7A1F2E8B-B189-4745-822D-5C74F1FC3D67}">
      <dgm:prSet/>
      <dgm:spPr/>
      <dgm:t>
        <a:bodyPr/>
        <a:lstStyle/>
        <a:p>
          <a:r>
            <a:rPr lang="en-US"/>
            <a:t>Self-healing</a:t>
          </a:r>
        </a:p>
      </dgm:t>
    </dgm:pt>
    <dgm:pt modelId="{E4B8AD1D-B947-4CD2-A592-4DF97691282E}" type="parTrans" cxnId="{07E10653-88C5-451D-9B8D-3373CE80E7D8}">
      <dgm:prSet/>
      <dgm:spPr/>
      <dgm:t>
        <a:bodyPr/>
        <a:lstStyle/>
        <a:p>
          <a:endParaRPr lang="en-US"/>
        </a:p>
      </dgm:t>
    </dgm:pt>
    <dgm:pt modelId="{AB69C5F1-4E1D-472D-86D1-694C4E363B14}" type="sibTrans" cxnId="{07E10653-88C5-451D-9B8D-3373CE80E7D8}">
      <dgm:prSet/>
      <dgm:spPr/>
      <dgm:t>
        <a:bodyPr/>
        <a:lstStyle/>
        <a:p>
          <a:endParaRPr lang="en-US"/>
        </a:p>
      </dgm:t>
    </dgm:pt>
    <dgm:pt modelId="{C6A3CFC1-37AC-4ED0-89D8-65F3D1A17A90}" type="pres">
      <dgm:prSet presAssocID="{013FD99B-84A7-4E77-9B9E-38B6245913FE}" presName="linear" presStyleCnt="0">
        <dgm:presLayoutVars>
          <dgm:dir/>
          <dgm:animLvl val="lvl"/>
          <dgm:resizeHandles val="exact"/>
        </dgm:presLayoutVars>
      </dgm:prSet>
      <dgm:spPr/>
    </dgm:pt>
    <dgm:pt modelId="{FAF1B492-BF86-4159-AFAA-F452D4EDF549}" type="pres">
      <dgm:prSet presAssocID="{57AF1851-6A6B-4F46-A525-5857839A72D7}" presName="parentLin" presStyleCnt="0"/>
      <dgm:spPr/>
    </dgm:pt>
    <dgm:pt modelId="{5AB93F66-A77D-445E-AA94-4DAE3FC8780B}" type="pres">
      <dgm:prSet presAssocID="{57AF1851-6A6B-4F46-A525-5857839A72D7}" presName="parentLeftMargin" presStyleLbl="node1" presStyleIdx="0" presStyleCnt="6"/>
      <dgm:spPr/>
    </dgm:pt>
    <dgm:pt modelId="{FB95CE0E-5EAF-434A-A4F9-8FE9F2844F50}" type="pres">
      <dgm:prSet presAssocID="{57AF1851-6A6B-4F46-A525-5857839A72D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87C6224-CCB4-46F0-8337-1D0E295A6A4E}" type="pres">
      <dgm:prSet presAssocID="{57AF1851-6A6B-4F46-A525-5857839A72D7}" presName="negativeSpace" presStyleCnt="0"/>
      <dgm:spPr/>
    </dgm:pt>
    <dgm:pt modelId="{E955EF49-E084-4294-8270-7A881F36D4BE}" type="pres">
      <dgm:prSet presAssocID="{57AF1851-6A6B-4F46-A525-5857839A72D7}" presName="childText" presStyleLbl="conFgAcc1" presStyleIdx="0" presStyleCnt="6">
        <dgm:presLayoutVars>
          <dgm:bulletEnabled val="1"/>
        </dgm:presLayoutVars>
      </dgm:prSet>
      <dgm:spPr/>
    </dgm:pt>
    <dgm:pt modelId="{2F07D435-8217-42C8-8B0E-3445DD466B22}" type="pres">
      <dgm:prSet presAssocID="{10BFAE7E-1110-4474-B605-393F7C4F5CD4}" presName="spaceBetweenRectangles" presStyleCnt="0"/>
      <dgm:spPr/>
    </dgm:pt>
    <dgm:pt modelId="{BE9D7D9A-EC94-4682-B73C-9F188E86846D}" type="pres">
      <dgm:prSet presAssocID="{252D6195-2224-46BA-BF76-4DE5EF7EA2B0}" presName="parentLin" presStyleCnt="0"/>
      <dgm:spPr/>
    </dgm:pt>
    <dgm:pt modelId="{9153DCB1-D67C-4A79-991E-AF5DC838EABB}" type="pres">
      <dgm:prSet presAssocID="{252D6195-2224-46BA-BF76-4DE5EF7EA2B0}" presName="parentLeftMargin" presStyleLbl="node1" presStyleIdx="0" presStyleCnt="6"/>
      <dgm:spPr/>
    </dgm:pt>
    <dgm:pt modelId="{FF9028AB-34BB-42B8-B80F-82F5AC038BFA}" type="pres">
      <dgm:prSet presAssocID="{252D6195-2224-46BA-BF76-4DE5EF7EA2B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EB2679D-8741-4B1C-BBEE-D597AAED4016}" type="pres">
      <dgm:prSet presAssocID="{252D6195-2224-46BA-BF76-4DE5EF7EA2B0}" presName="negativeSpace" presStyleCnt="0"/>
      <dgm:spPr/>
    </dgm:pt>
    <dgm:pt modelId="{CCD4D5AB-CC90-40CD-A9B8-FF708B367E6E}" type="pres">
      <dgm:prSet presAssocID="{252D6195-2224-46BA-BF76-4DE5EF7EA2B0}" presName="childText" presStyleLbl="conFgAcc1" presStyleIdx="1" presStyleCnt="6">
        <dgm:presLayoutVars>
          <dgm:bulletEnabled val="1"/>
        </dgm:presLayoutVars>
      </dgm:prSet>
      <dgm:spPr/>
    </dgm:pt>
    <dgm:pt modelId="{A98EECB0-5713-4378-A99B-694B4BDCE2E4}" type="pres">
      <dgm:prSet presAssocID="{92F091DE-48CE-4539-9410-797035A346BF}" presName="spaceBetweenRectangles" presStyleCnt="0"/>
      <dgm:spPr/>
    </dgm:pt>
    <dgm:pt modelId="{0FC8F766-FF9D-4B8B-B495-3F5832222289}" type="pres">
      <dgm:prSet presAssocID="{51A3F231-674B-45DF-9491-394E7D493212}" presName="parentLin" presStyleCnt="0"/>
      <dgm:spPr/>
    </dgm:pt>
    <dgm:pt modelId="{DEF71172-1E27-4046-85AF-68546D49CF34}" type="pres">
      <dgm:prSet presAssocID="{51A3F231-674B-45DF-9491-394E7D493212}" presName="parentLeftMargin" presStyleLbl="node1" presStyleIdx="1" presStyleCnt="6"/>
      <dgm:spPr/>
    </dgm:pt>
    <dgm:pt modelId="{5254846C-A4FF-4C31-BF58-7107871FC8CB}" type="pres">
      <dgm:prSet presAssocID="{51A3F231-674B-45DF-9491-394E7D49321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F123BA4-7D52-4818-A225-8FFAF0E833DF}" type="pres">
      <dgm:prSet presAssocID="{51A3F231-674B-45DF-9491-394E7D493212}" presName="negativeSpace" presStyleCnt="0"/>
      <dgm:spPr/>
    </dgm:pt>
    <dgm:pt modelId="{BBD69A65-664A-4B22-A89D-257A921356B3}" type="pres">
      <dgm:prSet presAssocID="{51A3F231-674B-45DF-9491-394E7D493212}" presName="childText" presStyleLbl="conFgAcc1" presStyleIdx="2" presStyleCnt="6">
        <dgm:presLayoutVars>
          <dgm:bulletEnabled val="1"/>
        </dgm:presLayoutVars>
      </dgm:prSet>
      <dgm:spPr/>
    </dgm:pt>
    <dgm:pt modelId="{2CC267DB-66C8-4D21-BC2F-4C3C4B82639E}" type="pres">
      <dgm:prSet presAssocID="{CA6808DF-3338-4667-8957-2BF929871481}" presName="spaceBetweenRectangles" presStyleCnt="0"/>
      <dgm:spPr/>
    </dgm:pt>
    <dgm:pt modelId="{DE70A959-2838-49F1-BFE9-46DFAC655525}" type="pres">
      <dgm:prSet presAssocID="{362E83B0-67A6-45A9-B8AC-0156FFEB5FDB}" presName="parentLin" presStyleCnt="0"/>
      <dgm:spPr/>
    </dgm:pt>
    <dgm:pt modelId="{41ED6484-1B5B-46CB-B55E-F9DA9005C12E}" type="pres">
      <dgm:prSet presAssocID="{362E83B0-67A6-45A9-B8AC-0156FFEB5FDB}" presName="parentLeftMargin" presStyleLbl="node1" presStyleIdx="2" presStyleCnt="6"/>
      <dgm:spPr/>
    </dgm:pt>
    <dgm:pt modelId="{4D2C24C9-0559-4539-BFDE-4DCB6AD4B2B2}" type="pres">
      <dgm:prSet presAssocID="{362E83B0-67A6-45A9-B8AC-0156FFEB5FD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FFCCFC8-E3D4-47FC-8719-63A0E8574DC3}" type="pres">
      <dgm:prSet presAssocID="{362E83B0-67A6-45A9-B8AC-0156FFEB5FDB}" presName="negativeSpace" presStyleCnt="0"/>
      <dgm:spPr/>
    </dgm:pt>
    <dgm:pt modelId="{8C2419D9-76E6-463D-9852-BC83226DFDA3}" type="pres">
      <dgm:prSet presAssocID="{362E83B0-67A6-45A9-B8AC-0156FFEB5FDB}" presName="childText" presStyleLbl="conFgAcc1" presStyleIdx="3" presStyleCnt="6">
        <dgm:presLayoutVars>
          <dgm:bulletEnabled val="1"/>
        </dgm:presLayoutVars>
      </dgm:prSet>
      <dgm:spPr/>
    </dgm:pt>
    <dgm:pt modelId="{5753AC78-3CEA-424B-B85B-0D778D316220}" type="pres">
      <dgm:prSet presAssocID="{61B94604-0C0B-4792-A324-2D270DDC300E}" presName="spaceBetweenRectangles" presStyleCnt="0"/>
      <dgm:spPr/>
    </dgm:pt>
    <dgm:pt modelId="{279C9049-0A38-4ED2-B565-FF9113AF0101}" type="pres">
      <dgm:prSet presAssocID="{3717FA67-A8AC-4EEB-9472-6D8B964CCD6E}" presName="parentLin" presStyleCnt="0"/>
      <dgm:spPr/>
    </dgm:pt>
    <dgm:pt modelId="{9BC7ED81-8FC8-483F-9F80-9E03BF07AADD}" type="pres">
      <dgm:prSet presAssocID="{3717FA67-A8AC-4EEB-9472-6D8B964CCD6E}" presName="parentLeftMargin" presStyleLbl="node1" presStyleIdx="3" presStyleCnt="6"/>
      <dgm:spPr/>
    </dgm:pt>
    <dgm:pt modelId="{32E0A110-3609-44DB-8ABB-8C0C5E4C4A9F}" type="pres">
      <dgm:prSet presAssocID="{3717FA67-A8AC-4EEB-9472-6D8B964CCD6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C5CF670-D5FF-4D7C-91FF-52E6A77B2FD1}" type="pres">
      <dgm:prSet presAssocID="{3717FA67-A8AC-4EEB-9472-6D8B964CCD6E}" presName="negativeSpace" presStyleCnt="0"/>
      <dgm:spPr/>
    </dgm:pt>
    <dgm:pt modelId="{A34A6DAB-ECC7-4849-9D4D-610155CFE8C4}" type="pres">
      <dgm:prSet presAssocID="{3717FA67-A8AC-4EEB-9472-6D8B964CCD6E}" presName="childText" presStyleLbl="conFgAcc1" presStyleIdx="4" presStyleCnt="6">
        <dgm:presLayoutVars>
          <dgm:bulletEnabled val="1"/>
        </dgm:presLayoutVars>
      </dgm:prSet>
      <dgm:spPr/>
    </dgm:pt>
    <dgm:pt modelId="{F2F3281D-1F04-4850-9F17-7F869E4C5647}" type="pres">
      <dgm:prSet presAssocID="{906EF4A5-4D29-4448-BF5E-5476A29C619E}" presName="spaceBetweenRectangles" presStyleCnt="0"/>
      <dgm:spPr/>
    </dgm:pt>
    <dgm:pt modelId="{518F3567-37E1-4C04-BDBC-E36A811FF315}" type="pres">
      <dgm:prSet presAssocID="{7A1F2E8B-B189-4745-822D-5C74F1FC3D67}" presName="parentLin" presStyleCnt="0"/>
      <dgm:spPr/>
    </dgm:pt>
    <dgm:pt modelId="{B85E714F-1C02-4AD6-856D-480BB9FE6EAB}" type="pres">
      <dgm:prSet presAssocID="{7A1F2E8B-B189-4745-822D-5C74F1FC3D67}" presName="parentLeftMargin" presStyleLbl="node1" presStyleIdx="4" presStyleCnt="6"/>
      <dgm:spPr/>
    </dgm:pt>
    <dgm:pt modelId="{3C8E5E04-A9E1-4B46-8E57-C71439C718DF}" type="pres">
      <dgm:prSet presAssocID="{7A1F2E8B-B189-4745-822D-5C74F1FC3D6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3A99167-30E1-4F8D-A870-6608CC059A41}" type="pres">
      <dgm:prSet presAssocID="{7A1F2E8B-B189-4745-822D-5C74F1FC3D67}" presName="negativeSpace" presStyleCnt="0"/>
      <dgm:spPr/>
    </dgm:pt>
    <dgm:pt modelId="{8134F51A-14AF-41A3-B69A-9C3736ADA0FC}" type="pres">
      <dgm:prSet presAssocID="{7A1F2E8B-B189-4745-822D-5C74F1FC3D6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9263F02-8D3B-41C1-9047-257F17D0A424}" type="presOf" srcId="{252D6195-2224-46BA-BF76-4DE5EF7EA2B0}" destId="{9153DCB1-D67C-4A79-991E-AF5DC838EABB}" srcOrd="0" destOrd="0" presId="urn:microsoft.com/office/officeart/2005/8/layout/list1"/>
    <dgm:cxn modelId="{A581930C-C615-444B-BBC0-85DEA54A4E35}" type="presOf" srcId="{57AF1851-6A6B-4F46-A525-5857839A72D7}" destId="{FB95CE0E-5EAF-434A-A4F9-8FE9F2844F50}" srcOrd="1" destOrd="0" presId="urn:microsoft.com/office/officeart/2005/8/layout/list1"/>
    <dgm:cxn modelId="{7B45790D-6073-40C8-905D-2D3EB3D546F1}" type="presOf" srcId="{57AF1851-6A6B-4F46-A525-5857839A72D7}" destId="{5AB93F66-A77D-445E-AA94-4DAE3FC8780B}" srcOrd="0" destOrd="0" presId="urn:microsoft.com/office/officeart/2005/8/layout/list1"/>
    <dgm:cxn modelId="{E4951622-617A-4A22-99C3-ED7A23C6985D}" type="presOf" srcId="{3717FA67-A8AC-4EEB-9472-6D8B964CCD6E}" destId="{9BC7ED81-8FC8-483F-9F80-9E03BF07AADD}" srcOrd="0" destOrd="0" presId="urn:microsoft.com/office/officeart/2005/8/layout/list1"/>
    <dgm:cxn modelId="{4AD7A036-E37A-4D2D-8F0F-C5D6A7139C89}" type="presOf" srcId="{7A1F2E8B-B189-4745-822D-5C74F1FC3D67}" destId="{B85E714F-1C02-4AD6-856D-480BB9FE6EAB}" srcOrd="0" destOrd="0" presId="urn:microsoft.com/office/officeart/2005/8/layout/list1"/>
    <dgm:cxn modelId="{EFAB7C45-8628-415C-B4E0-4F3EFCA02AD9}" type="presOf" srcId="{362E83B0-67A6-45A9-B8AC-0156FFEB5FDB}" destId="{41ED6484-1B5B-46CB-B55E-F9DA9005C12E}" srcOrd="0" destOrd="0" presId="urn:microsoft.com/office/officeart/2005/8/layout/list1"/>
    <dgm:cxn modelId="{49192968-8809-49C6-A2CD-416B7941D7FA}" srcId="{013FD99B-84A7-4E77-9B9E-38B6245913FE}" destId="{51A3F231-674B-45DF-9491-394E7D493212}" srcOrd="2" destOrd="0" parTransId="{8043D6F7-5FF1-4516-85A2-02B2C51ED6E3}" sibTransId="{CA6808DF-3338-4667-8957-2BF929871481}"/>
    <dgm:cxn modelId="{07E10653-88C5-451D-9B8D-3373CE80E7D8}" srcId="{013FD99B-84A7-4E77-9B9E-38B6245913FE}" destId="{7A1F2E8B-B189-4745-822D-5C74F1FC3D67}" srcOrd="5" destOrd="0" parTransId="{E4B8AD1D-B947-4CD2-A592-4DF97691282E}" sibTransId="{AB69C5F1-4E1D-472D-86D1-694C4E363B14}"/>
    <dgm:cxn modelId="{68DB108B-03A3-43D7-97E2-D40EDC5D0B21}" type="presOf" srcId="{3717FA67-A8AC-4EEB-9472-6D8B964CCD6E}" destId="{32E0A110-3609-44DB-8ABB-8C0C5E4C4A9F}" srcOrd="1" destOrd="0" presId="urn:microsoft.com/office/officeart/2005/8/layout/list1"/>
    <dgm:cxn modelId="{33E9BF90-5006-40D4-BA96-0E4C4F068A1F}" type="presOf" srcId="{51A3F231-674B-45DF-9491-394E7D493212}" destId="{DEF71172-1E27-4046-85AF-68546D49CF34}" srcOrd="0" destOrd="0" presId="urn:microsoft.com/office/officeart/2005/8/layout/list1"/>
    <dgm:cxn modelId="{EE141A9C-3149-4ECC-B90D-B0300E6715CA}" type="presOf" srcId="{252D6195-2224-46BA-BF76-4DE5EF7EA2B0}" destId="{FF9028AB-34BB-42B8-B80F-82F5AC038BFA}" srcOrd="1" destOrd="0" presId="urn:microsoft.com/office/officeart/2005/8/layout/list1"/>
    <dgm:cxn modelId="{FA7BF4BC-0420-4F98-B78F-87D3B78B9DC2}" srcId="{013FD99B-84A7-4E77-9B9E-38B6245913FE}" destId="{3717FA67-A8AC-4EEB-9472-6D8B964CCD6E}" srcOrd="4" destOrd="0" parTransId="{2FEAB7DD-EA9A-465E-9BF7-EFD7B62A6537}" sibTransId="{906EF4A5-4D29-4448-BF5E-5476A29C619E}"/>
    <dgm:cxn modelId="{409A8FBD-92CC-4B08-BBDA-C74A1040AC03}" type="presOf" srcId="{51A3F231-674B-45DF-9491-394E7D493212}" destId="{5254846C-A4FF-4C31-BF58-7107871FC8CB}" srcOrd="1" destOrd="0" presId="urn:microsoft.com/office/officeart/2005/8/layout/list1"/>
    <dgm:cxn modelId="{46A1ECC4-F470-4E67-8F55-FF8FB76BA120}" type="presOf" srcId="{7A1F2E8B-B189-4745-822D-5C74F1FC3D67}" destId="{3C8E5E04-A9E1-4B46-8E57-C71439C718DF}" srcOrd="1" destOrd="0" presId="urn:microsoft.com/office/officeart/2005/8/layout/list1"/>
    <dgm:cxn modelId="{076037D0-7FC8-411A-A1EC-05C81017317D}" srcId="{013FD99B-84A7-4E77-9B9E-38B6245913FE}" destId="{362E83B0-67A6-45A9-B8AC-0156FFEB5FDB}" srcOrd="3" destOrd="0" parTransId="{5CE64CA8-3F37-4ED2-8188-3AF3377C111A}" sibTransId="{61B94604-0C0B-4792-A324-2D270DDC300E}"/>
    <dgm:cxn modelId="{CBCED0D5-8D2B-4DF7-ADFC-A5F29FE97379}" type="presOf" srcId="{362E83B0-67A6-45A9-B8AC-0156FFEB5FDB}" destId="{4D2C24C9-0559-4539-BFDE-4DCB6AD4B2B2}" srcOrd="1" destOrd="0" presId="urn:microsoft.com/office/officeart/2005/8/layout/list1"/>
    <dgm:cxn modelId="{EB45C3D7-35BA-4445-AC3D-37E6FB54251E}" type="presOf" srcId="{013FD99B-84A7-4E77-9B9E-38B6245913FE}" destId="{C6A3CFC1-37AC-4ED0-89D8-65F3D1A17A90}" srcOrd="0" destOrd="0" presId="urn:microsoft.com/office/officeart/2005/8/layout/list1"/>
    <dgm:cxn modelId="{06B949DF-A729-4FF4-95C1-379CA6E5652C}" srcId="{013FD99B-84A7-4E77-9B9E-38B6245913FE}" destId="{57AF1851-6A6B-4F46-A525-5857839A72D7}" srcOrd="0" destOrd="0" parTransId="{582EB266-93E3-4061-9F73-762B9658077E}" sibTransId="{10BFAE7E-1110-4474-B605-393F7C4F5CD4}"/>
    <dgm:cxn modelId="{171576E8-2F52-48BC-BD14-A135ACCCB3B8}" srcId="{013FD99B-84A7-4E77-9B9E-38B6245913FE}" destId="{252D6195-2224-46BA-BF76-4DE5EF7EA2B0}" srcOrd="1" destOrd="0" parTransId="{AD91F619-98E1-44DD-ABFD-9089C8D17668}" sibTransId="{92F091DE-48CE-4539-9410-797035A346BF}"/>
    <dgm:cxn modelId="{2FC3B998-8599-4C97-A6D5-0AD5F746756B}" type="presParOf" srcId="{C6A3CFC1-37AC-4ED0-89D8-65F3D1A17A90}" destId="{FAF1B492-BF86-4159-AFAA-F452D4EDF549}" srcOrd="0" destOrd="0" presId="urn:microsoft.com/office/officeart/2005/8/layout/list1"/>
    <dgm:cxn modelId="{6B356C27-7880-4D51-9133-CFF9641232B0}" type="presParOf" srcId="{FAF1B492-BF86-4159-AFAA-F452D4EDF549}" destId="{5AB93F66-A77D-445E-AA94-4DAE3FC8780B}" srcOrd="0" destOrd="0" presId="urn:microsoft.com/office/officeart/2005/8/layout/list1"/>
    <dgm:cxn modelId="{06DDCB36-D579-463F-A406-3B8D65B43635}" type="presParOf" srcId="{FAF1B492-BF86-4159-AFAA-F452D4EDF549}" destId="{FB95CE0E-5EAF-434A-A4F9-8FE9F2844F50}" srcOrd="1" destOrd="0" presId="urn:microsoft.com/office/officeart/2005/8/layout/list1"/>
    <dgm:cxn modelId="{FA42D80E-CBEF-4118-B147-15B4848E5716}" type="presParOf" srcId="{C6A3CFC1-37AC-4ED0-89D8-65F3D1A17A90}" destId="{587C6224-CCB4-46F0-8337-1D0E295A6A4E}" srcOrd="1" destOrd="0" presId="urn:microsoft.com/office/officeart/2005/8/layout/list1"/>
    <dgm:cxn modelId="{E9A7ED4D-0BE1-4F91-8CB7-779C7C6A4FF2}" type="presParOf" srcId="{C6A3CFC1-37AC-4ED0-89D8-65F3D1A17A90}" destId="{E955EF49-E084-4294-8270-7A881F36D4BE}" srcOrd="2" destOrd="0" presId="urn:microsoft.com/office/officeart/2005/8/layout/list1"/>
    <dgm:cxn modelId="{0E77A9A5-B93E-47BB-9669-3DA404FF4B5B}" type="presParOf" srcId="{C6A3CFC1-37AC-4ED0-89D8-65F3D1A17A90}" destId="{2F07D435-8217-42C8-8B0E-3445DD466B22}" srcOrd="3" destOrd="0" presId="urn:microsoft.com/office/officeart/2005/8/layout/list1"/>
    <dgm:cxn modelId="{7290BD5A-C461-4695-A2AF-043B75572EB1}" type="presParOf" srcId="{C6A3CFC1-37AC-4ED0-89D8-65F3D1A17A90}" destId="{BE9D7D9A-EC94-4682-B73C-9F188E86846D}" srcOrd="4" destOrd="0" presId="urn:microsoft.com/office/officeart/2005/8/layout/list1"/>
    <dgm:cxn modelId="{12AC8843-006B-4E34-9631-29E0B4F2C568}" type="presParOf" srcId="{BE9D7D9A-EC94-4682-B73C-9F188E86846D}" destId="{9153DCB1-D67C-4A79-991E-AF5DC838EABB}" srcOrd="0" destOrd="0" presId="urn:microsoft.com/office/officeart/2005/8/layout/list1"/>
    <dgm:cxn modelId="{6E9A9EAC-C9BB-4D8C-93B3-34EF4FE943C5}" type="presParOf" srcId="{BE9D7D9A-EC94-4682-B73C-9F188E86846D}" destId="{FF9028AB-34BB-42B8-B80F-82F5AC038BFA}" srcOrd="1" destOrd="0" presId="urn:microsoft.com/office/officeart/2005/8/layout/list1"/>
    <dgm:cxn modelId="{8B6C36E9-CE59-4A74-9829-F0BAA83958EF}" type="presParOf" srcId="{C6A3CFC1-37AC-4ED0-89D8-65F3D1A17A90}" destId="{AEB2679D-8741-4B1C-BBEE-D597AAED4016}" srcOrd="5" destOrd="0" presId="urn:microsoft.com/office/officeart/2005/8/layout/list1"/>
    <dgm:cxn modelId="{156B3AEE-45B0-495F-BD9A-B50D3BA349C3}" type="presParOf" srcId="{C6A3CFC1-37AC-4ED0-89D8-65F3D1A17A90}" destId="{CCD4D5AB-CC90-40CD-A9B8-FF708B367E6E}" srcOrd="6" destOrd="0" presId="urn:microsoft.com/office/officeart/2005/8/layout/list1"/>
    <dgm:cxn modelId="{866DE9A2-72F5-4120-A65A-F5295B79CFBD}" type="presParOf" srcId="{C6A3CFC1-37AC-4ED0-89D8-65F3D1A17A90}" destId="{A98EECB0-5713-4378-A99B-694B4BDCE2E4}" srcOrd="7" destOrd="0" presId="urn:microsoft.com/office/officeart/2005/8/layout/list1"/>
    <dgm:cxn modelId="{F14EB3F1-0C1A-42CB-8EA5-A75054B29C8D}" type="presParOf" srcId="{C6A3CFC1-37AC-4ED0-89D8-65F3D1A17A90}" destId="{0FC8F766-FF9D-4B8B-B495-3F5832222289}" srcOrd="8" destOrd="0" presId="urn:microsoft.com/office/officeart/2005/8/layout/list1"/>
    <dgm:cxn modelId="{8F6A0219-2AFF-45F4-9D36-C5CC5CC197F2}" type="presParOf" srcId="{0FC8F766-FF9D-4B8B-B495-3F5832222289}" destId="{DEF71172-1E27-4046-85AF-68546D49CF34}" srcOrd="0" destOrd="0" presId="urn:microsoft.com/office/officeart/2005/8/layout/list1"/>
    <dgm:cxn modelId="{094678B3-8F0C-44F8-BB9F-8225933A6E3F}" type="presParOf" srcId="{0FC8F766-FF9D-4B8B-B495-3F5832222289}" destId="{5254846C-A4FF-4C31-BF58-7107871FC8CB}" srcOrd="1" destOrd="0" presId="urn:microsoft.com/office/officeart/2005/8/layout/list1"/>
    <dgm:cxn modelId="{0FE35EEB-F4D9-498B-BD8C-AF02778F3BAD}" type="presParOf" srcId="{C6A3CFC1-37AC-4ED0-89D8-65F3D1A17A90}" destId="{5F123BA4-7D52-4818-A225-8FFAF0E833DF}" srcOrd="9" destOrd="0" presId="urn:microsoft.com/office/officeart/2005/8/layout/list1"/>
    <dgm:cxn modelId="{8F7E03B5-A08E-4F02-97D2-1B3BF10943A2}" type="presParOf" srcId="{C6A3CFC1-37AC-4ED0-89D8-65F3D1A17A90}" destId="{BBD69A65-664A-4B22-A89D-257A921356B3}" srcOrd="10" destOrd="0" presId="urn:microsoft.com/office/officeart/2005/8/layout/list1"/>
    <dgm:cxn modelId="{B3BFA6B1-D70B-4878-B73C-211668028D86}" type="presParOf" srcId="{C6A3CFC1-37AC-4ED0-89D8-65F3D1A17A90}" destId="{2CC267DB-66C8-4D21-BC2F-4C3C4B82639E}" srcOrd="11" destOrd="0" presId="urn:microsoft.com/office/officeart/2005/8/layout/list1"/>
    <dgm:cxn modelId="{B80F64FD-425E-4C09-AE75-C0517AB09911}" type="presParOf" srcId="{C6A3CFC1-37AC-4ED0-89D8-65F3D1A17A90}" destId="{DE70A959-2838-49F1-BFE9-46DFAC655525}" srcOrd="12" destOrd="0" presId="urn:microsoft.com/office/officeart/2005/8/layout/list1"/>
    <dgm:cxn modelId="{4D3896DC-3A3E-4BE8-BDEC-01DB43FEACFC}" type="presParOf" srcId="{DE70A959-2838-49F1-BFE9-46DFAC655525}" destId="{41ED6484-1B5B-46CB-B55E-F9DA9005C12E}" srcOrd="0" destOrd="0" presId="urn:microsoft.com/office/officeart/2005/8/layout/list1"/>
    <dgm:cxn modelId="{B13859BD-45FC-4FAD-9B2A-8148BEA4AC2D}" type="presParOf" srcId="{DE70A959-2838-49F1-BFE9-46DFAC655525}" destId="{4D2C24C9-0559-4539-BFDE-4DCB6AD4B2B2}" srcOrd="1" destOrd="0" presId="urn:microsoft.com/office/officeart/2005/8/layout/list1"/>
    <dgm:cxn modelId="{D75FC564-2EDD-4C7A-AB0B-9167E836A042}" type="presParOf" srcId="{C6A3CFC1-37AC-4ED0-89D8-65F3D1A17A90}" destId="{8FFCCFC8-E3D4-47FC-8719-63A0E8574DC3}" srcOrd="13" destOrd="0" presId="urn:microsoft.com/office/officeart/2005/8/layout/list1"/>
    <dgm:cxn modelId="{03BC1A1B-2AD0-4DA9-81DB-560044875739}" type="presParOf" srcId="{C6A3CFC1-37AC-4ED0-89D8-65F3D1A17A90}" destId="{8C2419D9-76E6-463D-9852-BC83226DFDA3}" srcOrd="14" destOrd="0" presId="urn:microsoft.com/office/officeart/2005/8/layout/list1"/>
    <dgm:cxn modelId="{5BB11A39-2001-4ADB-9F08-482C48560B57}" type="presParOf" srcId="{C6A3CFC1-37AC-4ED0-89D8-65F3D1A17A90}" destId="{5753AC78-3CEA-424B-B85B-0D778D316220}" srcOrd="15" destOrd="0" presId="urn:microsoft.com/office/officeart/2005/8/layout/list1"/>
    <dgm:cxn modelId="{64A227DB-161A-42D4-8F07-7D345076F03F}" type="presParOf" srcId="{C6A3CFC1-37AC-4ED0-89D8-65F3D1A17A90}" destId="{279C9049-0A38-4ED2-B565-FF9113AF0101}" srcOrd="16" destOrd="0" presId="urn:microsoft.com/office/officeart/2005/8/layout/list1"/>
    <dgm:cxn modelId="{79AEC0BB-0649-4685-B63F-CF6CC79700D3}" type="presParOf" srcId="{279C9049-0A38-4ED2-B565-FF9113AF0101}" destId="{9BC7ED81-8FC8-483F-9F80-9E03BF07AADD}" srcOrd="0" destOrd="0" presId="urn:microsoft.com/office/officeart/2005/8/layout/list1"/>
    <dgm:cxn modelId="{54C8D1F5-2DF6-4661-9135-1D8CE10AA25D}" type="presParOf" srcId="{279C9049-0A38-4ED2-B565-FF9113AF0101}" destId="{32E0A110-3609-44DB-8ABB-8C0C5E4C4A9F}" srcOrd="1" destOrd="0" presId="urn:microsoft.com/office/officeart/2005/8/layout/list1"/>
    <dgm:cxn modelId="{D89941E7-E4A4-4B13-96F3-C35BBE90276F}" type="presParOf" srcId="{C6A3CFC1-37AC-4ED0-89D8-65F3D1A17A90}" destId="{BC5CF670-D5FF-4D7C-91FF-52E6A77B2FD1}" srcOrd="17" destOrd="0" presId="urn:microsoft.com/office/officeart/2005/8/layout/list1"/>
    <dgm:cxn modelId="{E938581A-64D6-4345-AE61-ADDF35BD3867}" type="presParOf" srcId="{C6A3CFC1-37AC-4ED0-89D8-65F3D1A17A90}" destId="{A34A6DAB-ECC7-4849-9D4D-610155CFE8C4}" srcOrd="18" destOrd="0" presId="urn:microsoft.com/office/officeart/2005/8/layout/list1"/>
    <dgm:cxn modelId="{E5C55E68-C926-451B-A0FF-56F7D9901688}" type="presParOf" srcId="{C6A3CFC1-37AC-4ED0-89D8-65F3D1A17A90}" destId="{F2F3281D-1F04-4850-9F17-7F869E4C5647}" srcOrd="19" destOrd="0" presId="urn:microsoft.com/office/officeart/2005/8/layout/list1"/>
    <dgm:cxn modelId="{C25E11A2-DCB6-44C4-A4CA-EEDCF8D6C490}" type="presParOf" srcId="{C6A3CFC1-37AC-4ED0-89D8-65F3D1A17A90}" destId="{518F3567-37E1-4C04-BDBC-E36A811FF315}" srcOrd="20" destOrd="0" presId="urn:microsoft.com/office/officeart/2005/8/layout/list1"/>
    <dgm:cxn modelId="{29161F23-EC40-47F3-BCF5-D7AE63D1B4B5}" type="presParOf" srcId="{518F3567-37E1-4C04-BDBC-E36A811FF315}" destId="{B85E714F-1C02-4AD6-856D-480BB9FE6EAB}" srcOrd="0" destOrd="0" presId="urn:microsoft.com/office/officeart/2005/8/layout/list1"/>
    <dgm:cxn modelId="{4CD035B7-89F1-42A7-9BD8-E8667A029482}" type="presParOf" srcId="{518F3567-37E1-4C04-BDBC-E36A811FF315}" destId="{3C8E5E04-A9E1-4B46-8E57-C71439C718DF}" srcOrd="1" destOrd="0" presId="urn:microsoft.com/office/officeart/2005/8/layout/list1"/>
    <dgm:cxn modelId="{DBE36B8F-8B09-4CA2-AA7A-15554BCC740F}" type="presParOf" srcId="{C6A3CFC1-37AC-4ED0-89D8-65F3D1A17A90}" destId="{F3A99167-30E1-4F8D-A870-6608CC059A41}" srcOrd="21" destOrd="0" presId="urn:microsoft.com/office/officeart/2005/8/layout/list1"/>
    <dgm:cxn modelId="{ED6D4143-7BD8-46BE-A8E2-F2BB3105F652}" type="presParOf" srcId="{C6A3CFC1-37AC-4ED0-89D8-65F3D1A17A90}" destId="{8134F51A-14AF-41A3-B69A-9C3736ADA0F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CB8649-CF6D-4B32-8FB8-547E565FF8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ADBF15C-DBD0-44B7-B63F-72A7B8F42C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Microservices architecture</a:t>
          </a:r>
        </a:p>
      </dgm:t>
    </dgm:pt>
    <dgm:pt modelId="{23CDAF36-6659-45C3-97BE-82FF7DB0F55F}" type="parTrans" cxnId="{3F748E20-2104-4668-A827-5F56A99A780C}">
      <dgm:prSet/>
      <dgm:spPr/>
      <dgm:t>
        <a:bodyPr/>
        <a:lstStyle/>
        <a:p>
          <a:endParaRPr lang="en-US"/>
        </a:p>
      </dgm:t>
    </dgm:pt>
    <dgm:pt modelId="{AA557D64-B4A4-4F93-8820-EFBED8C670B9}" type="sibTrans" cxnId="{3F748E20-2104-4668-A827-5F56A99A780C}">
      <dgm:prSet/>
      <dgm:spPr/>
      <dgm:t>
        <a:bodyPr/>
        <a:lstStyle/>
        <a:p>
          <a:endParaRPr lang="en-US"/>
        </a:p>
      </dgm:t>
    </dgm:pt>
    <dgm:pt modelId="{22ACDAAE-B4A0-4279-BC10-30212AC101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Continuous integration and continuous deployment (CI/CD)</a:t>
          </a:r>
        </a:p>
      </dgm:t>
    </dgm:pt>
    <dgm:pt modelId="{4D109BCE-451D-416D-81C6-D1482DA06AC2}" type="parTrans" cxnId="{91A6CEF3-6007-4DBE-8905-5F657F26F8ED}">
      <dgm:prSet/>
      <dgm:spPr/>
      <dgm:t>
        <a:bodyPr/>
        <a:lstStyle/>
        <a:p>
          <a:endParaRPr lang="en-US"/>
        </a:p>
      </dgm:t>
    </dgm:pt>
    <dgm:pt modelId="{222D206B-9872-4A46-9922-98580DE47515}" type="sibTrans" cxnId="{91A6CEF3-6007-4DBE-8905-5F657F26F8ED}">
      <dgm:prSet/>
      <dgm:spPr/>
      <dgm:t>
        <a:bodyPr/>
        <a:lstStyle/>
        <a:p>
          <a:endParaRPr lang="en-US"/>
        </a:p>
      </dgm:t>
    </dgm:pt>
    <dgm:pt modelId="{9F928BD9-E7FC-4F92-8F07-7A492A9D9B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Hybrid cloud and multi-cloud deployments</a:t>
          </a:r>
        </a:p>
      </dgm:t>
    </dgm:pt>
    <dgm:pt modelId="{8E0FF417-19AC-41F3-991D-A55A73C8EE18}" type="parTrans" cxnId="{D56344FC-92E0-4C1F-8168-CC5CAECF4F47}">
      <dgm:prSet/>
      <dgm:spPr/>
      <dgm:t>
        <a:bodyPr/>
        <a:lstStyle/>
        <a:p>
          <a:endParaRPr lang="en-US"/>
        </a:p>
      </dgm:t>
    </dgm:pt>
    <dgm:pt modelId="{F0511468-3ABC-4055-B0C3-60C66DCE0A85}" type="sibTrans" cxnId="{D56344FC-92E0-4C1F-8168-CC5CAECF4F47}">
      <dgm:prSet/>
      <dgm:spPr/>
      <dgm:t>
        <a:bodyPr/>
        <a:lstStyle/>
        <a:p>
          <a:endParaRPr lang="en-US"/>
        </a:p>
      </dgm:t>
    </dgm:pt>
    <dgm:pt modelId="{2DAEA735-6ED0-4DDA-84B8-E115F79B20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Batch processing and big data workloads</a:t>
          </a:r>
        </a:p>
      </dgm:t>
    </dgm:pt>
    <dgm:pt modelId="{B9E8C9D7-4C85-4947-9EC9-F337EBF0DCB5}" type="parTrans" cxnId="{6AD29AD0-BE25-4F79-9579-5B65AAA29B83}">
      <dgm:prSet/>
      <dgm:spPr/>
      <dgm:t>
        <a:bodyPr/>
        <a:lstStyle/>
        <a:p>
          <a:endParaRPr lang="en-US"/>
        </a:p>
      </dgm:t>
    </dgm:pt>
    <dgm:pt modelId="{96852636-3114-425E-9915-6D8A022A68F2}" type="sibTrans" cxnId="{6AD29AD0-BE25-4F79-9579-5B65AAA29B83}">
      <dgm:prSet/>
      <dgm:spPr/>
      <dgm:t>
        <a:bodyPr/>
        <a:lstStyle/>
        <a:p>
          <a:endParaRPr lang="en-US"/>
        </a:p>
      </dgm:t>
    </dgm:pt>
    <dgm:pt modelId="{8EB341D8-74EF-4F29-8C3C-6C5C5F32C947}" type="pres">
      <dgm:prSet presAssocID="{83CB8649-CF6D-4B32-8FB8-547E565FF881}" presName="root" presStyleCnt="0">
        <dgm:presLayoutVars>
          <dgm:dir/>
          <dgm:resizeHandles val="exact"/>
        </dgm:presLayoutVars>
      </dgm:prSet>
      <dgm:spPr/>
    </dgm:pt>
    <dgm:pt modelId="{D416CB82-4710-4131-A1B4-4B9C2839B840}" type="pres">
      <dgm:prSet presAssocID="{AADBF15C-DBD0-44B7-B63F-72A7B8F42C05}" presName="compNode" presStyleCnt="0"/>
      <dgm:spPr/>
    </dgm:pt>
    <dgm:pt modelId="{60471447-9AF8-4D09-8E9E-3203D165086B}" type="pres">
      <dgm:prSet presAssocID="{AADBF15C-DBD0-44B7-B63F-72A7B8F42C05}" presName="bgRect" presStyleLbl="bgShp" presStyleIdx="0" presStyleCnt="4"/>
      <dgm:spPr/>
    </dgm:pt>
    <dgm:pt modelId="{32E0D4E0-F49E-42C9-9CFB-448A8C176C67}" type="pres">
      <dgm:prSet presAssocID="{AADBF15C-DBD0-44B7-B63F-72A7B8F42C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05C8375-76F6-408F-93A4-3C43A892A434}" type="pres">
      <dgm:prSet presAssocID="{AADBF15C-DBD0-44B7-B63F-72A7B8F42C05}" presName="spaceRect" presStyleCnt="0"/>
      <dgm:spPr/>
    </dgm:pt>
    <dgm:pt modelId="{E0C3A13D-5597-49F5-9714-8C7DA3A0BE9A}" type="pres">
      <dgm:prSet presAssocID="{AADBF15C-DBD0-44B7-B63F-72A7B8F42C05}" presName="parTx" presStyleLbl="revTx" presStyleIdx="0" presStyleCnt="4">
        <dgm:presLayoutVars>
          <dgm:chMax val="0"/>
          <dgm:chPref val="0"/>
        </dgm:presLayoutVars>
      </dgm:prSet>
      <dgm:spPr/>
    </dgm:pt>
    <dgm:pt modelId="{68F63D6B-86A1-4020-AF09-4A1C290063A0}" type="pres">
      <dgm:prSet presAssocID="{AA557D64-B4A4-4F93-8820-EFBED8C670B9}" presName="sibTrans" presStyleCnt="0"/>
      <dgm:spPr/>
    </dgm:pt>
    <dgm:pt modelId="{2D8CC45F-15CF-4A16-9D52-8E15AE0F8629}" type="pres">
      <dgm:prSet presAssocID="{22ACDAAE-B4A0-4279-BC10-30212AC101F3}" presName="compNode" presStyleCnt="0"/>
      <dgm:spPr/>
    </dgm:pt>
    <dgm:pt modelId="{9B452BB9-4597-4E50-B35D-B62213127306}" type="pres">
      <dgm:prSet presAssocID="{22ACDAAE-B4A0-4279-BC10-30212AC101F3}" presName="bgRect" presStyleLbl="bgShp" presStyleIdx="1" presStyleCnt="4"/>
      <dgm:spPr/>
    </dgm:pt>
    <dgm:pt modelId="{0E015FBF-FBE5-4BA9-BD9D-8C81CF95ED89}" type="pres">
      <dgm:prSet presAssocID="{22ACDAAE-B4A0-4279-BC10-30212AC101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6759772-D938-4EF1-9AFA-179E9E501FDA}" type="pres">
      <dgm:prSet presAssocID="{22ACDAAE-B4A0-4279-BC10-30212AC101F3}" presName="spaceRect" presStyleCnt="0"/>
      <dgm:spPr/>
    </dgm:pt>
    <dgm:pt modelId="{5F18E7AF-4449-4445-B0B7-E7EFACFAB390}" type="pres">
      <dgm:prSet presAssocID="{22ACDAAE-B4A0-4279-BC10-30212AC101F3}" presName="parTx" presStyleLbl="revTx" presStyleIdx="1" presStyleCnt="4">
        <dgm:presLayoutVars>
          <dgm:chMax val="0"/>
          <dgm:chPref val="0"/>
        </dgm:presLayoutVars>
      </dgm:prSet>
      <dgm:spPr/>
    </dgm:pt>
    <dgm:pt modelId="{F6BEF315-E33A-444E-A52A-29436EC966FD}" type="pres">
      <dgm:prSet presAssocID="{222D206B-9872-4A46-9922-98580DE47515}" presName="sibTrans" presStyleCnt="0"/>
      <dgm:spPr/>
    </dgm:pt>
    <dgm:pt modelId="{899C5245-6768-4C97-9C3B-9B1D62DC8C7A}" type="pres">
      <dgm:prSet presAssocID="{9F928BD9-E7FC-4F92-8F07-7A492A9D9B04}" presName="compNode" presStyleCnt="0"/>
      <dgm:spPr/>
    </dgm:pt>
    <dgm:pt modelId="{9FC912C9-C7EE-4928-85F5-1B7F6DD82130}" type="pres">
      <dgm:prSet presAssocID="{9F928BD9-E7FC-4F92-8F07-7A492A9D9B04}" presName="bgRect" presStyleLbl="bgShp" presStyleIdx="2" presStyleCnt="4"/>
      <dgm:spPr/>
    </dgm:pt>
    <dgm:pt modelId="{D83BD245-9D2E-4738-B14F-01EC230D1A63}" type="pres">
      <dgm:prSet presAssocID="{9F928BD9-E7FC-4F92-8F07-7A492A9D9B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AB3B304-6737-44A2-887E-3208533836A6}" type="pres">
      <dgm:prSet presAssocID="{9F928BD9-E7FC-4F92-8F07-7A492A9D9B04}" presName="spaceRect" presStyleCnt="0"/>
      <dgm:spPr/>
    </dgm:pt>
    <dgm:pt modelId="{82D5792D-837F-4FDF-97BA-E05C77547F0F}" type="pres">
      <dgm:prSet presAssocID="{9F928BD9-E7FC-4F92-8F07-7A492A9D9B04}" presName="parTx" presStyleLbl="revTx" presStyleIdx="2" presStyleCnt="4">
        <dgm:presLayoutVars>
          <dgm:chMax val="0"/>
          <dgm:chPref val="0"/>
        </dgm:presLayoutVars>
      </dgm:prSet>
      <dgm:spPr/>
    </dgm:pt>
    <dgm:pt modelId="{54947EA8-AC43-41C6-95B7-7565777F5783}" type="pres">
      <dgm:prSet presAssocID="{F0511468-3ABC-4055-B0C3-60C66DCE0A85}" presName="sibTrans" presStyleCnt="0"/>
      <dgm:spPr/>
    </dgm:pt>
    <dgm:pt modelId="{2104DB1D-A0C4-4D2D-97C9-391C115A063A}" type="pres">
      <dgm:prSet presAssocID="{2DAEA735-6ED0-4DDA-84B8-E115F79B2054}" presName="compNode" presStyleCnt="0"/>
      <dgm:spPr/>
    </dgm:pt>
    <dgm:pt modelId="{5C3700D0-0951-4977-B6AD-F31B2893B374}" type="pres">
      <dgm:prSet presAssocID="{2DAEA735-6ED0-4DDA-84B8-E115F79B2054}" presName="bgRect" presStyleLbl="bgShp" presStyleIdx="3" presStyleCnt="4"/>
      <dgm:spPr/>
    </dgm:pt>
    <dgm:pt modelId="{07ED6D1C-5757-418B-A0D7-DE936915F943}" type="pres">
      <dgm:prSet presAssocID="{2DAEA735-6ED0-4DDA-84B8-E115F79B205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F9993FD-A7F8-4C62-8CD9-8DB8D9E3B44F}" type="pres">
      <dgm:prSet presAssocID="{2DAEA735-6ED0-4DDA-84B8-E115F79B2054}" presName="spaceRect" presStyleCnt="0"/>
      <dgm:spPr/>
    </dgm:pt>
    <dgm:pt modelId="{B761C61C-02F7-44A9-99C0-98CF798A2E12}" type="pres">
      <dgm:prSet presAssocID="{2DAEA735-6ED0-4DDA-84B8-E115F79B205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F748E20-2104-4668-A827-5F56A99A780C}" srcId="{83CB8649-CF6D-4B32-8FB8-547E565FF881}" destId="{AADBF15C-DBD0-44B7-B63F-72A7B8F42C05}" srcOrd="0" destOrd="0" parTransId="{23CDAF36-6659-45C3-97BE-82FF7DB0F55F}" sibTransId="{AA557D64-B4A4-4F93-8820-EFBED8C670B9}"/>
    <dgm:cxn modelId="{045BA92B-8774-4DC1-A1F0-1E512113BE5A}" type="presOf" srcId="{22ACDAAE-B4A0-4279-BC10-30212AC101F3}" destId="{5F18E7AF-4449-4445-B0B7-E7EFACFAB390}" srcOrd="0" destOrd="0" presId="urn:microsoft.com/office/officeart/2018/2/layout/IconVerticalSolidList"/>
    <dgm:cxn modelId="{16F31D40-F5B1-47AE-A3F4-9423741230AB}" type="presOf" srcId="{2DAEA735-6ED0-4DDA-84B8-E115F79B2054}" destId="{B761C61C-02F7-44A9-99C0-98CF798A2E12}" srcOrd="0" destOrd="0" presId="urn:microsoft.com/office/officeart/2018/2/layout/IconVerticalSolidList"/>
    <dgm:cxn modelId="{DB2A254D-A6CE-4616-B859-4AED660BB59E}" type="presOf" srcId="{83CB8649-CF6D-4B32-8FB8-547E565FF881}" destId="{8EB341D8-74EF-4F29-8C3C-6C5C5F32C947}" srcOrd="0" destOrd="0" presId="urn:microsoft.com/office/officeart/2018/2/layout/IconVerticalSolidList"/>
    <dgm:cxn modelId="{4AE99977-0727-47A5-972C-12F5AC354BC8}" type="presOf" srcId="{9F928BD9-E7FC-4F92-8F07-7A492A9D9B04}" destId="{82D5792D-837F-4FDF-97BA-E05C77547F0F}" srcOrd="0" destOrd="0" presId="urn:microsoft.com/office/officeart/2018/2/layout/IconVerticalSolidList"/>
    <dgm:cxn modelId="{6AD29AD0-BE25-4F79-9579-5B65AAA29B83}" srcId="{83CB8649-CF6D-4B32-8FB8-547E565FF881}" destId="{2DAEA735-6ED0-4DDA-84B8-E115F79B2054}" srcOrd="3" destOrd="0" parTransId="{B9E8C9D7-4C85-4947-9EC9-F337EBF0DCB5}" sibTransId="{96852636-3114-425E-9915-6D8A022A68F2}"/>
    <dgm:cxn modelId="{91A6CEF3-6007-4DBE-8905-5F657F26F8ED}" srcId="{83CB8649-CF6D-4B32-8FB8-547E565FF881}" destId="{22ACDAAE-B4A0-4279-BC10-30212AC101F3}" srcOrd="1" destOrd="0" parTransId="{4D109BCE-451D-416D-81C6-D1482DA06AC2}" sibTransId="{222D206B-9872-4A46-9922-98580DE47515}"/>
    <dgm:cxn modelId="{09F147F7-CADA-4090-A5E0-224023CF012B}" type="presOf" srcId="{AADBF15C-DBD0-44B7-B63F-72A7B8F42C05}" destId="{E0C3A13D-5597-49F5-9714-8C7DA3A0BE9A}" srcOrd="0" destOrd="0" presId="urn:microsoft.com/office/officeart/2018/2/layout/IconVerticalSolidList"/>
    <dgm:cxn modelId="{D56344FC-92E0-4C1F-8168-CC5CAECF4F47}" srcId="{83CB8649-CF6D-4B32-8FB8-547E565FF881}" destId="{9F928BD9-E7FC-4F92-8F07-7A492A9D9B04}" srcOrd="2" destOrd="0" parTransId="{8E0FF417-19AC-41F3-991D-A55A73C8EE18}" sibTransId="{F0511468-3ABC-4055-B0C3-60C66DCE0A85}"/>
    <dgm:cxn modelId="{E592B04B-D7D6-4D3B-9E02-64FCC0D51436}" type="presParOf" srcId="{8EB341D8-74EF-4F29-8C3C-6C5C5F32C947}" destId="{D416CB82-4710-4131-A1B4-4B9C2839B840}" srcOrd="0" destOrd="0" presId="urn:microsoft.com/office/officeart/2018/2/layout/IconVerticalSolidList"/>
    <dgm:cxn modelId="{C2F6B54C-1CA5-4AF8-AA3F-4F2DFF507188}" type="presParOf" srcId="{D416CB82-4710-4131-A1B4-4B9C2839B840}" destId="{60471447-9AF8-4D09-8E9E-3203D165086B}" srcOrd="0" destOrd="0" presId="urn:microsoft.com/office/officeart/2018/2/layout/IconVerticalSolidList"/>
    <dgm:cxn modelId="{76672322-8A87-474A-B5B7-925FE342FCA3}" type="presParOf" srcId="{D416CB82-4710-4131-A1B4-4B9C2839B840}" destId="{32E0D4E0-F49E-42C9-9CFB-448A8C176C67}" srcOrd="1" destOrd="0" presId="urn:microsoft.com/office/officeart/2018/2/layout/IconVerticalSolidList"/>
    <dgm:cxn modelId="{4E76F6BB-4180-4842-9BD1-4AE1C7F8C0BD}" type="presParOf" srcId="{D416CB82-4710-4131-A1B4-4B9C2839B840}" destId="{D05C8375-76F6-408F-93A4-3C43A892A434}" srcOrd="2" destOrd="0" presId="urn:microsoft.com/office/officeart/2018/2/layout/IconVerticalSolidList"/>
    <dgm:cxn modelId="{A8799E77-772F-446D-863C-17EF87D378D3}" type="presParOf" srcId="{D416CB82-4710-4131-A1B4-4B9C2839B840}" destId="{E0C3A13D-5597-49F5-9714-8C7DA3A0BE9A}" srcOrd="3" destOrd="0" presId="urn:microsoft.com/office/officeart/2018/2/layout/IconVerticalSolidList"/>
    <dgm:cxn modelId="{D912B42F-444B-40D4-81FD-9BD682BC75B8}" type="presParOf" srcId="{8EB341D8-74EF-4F29-8C3C-6C5C5F32C947}" destId="{68F63D6B-86A1-4020-AF09-4A1C290063A0}" srcOrd="1" destOrd="0" presId="urn:microsoft.com/office/officeart/2018/2/layout/IconVerticalSolidList"/>
    <dgm:cxn modelId="{539216E3-9098-4C74-9198-C024E366D27E}" type="presParOf" srcId="{8EB341D8-74EF-4F29-8C3C-6C5C5F32C947}" destId="{2D8CC45F-15CF-4A16-9D52-8E15AE0F8629}" srcOrd="2" destOrd="0" presId="urn:microsoft.com/office/officeart/2018/2/layout/IconVerticalSolidList"/>
    <dgm:cxn modelId="{25D86776-9738-4330-B2E3-3E65024D8CD2}" type="presParOf" srcId="{2D8CC45F-15CF-4A16-9D52-8E15AE0F8629}" destId="{9B452BB9-4597-4E50-B35D-B62213127306}" srcOrd="0" destOrd="0" presId="urn:microsoft.com/office/officeart/2018/2/layout/IconVerticalSolidList"/>
    <dgm:cxn modelId="{B694EC55-2DE6-48FF-943B-858DF5EB0413}" type="presParOf" srcId="{2D8CC45F-15CF-4A16-9D52-8E15AE0F8629}" destId="{0E015FBF-FBE5-4BA9-BD9D-8C81CF95ED89}" srcOrd="1" destOrd="0" presId="urn:microsoft.com/office/officeart/2018/2/layout/IconVerticalSolidList"/>
    <dgm:cxn modelId="{858A8A4C-9115-47E2-8022-A78500071C73}" type="presParOf" srcId="{2D8CC45F-15CF-4A16-9D52-8E15AE0F8629}" destId="{86759772-D938-4EF1-9AFA-179E9E501FDA}" srcOrd="2" destOrd="0" presId="urn:microsoft.com/office/officeart/2018/2/layout/IconVerticalSolidList"/>
    <dgm:cxn modelId="{C6B3F663-8037-4E21-9084-8DC15F726A77}" type="presParOf" srcId="{2D8CC45F-15CF-4A16-9D52-8E15AE0F8629}" destId="{5F18E7AF-4449-4445-B0B7-E7EFACFAB390}" srcOrd="3" destOrd="0" presId="urn:microsoft.com/office/officeart/2018/2/layout/IconVerticalSolidList"/>
    <dgm:cxn modelId="{B364F2F3-83E4-4304-8E00-FFFBC23CEE38}" type="presParOf" srcId="{8EB341D8-74EF-4F29-8C3C-6C5C5F32C947}" destId="{F6BEF315-E33A-444E-A52A-29436EC966FD}" srcOrd="3" destOrd="0" presId="urn:microsoft.com/office/officeart/2018/2/layout/IconVerticalSolidList"/>
    <dgm:cxn modelId="{ADF1030D-D2CA-43CD-A4F1-1C791CEADB8B}" type="presParOf" srcId="{8EB341D8-74EF-4F29-8C3C-6C5C5F32C947}" destId="{899C5245-6768-4C97-9C3B-9B1D62DC8C7A}" srcOrd="4" destOrd="0" presId="urn:microsoft.com/office/officeart/2018/2/layout/IconVerticalSolidList"/>
    <dgm:cxn modelId="{602E6C36-744A-4802-9186-E2DA82D12517}" type="presParOf" srcId="{899C5245-6768-4C97-9C3B-9B1D62DC8C7A}" destId="{9FC912C9-C7EE-4928-85F5-1B7F6DD82130}" srcOrd="0" destOrd="0" presId="urn:microsoft.com/office/officeart/2018/2/layout/IconVerticalSolidList"/>
    <dgm:cxn modelId="{9CEC2137-A96D-4702-AD7D-BD2FA113BC37}" type="presParOf" srcId="{899C5245-6768-4C97-9C3B-9B1D62DC8C7A}" destId="{D83BD245-9D2E-4738-B14F-01EC230D1A63}" srcOrd="1" destOrd="0" presId="urn:microsoft.com/office/officeart/2018/2/layout/IconVerticalSolidList"/>
    <dgm:cxn modelId="{17105039-F834-4D57-927D-D9247D565B9B}" type="presParOf" srcId="{899C5245-6768-4C97-9C3B-9B1D62DC8C7A}" destId="{EAB3B304-6737-44A2-887E-3208533836A6}" srcOrd="2" destOrd="0" presId="urn:microsoft.com/office/officeart/2018/2/layout/IconVerticalSolidList"/>
    <dgm:cxn modelId="{2D917C8E-12A7-4541-B70A-F389F4503CB2}" type="presParOf" srcId="{899C5245-6768-4C97-9C3B-9B1D62DC8C7A}" destId="{82D5792D-837F-4FDF-97BA-E05C77547F0F}" srcOrd="3" destOrd="0" presId="urn:microsoft.com/office/officeart/2018/2/layout/IconVerticalSolidList"/>
    <dgm:cxn modelId="{2E11217D-F95D-461F-9A46-85B59A5D4CAC}" type="presParOf" srcId="{8EB341D8-74EF-4F29-8C3C-6C5C5F32C947}" destId="{54947EA8-AC43-41C6-95B7-7565777F5783}" srcOrd="5" destOrd="0" presId="urn:microsoft.com/office/officeart/2018/2/layout/IconVerticalSolidList"/>
    <dgm:cxn modelId="{927AE9F6-6CF2-432B-8FAA-B041C5A0952F}" type="presParOf" srcId="{8EB341D8-74EF-4F29-8C3C-6C5C5F32C947}" destId="{2104DB1D-A0C4-4D2D-97C9-391C115A063A}" srcOrd="6" destOrd="0" presId="urn:microsoft.com/office/officeart/2018/2/layout/IconVerticalSolidList"/>
    <dgm:cxn modelId="{A9193EA7-CBB3-4351-97E7-BAB43A5D12E6}" type="presParOf" srcId="{2104DB1D-A0C4-4D2D-97C9-391C115A063A}" destId="{5C3700D0-0951-4977-B6AD-F31B2893B374}" srcOrd="0" destOrd="0" presId="urn:microsoft.com/office/officeart/2018/2/layout/IconVerticalSolidList"/>
    <dgm:cxn modelId="{3D0F4DC9-2CA1-4C60-A42A-8257322E4304}" type="presParOf" srcId="{2104DB1D-A0C4-4D2D-97C9-391C115A063A}" destId="{07ED6D1C-5757-418B-A0D7-DE936915F943}" srcOrd="1" destOrd="0" presId="urn:microsoft.com/office/officeart/2018/2/layout/IconVerticalSolidList"/>
    <dgm:cxn modelId="{2C87BF81-7395-469A-A825-51490F1F213A}" type="presParOf" srcId="{2104DB1D-A0C4-4D2D-97C9-391C115A063A}" destId="{DF9993FD-A7F8-4C62-8CD9-8DB8D9E3B44F}" srcOrd="2" destOrd="0" presId="urn:microsoft.com/office/officeart/2018/2/layout/IconVerticalSolidList"/>
    <dgm:cxn modelId="{DEB3B579-CB4E-4479-9236-AA6458158189}" type="presParOf" srcId="{2104DB1D-A0C4-4D2D-97C9-391C115A063A}" destId="{B761C61C-02F7-44A9-99C0-98CF798A2E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7EE6C6-BCE4-43F4-9726-C4DFD0B5E7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19C7F99-B856-498D-955C-2D20BD384D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Kubernetes is the Invisible brain behind scalable, resilient and automated cloud deployments.</a:t>
          </a:r>
        </a:p>
      </dgm:t>
    </dgm:pt>
    <dgm:pt modelId="{04FF5A5E-41AD-4D8A-B27A-A85802BFBE64}" type="parTrans" cxnId="{0011888F-001F-4C15-9863-291922716876}">
      <dgm:prSet/>
      <dgm:spPr/>
      <dgm:t>
        <a:bodyPr/>
        <a:lstStyle/>
        <a:p>
          <a:endParaRPr lang="en-US"/>
        </a:p>
      </dgm:t>
    </dgm:pt>
    <dgm:pt modelId="{E785EE9A-B4BB-4505-B1C6-197CB3451509}" type="sibTrans" cxnId="{0011888F-001F-4C15-9863-291922716876}">
      <dgm:prSet/>
      <dgm:spPr/>
      <dgm:t>
        <a:bodyPr/>
        <a:lstStyle/>
        <a:p>
          <a:endParaRPr lang="en-US"/>
        </a:p>
      </dgm:t>
    </dgm:pt>
    <dgm:pt modelId="{4A3EB149-F1A3-46CD-A98D-1ACB08B42A6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Enables:</a:t>
          </a:r>
          <a:br>
            <a:rPr lang="en-US"/>
          </a:br>
          <a:r>
            <a:rPr lang="en-US"/>
            <a:t>Managing complexity</a:t>
          </a:r>
        </a:p>
      </dgm:t>
    </dgm:pt>
    <dgm:pt modelId="{674A2259-15AB-4294-8B9D-7C4DB1F49A95}" type="parTrans" cxnId="{2DFAD290-5D6C-4054-890D-4FB176043446}">
      <dgm:prSet/>
      <dgm:spPr/>
      <dgm:t>
        <a:bodyPr/>
        <a:lstStyle/>
        <a:p>
          <a:endParaRPr lang="en-US"/>
        </a:p>
      </dgm:t>
    </dgm:pt>
    <dgm:pt modelId="{D2C6285C-9F42-4018-94DB-9EE58D2CB93E}" type="sibTrans" cxnId="{2DFAD290-5D6C-4054-890D-4FB176043446}">
      <dgm:prSet/>
      <dgm:spPr/>
      <dgm:t>
        <a:bodyPr/>
        <a:lstStyle/>
        <a:p>
          <a:endParaRPr lang="en-US"/>
        </a:p>
      </dgm:t>
    </dgm:pt>
    <dgm:pt modelId="{53FDD3BC-A92B-4948-B742-FF05A4E190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Ensuring high availability</a:t>
          </a:r>
        </a:p>
      </dgm:t>
    </dgm:pt>
    <dgm:pt modelId="{3C6CDC47-2259-4056-B5FB-10D29045516D}" type="parTrans" cxnId="{D3E3183F-F190-4271-B4FC-F3D5A0D2363F}">
      <dgm:prSet/>
      <dgm:spPr/>
      <dgm:t>
        <a:bodyPr/>
        <a:lstStyle/>
        <a:p>
          <a:endParaRPr lang="en-US"/>
        </a:p>
      </dgm:t>
    </dgm:pt>
    <dgm:pt modelId="{97CA44E9-48D3-4CEC-9ADB-0F248E4F638D}" type="sibTrans" cxnId="{D3E3183F-F190-4271-B4FC-F3D5A0D2363F}">
      <dgm:prSet/>
      <dgm:spPr/>
      <dgm:t>
        <a:bodyPr/>
        <a:lstStyle/>
        <a:p>
          <a:endParaRPr lang="en-US"/>
        </a:p>
      </dgm:t>
    </dgm:pt>
    <dgm:pt modelId="{8FF9E868-260F-4873-972A-8657BA0278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Automating operations</a:t>
          </a:r>
        </a:p>
      </dgm:t>
    </dgm:pt>
    <dgm:pt modelId="{F62B7C73-89F2-4F52-A64A-4CEB05EDEA32}" type="parTrans" cxnId="{C4113028-1C40-408A-B5F2-8E04E7681F95}">
      <dgm:prSet/>
      <dgm:spPr/>
      <dgm:t>
        <a:bodyPr/>
        <a:lstStyle/>
        <a:p>
          <a:endParaRPr lang="en-US"/>
        </a:p>
      </dgm:t>
    </dgm:pt>
    <dgm:pt modelId="{529B2E32-B1A2-4DBF-84ED-460682895796}" type="sibTrans" cxnId="{C4113028-1C40-408A-B5F2-8E04E7681F95}">
      <dgm:prSet/>
      <dgm:spPr/>
      <dgm:t>
        <a:bodyPr/>
        <a:lstStyle/>
        <a:p>
          <a:endParaRPr lang="en-US"/>
        </a:p>
      </dgm:t>
    </dgm:pt>
    <dgm:pt modelId="{9CA59C8E-1672-4E32-BDBC-4DCC6727C7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Real-time scaling</a:t>
          </a:r>
        </a:p>
      </dgm:t>
    </dgm:pt>
    <dgm:pt modelId="{364DFA65-68AF-4383-8FF4-98A763DE91EC}" type="parTrans" cxnId="{E59BAC99-9F5A-4472-AACD-6BA8FC4C3F0E}">
      <dgm:prSet/>
      <dgm:spPr/>
      <dgm:t>
        <a:bodyPr/>
        <a:lstStyle/>
        <a:p>
          <a:endParaRPr lang="en-US"/>
        </a:p>
      </dgm:t>
    </dgm:pt>
    <dgm:pt modelId="{4C223614-2506-4ED4-8F15-56BFF1E56DA2}" type="sibTrans" cxnId="{E59BAC99-9F5A-4472-AACD-6BA8FC4C3F0E}">
      <dgm:prSet/>
      <dgm:spPr/>
      <dgm:t>
        <a:bodyPr/>
        <a:lstStyle/>
        <a:p>
          <a:endParaRPr lang="en-US"/>
        </a:p>
      </dgm:t>
    </dgm:pt>
    <dgm:pt modelId="{096C9C87-ABA8-4889-B835-3A6F883DF8D8}" type="pres">
      <dgm:prSet presAssocID="{2B7EE6C6-BCE4-43F4-9726-C4DFD0B5E72B}" presName="root" presStyleCnt="0">
        <dgm:presLayoutVars>
          <dgm:dir/>
          <dgm:resizeHandles val="exact"/>
        </dgm:presLayoutVars>
      </dgm:prSet>
      <dgm:spPr/>
    </dgm:pt>
    <dgm:pt modelId="{FCB09D5B-1F7F-4799-8677-C1D6C96B3957}" type="pres">
      <dgm:prSet presAssocID="{119C7F99-B856-498D-955C-2D20BD384DD3}" presName="compNode" presStyleCnt="0"/>
      <dgm:spPr/>
    </dgm:pt>
    <dgm:pt modelId="{1CADE44D-3C21-46A6-B913-AD7D3522E0BF}" type="pres">
      <dgm:prSet presAssocID="{119C7F99-B856-498D-955C-2D20BD384DD3}" presName="iconBgRect" presStyleLbl="bgShp" presStyleIdx="0" presStyleCnt="5"/>
      <dgm:spPr/>
    </dgm:pt>
    <dgm:pt modelId="{552F40BC-62B5-4337-B4C3-3DA7232829F6}" type="pres">
      <dgm:prSet presAssocID="{119C7F99-B856-498D-955C-2D20BD384D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1CEBBAA-BD50-4BB9-A5C5-20D6A103BE27}" type="pres">
      <dgm:prSet presAssocID="{119C7F99-B856-498D-955C-2D20BD384DD3}" presName="spaceRect" presStyleCnt="0"/>
      <dgm:spPr/>
    </dgm:pt>
    <dgm:pt modelId="{DC668D4F-AE05-42E0-BFF9-60D53492884E}" type="pres">
      <dgm:prSet presAssocID="{119C7F99-B856-498D-955C-2D20BD384DD3}" presName="textRect" presStyleLbl="revTx" presStyleIdx="0" presStyleCnt="5">
        <dgm:presLayoutVars>
          <dgm:chMax val="1"/>
          <dgm:chPref val="1"/>
        </dgm:presLayoutVars>
      </dgm:prSet>
      <dgm:spPr/>
    </dgm:pt>
    <dgm:pt modelId="{FFC3A28A-0385-421E-AE21-1EEF1C083C6A}" type="pres">
      <dgm:prSet presAssocID="{E785EE9A-B4BB-4505-B1C6-197CB3451509}" presName="sibTrans" presStyleCnt="0"/>
      <dgm:spPr/>
    </dgm:pt>
    <dgm:pt modelId="{F5E60A5C-8CF9-4325-98F2-BA0993FF981D}" type="pres">
      <dgm:prSet presAssocID="{4A3EB149-F1A3-46CD-A98D-1ACB08B42A6B}" presName="compNode" presStyleCnt="0"/>
      <dgm:spPr/>
    </dgm:pt>
    <dgm:pt modelId="{58DECA7F-7516-4974-9785-A16EE51E204C}" type="pres">
      <dgm:prSet presAssocID="{4A3EB149-F1A3-46CD-A98D-1ACB08B42A6B}" presName="iconBgRect" presStyleLbl="bgShp" presStyleIdx="1" presStyleCnt="5"/>
      <dgm:spPr/>
    </dgm:pt>
    <dgm:pt modelId="{CD7AAA0A-948A-45C5-8643-586151961F2B}" type="pres">
      <dgm:prSet presAssocID="{4A3EB149-F1A3-46CD-A98D-1ACB08B42A6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E5EA464-640A-435C-8CC5-E72E3B3EFB6B}" type="pres">
      <dgm:prSet presAssocID="{4A3EB149-F1A3-46CD-A98D-1ACB08B42A6B}" presName="spaceRect" presStyleCnt="0"/>
      <dgm:spPr/>
    </dgm:pt>
    <dgm:pt modelId="{CDC986EC-BE2C-46E7-B0AF-88D95E74EF07}" type="pres">
      <dgm:prSet presAssocID="{4A3EB149-F1A3-46CD-A98D-1ACB08B42A6B}" presName="textRect" presStyleLbl="revTx" presStyleIdx="1" presStyleCnt="5">
        <dgm:presLayoutVars>
          <dgm:chMax val="1"/>
          <dgm:chPref val="1"/>
        </dgm:presLayoutVars>
      </dgm:prSet>
      <dgm:spPr/>
    </dgm:pt>
    <dgm:pt modelId="{B259677D-913C-413E-AF89-C03F295B52CD}" type="pres">
      <dgm:prSet presAssocID="{D2C6285C-9F42-4018-94DB-9EE58D2CB93E}" presName="sibTrans" presStyleCnt="0"/>
      <dgm:spPr/>
    </dgm:pt>
    <dgm:pt modelId="{6C192863-1391-41D6-B399-4B2277DE3977}" type="pres">
      <dgm:prSet presAssocID="{53FDD3BC-A92B-4948-B742-FF05A4E190E5}" presName="compNode" presStyleCnt="0"/>
      <dgm:spPr/>
    </dgm:pt>
    <dgm:pt modelId="{5F669B10-F72D-460F-8348-590E66ED4079}" type="pres">
      <dgm:prSet presAssocID="{53FDD3BC-A92B-4948-B742-FF05A4E190E5}" presName="iconBgRect" presStyleLbl="bgShp" presStyleIdx="2" presStyleCnt="5"/>
      <dgm:spPr/>
    </dgm:pt>
    <dgm:pt modelId="{84141CDD-6DCC-4CCF-A45D-8AF915EF00D8}" type="pres">
      <dgm:prSet presAssocID="{53FDD3BC-A92B-4948-B742-FF05A4E190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98377C3-66EC-4429-B744-EBDFF07F9F59}" type="pres">
      <dgm:prSet presAssocID="{53FDD3BC-A92B-4948-B742-FF05A4E190E5}" presName="spaceRect" presStyleCnt="0"/>
      <dgm:spPr/>
    </dgm:pt>
    <dgm:pt modelId="{794426C9-B6EB-4A5B-8F49-EC01A7C76405}" type="pres">
      <dgm:prSet presAssocID="{53FDD3BC-A92B-4948-B742-FF05A4E190E5}" presName="textRect" presStyleLbl="revTx" presStyleIdx="2" presStyleCnt="5">
        <dgm:presLayoutVars>
          <dgm:chMax val="1"/>
          <dgm:chPref val="1"/>
        </dgm:presLayoutVars>
      </dgm:prSet>
      <dgm:spPr/>
    </dgm:pt>
    <dgm:pt modelId="{A0C3C263-D509-451D-86E6-9960DEBC927A}" type="pres">
      <dgm:prSet presAssocID="{97CA44E9-48D3-4CEC-9ADB-0F248E4F638D}" presName="sibTrans" presStyleCnt="0"/>
      <dgm:spPr/>
    </dgm:pt>
    <dgm:pt modelId="{B1B6E1EB-3B40-4A5F-87F9-22075F69E3FE}" type="pres">
      <dgm:prSet presAssocID="{8FF9E868-260F-4873-972A-8657BA02787D}" presName="compNode" presStyleCnt="0"/>
      <dgm:spPr/>
    </dgm:pt>
    <dgm:pt modelId="{2660F101-E1D7-421C-BB5C-2FE80E888267}" type="pres">
      <dgm:prSet presAssocID="{8FF9E868-260F-4873-972A-8657BA02787D}" presName="iconBgRect" presStyleLbl="bgShp" presStyleIdx="3" presStyleCnt="5"/>
      <dgm:spPr/>
    </dgm:pt>
    <dgm:pt modelId="{7B2353D4-CC34-4747-8E91-9A3650D0BE42}" type="pres">
      <dgm:prSet presAssocID="{8FF9E868-260F-4873-972A-8657BA0278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D5F905-B15C-4522-9FAB-DA2FC891726E}" type="pres">
      <dgm:prSet presAssocID="{8FF9E868-260F-4873-972A-8657BA02787D}" presName="spaceRect" presStyleCnt="0"/>
      <dgm:spPr/>
    </dgm:pt>
    <dgm:pt modelId="{0D430B7F-8BC4-4273-BEAC-7B9266EC9109}" type="pres">
      <dgm:prSet presAssocID="{8FF9E868-260F-4873-972A-8657BA02787D}" presName="textRect" presStyleLbl="revTx" presStyleIdx="3" presStyleCnt="5">
        <dgm:presLayoutVars>
          <dgm:chMax val="1"/>
          <dgm:chPref val="1"/>
        </dgm:presLayoutVars>
      </dgm:prSet>
      <dgm:spPr/>
    </dgm:pt>
    <dgm:pt modelId="{8DF22670-B0D3-4AE9-ADF6-9DD580718BA9}" type="pres">
      <dgm:prSet presAssocID="{529B2E32-B1A2-4DBF-84ED-460682895796}" presName="sibTrans" presStyleCnt="0"/>
      <dgm:spPr/>
    </dgm:pt>
    <dgm:pt modelId="{2BF33F20-3CED-4E57-9ECA-D836CAEF6EF2}" type="pres">
      <dgm:prSet presAssocID="{9CA59C8E-1672-4E32-BDBC-4DCC6727C76D}" presName="compNode" presStyleCnt="0"/>
      <dgm:spPr/>
    </dgm:pt>
    <dgm:pt modelId="{B40ACC09-4D0B-4B18-AD27-388DE4DC31AF}" type="pres">
      <dgm:prSet presAssocID="{9CA59C8E-1672-4E32-BDBC-4DCC6727C76D}" presName="iconBgRect" presStyleLbl="bgShp" presStyleIdx="4" presStyleCnt="5"/>
      <dgm:spPr/>
    </dgm:pt>
    <dgm:pt modelId="{B9BD31E9-5397-401D-BAC9-D09F8F70B728}" type="pres">
      <dgm:prSet presAssocID="{9CA59C8E-1672-4E32-BDBC-4DCC6727C76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6CE111F-11C4-4301-B6E1-3389EFDBA1FA}" type="pres">
      <dgm:prSet presAssocID="{9CA59C8E-1672-4E32-BDBC-4DCC6727C76D}" presName="spaceRect" presStyleCnt="0"/>
      <dgm:spPr/>
    </dgm:pt>
    <dgm:pt modelId="{A36F34E8-A30C-4B7D-A418-2DA2EFDAAE65}" type="pres">
      <dgm:prSet presAssocID="{9CA59C8E-1672-4E32-BDBC-4DCC6727C76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5E0A02-9AC1-4B8C-9171-09543B9A6DD5}" type="presOf" srcId="{8FF9E868-260F-4873-972A-8657BA02787D}" destId="{0D430B7F-8BC4-4273-BEAC-7B9266EC9109}" srcOrd="0" destOrd="0" presId="urn:microsoft.com/office/officeart/2018/5/layout/IconCircleLabelList"/>
    <dgm:cxn modelId="{C3E70B14-D527-44A9-83D9-8F65D0BBF2CC}" type="presOf" srcId="{9CA59C8E-1672-4E32-BDBC-4DCC6727C76D}" destId="{A36F34E8-A30C-4B7D-A418-2DA2EFDAAE65}" srcOrd="0" destOrd="0" presId="urn:microsoft.com/office/officeart/2018/5/layout/IconCircleLabelList"/>
    <dgm:cxn modelId="{C4113028-1C40-408A-B5F2-8E04E7681F95}" srcId="{2B7EE6C6-BCE4-43F4-9726-C4DFD0B5E72B}" destId="{8FF9E868-260F-4873-972A-8657BA02787D}" srcOrd="3" destOrd="0" parTransId="{F62B7C73-89F2-4F52-A64A-4CEB05EDEA32}" sibTransId="{529B2E32-B1A2-4DBF-84ED-460682895796}"/>
    <dgm:cxn modelId="{D3E3183F-F190-4271-B4FC-F3D5A0D2363F}" srcId="{2B7EE6C6-BCE4-43F4-9726-C4DFD0B5E72B}" destId="{53FDD3BC-A92B-4948-B742-FF05A4E190E5}" srcOrd="2" destOrd="0" parTransId="{3C6CDC47-2259-4056-B5FB-10D29045516D}" sibTransId="{97CA44E9-48D3-4CEC-9ADB-0F248E4F638D}"/>
    <dgm:cxn modelId="{0164895A-FCFE-49CF-8B5B-B46186285395}" type="presOf" srcId="{119C7F99-B856-498D-955C-2D20BD384DD3}" destId="{DC668D4F-AE05-42E0-BFF9-60D53492884E}" srcOrd="0" destOrd="0" presId="urn:microsoft.com/office/officeart/2018/5/layout/IconCircleLabelList"/>
    <dgm:cxn modelId="{0011888F-001F-4C15-9863-291922716876}" srcId="{2B7EE6C6-BCE4-43F4-9726-C4DFD0B5E72B}" destId="{119C7F99-B856-498D-955C-2D20BD384DD3}" srcOrd="0" destOrd="0" parTransId="{04FF5A5E-41AD-4D8A-B27A-A85802BFBE64}" sibTransId="{E785EE9A-B4BB-4505-B1C6-197CB3451509}"/>
    <dgm:cxn modelId="{2DFAD290-5D6C-4054-890D-4FB176043446}" srcId="{2B7EE6C6-BCE4-43F4-9726-C4DFD0B5E72B}" destId="{4A3EB149-F1A3-46CD-A98D-1ACB08B42A6B}" srcOrd="1" destOrd="0" parTransId="{674A2259-15AB-4294-8B9D-7C4DB1F49A95}" sibTransId="{D2C6285C-9F42-4018-94DB-9EE58D2CB93E}"/>
    <dgm:cxn modelId="{E59BAC99-9F5A-4472-AACD-6BA8FC4C3F0E}" srcId="{2B7EE6C6-BCE4-43F4-9726-C4DFD0B5E72B}" destId="{9CA59C8E-1672-4E32-BDBC-4DCC6727C76D}" srcOrd="4" destOrd="0" parTransId="{364DFA65-68AF-4383-8FF4-98A763DE91EC}" sibTransId="{4C223614-2506-4ED4-8F15-56BFF1E56DA2}"/>
    <dgm:cxn modelId="{5A5555CA-9C06-455B-B0A5-A9996888F9F0}" type="presOf" srcId="{4A3EB149-F1A3-46CD-A98D-1ACB08B42A6B}" destId="{CDC986EC-BE2C-46E7-B0AF-88D95E74EF07}" srcOrd="0" destOrd="0" presId="urn:microsoft.com/office/officeart/2018/5/layout/IconCircleLabelList"/>
    <dgm:cxn modelId="{294E9DDD-AD85-43D6-A728-A8CA3087BDFA}" type="presOf" srcId="{53FDD3BC-A92B-4948-B742-FF05A4E190E5}" destId="{794426C9-B6EB-4A5B-8F49-EC01A7C76405}" srcOrd="0" destOrd="0" presId="urn:microsoft.com/office/officeart/2018/5/layout/IconCircleLabelList"/>
    <dgm:cxn modelId="{85248BF2-9183-4306-AD62-49AD769C369C}" type="presOf" srcId="{2B7EE6C6-BCE4-43F4-9726-C4DFD0B5E72B}" destId="{096C9C87-ABA8-4889-B835-3A6F883DF8D8}" srcOrd="0" destOrd="0" presId="urn:microsoft.com/office/officeart/2018/5/layout/IconCircleLabelList"/>
    <dgm:cxn modelId="{F0E83C8D-6EE1-484F-A4CB-2E1EB9FBF56B}" type="presParOf" srcId="{096C9C87-ABA8-4889-B835-3A6F883DF8D8}" destId="{FCB09D5B-1F7F-4799-8677-C1D6C96B3957}" srcOrd="0" destOrd="0" presId="urn:microsoft.com/office/officeart/2018/5/layout/IconCircleLabelList"/>
    <dgm:cxn modelId="{94E722EF-6FC6-406F-96DC-E6FEB9051621}" type="presParOf" srcId="{FCB09D5B-1F7F-4799-8677-C1D6C96B3957}" destId="{1CADE44D-3C21-46A6-B913-AD7D3522E0BF}" srcOrd="0" destOrd="0" presId="urn:microsoft.com/office/officeart/2018/5/layout/IconCircleLabelList"/>
    <dgm:cxn modelId="{184156A0-2A22-42D1-B8BF-50B80C503B53}" type="presParOf" srcId="{FCB09D5B-1F7F-4799-8677-C1D6C96B3957}" destId="{552F40BC-62B5-4337-B4C3-3DA7232829F6}" srcOrd="1" destOrd="0" presId="urn:microsoft.com/office/officeart/2018/5/layout/IconCircleLabelList"/>
    <dgm:cxn modelId="{D8A39F73-9CD4-4D1E-870D-F35AB6360E3F}" type="presParOf" srcId="{FCB09D5B-1F7F-4799-8677-C1D6C96B3957}" destId="{B1CEBBAA-BD50-4BB9-A5C5-20D6A103BE27}" srcOrd="2" destOrd="0" presId="urn:microsoft.com/office/officeart/2018/5/layout/IconCircleLabelList"/>
    <dgm:cxn modelId="{CB35EB57-9E82-45D1-A58A-103E08A3D839}" type="presParOf" srcId="{FCB09D5B-1F7F-4799-8677-C1D6C96B3957}" destId="{DC668D4F-AE05-42E0-BFF9-60D53492884E}" srcOrd="3" destOrd="0" presId="urn:microsoft.com/office/officeart/2018/5/layout/IconCircleLabelList"/>
    <dgm:cxn modelId="{13DEE016-F5BA-47DF-860A-D5899DEE28A2}" type="presParOf" srcId="{096C9C87-ABA8-4889-B835-3A6F883DF8D8}" destId="{FFC3A28A-0385-421E-AE21-1EEF1C083C6A}" srcOrd="1" destOrd="0" presId="urn:microsoft.com/office/officeart/2018/5/layout/IconCircleLabelList"/>
    <dgm:cxn modelId="{20BD304E-56E9-421E-AE4A-C0B4F288AFFD}" type="presParOf" srcId="{096C9C87-ABA8-4889-B835-3A6F883DF8D8}" destId="{F5E60A5C-8CF9-4325-98F2-BA0993FF981D}" srcOrd="2" destOrd="0" presId="urn:microsoft.com/office/officeart/2018/5/layout/IconCircleLabelList"/>
    <dgm:cxn modelId="{AEA281C4-2445-4BCC-8439-58ADB1FF2EC7}" type="presParOf" srcId="{F5E60A5C-8CF9-4325-98F2-BA0993FF981D}" destId="{58DECA7F-7516-4974-9785-A16EE51E204C}" srcOrd="0" destOrd="0" presId="urn:microsoft.com/office/officeart/2018/5/layout/IconCircleLabelList"/>
    <dgm:cxn modelId="{9FCBBD14-B2E5-42AB-B512-0AAA8D11D673}" type="presParOf" srcId="{F5E60A5C-8CF9-4325-98F2-BA0993FF981D}" destId="{CD7AAA0A-948A-45C5-8643-586151961F2B}" srcOrd="1" destOrd="0" presId="urn:microsoft.com/office/officeart/2018/5/layout/IconCircleLabelList"/>
    <dgm:cxn modelId="{71E9CC70-29F5-484A-9029-DE2379DE1B81}" type="presParOf" srcId="{F5E60A5C-8CF9-4325-98F2-BA0993FF981D}" destId="{CE5EA464-640A-435C-8CC5-E72E3B3EFB6B}" srcOrd="2" destOrd="0" presId="urn:microsoft.com/office/officeart/2018/5/layout/IconCircleLabelList"/>
    <dgm:cxn modelId="{3B530D67-AEEC-4AF9-8B90-C67451288D5D}" type="presParOf" srcId="{F5E60A5C-8CF9-4325-98F2-BA0993FF981D}" destId="{CDC986EC-BE2C-46E7-B0AF-88D95E74EF07}" srcOrd="3" destOrd="0" presId="urn:microsoft.com/office/officeart/2018/5/layout/IconCircleLabelList"/>
    <dgm:cxn modelId="{BD65F30A-F7FB-40B0-803A-B89198EFC697}" type="presParOf" srcId="{096C9C87-ABA8-4889-B835-3A6F883DF8D8}" destId="{B259677D-913C-413E-AF89-C03F295B52CD}" srcOrd="3" destOrd="0" presId="urn:microsoft.com/office/officeart/2018/5/layout/IconCircleLabelList"/>
    <dgm:cxn modelId="{E62DBC94-106E-4A3D-AC76-1E9F2559F784}" type="presParOf" srcId="{096C9C87-ABA8-4889-B835-3A6F883DF8D8}" destId="{6C192863-1391-41D6-B399-4B2277DE3977}" srcOrd="4" destOrd="0" presId="urn:microsoft.com/office/officeart/2018/5/layout/IconCircleLabelList"/>
    <dgm:cxn modelId="{A0761F86-4633-4792-88CF-59EE1CEEE729}" type="presParOf" srcId="{6C192863-1391-41D6-B399-4B2277DE3977}" destId="{5F669B10-F72D-460F-8348-590E66ED4079}" srcOrd="0" destOrd="0" presId="urn:microsoft.com/office/officeart/2018/5/layout/IconCircleLabelList"/>
    <dgm:cxn modelId="{2BEB3FC6-8842-4CC0-8094-1DEE7699B154}" type="presParOf" srcId="{6C192863-1391-41D6-B399-4B2277DE3977}" destId="{84141CDD-6DCC-4CCF-A45D-8AF915EF00D8}" srcOrd="1" destOrd="0" presId="urn:microsoft.com/office/officeart/2018/5/layout/IconCircleLabelList"/>
    <dgm:cxn modelId="{C03F390A-A52B-4506-A651-62D213ABF105}" type="presParOf" srcId="{6C192863-1391-41D6-B399-4B2277DE3977}" destId="{698377C3-66EC-4429-B744-EBDFF07F9F59}" srcOrd="2" destOrd="0" presId="urn:microsoft.com/office/officeart/2018/5/layout/IconCircleLabelList"/>
    <dgm:cxn modelId="{76B1E927-E83A-4E11-BF07-440D01E60E93}" type="presParOf" srcId="{6C192863-1391-41D6-B399-4B2277DE3977}" destId="{794426C9-B6EB-4A5B-8F49-EC01A7C76405}" srcOrd="3" destOrd="0" presId="urn:microsoft.com/office/officeart/2018/5/layout/IconCircleLabelList"/>
    <dgm:cxn modelId="{A211F210-13B0-43BE-B1F0-11039DB8443F}" type="presParOf" srcId="{096C9C87-ABA8-4889-B835-3A6F883DF8D8}" destId="{A0C3C263-D509-451D-86E6-9960DEBC927A}" srcOrd="5" destOrd="0" presId="urn:microsoft.com/office/officeart/2018/5/layout/IconCircleLabelList"/>
    <dgm:cxn modelId="{A2D0C76F-2F8A-4CF8-821D-3E9BCEF52FC0}" type="presParOf" srcId="{096C9C87-ABA8-4889-B835-3A6F883DF8D8}" destId="{B1B6E1EB-3B40-4A5F-87F9-22075F69E3FE}" srcOrd="6" destOrd="0" presId="urn:microsoft.com/office/officeart/2018/5/layout/IconCircleLabelList"/>
    <dgm:cxn modelId="{734F0FEB-84A4-4AC5-ADE0-5472195BD6E5}" type="presParOf" srcId="{B1B6E1EB-3B40-4A5F-87F9-22075F69E3FE}" destId="{2660F101-E1D7-421C-BB5C-2FE80E888267}" srcOrd="0" destOrd="0" presId="urn:microsoft.com/office/officeart/2018/5/layout/IconCircleLabelList"/>
    <dgm:cxn modelId="{6366BB7A-8431-4B7D-8B20-F6A861DDF02C}" type="presParOf" srcId="{B1B6E1EB-3B40-4A5F-87F9-22075F69E3FE}" destId="{7B2353D4-CC34-4747-8E91-9A3650D0BE42}" srcOrd="1" destOrd="0" presId="urn:microsoft.com/office/officeart/2018/5/layout/IconCircleLabelList"/>
    <dgm:cxn modelId="{B80DA103-A9E5-4833-A203-78FE84FEB488}" type="presParOf" srcId="{B1B6E1EB-3B40-4A5F-87F9-22075F69E3FE}" destId="{FDD5F905-B15C-4522-9FAB-DA2FC891726E}" srcOrd="2" destOrd="0" presId="urn:microsoft.com/office/officeart/2018/5/layout/IconCircleLabelList"/>
    <dgm:cxn modelId="{66CCBC5C-F125-4F19-97F4-C9A8E02FD241}" type="presParOf" srcId="{B1B6E1EB-3B40-4A5F-87F9-22075F69E3FE}" destId="{0D430B7F-8BC4-4273-BEAC-7B9266EC9109}" srcOrd="3" destOrd="0" presId="urn:microsoft.com/office/officeart/2018/5/layout/IconCircleLabelList"/>
    <dgm:cxn modelId="{DAE37CA6-C0B0-49E7-9DFE-189E9A30B1F1}" type="presParOf" srcId="{096C9C87-ABA8-4889-B835-3A6F883DF8D8}" destId="{8DF22670-B0D3-4AE9-ADF6-9DD580718BA9}" srcOrd="7" destOrd="0" presId="urn:microsoft.com/office/officeart/2018/5/layout/IconCircleLabelList"/>
    <dgm:cxn modelId="{987AD96E-331C-4C6F-93F7-B582656F217D}" type="presParOf" srcId="{096C9C87-ABA8-4889-B835-3A6F883DF8D8}" destId="{2BF33F20-3CED-4E57-9ECA-D836CAEF6EF2}" srcOrd="8" destOrd="0" presId="urn:microsoft.com/office/officeart/2018/5/layout/IconCircleLabelList"/>
    <dgm:cxn modelId="{6F839C00-2BD2-4E02-B27A-1342BDE6F196}" type="presParOf" srcId="{2BF33F20-3CED-4E57-9ECA-D836CAEF6EF2}" destId="{B40ACC09-4D0B-4B18-AD27-388DE4DC31AF}" srcOrd="0" destOrd="0" presId="urn:microsoft.com/office/officeart/2018/5/layout/IconCircleLabelList"/>
    <dgm:cxn modelId="{AE2C6451-9E3F-4DD5-BE59-1D284E88FC84}" type="presParOf" srcId="{2BF33F20-3CED-4E57-9ECA-D836CAEF6EF2}" destId="{B9BD31E9-5397-401D-BAC9-D09F8F70B728}" srcOrd="1" destOrd="0" presId="urn:microsoft.com/office/officeart/2018/5/layout/IconCircleLabelList"/>
    <dgm:cxn modelId="{89D482BA-DEE1-45CA-BF18-FD665DD9C7F8}" type="presParOf" srcId="{2BF33F20-3CED-4E57-9ECA-D836CAEF6EF2}" destId="{66CE111F-11C4-4301-B6E1-3389EFDBA1FA}" srcOrd="2" destOrd="0" presId="urn:microsoft.com/office/officeart/2018/5/layout/IconCircleLabelList"/>
    <dgm:cxn modelId="{C5600427-F979-477B-948F-81B1304502CF}" type="presParOf" srcId="{2BF33F20-3CED-4E57-9ECA-D836CAEF6EF2}" destId="{A36F34E8-A30C-4B7D-A418-2DA2EFDAAE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E4494-27F3-425D-802B-A34AD30927A4}">
      <dsp:nvSpPr>
        <dsp:cNvPr id="0" name=""/>
        <dsp:cNvSpPr/>
      </dsp:nvSpPr>
      <dsp:spPr>
        <a:xfrm>
          <a:off x="2295587" y="768681"/>
          <a:ext cx="4975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551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1159" y="811760"/>
        <a:ext cx="26407" cy="5281"/>
      </dsp:txXfrm>
    </dsp:sp>
    <dsp:sp modelId="{A77CA81D-BFAB-4C00-A2E9-2163357A478B}">
      <dsp:nvSpPr>
        <dsp:cNvPr id="0" name=""/>
        <dsp:cNvSpPr/>
      </dsp:nvSpPr>
      <dsp:spPr>
        <a:xfrm>
          <a:off x="1075" y="125507"/>
          <a:ext cx="2296311" cy="13777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21" tIns="118111" rIns="112521" bIns="11811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1. Automated rollouts and rollbacks</a:t>
          </a:r>
        </a:p>
      </dsp:txBody>
      <dsp:txXfrm>
        <a:off x="1075" y="125507"/>
        <a:ext cx="2296311" cy="1377786"/>
      </dsp:txXfrm>
    </dsp:sp>
    <dsp:sp modelId="{E1B66957-26F9-4D62-9874-96407E6275CE}">
      <dsp:nvSpPr>
        <dsp:cNvPr id="0" name=""/>
        <dsp:cNvSpPr/>
      </dsp:nvSpPr>
      <dsp:spPr>
        <a:xfrm>
          <a:off x="1149231" y="1501494"/>
          <a:ext cx="2824463" cy="497551"/>
        </a:xfrm>
        <a:custGeom>
          <a:avLst/>
          <a:gdLst/>
          <a:ahLst/>
          <a:cxnLst/>
          <a:rect l="0" t="0" r="0" b="0"/>
          <a:pathLst>
            <a:path>
              <a:moveTo>
                <a:pt x="2824463" y="0"/>
              </a:moveTo>
              <a:lnTo>
                <a:pt x="2824463" y="265875"/>
              </a:lnTo>
              <a:lnTo>
                <a:pt x="0" y="265875"/>
              </a:lnTo>
              <a:lnTo>
                <a:pt x="0" y="497551"/>
              </a:lnTo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9627" y="1747629"/>
        <a:ext cx="143670" cy="5281"/>
      </dsp:txXfrm>
    </dsp:sp>
    <dsp:sp modelId="{DA980524-AF4C-45F0-9440-A9EA12016528}">
      <dsp:nvSpPr>
        <dsp:cNvPr id="0" name=""/>
        <dsp:cNvSpPr/>
      </dsp:nvSpPr>
      <dsp:spPr>
        <a:xfrm>
          <a:off x="2825538" y="125507"/>
          <a:ext cx="2296311" cy="1377786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21" tIns="118111" rIns="112521" bIns="11811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2. Service discovery and load balancing</a:t>
          </a:r>
        </a:p>
      </dsp:txBody>
      <dsp:txXfrm>
        <a:off x="2825538" y="125507"/>
        <a:ext cx="2296311" cy="1377786"/>
      </dsp:txXfrm>
    </dsp:sp>
    <dsp:sp modelId="{41D05538-FB7A-4C51-9079-74B48F95F26D}">
      <dsp:nvSpPr>
        <dsp:cNvPr id="0" name=""/>
        <dsp:cNvSpPr/>
      </dsp:nvSpPr>
      <dsp:spPr>
        <a:xfrm>
          <a:off x="2295587" y="2674620"/>
          <a:ext cx="4975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7551" y="45720"/>
              </a:lnTo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1159" y="2717699"/>
        <a:ext cx="26407" cy="5281"/>
      </dsp:txXfrm>
    </dsp:sp>
    <dsp:sp modelId="{EA171CD2-CA8F-4BC2-9D83-2EC2104D54B1}">
      <dsp:nvSpPr>
        <dsp:cNvPr id="0" name=""/>
        <dsp:cNvSpPr/>
      </dsp:nvSpPr>
      <dsp:spPr>
        <a:xfrm>
          <a:off x="1075" y="2031446"/>
          <a:ext cx="2296311" cy="1377786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21" tIns="118111" rIns="112521" bIns="11811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3. Storage orchestration</a:t>
          </a:r>
        </a:p>
      </dsp:txBody>
      <dsp:txXfrm>
        <a:off x="1075" y="2031446"/>
        <a:ext cx="2296311" cy="1377786"/>
      </dsp:txXfrm>
    </dsp:sp>
    <dsp:sp modelId="{01CE7B4D-3EDB-4DAC-85D7-FD992148E6FC}">
      <dsp:nvSpPr>
        <dsp:cNvPr id="0" name=""/>
        <dsp:cNvSpPr/>
      </dsp:nvSpPr>
      <dsp:spPr>
        <a:xfrm>
          <a:off x="1149231" y="3407433"/>
          <a:ext cx="2824463" cy="497551"/>
        </a:xfrm>
        <a:custGeom>
          <a:avLst/>
          <a:gdLst/>
          <a:ahLst/>
          <a:cxnLst/>
          <a:rect l="0" t="0" r="0" b="0"/>
          <a:pathLst>
            <a:path>
              <a:moveTo>
                <a:pt x="2824463" y="0"/>
              </a:moveTo>
              <a:lnTo>
                <a:pt x="2824463" y="265875"/>
              </a:lnTo>
              <a:lnTo>
                <a:pt x="0" y="265875"/>
              </a:lnTo>
              <a:lnTo>
                <a:pt x="0" y="497551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9627" y="3653568"/>
        <a:ext cx="143670" cy="5281"/>
      </dsp:txXfrm>
    </dsp:sp>
    <dsp:sp modelId="{6F707DB1-0990-484B-8ADD-B4D6BCAFEEEC}">
      <dsp:nvSpPr>
        <dsp:cNvPr id="0" name=""/>
        <dsp:cNvSpPr/>
      </dsp:nvSpPr>
      <dsp:spPr>
        <a:xfrm>
          <a:off x="2825538" y="2031446"/>
          <a:ext cx="2296311" cy="1377786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21" tIns="118111" rIns="112521" bIns="11811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4. Self-healing</a:t>
          </a:r>
        </a:p>
      </dsp:txBody>
      <dsp:txXfrm>
        <a:off x="2825538" y="2031446"/>
        <a:ext cx="2296311" cy="1377786"/>
      </dsp:txXfrm>
    </dsp:sp>
    <dsp:sp modelId="{9206146F-3172-46EF-9767-9059621B490D}">
      <dsp:nvSpPr>
        <dsp:cNvPr id="0" name=""/>
        <dsp:cNvSpPr/>
      </dsp:nvSpPr>
      <dsp:spPr>
        <a:xfrm>
          <a:off x="1075" y="3937385"/>
          <a:ext cx="2296311" cy="137778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521" tIns="118111" rIns="112521" bIns="11811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5. Secret and configuration management</a:t>
          </a:r>
        </a:p>
      </dsp:txBody>
      <dsp:txXfrm>
        <a:off x="1075" y="3937385"/>
        <a:ext cx="2296311" cy="13777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1285C2-35E4-484B-8CE9-7BBC834BBDAD}">
      <dsp:nvSpPr>
        <dsp:cNvPr id="0" name=""/>
        <dsp:cNvSpPr/>
      </dsp:nvSpPr>
      <dsp:spPr>
        <a:xfrm>
          <a:off x="3673655" y="1798982"/>
          <a:ext cx="8143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1435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59711" y="1840477"/>
        <a:ext cx="42247" cy="8449"/>
      </dsp:txXfrm>
    </dsp:sp>
    <dsp:sp modelId="{2936D169-03E6-416C-BE19-0EFA55E79AEB}">
      <dsp:nvSpPr>
        <dsp:cNvPr id="0" name=""/>
        <dsp:cNvSpPr/>
      </dsp:nvSpPr>
      <dsp:spPr>
        <a:xfrm>
          <a:off x="1720" y="742581"/>
          <a:ext cx="3673735" cy="2204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16" tIns="188959" rIns="180016" bIns="188959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Kubernetes follows a master-worker architecture.</a:t>
          </a:r>
        </a:p>
      </dsp:txBody>
      <dsp:txXfrm>
        <a:off x="1720" y="742581"/>
        <a:ext cx="3673735" cy="2204241"/>
      </dsp:txXfrm>
    </dsp:sp>
    <dsp:sp modelId="{41F47563-6933-4CCE-ADC8-E5F603A95B9C}">
      <dsp:nvSpPr>
        <dsp:cNvPr id="0" name=""/>
        <dsp:cNvSpPr/>
      </dsp:nvSpPr>
      <dsp:spPr>
        <a:xfrm>
          <a:off x="4520415" y="742581"/>
          <a:ext cx="3673735" cy="22042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016" tIns="188959" rIns="180016" bIns="188959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master node controls and manages a set of worker nodes, where the containers are deployed.</a:t>
          </a:r>
        </a:p>
      </dsp:txBody>
      <dsp:txXfrm>
        <a:off x="4520415" y="742581"/>
        <a:ext cx="3673735" cy="2204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79BB0-7399-4600-A1B3-F51AC928FE0D}">
      <dsp:nvSpPr>
        <dsp:cNvPr id="0" name=""/>
        <dsp:cNvSpPr/>
      </dsp:nvSpPr>
      <dsp:spPr>
        <a:xfrm>
          <a:off x="57128" y="714466"/>
          <a:ext cx="724824" cy="7248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53BA2A-5D0D-4917-A73F-31B1D53840F2}">
      <dsp:nvSpPr>
        <dsp:cNvPr id="0" name=""/>
        <dsp:cNvSpPr/>
      </dsp:nvSpPr>
      <dsp:spPr>
        <a:xfrm>
          <a:off x="209341" y="866679"/>
          <a:ext cx="420398" cy="420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55376-BAAC-4BA3-BE7C-27C46D31990F}">
      <dsp:nvSpPr>
        <dsp:cNvPr id="0" name=""/>
        <dsp:cNvSpPr/>
      </dsp:nvSpPr>
      <dsp:spPr>
        <a:xfrm>
          <a:off x="937272" y="714466"/>
          <a:ext cx="1708514" cy="72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API Server</a:t>
          </a:r>
        </a:p>
      </dsp:txBody>
      <dsp:txXfrm>
        <a:off x="937272" y="714466"/>
        <a:ext cx="1708514" cy="724824"/>
      </dsp:txXfrm>
    </dsp:sp>
    <dsp:sp modelId="{C831238D-3C13-412B-8727-20A652985665}">
      <dsp:nvSpPr>
        <dsp:cNvPr id="0" name=""/>
        <dsp:cNvSpPr/>
      </dsp:nvSpPr>
      <dsp:spPr>
        <a:xfrm>
          <a:off x="2943482" y="714466"/>
          <a:ext cx="724824" cy="7248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A9B52-DD2B-47A3-A532-25EEFCF13F32}">
      <dsp:nvSpPr>
        <dsp:cNvPr id="0" name=""/>
        <dsp:cNvSpPr/>
      </dsp:nvSpPr>
      <dsp:spPr>
        <a:xfrm>
          <a:off x="3095696" y="866679"/>
          <a:ext cx="420398" cy="420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3889B-2FBC-4F86-BBCD-E3E35E99AE6F}">
      <dsp:nvSpPr>
        <dsp:cNvPr id="0" name=""/>
        <dsp:cNvSpPr/>
      </dsp:nvSpPr>
      <dsp:spPr>
        <a:xfrm>
          <a:off x="3823626" y="714466"/>
          <a:ext cx="1708514" cy="72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etcd</a:t>
          </a:r>
        </a:p>
      </dsp:txBody>
      <dsp:txXfrm>
        <a:off x="3823626" y="714466"/>
        <a:ext cx="1708514" cy="724824"/>
      </dsp:txXfrm>
    </dsp:sp>
    <dsp:sp modelId="{9E0729B0-DEA0-4E5B-A206-221613CF1AB3}">
      <dsp:nvSpPr>
        <dsp:cNvPr id="0" name=""/>
        <dsp:cNvSpPr/>
      </dsp:nvSpPr>
      <dsp:spPr>
        <a:xfrm>
          <a:off x="57128" y="2367440"/>
          <a:ext cx="724824" cy="7248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86CDD-EEF2-4844-B2B3-D7974B9686A7}">
      <dsp:nvSpPr>
        <dsp:cNvPr id="0" name=""/>
        <dsp:cNvSpPr/>
      </dsp:nvSpPr>
      <dsp:spPr>
        <a:xfrm>
          <a:off x="209341" y="2519653"/>
          <a:ext cx="420398" cy="4203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84C2D-F35E-4378-8B11-65FF1EE0D21F}">
      <dsp:nvSpPr>
        <dsp:cNvPr id="0" name=""/>
        <dsp:cNvSpPr/>
      </dsp:nvSpPr>
      <dsp:spPr>
        <a:xfrm>
          <a:off x="937272" y="2367440"/>
          <a:ext cx="1708514" cy="72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Scheduler</a:t>
          </a:r>
        </a:p>
      </dsp:txBody>
      <dsp:txXfrm>
        <a:off x="937272" y="2367440"/>
        <a:ext cx="1708514" cy="724824"/>
      </dsp:txXfrm>
    </dsp:sp>
    <dsp:sp modelId="{750218AD-96B6-4656-BCA8-3EFE39E41604}">
      <dsp:nvSpPr>
        <dsp:cNvPr id="0" name=""/>
        <dsp:cNvSpPr/>
      </dsp:nvSpPr>
      <dsp:spPr>
        <a:xfrm>
          <a:off x="2943482" y="2367440"/>
          <a:ext cx="724824" cy="7248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EDEC1-B9F4-4177-9791-574E5A0B923C}">
      <dsp:nvSpPr>
        <dsp:cNvPr id="0" name=""/>
        <dsp:cNvSpPr/>
      </dsp:nvSpPr>
      <dsp:spPr>
        <a:xfrm>
          <a:off x="3095696" y="2519653"/>
          <a:ext cx="420398" cy="4203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B17FF-E68C-4611-ACFC-202C2B972562}">
      <dsp:nvSpPr>
        <dsp:cNvPr id="0" name=""/>
        <dsp:cNvSpPr/>
      </dsp:nvSpPr>
      <dsp:spPr>
        <a:xfrm>
          <a:off x="3823626" y="2367440"/>
          <a:ext cx="1708514" cy="72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Controller Manager</a:t>
          </a:r>
        </a:p>
      </dsp:txBody>
      <dsp:txXfrm>
        <a:off x="3823626" y="2367440"/>
        <a:ext cx="1708514" cy="724824"/>
      </dsp:txXfrm>
    </dsp:sp>
    <dsp:sp modelId="{81A34254-8409-4A58-8DBC-C78BECDDE203}">
      <dsp:nvSpPr>
        <dsp:cNvPr id="0" name=""/>
        <dsp:cNvSpPr/>
      </dsp:nvSpPr>
      <dsp:spPr>
        <a:xfrm>
          <a:off x="57128" y="4020415"/>
          <a:ext cx="724824" cy="7248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19BA8-C1C4-46DE-9C60-5203B141D819}">
      <dsp:nvSpPr>
        <dsp:cNvPr id="0" name=""/>
        <dsp:cNvSpPr/>
      </dsp:nvSpPr>
      <dsp:spPr>
        <a:xfrm>
          <a:off x="209341" y="4172628"/>
          <a:ext cx="420398" cy="4203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2A38E-0C9C-40AB-8A2A-0E736F7C395A}">
      <dsp:nvSpPr>
        <dsp:cNvPr id="0" name=""/>
        <dsp:cNvSpPr/>
      </dsp:nvSpPr>
      <dsp:spPr>
        <a:xfrm>
          <a:off x="937272" y="4020415"/>
          <a:ext cx="1708514" cy="72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5. Cloud Controller Manager</a:t>
          </a:r>
        </a:p>
      </dsp:txBody>
      <dsp:txXfrm>
        <a:off x="937272" y="4020415"/>
        <a:ext cx="1708514" cy="7248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F2B8F-D2CF-403C-95E7-087DB85D0836}">
      <dsp:nvSpPr>
        <dsp:cNvPr id="0" name=""/>
        <dsp:cNvSpPr/>
      </dsp:nvSpPr>
      <dsp:spPr>
        <a:xfrm>
          <a:off x="851075" y="306828"/>
          <a:ext cx="1076433" cy="10764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45B07-3851-4619-B252-66B1FAE63589}">
      <dsp:nvSpPr>
        <dsp:cNvPr id="0" name=""/>
        <dsp:cNvSpPr/>
      </dsp:nvSpPr>
      <dsp:spPr>
        <a:xfrm>
          <a:off x="193255" y="1710843"/>
          <a:ext cx="23920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Kubelet</a:t>
          </a:r>
        </a:p>
      </dsp:txBody>
      <dsp:txXfrm>
        <a:off x="193255" y="1710843"/>
        <a:ext cx="2392073" cy="720000"/>
      </dsp:txXfrm>
    </dsp:sp>
    <dsp:sp modelId="{301C1C21-11DB-4FD9-B38D-2C1654175EBA}">
      <dsp:nvSpPr>
        <dsp:cNvPr id="0" name=""/>
        <dsp:cNvSpPr/>
      </dsp:nvSpPr>
      <dsp:spPr>
        <a:xfrm>
          <a:off x="3661761" y="306828"/>
          <a:ext cx="1076433" cy="10764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0C6E9-598A-4341-8A6B-C5B46BDD8C8E}">
      <dsp:nvSpPr>
        <dsp:cNvPr id="0" name=""/>
        <dsp:cNvSpPr/>
      </dsp:nvSpPr>
      <dsp:spPr>
        <a:xfrm>
          <a:off x="3003941" y="1710843"/>
          <a:ext cx="23920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Kube-proxy</a:t>
          </a:r>
        </a:p>
      </dsp:txBody>
      <dsp:txXfrm>
        <a:off x="3003941" y="1710843"/>
        <a:ext cx="2392073" cy="720000"/>
      </dsp:txXfrm>
    </dsp:sp>
    <dsp:sp modelId="{47D166AD-339C-416B-A72F-7AEACDE2F6B5}">
      <dsp:nvSpPr>
        <dsp:cNvPr id="0" name=""/>
        <dsp:cNvSpPr/>
      </dsp:nvSpPr>
      <dsp:spPr>
        <a:xfrm>
          <a:off x="2256418" y="3028862"/>
          <a:ext cx="1076433" cy="10764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1440B-F090-4A27-8C85-2F52EEE18996}">
      <dsp:nvSpPr>
        <dsp:cNvPr id="0" name=""/>
        <dsp:cNvSpPr/>
      </dsp:nvSpPr>
      <dsp:spPr>
        <a:xfrm>
          <a:off x="1598598" y="4432877"/>
          <a:ext cx="23920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Container runtime</a:t>
          </a:r>
        </a:p>
      </dsp:txBody>
      <dsp:txXfrm>
        <a:off x="1598598" y="4432877"/>
        <a:ext cx="239207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5EF49-E084-4294-8270-7A881F36D4BE}">
      <dsp:nvSpPr>
        <dsp:cNvPr id="0" name=""/>
        <dsp:cNvSpPr/>
      </dsp:nvSpPr>
      <dsp:spPr>
        <a:xfrm>
          <a:off x="0" y="395670"/>
          <a:ext cx="5175384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5CE0E-5EAF-434A-A4F9-8FE9F2844F50}">
      <dsp:nvSpPr>
        <dsp:cNvPr id="0" name=""/>
        <dsp:cNvSpPr/>
      </dsp:nvSpPr>
      <dsp:spPr>
        <a:xfrm>
          <a:off x="258769" y="100470"/>
          <a:ext cx="362276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ConfigMaps</a:t>
          </a:r>
        </a:p>
      </dsp:txBody>
      <dsp:txXfrm>
        <a:off x="287590" y="129291"/>
        <a:ext cx="3565126" cy="532758"/>
      </dsp:txXfrm>
    </dsp:sp>
    <dsp:sp modelId="{CCD4D5AB-CC90-40CD-A9B8-FF708B367E6E}">
      <dsp:nvSpPr>
        <dsp:cNvPr id="0" name=""/>
        <dsp:cNvSpPr/>
      </dsp:nvSpPr>
      <dsp:spPr>
        <a:xfrm>
          <a:off x="0" y="1302870"/>
          <a:ext cx="5175384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028AB-34BB-42B8-B80F-82F5AC038BFA}">
      <dsp:nvSpPr>
        <dsp:cNvPr id="0" name=""/>
        <dsp:cNvSpPr/>
      </dsp:nvSpPr>
      <dsp:spPr>
        <a:xfrm>
          <a:off x="258769" y="1007670"/>
          <a:ext cx="362276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Secrets</a:t>
          </a:r>
        </a:p>
      </dsp:txBody>
      <dsp:txXfrm>
        <a:off x="287590" y="1036491"/>
        <a:ext cx="3565126" cy="532758"/>
      </dsp:txXfrm>
    </dsp:sp>
    <dsp:sp modelId="{BBD69A65-664A-4B22-A89D-257A921356B3}">
      <dsp:nvSpPr>
        <dsp:cNvPr id="0" name=""/>
        <dsp:cNvSpPr/>
      </dsp:nvSpPr>
      <dsp:spPr>
        <a:xfrm>
          <a:off x="0" y="2210070"/>
          <a:ext cx="5175384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4846C-A4FF-4C31-BF58-7107871FC8CB}">
      <dsp:nvSpPr>
        <dsp:cNvPr id="0" name=""/>
        <dsp:cNvSpPr/>
      </dsp:nvSpPr>
      <dsp:spPr>
        <a:xfrm>
          <a:off x="258769" y="1914870"/>
          <a:ext cx="362276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Persistent Volumes</a:t>
          </a:r>
        </a:p>
      </dsp:txBody>
      <dsp:txXfrm>
        <a:off x="287590" y="1943691"/>
        <a:ext cx="3565126" cy="532758"/>
      </dsp:txXfrm>
    </dsp:sp>
    <dsp:sp modelId="{8C2419D9-76E6-463D-9852-BC83226DFDA3}">
      <dsp:nvSpPr>
        <dsp:cNvPr id="0" name=""/>
        <dsp:cNvSpPr/>
      </dsp:nvSpPr>
      <dsp:spPr>
        <a:xfrm>
          <a:off x="0" y="3117270"/>
          <a:ext cx="5175384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2C24C9-0559-4539-BFDE-4DCB6AD4B2B2}">
      <dsp:nvSpPr>
        <dsp:cNvPr id="0" name=""/>
        <dsp:cNvSpPr/>
      </dsp:nvSpPr>
      <dsp:spPr>
        <a:xfrm>
          <a:off x="258769" y="2822070"/>
          <a:ext cx="362276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Horizontal Pod Autoscaler</a:t>
          </a:r>
        </a:p>
      </dsp:txBody>
      <dsp:txXfrm>
        <a:off x="287590" y="2850891"/>
        <a:ext cx="3565126" cy="532758"/>
      </dsp:txXfrm>
    </dsp:sp>
    <dsp:sp modelId="{A34A6DAB-ECC7-4849-9D4D-610155CFE8C4}">
      <dsp:nvSpPr>
        <dsp:cNvPr id="0" name=""/>
        <dsp:cNvSpPr/>
      </dsp:nvSpPr>
      <dsp:spPr>
        <a:xfrm>
          <a:off x="0" y="4024470"/>
          <a:ext cx="5175384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0A110-3609-44DB-8ABB-8C0C5E4C4A9F}">
      <dsp:nvSpPr>
        <dsp:cNvPr id="0" name=""/>
        <dsp:cNvSpPr/>
      </dsp:nvSpPr>
      <dsp:spPr>
        <a:xfrm>
          <a:off x="258769" y="3729270"/>
          <a:ext cx="362276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Rolling updates</a:t>
          </a:r>
        </a:p>
      </dsp:txBody>
      <dsp:txXfrm>
        <a:off x="287590" y="3758091"/>
        <a:ext cx="3565126" cy="532758"/>
      </dsp:txXfrm>
    </dsp:sp>
    <dsp:sp modelId="{8134F51A-14AF-41A3-B69A-9C3736ADA0FC}">
      <dsp:nvSpPr>
        <dsp:cNvPr id="0" name=""/>
        <dsp:cNvSpPr/>
      </dsp:nvSpPr>
      <dsp:spPr>
        <a:xfrm>
          <a:off x="0" y="4931670"/>
          <a:ext cx="5175384" cy="504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E5E04-A9E1-4B46-8E57-C71439C718DF}">
      <dsp:nvSpPr>
        <dsp:cNvPr id="0" name=""/>
        <dsp:cNvSpPr/>
      </dsp:nvSpPr>
      <dsp:spPr>
        <a:xfrm>
          <a:off x="258769" y="4636470"/>
          <a:ext cx="3622768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Self-healing</a:t>
          </a:r>
        </a:p>
      </dsp:txBody>
      <dsp:txXfrm>
        <a:off x="287590" y="4665291"/>
        <a:ext cx="3565126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71447-9AF8-4D09-8E9E-3203D165086B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0D4E0-F49E-42C9-9CFB-448A8C176C67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3A13D-5597-49F5-9714-8C7DA3A0BE9A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Microservices architecture</a:t>
          </a:r>
        </a:p>
      </dsp:txBody>
      <dsp:txXfrm>
        <a:off x="1357965" y="2319"/>
        <a:ext cx="3325983" cy="1175727"/>
      </dsp:txXfrm>
    </dsp:sp>
    <dsp:sp modelId="{9B452BB9-4597-4E50-B35D-B62213127306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15FBF-FBE5-4BA9-BD9D-8C81CF95ED89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8E7AF-4449-4445-B0B7-E7EFACFAB390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Continuous integration and continuous deployment (CI/CD)</a:t>
          </a:r>
        </a:p>
      </dsp:txBody>
      <dsp:txXfrm>
        <a:off x="1357965" y="1471979"/>
        <a:ext cx="3325983" cy="1175727"/>
      </dsp:txXfrm>
    </dsp:sp>
    <dsp:sp modelId="{9FC912C9-C7EE-4928-85F5-1B7F6DD82130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BD245-9D2E-4738-B14F-01EC230D1A63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5792D-837F-4FDF-97BA-E05C77547F0F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Hybrid cloud and multi-cloud deployments</a:t>
          </a:r>
        </a:p>
      </dsp:txBody>
      <dsp:txXfrm>
        <a:off x="1357965" y="2941639"/>
        <a:ext cx="3325983" cy="1175727"/>
      </dsp:txXfrm>
    </dsp:sp>
    <dsp:sp modelId="{5C3700D0-0951-4977-B6AD-F31B2893B374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D6D1C-5757-418B-A0D7-DE936915F943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C61C-02F7-44A9-99C0-98CF798A2E12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Batch processing and big data workloads</a:t>
          </a:r>
        </a:p>
      </dsp:txBody>
      <dsp:txXfrm>
        <a:off x="1357965" y="4411299"/>
        <a:ext cx="3325983" cy="11757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DE44D-3C21-46A6-B913-AD7D3522E0BF}">
      <dsp:nvSpPr>
        <dsp:cNvPr id="0" name=""/>
        <dsp:cNvSpPr/>
      </dsp:nvSpPr>
      <dsp:spPr>
        <a:xfrm>
          <a:off x="332110" y="902052"/>
          <a:ext cx="1031519" cy="103151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F40BC-62B5-4337-B4C3-3DA7232829F6}">
      <dsp:nvSpPr>
        <dsp:cNvPr id="0" name=""/>
        <dsp:cNvSpPr/>
      </dsp:nvSpPr>
      <dsp:spPr>
        <a:xfrm>
          <a:off x="551942" y="1121884"/>
          <a:ext cx="591855" cy="591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68D4F-AE05-42E0-BFF9-60D53492884E}">
      <dsp:nvSpPr>
        <dsp:cNvPr id="0" name=""/>
        <dsp:cNvSpPr/>
      </dsp:nvSpPr>
      <dsp:spPr>
        <a:xfrm>
          <a:off x="2362" y="2254865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Kubernetes is the Invisible brain behind scalable, resilient and automated cloud deployments.</a:t>
          </a:r>
        </a:p>
      </dsp:txBody>
      <dsp:txXfrm>
        <a:off x="2362" y="2254865"/>
        <a:ext cx="1691015" cy="676406"/>
      </dsp:txXfrm>
    </dsp:sp>
    <dsp:sp modelId="{58DECA7F-7516-4974-9785-A16EE51E204C}">
      <dsp:nvSpPr>
        <dsp:cNvPr id="0" name=""/>
        <dsp:cNvSpPr/>
      </dsp:nvSpPr>
      <dsp:spPr>
        <a:xfrm>
          <a:off x="2319054" y="902052"/>
          <a:ext cx="1031519" cy="103151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AAA0A-948A-45C5-8643-586151961F2B}">
      <dsp:nvSpPr>
        <dsp:cNvPr id="0" name=""/>
        <dsp:cNvSpPr/>
      </dsp:nvSpPr>
      <dsp:spPr>
        <a:xfrm>
          <a:off x="2538886" y="1121884"/>
          <a:ext cx="591855" cy="591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986EC-BE2C-46E7-B0AF-88D95E74EF07}">
      <dsp:nvSpPr>
        <dsp:cNvPr id="0" name=""/>
        <dsp:cNvSpPr/>
      </dsp:nvSpPr>
      <dsp:spPr>
        <a:xfrm>
          <a:off x="1989306" y="2254865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Enables:</a:t>
          </a:r>
          <a:br>
            <a:rPr lang="en-US" sz="1100" kern="1200"/>
          </a:br>
          <a:r>
            <a:rPr lang="en-US" sz="1100" kern="1200"/>
            <a:t>Managing complexity</a:t>
          </a:r>
        </a:p>
      </dsp:txBody>
      <dsp:txXfrm>
        <a:off x="1989306" y="2254865"/>
        <a:ext cx="1691015" cy="676406"/>
      </dsp:txXfrm>
    </dsp:sp>
    <dsp:sp modelId="{5F669B10-F72D-460F-8348-590E66ED4079}">
      <dsp:nvSpPr>
        <dsp:cNvPr id="0" name=""/>
        <dsp:cNvSpPr/>
      </dsp:nvSpPr>
      <dsp:spPr>
        <a:xfrm>
          <a:off x="4305997" y="902052"/>
          <a:ext cx="1031519" cy="10315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41CDD-6DCC-4CCF-A45D-8AF915EF00D8}">
      <dsp:nvSpPr>
        <dsp:cNvPr id="0" name=""/>
        <dsp:cNvSpPr/>
      </dsp:nvSpPr>
      <dsp:spPr>
        <a:xfrm>
          <a:off x="4525829" y="1121884"/>
          <a:ext cx="591855" cy="591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426C9-B6EB-4A5B-8F49-EC01A7C76405}">
      <dsp:nvSpPr>
        <dsp:cNvPr id="0" name=""/>
        <dsp:cNvSpPr/>
      </dsp:nvSpPr>
      <dsp:spPr>
        <a:xfrm>
          <a:off x="3976249" y="2254865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Ensuring high availability</a:t>
          </a:r>
        </a:p>
      </dsp:txBody>
      <dsp:txXfrm>
        <a:off x="3976249" y="2254865"/>
        <a:ext cx="1691015" cy="676406"/>
      </dsp:txXfrm>
    </dsp:sp>
    <dsp:sp modelId="{2660F101-E1D7-421C-BB5C-2FE80E888267}">
      <dsp:nvSpPr>
        <dsp:cNvPr id="0" name=""/>
        <dsp:cNvSpPr/>
      </dsp:nvSpPr>
      <dsp:spPr>
        <a:xfrm>
          <a:off x="1325582" y="3354025"/>
          <a:ext cx="1031519" cy="103151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353D4-CC34-4747-8E91-9A3650D0BE42}">
      <dsp:nvSpPr>
        <dsp:cNvPr id="0" name=""/>
        <dsp:cNvSpPr/>
      </dsp:nvSpPr>
      <dsp:spPr>
        <a:xfrm>
          <a:off x="1545414" y="3573857"/>
          <a:ext cx="591855" cy="591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30B7F-8BC4-4273-BEAC-7B9266EC9109}">
      <dsp:nvSpPr>
        <dsp:cNvPr id="0" name=""/>
        <dsp:cNvSpPr/>
      </dsp:nvSpPr>
      <dsp:spPr>
        <a:xfrm>
          <a:off x="995834" y="4706837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Automating operations</a:t>
          </a:r>
        </a:p>
      </dsp:txBody>
      <dsp:txXfrm>
        <a:off x="995834" y="4706837"/>
        <a:ext cx="1691015" cy="676406"/>
      </dsp:txXfrm>
    </dsp:sp>
    <dsp:sp modelId="{B40ACC09-4D0B-4B18-AD27-388DE4DC31AF}">
      <dsp:nvSpPr>
        <dsp:cNvPr id="0" name=""/>
        <dsp:cNvSpPr/>
      </dsp:nvSpPr>
      <dsp:spPr>
        <a:xfrm>
          <a:off x="3312525" y="3354025"/>
          <a:ext cx="1031519" cy="103151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BD31E9-5397-401D-BAC9-D09F8F70B728}">
      <dsp:nvSpPr>
        <dsp:cNvPr id="0" name=""/>
        <dsp:cNvSpPr/>
      </dsp:nvSpPr>
      <dsp:spPr>
        <a:xfrm>
          <a:off x="3532357" y="3573857"/>
          <a:ext cx="591855" cy="5918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F34E8-A30C-4B7D-A418-2DA2EFDAAE65}">
      <dsp:nvSpPr>
        <dsp:cNvPr id="0" name=""/>
        <dsp:cNvSpPr/>
      </dsp:nvSpPr>
      <dsp:spPr>
        <a:xfrm>
          <a:off x="2982777" y="4706837"/>
          <a:ext cx="1691015" cy="67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Real-time scaling</a:t>
          </a:r>
        </a:p>
      </dsp:txBody>
      <dsp:txXfrm>
        <a:off x="2982777" y="4706837"/>
        <a:ext cx="1691015" cy="676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Getting Started with Kubernetes</a:t>
            </a:r>
            <a:endParaRPr lang="en-IN" sz="4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A Comprehensive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04502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P</a:t>
            </a:r>
            <a:r>
              <a:rPr lang="en-IN"/>
              <a:t>ods and Services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992" y="1"/>
            <a:ext cx="866357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04502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The Smallest Deployable Unit.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Pods can host one or more Containers that share: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        a. Same network namespaces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        b. Same storage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Kubernetes networking model allows pods to communicate with each other and with services, without the need to configure network policies.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Exposing a pod: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        a. Services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         b. Ingress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138" y="3423959"/>
            <a:ext cx="405617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Social Network">
            <a:extLst>
              <a:ext uri="{FF2B5EF4-FFF2-40B4-BE49-F238E27FC236}">
                <a16:creationId xmlns:a16="http://schemas.microsoft.com/office/drawing/2014/main" id="{6ADDA5FA-6403-C71C-BC0E-621CFE59E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388" y="1689117"/>
            <a:ext cx="2835788" cy="283578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201" y="1"/>
            <a:ext cx="1550211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04058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5592435" y="5166682"/>
            <a:ext cx="1376793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145" y="6033795"/>
            <a:ext cx="1493298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8772" y="5519196"/>
            <a:ext cx="1005228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en-US" sz="5700" dirty="0"/>
              <a:t>B</a:t>
            </a:r>
            <a:r>
              <a:rPr lang="en-IN" sz="5700" dirty="0" err="1"/>
              <a:t>inge</a:t>
            </a:r>
            <a:r>
              <a:rPr lang="en-IN" sz="5700" dirty="0"/>
              <a:t> Netflix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/>
              <a:t>How Netflix Manages there Microservices??</a:t>
            </a:r>
            <a:br>
              <a:rPr lang="en-US" sz="2100" dirty="0"/>
            </a:br>
            <a:br>
              <a:rPr lang="en-US" sz="2100" dirty="0"/>
            </a:br>
            <a:r>
              <a:rPr lang="en-US" sz="2100" dirty="0"/>
              <a:t>Problems:</a:t>
            </a:r>
            <a:br>
              <a:rPr lang="en-US" sz="2100" dirty="0"/>
            </a:br>
            <a:r>
              <a:rPr lang="en-US" sz="2100" dirty="0"/>
              <a:t>  Demand Spikes</a:t>
            </a:r>
            <a:br>
              <a:rPr lang="en-US" sz="2100" dirty="0"/>
            </a:br>
            <a:r>
              <a:rPr lang="en-US" sz="2100" dirty="0"/>
              <a:t>  Downtime</a:t>
            </a:r>
            <a:br>
              <a:rPr lang="en-US" sz="2100" dirty="0"/>
            </a:br>
            <a:r>
              <a:rPr lang="en-US" sz="2100" dirty="0"/>
              <a:t>  Glitches</a:t>
            </a:r>
          </a:p>
        </p:txBody>
      </p:sp>
      <p:sp>
        <p:nvSpPr>
          <p:cNvPr id="4" name="AutoShape 2" descr="Netflix logo icon">
            <a:extLst>
              <a:ext uri="{FF2B5EF4-FFF2-40B4-BE49-F238E27FC236}">
                <a16:creationId xmlns:a16="http://schemas.microsoft.com/office/drawing/2014/main" id="{FE662263-4FF4-35E0-95AC-068E00A2BF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22098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 red letter on a gray square&#10;&#10;AI-generated content may be incorrect.">
            <a:extLst>
              <a:ext uri="{FF2B5EF4-FFF2-40B4-BE49-F238E27FC236}">
                <a16:creationId xmlns:a16="http://schemas.microsoft.com/office/drawing/2014/main" id="{41C98DF5-338E-BBDF-4859-DFBC8ABB3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21" y="1338729"/>
            <a:ext cx="1193651" cy="11936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A</a:t>
            </a:r>
            <a:r>
              <a:rPr lang="en-IN" sz="4000"/>
              <a:t>dvanced Features of Kubernetes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65C5F75-41BB-1CE3-D835-662E8964E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47160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7000"/>
              <a:t>Use Cases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2E1ADF-BE2D-D0E0-9039-A5F6E3A1F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065026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63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IN" sz="4200">
                <a:solidFill>
                  <a:schemeClr val="bg1"/>
                </a:solidFill>
              </a:rPr>
              <a:t>Conclusion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1378812C-F0D7-6D07-9409-9FC4B918B9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1838069"/>
              </p:ext>
            </p:extLst>
          </p:nvPr>
        </p:nvGraphicFramePr>
        <p:xfrm>
          <a:off x="284572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E2F91-06CB-15C0-524B-AA9948BF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Agenda</a:t>
            </a:r>
            <a:endParaRPr lang="en-IN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761AB-4D81-EABF-BFDC-B67E90DC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Introduction to Kubernetes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 </a:t>
            </a:r>
            <a:r>
              <a:rPr lang="en-US" sz="1400" i="1" dirty="0"/>
              <a:t>What it is and why it matters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A Brief History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 </a:t>
            </a:r>
            <a:r>
              <a:rPr lang="en-US" sz="1400" i="1" dirty="0"/>
              <a:t>From Google’s Borg to CNCF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Key Features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 </a:t>
            </a:r>
            <a:r>
              <a:rPr lang="en-US" sz="1400" i="1" dirty="0"/>
              <a:t>Automation, scalability, and resilience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Kubernetes Architecture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 </a:t>
            </a:r>
            <a:r>
              <a:rPr lang="en-US" sz="1400" i="1" dirty="0"/>
              <a:t>Master and worker nodes explained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Control Plane vs. Data Plane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 </a:t>
            </a:r>
            <a:r>
              <a:rPr lang="en-US" sz="1400" i="1" dirty="0"/>
              <a:t>Understanding the core components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Deployments in Kubernetes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         </a:t>
            </a:r>
            <a:r>
              <a:rPr lang="en-US" sz="1400" i="1" dirty="0"/>
              <a:t>Managing applications the Kubernetes 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dirty="0"/>
              <a:t>Use Cases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i="1" dirty="0"/>
              <a:t>         Real-world applications and success stories</a:t>
            </a:r>
            <a:endParaRPr lang="en-IN" sz="1400" i="1" dirty="0"/>
          </a:p>
        </p:txBody>
      </p:sp>
    </p:spTree>
    <p:extLst>
      <p:ext uri="{BB962C8B-B14F-4D97-AF65-F5344CB8AC3E}">
        <p14:creationId xmlns:p14="http://schemas.microsoft.com/office/powerpoint/2010/main" val="60790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IN" sz="3900"/>
              <a:t>What is Kubernetes?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r>
              <a:rPr lang="en-US" sz="1900"/>
              <a:t>Kubernetes is an open-source container orchestration platform that automates the deployment, scaling, and management of containerized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IN" sz="4200"/>
              <a:t>History of Kubernetes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r>
              <a:rPr lang="en-US" sz="1900"/>
              <a:t>Kubernetes was originally developed by Google and is now maintained by the Cloud Native Computing Foundation (CNCF). It was first released in 2014.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IN" sz="2800"/>
              <a:t>Key Features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4E0335-8D1E-923C-CB30-35624526E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711879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Lightning">
            <a:extLst>
              <a:ext uri="{FF2B5EF4-FFF2-40B4-BE49-F238E27FC236}">
                <a16:creationId xmlns:a16="http://schemas.microsoft.com/office/drawing/2014/main" id="{7DD2EB28-7816-F634-85B7-1E6D89C87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86316-AD22-753C-F69C-070D74E0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545" y="762538"/>
            <a:ext cx="4237012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Brain Storm!!</a:t>
            </a: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Kubernetes when already had other Orchestration Platforms?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6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57254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Kubernetes Architecture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7F85478A-21DC-22FE-49BB-DD82FFC98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11791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IN" sz="2700"/>
              <a:t>Master Components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C0C13E-45D6-52C1-8B39-778274426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436162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IN" sz="2700"/>
              <a:t>Node Components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9E5450-CF5D-0FBB-2FBC-93E59EFFF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087524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391</Words>
  <Application>Microsoft Office PowerPoint</Application>
  <PresentationFormat>On-screen Show (4:3)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Getting Started with Kubernetes</vt:lpstr>
      <vt:lpstr>Agenda</vt:lpstr>
      <vt:lpstr>What is Kubernetes?</vt:lpstr>
      <vt:lpstr>History of Kubernetes</vt:lpstr>
      <vt:lpstr>Key Features</vt:lpstr>
      <vt:lpstr>Brain Storm!!     Why Kubernetes when already had other Orchestration Platforms?</vt:lpstr>
      <vt:lpstr>Kubernetes Architecture</vt:lpstr>
      <vt:lpstr>Master Components</vt:lpstr>
      <vt:lpstr>Node Components</vt:lpstr>
      <vt:lpstr>Pods and Services</vt:lpstr>
      <vt:lpstr>Binge Netflix</vt:lpstr>
      <vt:lpstr>Advanced Features of Kubernetes</vt:lpstr>
      <vt:lpstr>Use Cases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-, Amandeep</cp:lastModifiedBy>
  <cp:revision>4</cp:revision>
  <dcterms:created xsi:type="dcterms:W3CDTF">2013-01-27T09:14:16Z</dcterms:created>
  <dcterms:modified xsi:type="dcterms:W3CDTF">2025-05-10T03:54:49Z</dcterms:modified>
  <cp:category/>
</cp:coreProperties>
</file>