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4"/>
  </p:notesMasterIdLst>
  <p:sldIdLst>
    <p:sldId id="256" r:id="rId2"/>
    <p:sldId id="257" r:id="rId3"/>
    <p:sldId id="259" r:id="rId4"/>
    <p:sldId id="258" r:id="rId5"/>
    <p:sldId id="275" r:id="rId6"/>
    <p:sldId id="268" r:id="rId7"/>
    <p:sldId id="260" r:id="rId8"/>
    <p:sldId id="271" r:id="rId9"/>
    <p:sldId id="291" r:id="rId10"/>
    <p:sldId id="264" r:id="rId11"/>
    <p:sldId id="269" r:id="rId12"/>
    <p:sldId id="261" r:id="rId13"/>
  </p:sldIdLst>
  <p:sldSz cx="9144000" cy="5143500" type="screen16x9"/>
  <p:notesSz cx="6858000" cy="9144000"/>
  <p:embeddedFontLst>
    <p:embeddedFont>
      <p:font typeface="Nanum Gothic Coding" panose="020B0604020202020204" charset="-127"/>
      <p:regular r:id="rId15"/>
      <p:bold r:id="rId16"/>
    </p:embeddedFont>
    <p:embeddedFont>
      <p:font typeface="Anaheim" panose="020B0604020202020204" charset="0"/>
      <p:regular r:id="rId17"/>
      <p:bold r:id="rId18"/>
    </p:embeddedFont>
    <p:embeddedFont>
      <p:font typeface="Dosis" pitchFamily="2" charset="0"/>
      <p:regular r:id="rId19"/>
      <p:bold r:id="rId20"/>
    </p:embeddedFont>
    <p:embeddedFont>
      <p:font typeface="Roboto Condensed Light" panose="02000000000000000000" pitchFamily="2" charset="0"/>
      <p:regular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C9E351-A246-459E-817C-0CA7930CB299}">
  <a:tblStyle styleId="{A0C9E351-A246-459E-817C-0CA7930CB2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6" d="100"/>
          <a:sy n="146" d="100"/>
        </p:scale>
        <p:origin x="59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8"/>
        <p:cNvGrpSpPr/>
        <p:nvPr/>
      </p:nvGrpSpPr>
      <p:grpSpPr>
        <a:xfrm>
          <a:off x="0" y="0"/>
          <a:ext cx="0" cy="0"/>
          <a:chOff x="0" y="0"/>
          <a:chExt cx="0" cy="0"/>
        </a:xfrm>
      </p:grpSpPr>
      <p:sp>
        <p:nvSpPr>
          <p:cNvPr id="5099" name="Google Shape;50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0" name="Google Shape;51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3"/>
        <p:cNvGrpSpPr/>
        <p:nvPr/>
      </p:nvGrpSpPr>
      <p:grpSpPr>
        <a:xfrm>
          <a:off x="0" y="0"/>
          <a:ext cx="0" cy="0"/>
          <a:chOff x="0" y="0"/>
          <a:chExt cx="0" cy="0"/>
        </a:xfrm>
      </p:grpSpPr>
      <p:sp>
        <p:nvSpPr>
          <p:cNvPr id="5574" name="Google Shape;5574;g15114589c11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5" name="Google Shape;5575;g15114589c11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1"/>
        <p:cNvGrpSpPr/>
        <p:nvPr/>
      </p:nvGrpSpPr>
      <p:grpSpPr>
        <a:xfrm>
          <a:off x="0" y="0"/>
          <a:ext cx="0" cy="0"/>
          <a:chOff x="0" y="0"/>
          <a:chExt cx="0" cy="0"/>
        </a:xfrm>
      </p:grpSpPr>
      <p:sp>
        <p:nvSpPr>
          <p:cNvPr id="5742" name="Google Shape;5742;g15114589c11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3" name="Google Shape;5743;g15114589c11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8"/>
        <p:cNvGrpSpPr/>
        <p:nvPr/>
      </p:nvGrpSpPr>
      <p:grpSpPr>
        <a:xfrm>
          <a:off x="0" y="0"/>
          <a:ext cx="0" cy="0"/>
          <a:chOff x="0" y="0"/>
          <a:chExt cx="0" cy="0"/>
        </a:xfrm>
      </p:grpSpPr>
      <p:sp>
        <p:nvSpPr>
          <p:cNvPr id="5479" name="Google Shape;5479;g150358bed5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0" name="Google Shape;5480;g150358bed5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8"/>
        <p:cNvGrpSpPr/>
        <p:nvPr/>
      </p:nvGrpSpPr>
      <p:grpSpPr>
        <a:xfrm>
          <a:off x="0" y="0"/>
          <a:ext cx="0" cy="0"/>
          <a:chOff x="0" y="0"/>
          <a:chExt cx="0" cy="0"/>
        </a:xfrm>
      </p:grpSpPr>
      <p:sp>
        <p:nvSpPr>
          <p:cNvPr id="5129" name="Google Shape;5129;g1168376c62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0" name="Google Shape;5130;g1168376c62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0"/>
        <p:cNvGrpSpPr/>
        <p:nvPr/>
      </p:nvGrpSpPr>
      <p:grpSpPr>
        <a:xfrm>
          <a:off x="0" y="0"/>
          <a:ext cx="0" cy="0"/>
          <a:chOff x="0" y="0"/>
          <a:chExt cx="0" cy="0"/>
        </a:xfrm>
      </p:grpSpPr>
      <p:sp>
        <p:nvSpPr>
          <p:cNvPr id="5191" name="Google Shape;5191;g150358bed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2" name="Google Shape;5192;g150358bed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1"/>
        <p:cNvGrpSpPr/>
        <p:nvPr/>
      </p:nvGrpSpPr>
      <p:grpSpPr>
        <a:xfrm>
          <a:off x="0" y="0"/>
          <a:ext cx="0" cy="0"/>
          <a:chOff x="0" y="0"/>
          <a:chExt cx="0" cy="0"/>
        </a:xfrm>
      </p:grpSpPr>
      <p:sp>
        <p:nvSpPr>
          <p:cNvPr id="5152" name="Google Shape;5152;g150358bed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3" name="Google Shape;5153;g150358bed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6"/>
        <p:cNvGrpSpPr/>
        <p:nvPr/>
      </p:nvGrpSpPr>
      <p:grpSpPr>
        <a:xfrm>
          <a:off x="0" y="0"/>
          <a:ext cx="0" cy="0"/>
          <a:chOff x="0" y="0"/>
          <a:chExt cx="0" cy="0"/>
        </a:xfrm>
      </p:grpSpPr>
      <p:sp>
        <p:nvSpPr>
          <p:cNvPr id="6017" name="Google Shape;6017;g15114589c11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8" name="Google Shape;6018;g15114589c11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1"/>
        <p:cNvGrpSpPr/>
        <p:nvPr/>
      </p:nvGrpSpPr>
      <p:grpSpPr>
        <a:xfrm>
          <a:off x="0" y="0"/>
          <a:ext cx="0" cy="0"/>
          <a:chOff x="0" y="0"/>
          <a:chExt cx="0" cy="0"/>
        </a:xfrm>
      </p:grpSpPr>
      <p:sp>
        <p:nvSpPr>
          <p:cNvPr id="5732" name="Google Shape;5732;g15114589c11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3" name="Google Shape;5733;g15114589c11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1"/>
        <p:cNvGrpSpPr/>
        <p:nvPr/>
      </p:nvGrpSpPr>
      <p:grpSpPr>
        <a:xfrm>
          <a:off x="0" y="0"/>
          <a:ext cx="0" cy="0"/>
          <a:chOff x="0" y="0"/>
          <a:chExt cx="0" cy="0"/>
        </a:xfrm>
      </p:grpSpPr>
      <p:sp>
        <p:nvSpPr>
          <p:cNvPr id="5252" name="Google Shape;5252;g150358bed5a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3" name="Google Shape;5253;g150358bed5a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9"/>
        <p:cNvGrpSpPr/>
        <p:nvPr/>
      </p:nvGrpSpPr>
      <p:grpSpPr>
        <a:xfrm>
          <a:off x="0" y="0"/>
          <a:ext cx="0" cy="0"/>
          <a:chOff x="0" y="0"/>
          <a:chExt cx="0" cy="0"/>
        </a:xfrm>
      </p:grpSpPr>
      <p:sp>
        <p:nvSpPr>
          <p:cNvPr id="5820" name="Google Shape;5820;g15114589c1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1" name="Google Shape;5821;g15114589c1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9"/>
        <p:cNvGrpSpPr/>
        <p:nvPr/>
      </p:nvGrpSpPr>
      <p:grpSpPr>
        <a:xfrm>
          <a:off x="0" y="0"/>
          <a:ext cx="0" cy="0"/>
          <a:chOff x="0" y="0"/>
          <a:chExt cx="0" cy="0"/>
        </a:xfrm>
      </p:grpSpPr>
      <p:sp>
        <p:nvSpPr>
          <p:cNvPr id="5820" name="Google Shape;5820;g15114589c11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1" name="Google Shape;5821;g15114589c11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482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4"/>
            </a:gs>
            <a:gs pos="73000">
              <a:schemeClr val="accent3"/>
            </a:gs>
            <a:gs pos="100000">
              <a:schemeClr val="accent2"/>
            </a:gs>
          </a:gsLst>
          <a:lin ang="5400700" scaled="0"/>
        </a:gradFill>
        <a:effectLst/>
      </p:bgPr>
    </p:bg>
    <p:spTree>
      <p:nvGrpSpPr>
        <p:cNvPr id="1" name="Shape 8"/>
        <p:cNvGrpSpPr/>
        <p:nvPr/>
      </p:nvGrpSpPr>
      <p:grpSpPr>
        <a:xfrm>
          <a:off x="0" y="0"/>
          <a:ext cx="0" cy="0"/>
          <a:chOff x="0" y="0"/>
          <a:chExt cx="0" cy="0"/>
        </a:xfrm>
      </p:grpSpPr>
      <p:grpSp>
        <p:nvGrpSpPr>
          <p:cNvPr id="9" name="Google Shape;9;p2"/>
          <p:cNvGrpSpPr/>
          <p:nvPr/>
        </p:nvGrpSpPr>
        <p:grpSpPr>
          <a:xfrm>
            <a:off x="-4499" y="85"/>
            <a:ext cx="9153479" cy="5143338"/>
            <a:chOff x="-4499" y="85"/>
            <a:chExt cx="9153479" cy="5143338"/>
          </a:xfrm>
        </p:grpSpPr>
        <p:sp>
          <p:nvSpPr>
            <p:cNvPr id="10" name="Google Shape;10;p2"/>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2"/>
          <p:cNvGrpSpPr/>
          <p:nvPr/>
        </p:nvGrpSpPr>
        <p:grpSpPr>
          <a:xfrm>
            <a:off x="347375" y="249475"/>
            <a:ext cx="8449275" cy="4648800"/>
            <a:chOff x="347375" y="249475"/>
            <a:chExt cx="8449275" cy="4648800"/>
          </a:xfrm>
        </p:grpSpPr>
        <p:grpSp>
          <p:nvGrpSpPr>
            <p:cNvPr id="160" name="Google Shape;160;p2"/>
            <p:cNvGrpSpPr/>
            <p:nvPr/>
          </p:nvGrpSpPr>
          <p:grpSpPr>
            <a:xfrm>
              <a:off x="347375" y="249475"/>
              <a:ext cx="8449200" cy="369900"/>
              <a:chOff x="347375" y="249475"/>
              <a:chExt cx="8449200" cy="369900"/>
            </a:xfrm>
          </p:grpSpPr>
          <p:sp>
            <p:nvSpPr>
              <p:cNvPr id="161" name="Google Shape;161;p2"/>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62" name="Google Shape;162;p2"/>
              <p:cNvGrpSpPr/>
              <p:nvPr/>
            </p:nvGrpSpPr>
            <p:grpSpPr>
              <a:xfrm>
                <a:off x="7968325" y="355525"/>
                <a:ext cx="655400" cy="157800"/>
                <a:chOff x="7968325" y="355525"/>
                <a:chExt cx="655400" cy="157800"/>
              </a:xfrm>
            </p:grpSpPr>
            <p:sp>
              <p:nvSpPr>
                <p:cNvPr id="163" name="Google Shape;163;p2"/>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 name="Google Shape;164;p2"/>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65" name="Google Shape;165;p2"/>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 name="Google Shape;166;p2"/>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67" name="Google Shape;167;p2"/>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9" name="Google Shape;169;p2"/>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70" name="Google Shape;170;p2"/>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71" name="Google Shape;171;p2"/>
          <p:cNvSpPr txBox="1">
            <a:spLocks noGrp="1"/>
          </p:cNvSpPr>
          <p:nvPr>
            <p:ph type="ctrTitle"/>
          </p:nvPr>
        </p:nvSpPr>
        <p:spPr>
          <a:xfrm>
            <a:off x="954000" y="1138100"/>
            <a:ext cx="6277800" cy="2460900"/>
          </a:xfrm>
          <a:prstGeom prst="rect">
            <a:avLst/>
          </a:prstGeom>
        </p:spPr>
        <p:txBody>
          <a:bodyPr spcFirstLastPara="1" wrap="square" lIns="91425" tIns="91425" rIns="91425" bIns="91425" anchor="b" anchorCtr="0">
            <a:noAutofit/>
          </a:bodyPr>
          <a:lstStyle>
            <a:lvl1pPr lvl="0">
              <a:lnSpc>
                <a:spcPct val="90000"/>
              </a:lnSpc>
              <a:spcBef>
                <a:spcPts val="100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72" name="Google Shape;172;p2"/>
          <p:cNvSpPr txBox="1">
            <a:spLocks noGrp="1"/>
          </p:cNvSpPr>
          <p:nvPr>
            <p:ph type="subTitle" idx="1"/>
          </p:nvPr>
        </p:nvSpPr>
        <p:spPr>
          <a:xfrm>
            <a:off x="954000" y="3702763"/>
            <a:ext cx="5404800" cy="332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73" name="Google Shape;173;p2">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4" name="Google Shape;174;p2">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99"/>
        <p:cNvGrpSpPr/>
        <p:nvPr/>
      </p:nvGrpSpPr>
      <p:grpSpPr>
        <a:xfrm>
          <a:off x="0" y="0"/>
          <a:ext cx="0" cy="0"/>
          <a:chOff x="0" y="0"/>
          <a:chExt cx="0" cy="0"/>
        </a:xfrm>
      </p:grpSpPr>
      <p:grpSp>
        <p:nvGrpSpPr>
          <p:cNvPr id="1500" name="Google Shape;1500;p11"/>
          <p:cNvGrpSpPr/>
          <p:nvPr/>
        </p:nvGrpSpPr>
        <p:grpSpPr>
          <a:xfrm>
            <a:off x="-4499" y="85"/>
            <a:ext cx="9153479" cy="5143338"/>
            <a:chOff x="-4499" y="85"/>
            <a:chExt cx="9153479" cy="5143338"/>
          </a:xfrm>
        </p:grpSpPr>
        <p:sp>
          <p:nvSpPr>
            <p:cNvPr id="1501" name="Google Shape;1501;p11"/>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11"/>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11"/>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1"/>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1"/>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1"/>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1"/>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1"/>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1"/>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1"/>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1"/>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1"/>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1"/>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1"/>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1"/>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1"/>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1"/>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11"/>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11"/>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1"/>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1"/>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1"/>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1"/>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1"/>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1"/>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1"/>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1"/>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1"/>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11"/>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1"/>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1"/>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1"/>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1"/>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1"/>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1"/>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1"/>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1"/>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11"/>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11"/>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1"/>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1"/>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1"/>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1"/>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1"/>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1"/>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1"/>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1"/>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11"/>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11"/>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1"/>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1"/>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1"/>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1"/>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1"/>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1"/>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1"/>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1"/>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11"/>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11"/>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1"/>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1"/>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1"/>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1"/>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1"/>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1"/>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1"/>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1"/>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11"/>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11"/>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1"/>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1"/>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1"/>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1"/>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1"/>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1"/>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1"/>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1"/>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11"/>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11"/>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1"/>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1"/>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1"/>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1"/>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1"/>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1"/>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1"/>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1"/>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11"/>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1"/>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1"/>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11"/>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11"/>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1"/>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1"/>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11"/>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11"/>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1"/>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1"/>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11"/>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11"/>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1"/>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11"/>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1"/>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1"/>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1"/>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1"/>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11"/>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11"/>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11"/>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11"/>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1"/>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1"/>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1"/>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1"/>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1"/>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1"/>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1"/>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1"/>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1"/>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1"/>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11"/>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11"/>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11"/>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11"/>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11"/>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1"/>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1"/>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11"/>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11"/>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11"/>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11"/>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11"/>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11"/>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11"/>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11"/>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11"/>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11"/>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11"/>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11"/>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11"/>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11"/>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11"/>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11"/>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11"/>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11"/>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11"/>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11"/>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11"/>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11"/>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11"/>
          <p:cNvGrpSpPr/>
          <p:nvPr/>
        </p:nvGrpSpPr>
        <p:grpSpPr>
          <a:xfrm>
            <a:off x="347375" y="249475"/>
            <a:ext cx="8449275" cy="4648800"/>
            <a:chOff x="347375" y="249475"/>
            <a:chExt cx="8449275" cy="4648800"/>
          </a:xfrm>
        </p:grpSpPr>
        <p:grpSp>
          <p:nvGrpSpPr>
            <p:cNvPr id="1651" name="Google Shape;1651;p11"/>
            <p:cNvGrpSpPr/>
            <p:nvPr/>
          </p:nvGrpSpPr>
          <p:grpSpPr>
            <a:xfrm>
              <a:off x="347375" y="249475"/>
              <a:ext cx="8449200" cy="369900"/>
              <a:chOff x="347375" y="249475"/>
              <a:chExt cx="8449200" cy="369900"/>
            </a:xfrm>
          </p:grpSpPr>
          <p:sp>
            <p:nvSpPr>
              <p:cNvPr id="1652" name="Google Shape;1652;p11"/>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653" name="Google Shape;1653;p11"/>
              <p:cNvGrpSpPr/>
              <p:nvPr/>
            </p:nvGrpSpPr>
            <p:grpSpPr>
              <a:xfrm>
                <a:off x="7968325" y="355525"/>
                <a:ext cx="655400" cy="157800"/>
                <a:chOff x="7968325" y="355525"/>
                <a:chExt cx="655400" cy="157800"/>
              </a:xfrm>
            </p:grpSpPr>
            <p:sp>
              <p:nvSpPr>
                <p:cNvPr id="1654" name="Google Shape;1654;p11"/>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5" name="Google Shape;1655;p11"/>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656" name="Google Shape;1656;p11"/>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7" name="Google Shape;1657;p11"/>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658" name="Google Shape;1658;p11"/>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11"/>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0" name="Google Shape;1660;p11"/>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661" name="Google Shape;1661;p11"/>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662" name="Google Shape;1662;p11"/>
          <p:cNvSpPr txBox="1">
            <a:spLocks noGrp="1"/>
          </p:cNvSpPr>
          <p:nvPr>
            <p:ph type="title" hasCustomPrompt="1"/>
          </p:nvPr>
        </p:nvSpPr>
        <p:spPr>
          <a:xfrm>
            <a:off x="1931840" y="1645750"/>
            <a:ext cx="5280300" cy="1400100"/>
          </a:xfrm>
          <a:prstGeom prst="rect">
            <a:avLst/>
          </a:prstGeom>
        </p:spPr>
        <p:txBody>
          <a:bodyPr spcFirstLastPara="1" wrap="square" lIns="91425" tIns="91425" rIns="91425" bIns="91425" anchor="b" anchorCtr="0">
            <a:no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r>
              <a:t>xx%</a:t>
            </a:r>
          </a:p>
        </p:txBody>
      </p:sp>
      <p:sp>
        <p:nvSpPr>
          <p:cNvPr id="1663" name="Google Shape;1663;p11"/>
          <p:cNvSpPr txBox="1">
            <a:spLocks noGrp="1"/>
          </p:cNvSpPr>
          <p:nvPr>
            <p:ph type="subTitle" idx="1"/>
          </p:nvPr>
        </p:nvSpPr>
        <p:spPr>
          <a:xfrm>
            <a:off x="1931850" y="3104150"/>
            <a:ext cx="5280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664" name="Google Shape;1664;p11">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5" name="Google Shape;1665;p11">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4"/>
            </a:gs>
            <a:gs pos="73000">
              <a:schemeClr val="accent3"/>
            </a:gs>
            <a:gs pos="100000">
              <a:schemeClr val="accent2"/>
            </a:gs>
          </a:gsLst>
          <a:lin ang="5400700" scaled="0"/>
        </a:gradFill>
        <a:effectLst/>
      </p:bgPr>
    </p:bg>
    <p:spTree>
      <p:nvGrpSpPr>
        <p:cNvPr id="1" name="Shape 1667"/>
        <p:cNvGrpSpPr/>
        <p:nvPr/>
      </p:nvGrpSpPr>
      <p:grpSpPr>
        <a:xfrm>
          <a:off x="0" y="0"/>
          <a:ext cx="0" cy="0"/>
          <a:chOff x="0" y="0"/>
          <a:chExt cx="0" cy="0"/>
        </a:xfrm>
      </p:grpSpPr>
      <p:grpSp>
        <p:nvGrpSpPr>
          <p:cNvPr id="1668" name="Google Shape;1668;p13"/>
          <p:cNvGrpSpPr/>
          <p:nvPr/>
        </p:nvGrpSpPr>
        <p:grpSpPr>
          <a:xfrm>
            <a:off x="-4499" y="85"/>
            <a:ext cx="9153479" cy="5143338"/>
            <a:chOff x="-4499" y="85"/>
            <a:chExt cx="9153479" cy="5143338"/>
          </a:xfrm>
        </p:grpSpPr>
        <p:sp>
          <p:nvSpPr>
            <p:cNvPr id="1669" name="Google Shape;1669;p13"/>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13"/>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13"/>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13"/>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13"/>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13"/>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13"/>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13"/>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13"/>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13"/>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13"/>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13"/>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13"/>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13"/>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13"/>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13"/>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13"/>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13"/>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13"/>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13"/>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13"/>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13"/>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13"/>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13"/>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13"/>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13"/>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13"/>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13"/>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13"/>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13"/>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13"/>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13"/>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13"/>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13"/>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13"/>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13"/>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13"/>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13"/>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13"/>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13"/>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13"/>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13"/>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13"/>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13"/>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13"/>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13"/>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13"/>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13"/>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13"/>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13"/>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13"/>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13"/>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13"/>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13"/>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13"/>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13"/>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13"/>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13"/>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13"/>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13"/>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13"/>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13"/>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13"/>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13"/>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13"/>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13"/>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13"/>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13"/>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13"/>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13"/>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13"/>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13"/>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13"/>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13"/>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13"/>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13"/>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13"/>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13"/>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13"/>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13"/>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13"/>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13"/>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13"/>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13"/>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13"/>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13"/>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13"/>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13"/>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13"/>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13"/>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13"/>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13"/>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13"/>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13"/>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13"/>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13"/>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13"/>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13"/>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13"/>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13"/>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13"/>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13"/>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13"/>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13"/>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13"/>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13"/>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13"/>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13"/>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13"/>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13"/>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13"/>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13"/>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13"/>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13"/>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13"/>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13"/>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13"/>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13"/>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13"/>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13"/>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13"/>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13"/>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13"/>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13"/>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13"/>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13"/>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13"/>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13"/>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13"/>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13"/>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13"/>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13"/>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13"/>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13"/>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13"/>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13"/>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13"/>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13"/>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13"/>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13"/>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13"/>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13"/>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13"/>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13"/>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13"/>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13"/>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13"/>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13"/>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13"/>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8" name="Google Shape;1818;p13"/>
          <p:cNvGrpSpPr/>
          <p:nvPr/>
        </p:nvGrpSpPr>
        <p:grpSpPr>
          <a:xfrm>
            <a:off x="347375" y="249475"/>
            <a:ext cx="8449275" cy="4648800"/>
            <a:chOff x="347375" y="249475"/>
            <a:chExt cx="8449275" cy="4648800"/>
          </a:xfrm>
        </p:grpSpPr>
        <p:grpSp>
          <p:nvGrpSpPr>
            <p:cNvPr id="1819" name="Google Shape;1819;p13"/>
            <p:cNvGrpSpPr/>
            <p:nvPr/>
          </p:nvGrpSpPr>
          <p:grpSpPr>
            <a:xfrm>
              <a:off x="347375" y="249475"/>
              <a:ext cx="8449200" cy="369900"/>
              <a:chOff x="347375" y="249475"/>
              <a:chExt cx="8449200" cy="369900"/>
            </a:xfrm>
          </p:grpSpPr>
          <p:sp>
            <p:nvSpPr>
              <p:cNvPr id="1820" name="Google Shape;1820;p13"/>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821" name="Google Shape;1821;p13"/>
              <p:cNvGrpSpPr/>
              <p:nvPr/>
            </p:nvGrpSpPr>
            <p:grpSpPr>
              <a:xfrm>
                <a:off x="7968325" y="355525"/>
                <a:ext cx="655400" cy="157800"/>
                <a:chOff x="7968325" y="355525"/>
                <a:chExt cx="655400" cy="157800"/>
              </a:xfrm>
            </p:grpSpPr>
            <p:sp>
              <p:nvSpPr>
                <p:cNvPr id="1822" name="Google Shape;1822;p13"/>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3" name="Google Shape;1823;p13"/>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824" name="Google Shape;1824;p13"/>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5" name="Google Shape;1825;p13"/>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826" name="Google Shape;1826;p13"/>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13"/>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28" name="Google Shape;1828;p13"/>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829" name="Google Shape;1829;p13"/>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830" name="Google Shape;1830;p13"/>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31" name="Google Shape;1831;p13"/>
          <p:cNvSpPr txBox="1">
            <a:spLocks noGrp="1"/>
          </p:cNvSpPr>
          <p:nvPr>
            <p:ph type="title" idx="2"/>
          </p:nvPr>
        </p:nvSpPr>
        <p:spPr>
          <a:xfrm>
            <a:off x="2156869" y="1706090"/>
            <a:ext cx="21225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32" name="Google Shape;1832;p13"/>
          <p:cNvSpPr txBox="1">
            <a:spLocks noGrp="1"/>
          </p:cNvSpPr>
          <p:nvPr>
            <p:ph type="subTitle" idx="1"/>
          </p:nvPr>
        </p:nvSpPr>
        <p:spPr>
          <a:xfrm>
            <a:off x="2156875" y="2042808"/>
            <a:ext cx="2122500" cy="53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33" name="Google Shape;1833;p13"/>
          <p:cNvSpPr txBox="1">
            <a:spLocks noGrp="1"/>
          </p:cNvSpPr>
          <p:nvPr>
            <p:ph type="title" idx="3" hasCustomPrompt="1"/>
          </p:nvPr>
        </p:nvSpPr>
        <p:spPr>
          <a:xfrm>
            <a:off x="1470403" y="1706089"/>
            <a:ext cx="565500" cy="3936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200"/>
              <a:buNone/>
              <a:defRPr sz="3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r>
              <a:t>xx%</a:t>
            </a:r>
          </a:p>
        </p:txBody>
      </p:sp>
      <p:sp>
        <p:nvSpPr>
          <p:cNvPr id="1834" name="Google Shape;1834;p13"/>
          <p:cNvSpPr txBox="1">
            <a:spLocks noGrp="1"/>
          </p:cNvSpPr>
          <p:nvPr>
            <p:ph type="title" idx="4"/>
          </p:nvPr>
        </p:nvSpPr>
        <p:spPr>
          <a:xfrm>
            <a:off x="5551097" y="1702589"/>
            <a:ext cx="21225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35" name="Google Shape;1835;p13"/>
          <p:cNvSpPr txBox="1">
            <a:spLocks noGrp="1"/>
          </p:cNvSpPr>
          <p:nvPr>
            <p:ph type="subTitle" idx="5"/>
          </p:nvPr>
        </p:nvSpPr>
        <p:spPr>
          <a:xfrm>
            <a:off x="5551100" y="2038579"/>
            <a:ext cx="2122500" cy="531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36" name="Google Shape;1836;p13"/>
          <p:cNvSpPr txBox="1">
            <a:spLocks noGrp="1"/>
          </p:cNvSpPr>
          <p:nvPr>
            <p:ph type="title" idx="6" hasCustomPrompt="1"/>
          </p:nvPr>
        </p:nvSpPr>
        <p:spPr>
          <a:xfrm>
            <a:off x="4864630" y="1702589"/>
            <a:ext cx="565500" cy="3933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200"/>
              <a:buNone/>
              <a:defRPr sz="3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r>
              <a:t>xx%</a:t>
            </a:r>
          </a:p>
        </p:txBody>
      </p:sp>
      <p:sp>
        <p:nvSpPr>
          <p:cNvPr id="1837" name="Google Shape;1837;p13"/>
          <p:cNvSpPr txBox="1">
            <a:spLocks noGrp="1"/>
          </p:cNvSpPr>
          <p:nvPr>
            <p:ph type="title" idx="7"/>
          </p:nvPr>
        </p:nvSpPr>
        <p:spPr>
          <a:xfrm>
            <a:off x="2156869" y="3149665"/>
            <a:ext cx="21225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38" name="Google Shape;1838;p13"/>
          <p:cNvSpPr txBox="1">
            <a:spLocks noGrp="1"/>
          </p:cNvSpPr>
          <p:nvPr>
            <p:ph type="subTitle" idx="8"/>
          </p:nvPr>
        </p:nvSpPr>
        <p:spPr>
          <a:xfrm>
            <a:off x="2156875" y="3483929"/>
            <a:ext cx="2122500" cy="5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39" name="Google Shape;1839;p13"/>
          <p:cNvSpPr txBox="1">
            <a:spLocks noGrp="1"/>
          </p:cNvSpPr>
          <p:nvPr>
            <p:ph type="title" idx="9" hasCustomPrompt="1"/>
          </p:nvPr>
        </p:nvSpPr>
        <p:spPr>
          <a:xfrm>
            <a:off x="1470403" y="3153383"/>
            <a:ext cx="565500" cy="3933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200"/>
              <a:buNone/>
              <a:defRPr sz="3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r>
              <a:t>xx%</a:t>
            </a:r>
          </a:p>
        </p:txBody>
      </p:sp>
      <p:sp>
        <p:nvSpPr>
          <p:cNvPr id="1840" name="Google Shape;1840;p13"/>
          <p:cNvSpPr txBox="1">
            <a:spLocks noGrp="1"/>
          </p:cNvSpPr>
          <p:nvPr>
            <p:ph type="title" idx="13"/>
          </p:nvPr>
        </p:nvSpPr>
        <p:spPr>
          <a:xfrm>
            <a:off x="5551097" y="3153376"/>
            <a:ext cx="21225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841" name="Google Shape;1841;p13"/>
          <p:cNvSpPr txBox="1">
            <a:spLocks noGrp="1"/>
          </p:cNvSpPr>
          <p:nvPr>
            <p:ph type="subTitle" idx="14"/>
          </p:nvPr>
        </p:nvSpPr>
        <p:spPr>
          <a:xfrm>
            <a:off x="5551100" y="3483929"/>
            <a:ext cx="2122500" cy="53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42" name="Google Shape;1842;p13"/>
          <p:cNvSpPr txBox="1">
            <a:spLocks noGrp="1"/>
          </p:cNvSpPr>
          <p:nvPr>
            <p:ph type="title" idx="15" hasCustomPrompt="1"/>
          </p:nvPr>
        </p:nvSpPr>
        <p:spPr>
          <a:xfrm>
            <a:off x="4864630" y="3153383"/>
            <a:ext cx="565500" cy="3933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2200"/>
              <a:buNone/>
              <a:defRPr sz="3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r>
              <a:t>xx%</a:t>
            </a:r>
          </a:p>
        </p:txBody>
      </p:sp>
      <p:sp>
        <p:nvSpPr>
          <p:cNvPr id="1843" name="Google Shape;1843;p13">
            <a:hlinkClick r:id="" action="ppaction://hlinkshowjump?jump=previousslide"/>
          </p:cNvPr>
          <p:cNvSpPr txBox="1">
            <a:spLocks noGrp="1"/>
          </p:cNvSpPr>
          <p:nvPr>
            <p:ph type="subTitle" idx="16"/>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44" name="Google Shape;1844;p13">
            <a:hlinkClick r:id="" action="ppaction://hlinkshowjump?jump=nextslide"/>
          </p:cNvPr>
          <p:cNvSpPr txBox="1">
            <a:spLocks noGrp="1"/>
          </p:cNvSpPr>
          <p:nvPr>
            <p:ph type="subTitle" idx="17"/>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BLANK_12">
    <p:bg>
      <p:bgPr>
        <a:gradFill>
          <a:gsLst>
            <a:gs pos="0">
              <a:schemeClr val="accent4"/>
            </a:gs>
            <a:gs pos="73000">
              <a:schemeClr val="accent3"/>
            </a:gs>
            <a:gs pos="100000">
              <a:schemeClr val="accent2"/>
            </a:gs>
          </a:gsLst>
          <a:lin ang="5400700" scaled="0"/>
        </a:gradFill>
        <a:effectLst/>
      </p:bgPr>
    </p:bg>
    <p:spTree>
      <p:nvGrpSpPr>
        <p:cNvPr id="1" name="Shape 1845"/>
        <p:cNvGrpSpPr/>
        <p:nvPr/>
      </p:nvGrpSpPr>
      <p:grpSpPr>
        <a:xfrm>
          <a:off x="0" y="0"/>
          <a:ext cx="0" cy="0"/>
          <a:chOff x="0" y="0"/>
          <a:chExt cx="0" cy="0"/>
        </a:xfrm>
      </p:grpSpPr>
      <p:grpSp>
        <p:nvGrpSpPr>
          <p:cNvPr id="1846" name="Google Shape;1846;p14"/>
          <p:cNvGrpSpPr/>
          <p:nvPr/>
        </p:nvGrpSpPr>
        <p:grpSpPr>
          <a:xfrm>
            <a:off x="-4499" y="85"/>
            <a:ext cx="9153479" cy="5143338"/>
            <a:chOff x="-4499" y="85"/>
            <a:chExt cx="9153479" cy="5143338"/>
          </a:xfrm>
        </p:grpSpPr>
        <p:sp>
          <p:nvSpPr>
            <p:cNvPr id="1847" name="Google Shape;1847;p14"/>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14"/>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14"/>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14"/>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14"/>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14"/>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14"/>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14"/>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14"/>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14"/>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14"/>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14"/>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14"/>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14"/>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14"/>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14"/>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14"/>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14"/>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14"/>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14"/>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14"/>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14"/>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14"/>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14"/>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14"/>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14"/>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14"/>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14"/>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14"/>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14"/>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14"/>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14"/>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14"/>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14"/>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14"/>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14"/>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14"/>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14"/>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14"/>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14"/>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14"/>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14"/>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14"/>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14"/>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14"/>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14"/>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14"/>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14"/>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14"/>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14"/>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14"/>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14"/>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14"/>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14"/>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14"/>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14"/>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14"/>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14"/>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14"/>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14"/>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14"/>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14"/>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14"/>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14"/>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14"/>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14"/>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14"/>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14"/>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14"/>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14"/>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14"/>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14"/>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14"/>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14"/>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14"/>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14"/>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14"/>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14"/>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14"/>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14"/>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14"/>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14"/>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14"/>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14"/>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14"/>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14"/>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14"/>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14"/>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14"/>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14"/>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14"/>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14"/>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14"/>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14"/>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14"/>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14"/>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14"/>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14"/>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14"/>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14"/>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14"/>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14"/>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14"/>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14"/>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14"/>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14"/>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14"/>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14"/>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14"/>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14"/>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14"/>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14"/>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14"/>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14"/>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14"/>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14"/>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14"/>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14"/>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14"/>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14"/>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14"/>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14"/>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14"/>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14"/>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14"/>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14"/>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14"/>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14"/>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14"/>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14"/>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14"/>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14"/>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14"/>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14"/>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14"/>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14"/>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14"/>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14"/>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14"/>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14"/>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14"/>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14"/>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14"/>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14"/>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14"/>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14"/>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14"/>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14"/>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14"/>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6" name="Google Shape;1996;p14"/>
          <p:cNvGrpSpPr/>
          <p:nvPr/>
        </p:nvGrpSpPr>
        <p:grpSpPr>
          <a:xfrm>
            <a:off x="347375" y="249475"/>
            <a:ext cx="8449275" cy="4648800"/>
            <a:chOff x="347375" y="249475"/>
            <a:chExt cx="8449275" cy="4648800"/>
          </a:xfrm>
        </p:grpSpPr>
        <p:grpSp>
          <p:nvGrpSpPr>
            <p:cNvPr id="1997" name="Google Shape;1997;p14"/>
            <p:cNvGrpSpPr/>
            <p:nvPr/>
          </p:nvGrpSpPr>
          <p:grpSpPr>
            <a:xfrm>
              <a:off x="347375" y="249475"/>
              <a:ext cx="8449200" cy="369900"/>
              <a:chOff x="347375" y="249475"/>
              <a:chExt cx="8449200" cy="369900"/>
            </a:xfrm>
          </p:grpSpPr>
          <p:sp>
            <p:nvSpPr>
              <p:cNvPr id="1998" name="Google Shape;1998;p14"/>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999" name="Google Shape;1999;p14"/>
              <p:cNvGrpSpPr/>
              <p:nvPr/>
            </p:nvGrpSpPr>
            <p:grpSpPr>
              <a:xfrm>
                <a:off x="7968325" y="355525"/>
                <a:ext cx="655400" cy="157800"/>
                <a:chOff x="7968325" y="355525"/>
                <a:chExt cx="655400" cy="157800"/>
              </a:xfrm>
            </p:grpSpPr>
            <p:sp>
              <p:nvSpPr>
                <p:cNvPr id="2000" name="Google Shape;2000;p14"/>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1" name="Google Shape;2001;p14"/>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002" name="Google Shape;2002;p14"/>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3" name="Google Shape;2003;p14"/>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004" name="Google Shape;2004;p14"/>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14"/>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6" name="Google Shape;2006;p14"/>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007" name="Google Shape;2007;p14"/>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008" name="Google Shape;2008;p14"/>
          <p:cNvSpPr txBox="1">
            <a:spLocks noGrp="1"/>
          </p:cNvSpPr>
          <p:nvPr>
            <p:ph type="title"/>
          </p:nvPr>
        </p:nvSpPr>
        <p:spPr>
          <a:xfrm>
            <a:off x="4240225" y="2474367"/>
            <a:ext cx="3750900" cy="7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09" name="Google Shape;2009;p14"/>
          <p:cNvSpPr txBox="1">
            <a:spLocks noGrp="1"/>
          </p:cNvSpPr>
          <p:nvPr>
            <p:ph type="subTitle" idx="1"/>
          </p:nvPr>
        </p:nvSpPr>
        <p:spPr>
          <a:xfrm>
            <a:off x="4922387" y="3235950"/>
            <a:ext cx="2394300" cy="57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010" name="Google Shape;2010;p14"/>
          <p:cNvSpPr txBox="1">
            <a:spLocks noGrp="1"/>
          </p:cNvSpPr>
          <p:nvPr>
            <p:ph type="title" idx="2" hasCustomPrompt="1"/>
          </p:nvPr>
        </p:nvSpPr>
        <p:spPr>
          <a:xfrm>
            <a:off x="5513875" y="1738839"/>
            <a:ext cx="1203600" cy="7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2011" name="Google Shape;2011;p14">
            <a:hlinkClick r:id="" action="ppaction://hlinkshowjump?jump=previousslide"/>
          </p:cNvPr>
          <p:cNvSpPr txBox="1">
            <a:spLocks noGrp="1"/>
          </p:cNvSpPr>
          <p:nvPr>
            <p:ph type="subTitle" idx="3"/>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12" name="Google Shape;2012;p14">
            <a:hlinkClick r:id="" action="ppaction://hlinkshowjump?jump=nextslide"/>
          </p:cNvPr>
          <p:cNvSpPr txBox="1">
            <a:spLocks noGrp="1"/>
          </p:cNvSpPr>
          <p:nvPr>
            <p:ph type="subTitle" idx="4"/>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2">
    <p:spTree>
      <p:nvGrpSpPr>
        <p:cNvPr id="1" name="Shape 2013"/>
        <p:cNvGrpSpPr/>
        <p:nvPr/>
      </p:nvGrpSpPr>
      <p:grpSpPr>
        <a:xfrm>
          <a:off x="0" y="0"/>
          <a:ext cx="0" cy="0"/>
          <a:chOff x="0" y="0"/>
          <a:chExt cx="0" cy="0"/>
        </a:xfrm>
      </p:grpSpPr>
      <p:grpSp>
        <p:nvGrpSpPr>
          <p:cNvPr id="2014" name="Google Shape;2014;p15"/>
          <p:cNvGrpSpPr/>
          <p:nvPr/>
        </p:nvGrpSpPr>
        <p:grpSpPr>
          <a:xfrm>
            <a:off x="-4499" y="85"/>
            <a:ext cx="9153479" cy="5143338"/>
            <a:chOff x="-4499" y="85"/>
            <a:chExt cx="9153479" cy="5143338"/>
          </a:xfrm>
        </p:grpSpPr>
        <p:sp>
          <p:nvSpPr>
            <p:cNvPr id="2015" name="Google Shape;2015;p15"/>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15"/>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15"/>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15"/>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15"/>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15"/>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15"/>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15"/>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15"/>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15"/>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15"/>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15"/>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15"/>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15"/>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15"/>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15"/>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15"/>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15"/>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15"/>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15"/>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15"/>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15"/>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15"/>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15"/>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15"/>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15"/>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15"/>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15"/>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15"/>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15"/>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15"/>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15"/>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15"/>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15"/>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15"/>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15"/>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15"/>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15"/>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15"/>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15"/>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15"/>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15"/>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15"/>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15"/>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15"/>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15"/>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15"/>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15"/>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15"/>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15"/>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15"/>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15"/>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15"/>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15"/>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15"/>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15"/>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15"/>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15"/>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15"/>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15"/>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15"/>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15"/>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15"/>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15"/>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15"/>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15"/>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15"/>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15"/>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15"/>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15"/>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15"/>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15"/>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15"/>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15"/>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15"/>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15"/>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15"/>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15"/>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15"/>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15"/>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15"/>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15"/>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15"/>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15"/>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15"/>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15"/>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15"/>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15"/>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15"/>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15"/>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15"/>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15"/>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15"/>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15"/>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15"/>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15"/>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15"/>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15"/>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15"/>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15"/>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15"/>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15"/>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15"/>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15"/>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15"/>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15"/>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15"/>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15"/>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15"/>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15"/>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15"/>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15"/>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15"/>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15"/>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15"/>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15"/>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15"/>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15"/>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15"/>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15"/>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15"/>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15"/>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15"/>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15"/>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15"/>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15"/>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15"/>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15"/>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15"/>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15"/>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15"/>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15"/>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15"/>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15"/>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15"/>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15"/>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15"/>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15"/>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15"/>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15"/>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15"/>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15"/>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15"/>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15"/>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15"/>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15"/>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15"/>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15"/>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15"/>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4" name="Google Shape;2164;p15"/>
          <p:cNvGrpSpPr/>
          <p:nvPr/>
        </p:nvGrpSpPr>
        <p:grpSpPr>
          <a:xfrm>
            <a:off x="347375" y="249475"/>
            <a:ext cx="8449275" cy="4648800"/>
            <a:chOff x="347375" y="249475"/>
            <a:chExt cx="8449275" cy="4648800"/>
          </a:xfrm>
        </p:grpSpPr>
        <p:grpSp>
          <p:nvGrpSpPr>
            <p:cNvPr id="2165" name="Google Shape;2165;p15"/>
            <p:cNvGrpSpPr/>
            <p:nvPr/>
          </p:nvGrpSpPr>
          <p:grpSpPr>
            <a:xfrm>
              <a:off x="347375" y="249475"/>
              <a:ext cx="8449200" cy="369900"/>
              <a:chOff x="347375" y="249475"/>
              <a:chExt cx="8449200" cy="369900"/>
            </a:xfrm>
          </p:grpSpPr>
          <p:sp>
            <p:nvSpPr>
              <p:cNvPr id="2166" name="Google Shape;2166;p15"/>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167" name="Google Shape;2167;p15"/>
              <p:cNvGrpSpPr/>
              <p:nvPr/>
            </p:nvGrpSpPr>
            <p:grpSpPr>
              <a:xfrm>
                <a:off x="7968325" y="355525"/>
                <a:ext cx="655400" cy="157800"/>
                <a:chOff x="7968325" y="355525"/>
                <a:chExt cx="655400" cy="157800"/>
              </a:xfrm>
            </p:grpSpPr>
            <p:sp>
              <p:nvSpPr>
                <p:cNvPr id="2168" name="Google Shape;2168;p15"/>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69" name="Google Shape;2169;p15"/>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170" name="Google Shape;2170;p15"/>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1" name="Google Shape;2171;p15"/>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172" name="Google Shape;2172;p15"/>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15"/>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74" name="Google Shape;2174;p15"/>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175" name="Google Shape;2175;p15"/>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176" name="Google Shape;2176;p15"/>
          <p:cNvSpPr txBox="1">
            <a:spLocks noGrp="1"/>
          </p:cNvSpPr>
          <p:nvPr>
            <p:ph type="title"/>
          </p:nvPr>
        </p:nvSpPr>
        <p:spPr>
          <a:xfrm>
            <a:off x="2798850" y="3273809"/>
            <a:ext cx="3546300" cy="41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600"/>
              <a:buNone/>
              <a:defRPr sz="2400"/>
            </a:lvl1pPr>
            <a:lvl2pPr lvl="1" algn="ctr" rtl="0">
              <a:spcBef>
                <a:spcPts val="0"/>
              </a:spcBef>
              <a:spcAft>
                <a:spcPts val="0"/>
              </a:spcAft>
              <a:buSzPts val="2600"/>
              <a:buNone/>
              <a:defRPr sz="2600"/>
            </a:lvl2pPr>
            <a:lvl3pPr lvl="2" algn="ctr" rtl="0">
              <a:spcBef>
                <a:spcPts val="0"/>
              </a:spcBef>
              <a:spcAft>
                <a:spcPts val="0"/>
              </a:spcAft>
              <a:buSzPts val="2600"/>
              <a:buNone/>
              <a:defRPr sz="2600"/>
            </a:lvl3pPr>
            <a:lvl4pPr lvl="3" algn="ctr" rtl="0">
              <a:spcBef>
                <a:spcPts val="0"/>
              </a:spcBef>
              <a:spcAft>
                <a:spcPts val="0"/>
              </a:spcAft>
              <a:buSzPts val="2600"/>
              <a:buNone/>
              <a:defRPr sz="2600"/>
            </a:lvl4pPr>
            <a:lvl5pPr lvl="4" algn="ctr" rtl="0">
              <a:spcBef>
                <a:spcPts val="0"/>
              </a:spcBef>
              <a:spcAft>
                <a:spcPts val="0"/>
              </a:spcAft>
              <a:buSzPts val="2600"/>
              <a:buNone/>
              <a:defRPr sz="2600"/>
            </a:lvl5pPr>
            <a:lvl6pPr lvl="5" algn="ctr" rtl="0">
              <a:spcBef>
                <a:spcPts val="0"/>
              </a:spcBef>
              <a:spcAft>
                <a:spcPts val="0"/>
              </a:spcAft>
              <a:buSzPts val="2600"/>
              <a:buNone/>
              <a:defRPr sz="2600"/>
            </a:lvl6pPr>
            <a:lvl7pPr lvl="6" algn="ctr" rtl="0">
              <a:spcBef>
                <a:spcPts val="0"/>
              </a:spcBef>
              <a:spcAft>
                <a:spcPts val="0"/>
              </a:spcAft>
              <a:buSzPts val="2600"/>
              <a:buNone/>
              <a:defRPr sz="2600"/>
            </a:lvl7pPr>
            <a:lvl8pPr lvl="7" algn="ctr" rtl="0">
              <a:spcBef>
                <a:spcPts val="0"/>
              </a:spcBef>
              <a:spcAft>
                <a:spcPts val="0"/>
              </a:spcAft>
              <a:buSzPts val="2600"/>
              <a:buNone/>
              <a:defRPr sz="2600"/>
            </a:lvl8pPr>
            <a:lvl9pPr lvl="8" algn="ctr" rtl="0">
              <a:spcBef>
                <a:spcPts val="0"/>
              </a:spcBef>
              <a:spcAft>
                <a:spcPts val="0"/>
              </a:spcAft>
              <a:buSzPts val="2600"/>
              <a:buNone/>
              <a:defRPr sz="2600"/>
            </a:lvl9pPr>
          </a:lstStyle>
          <a:p>
            <a:endParaRPr/>
          </a:p>
        </p:txBody>
      </p:sp>
      <p:sp>
        <p:nvSpPr>
          <p:cNvPr id="2177" name="Google Shape;2177;p15"/>
          <p:cNvSpPr txBox="1">
            <a:spLocks noGrp="1"/>
          </p:cNvSpPr>
          <p:nvPr>
            <p:ph type="subTitle" idx="1"/>
          </p:nvPr>
        </p:nvSpPr>
        <p:spPr>
          <a:xfrm>
            <a:off x="2182500" y="1770670"/>
            <a:ext cx="4779000" cy="136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600"/>
              <a:buNone/>
              <a:defRPr sz="2600"/>
            </a:lvl1pPr>
            <a:lvl2pPr lvl="1" algn="ctr" rtl="0">
              <a:lnSpc>
                <a:spcPct val="100000"/>
              </a:lnSpc>
              <a:spcBef>
                <a:spcPts val="0"/>
              </a:spcBef>
              <a:spcAft>
                <a:spcPts val="0"/>
              </a:spcAft>
              <a:buSzPts val="2600"/>
              <a:buNone/>
              <a:defRPr sz="2600"/>
            </a:lvl2pPr>
            <a:lvl3pPr lvl="2" algn="ctr" rtl="0">
              <a:lnSpc>
                <a:spcPct val="100000"/>
              </a:lnSpc>
              <a:spcBef>
                <a:spcPts val="0"/>
              </a:spcBef>
              <a:spcAft>
                <a:spcPts val="0"/>
              </a:spcAft>
              <a:buSzPts val="2600"/>
              <a:buNone/>
              <a:defRPr sz="2600"/>
            </a:lvl3pPr>
            <a:lvl4pPr lvl="3" algn="ctr" rtl="0">
              <a:lnSpc>
                <a:spcPct val="100000"/>
              </a:lnSpc>
              <a:spcBef>
                <a:spcPts val="0"/>
              </a:spcBef>
              <a:spcAft>
                <a:spcPts val="0"/>
              </a:spcAft>
              <a:buSzPts val="2600"/>
              <a:buNone/>
              <a:defRPr sz="2600"/>
            </a:lvl4pPr>
            <a:lvl5pPr lvl="4" algn="ctr" rtl="0">
              <a:lnSpc>
                <a:spcPct val="100000"/>
              </a:lnSpc>
              <a:spcBef>
                <a:spcPts val="0"/>
              </a:spcBef>
              <a:spcAft>
                <a:spcPts val="0"/>
              </a:spcAft>
              <a:buSzPts val="2600"/>
              <a:buNone/>
              <a:defRPr sz="2600"/>
            </a:lvl5pPr>
            <a:lvl6pPr lvl="5" algn="ctr" rtl="0">
              <a:lnSpc>
                <a:spcPct val="100000"/>
              </a:lnSpc>
              <a:spcBef>
                <a:spcPts val="0"/>
              </a:spcBef>
              <a:spcAft>
                <a:spcPts val="0"/>
              </a:spcAft>
              <a:buSzPts val="2600"/>
              <a:buNone/>
              <a:defRPr sz="2600"/>
            </a:lvl6pPr>
            <a:lvl7pPr lvl="6" algn="ctr" rtl="0">
              <a:lnSpc>
                <a:spcPct val="100000"/>
              </a:lnSpc>
              <a:spcBef>
                <a:spcPts val="0"/>
              </a:spcBef>
              <a:spcAft>
                <a:spcPts val="0"/>
              </a:spcAft>
              <a:buSzPts val="2600"/>
              <a:buNone/>
              <a:defRPr sz="2600"/>
            </a:lvl7pPr>
            <a:lvl8pPr lvl="7" algn="ctr" rtl="0">
              <a:lnSpc>
                <a:spcPct val="100000"/>
              </a:lnSpc>
              <a:spcBef>
                <a:spcPts val="0"/>
              </a:spcBef>
              <a:spcAft>
                <a:spcPts val="0"/>
              </a:spcAft>
              <a:buSzPts val="2600"/>
              <a:buNone/>
              <a:defRPr sz="2600"/>
            </a:lvl8pPr>
            <a:lvl9pPr lvl="8" algn="ctr" rtl="0">
              <a:lnSpc>
                <a:spcPct val="100000"/>
              </a:lnSpc>
              <a:spcBef>
                <a:spcPts val="0"/>
              </a:spcBef>
              <a:spcAft>
                <a:spcPts val="0"/>
              </a:spcAft>
              <a:buSzPts val="2600"/>
              <a:buNone/>
              <a:defRPr sz="2600"/>
            </a:lvl9pPr>
          </a:lstStyle>
          <a:p>
            <a:endParaRPr/>
          </a:p>
        </p:txBody>
      </p:sp>
      <p:sp>
        <p:nvSpPr>
          <p:cNvPr id="2178" name="Google Shape;2178;p15">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79" name="Google Shape;2179;p15">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BLANK_16">
    <p:spTree>
      <p:nvGrpSpPr>
        <p:cNvPr id="1" name="Shape 2180"/>
        <p:cNvGrpSpPr/>
        <p:nvPr/>
      </p:nvGrpSpPr>
      <p:grpSpPr>
        <a:xfrm>
          <a:off x="0" y="0"/>
          <a:ext cx="0" cy="0"/>
          <a:chOff x="0" y="0"/>
          <a:chExt cx="0" cy="0"/>
        </a:xfrm>
      </p:grpSpPr>
      <p:grpSp>
        <p:nvGrpSpPr>
          <p:cNvPr id="2181" name="Google Shape;2181;p16"/>
          <p:cNvGrpSpPr/>
          <p:nvPr/>
        </p:nvGrpSpPr>
        <p:grpSpPr>
          <a:xfrm>
            <a:off x="-4499" y="85"/>
            <a:ext cx="9153479" cy="5143338"/>
            <a:chOff x="-4499" y="85"/>
            <a:chExt cx="9153479" cy="5143338"/>
          </a:xfrm>
        </p:grpSpPr>
        <p:sp>
          <p:nvSpPr>
            <p:cNvPr id="2182" name="Google Shape;2182;p16"/>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16"/>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16"/>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16"/>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16"/>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16"/>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16"/>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16"/>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16"/>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16"/>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16"/>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16"/>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16"/>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16"/>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16"/>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16"/>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16"/>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16"/>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16"/>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16"/>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16"/>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16"/>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16"/>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16"/>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16"/>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16"/>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16"/>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16"/>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16"/>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16"/>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16"/>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16"/>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16"/>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16"/>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16"/>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16"/>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16"/>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16"/>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16"/>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16"/>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16"/>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16"/>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16"/>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16"/>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16"/>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16"/>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16"/>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16"/>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16"/>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16"/>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16"/>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16"/>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16"/>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16"/>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16"/>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16"/>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16"/>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16"/>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16"/>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16"/>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16"/>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16"/>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16"/>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16"/>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16"/>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16"/>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16"/>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16"/>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16"/>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16"/>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16"/>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16"/>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16"/>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16"/>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16"/>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16"/>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16"/>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16"/>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16"/>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16"/>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16"/>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16"/>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16"/>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16"/>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16"/>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16"/>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16"/>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16"/>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16"/>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16"/>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16"/>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16"/>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16"/>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16"/>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16"/>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16"/>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16"/>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16"/>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16"/>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16"/>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16"/>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16"/>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16"/>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16"/>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16"/>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16"/>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16"/>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16"/>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16"/>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16"/>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16"/>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16"/>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16"/>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16"/>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16"/>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16"/>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16"/>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16"/>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16"/>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16"/>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16"/>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16"/>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16"/>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16"/>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16"/>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16"/>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16"/>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16"/>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16"/>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16"/>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16"/>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16"/>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16"/>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16"/>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16"/>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16"/>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16"/>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16"/>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16"/>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16"/>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16"/>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16"/>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16"/>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16"/>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16"/>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16"/>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16"/>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16"/>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16"/>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1" name="Google Shape;2331;p16"/>
          <p:cNvGrpSpPr/>
          <p:nvPr/>
        </p:nvGrpSpPr>
        <p:grpSpPr>
          <a:xfrm>
            <a:off x="347375" y="249475"/>
            <a:ext cx="8449275" cy="4648800"/>
            <a:chOff x="347375" y="249475"/>
            <a:chExt cx="8449275" cy="4648800"/>
          </a:xfrm>
        </p:grpSpPr>
        <p:grpSp>
          <p:nvGrpSpPr>
            <p:cNvPr id="2332" name="Google Shape;2332;p16"/>
            <p:cNvGrpSpPr/>
            <p:nvPr/>
          </p:nvGrpSpPr>
          <p:grpSpPr>
            <a:xfrm>
              <a:off x="347375" y="249475"/>
              <a:ext cx="8449200" cy="369900"/>
              <a:chOff x="347375" y="249475"/>
              <a:chExt cx="8449200" cy="369900"/>
            </a:xfrm>
          </p:grpSpPr>
          <p:sp>
            <p:nvSpPr>
              <p:cNvPr id="2333" name="Google Shape;2333;p16"/>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334" name="Google Shape;2334;p16"/>
              <p:cNvGrpSpPr/>
              <p:nvPr/>
            </p:nvGrpSpPr>
            <p:grpSpPr>
              <a:xfrm>
                <a:off x="7968325" y="355525"/>
                <a:ext cx="655400" cy="157800"/>
                <a:chOff x="7968325" y="355525"/>
                <a:chExt cx="655400" cy="157800"/>
              </a:xfrm>
            </p:grpSpPr>
            <p:sp>
              <p:nvSpPr>
                <p:cNvPr id="2335" name="Google Shape;2335;p16"/>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6" name="Google Shape;2336;p16"/>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337" name="Google Shape;2337;p16"/>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38" name="Google Shape;2338;p16"/>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339" name="Google Shape;2339;p16"/>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16"/>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41" name="Google Shape;2341;p16"/>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342" name="Google Shape;2342;p16"/>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343" name="Google Shape;2343;p16"/>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344" name="Google Shape;2344;p16"/>
          <p:cNvSpPr txBox="1">
            <a:spLocks noGrp="1"/>
          </p:cNvSpPr>
          <p:nvPr>
            <p:ph type="subTitle" idx="1"/>
          </p:nvPr>
        </p:nvSpPr>
        <p:spPr>
          <a:xfrm>
            <a:off x="873750" y="1284850"/>
            <a:ext cx="3409500" cy="2796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345" name="Google Shape;2345;p16"/>
          <p:cNvSpPr txBox="1">
            <a:spLocks noGrp="1"/>
          </p:cNvSpPr>
          <p:nvPr>
            <p:ph type="subTitle" idx="2"/>
          </p:nvPr>
        </p:nvSpPr>
        <p:spPr>
          <a:xfrm>
            <a:off x="4866500" y="1284850"/>
            <a:ext cx="3409500" cy="2796900"/>
          </a:xfrm>
          <a:prstGeom prst="rect">
            <a:avLst/>
          </a:prstGeom>
        </p:spPr>
        <p:txBody>
          <a:bodyPr spcFirstLastPara="1" wrap="square" lIns="91425" tIns="91425" rIns="91425" bIns="91425" anchor="t" anchorCtr="0">
            <a:noAutofit/>
          </a:bodyPr>
          <a:lstStyle>
            <a:lvl1pPr lvl="0" rtl="0">
              <a:lnSpc>
                <a:spcPct val="100000"/>
              </a:lnSpc>
              <a:spcBef>
                <a:spcPts val="100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a:endParaRPr/>
          </a:p>
        </p:txBody>
      </p:sp>
      <p:sp>
        <p:nvSpPr>
          <p:cNvPr id="2346" name="Google Shape;2346;p16">
            <a:hlinkClick r:id="" action="ppaction://hlinkshowjump?jump=previousslide"/>
          </p:cNvPr>
          <p:cNvSpPr txBox="1">
            <a:spLocks noGrp="1"/>
          </p:cNvSpPr>
          <p:nvPr>
            <p:ph type="subTitle" idx="3"/>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347" name="Google Shape;2347;p16">
            <a:hlinkClick r:id="" action="ppaction://hlinkshowjump?jump=nextslide"/>
          </p:cNvPr>
          <p:cNvSpPr txBox="1">
            <a:spLocks noGrp="1"/>
          </p:cNvSpPr>
          <p:nvPr>
            <p:ph type="subTitle" idx="4"/>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5">
    <p:spTree>
      <p:nvGrpSpPr>
        <p:cNvPr id="1" name="Shape 2348"/>
        <p:cNvGrpSpPr/>
        <p:nvPr/>
      </p:nvGrpSpPr>
      <p:grpSpPr>
        <a:xfrm>
          <a:off x="0" y="0"/>
          <a:ext cx="0" cy="0"/>
          <a:chOff x="0" y="0"/>
          <a:chExt cx="0" cy="0"/>
        </a:xfrm>
      </p:grpSpPr>
      <p:grpSp>
        <p:nvGrpSpPr>
          <p:cNvPr id="2349" name="Google Shape;2349;p17"/>
          <p:cNvGrpSpPr/>
          <p:nvPr/>
        </p:nvGrpSpPr>
        <p:grpSpPr>
          <a:xfrm>
            <a:off x="-4499" y="85"/>
            <a:ext cx="9153479" cy="5143338"/>
            <a:chOff x="-4499" y="85"/>
            <a:chExt cx="9153479" cy="5143338"/>
          </a:xfrm>
        </p:grpSpPr>
        <p:sp>
          <p:nvSpPr>
            <p:cNvPr id="2350" name="Google Shape;2350;p17"/>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17"/>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17"/>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17"/>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17"/>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17"/>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17"/>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17"/>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17"/>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17"/>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17"/>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17"/>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17"/>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17"/>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17"/>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17"/>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17"/>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17"/>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17"/>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17"/>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17"/>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17"/>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17"/>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17"/>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17"/>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17"/>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17"/>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17"/>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17"/>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17"/>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17"/>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17"/>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17"/>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17"/>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17"/>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17"/>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17"/>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17"/>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17"/>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17"/>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17"/>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17"/>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17"/>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17"/>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17"/>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17"/>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17"/>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17"/>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17"/>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17"/>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17"/>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17"/>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17"/>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17"/>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17"/>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17"/>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17"/>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17"/>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17"/>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17"/>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17"/>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17"/>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17"/>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17"/>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17"/>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17"/>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17"/>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17"/>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17"/>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17"/>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17"/>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17"/>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17"/>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17"/>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17"/>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17"/>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17"/>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17"/>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17"/>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17"/>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17"/>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17"/>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17"/>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17"/>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17"/>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17"/>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17"/>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17"/>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17"/>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17"/>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17"/>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17"/>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17"/>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17"/>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17"/>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17"/>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17"/>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17"/>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17"/>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17"/>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17"/>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17"/>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17"/>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17"/>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17"/>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17"/>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17"/>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17"/>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17"/>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17"/>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17"/>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17"/>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17"/>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17"/>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17"/>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17"/>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17"/>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17"/>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17"/>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17"/>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17"/>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17"/>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17"/>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17"/>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17"/>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17"/>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17"/>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17"/>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17"/>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17"/>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17"/>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17"/>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17"/>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17"/>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17"/>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17"/>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17"/>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17"/>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17"/>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17"/>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17"/>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17"/>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17"/>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17"/>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17"/>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17"/>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17"/>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17"/>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17"/>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9" name="Google Shape;2499;p17"/>
          <p:cNvGrpSpPr/>
          <p:nvPr/>
        </p:nvGrpSpPr>
        <p:grpSpPr>
          <a:xfrm>
            <a:off x="347375" y="249475"/>
            <a:ext cx="8449275" cy="4648800"/>
            <a:chOff x="347375" y="249475"/>
            <a:chExt cx="8449275" cy="4648800"/>
          </a:xfrm>
        </p:grpSpPr>
        <p:grpSp>
          <p:nvGrpSpPr>
            <p:cNvPr id="2500" name="Google Shape;2500;p17"/>
            <p:cNvGrpSpPr/>
            <p:nvPr/>
          </p:nvGrpSpPr>
          <p:grpSpPr>
            <a:xfrm>
              <a:off x="347375" y="249475"/>
              <a:ext cx="8449200" cy="369900"/>
              <a:chOff x="347375" y="249475"/>
              <a:chExt cx="8449200" cy="369900"/>
            </a:xfrm>
          </p:grpSpPr>
          <p:sp>
            <p:nvSpPr>
              <p:cNvPr id="2501" name="Google Shape;2501;p17"/>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502" name="Google Shape;2502;p17"/>
              <p:cNvGrpSpPr/>
              <p:nvPr/>
            </p:nvGrpSpPr>
            <p:grpSpPr>
              <a:xfrm>
                <a:off x="7968325" y="355525"/>
                <a:ext cx="655400" cy="157800"/>
                <a:chOff x="7968325" y="355525"/>
                <a:chExt cx="655400" cy="157800"/>
              </a:xfrm>
            </p:grpSpPr>
            <p:sp>
              <p:nvSpPr>
                <p:cNvPr id="2503" name="Google Shape;2503;p17"/>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4" name="Google Shape;2504;p17"/>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505" name="Google Shape;2505;p17"/>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6" name="Google Shape;2506;p17"/>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507" name="Google Shape;2507;p17"/>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17"/>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09" name="Google Shape;2509;p17"/>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510" name="Google Shape;2510;p17"/>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511" name="Google Shape;2511;p17"/>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512" name="Google Shape;2512;p17"/>
          <p:cNvSpPr txBox="1">
            <a:spLocks noGrp="1"/>
          </p:cNvSpPr>
          <p:nvPr>
            <p:ph type="subTitle" idx="1"/>
          </p:nvPr>
        </p:nvSpPr>
        <p:spPr>
          <a:xfrm>
            <a:off x="1045525" y="2805365"/>
            <a:ext cx="208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513" name="Google Shape;2513;p17"/>
          <p:cNvSpPr txBox="1">
            <a:spLocks noGrp="1"/>
          </p:cNvSpPr>
          <p:nvPr>
            <p:ph type="subTitle" idx="2"/>
          </p:nvPr>
        </p:nvSpPr>
        <p:spPr>
          <a:xfrm>
            <a:off x="1045525" y="3198976"/>
            <a:ext cx="2085600" cy="80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4" name="Google Shape;2514;p17"/>
          <p:cNvSpPr txBox="1">
            <a:spLocks noGrp="1"/>
          </p:cNvSpPr>
          <p:nvPr>
            <p:ph type="subTitle" idx="3"/>
          </p:nvPr>
        </p:nvSpPr>
        <p:spPr>
          <a:xfrm>
            <a:off x="3529200" y="2805365"/>
            <a:ext cx="208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515" name="Google Shape;2515;p17"/>
          <p:cNvSpPr txBox="1">
            <a:spLocks noGrp="1"/>
          </p:cNvSpPr>
          <p:nvPr>
            <p:ph type="subTitle" idx="4"/>
          </p:nvPr>
        </p:nvSpPr>
        <p:spPr>
          <a:xfrm>
            <a:off x="3529200" y="3198976"/>
            <a:ext cx="2085600" cy="80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6" name="Google Shape;2516;p17"/>
          <p:cNvSpPr txBox="1">
            <a:spLocks noGrp="1"/>
          </p:cNvSpPr>
          <p:nvPr>
            <p:ph type="subTitle" idx="5"/>
          </p:nvPr>
        </p:nvSpPr>
        <p:spPr>
          <a:xfrm>
            <a:off x="6012875" y="2805365"/>
            <a:ext cx="20856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517" name="Google Shape;2517;p17"/>
          <p:cNvSpPr txBox="1">
            <a:spLocks noGrp="1"/>
          </p:cNvSpPr>
          <p:nvPr>
            <p:ph type="subTitle" idx="6"/>
          </p:nvPr>
        </p:nvSpPr>
        <p:spPr>
          <a:xfrm>
            <a:off x="6012875" y="3198976"/>
            <a:ext cx="2085600" cy="80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18" name="Google Shape;2518;p17">
            <a:hlinkClick r:id="" action="ppaction://hlinkshowjump?jump=previousslide"/>
          </p:cNvPr>
          <p:cNvSpPr txBox="1">
            <a:spLocks noGrp="1"/>
          </p:cNvSpPr>
          <p:nvPr>
            <p:ph type="subTitle" idx="7"/>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19" name="Google Shape;2519;p17">
            <a:hlinkClick r:id="" action="ppaction://hlinkshowjump?jump=nextslide"/>
          </p:cNvPr>
          <p:cNvSpPr txBox="1">
            <a:spLocks noGrp="1"/>
          </p:cNvSpPr>
          <p:nvPr>
            <p:ph type="subTitle" idx="8"/>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5">
    <p:spTree>
      <p:nvGrpSpPr>
        <p:cNvPr id="1" name="Shape 2520"/>
        <p:cNvGrpSpPr/>
        <p:nvPr/>
      </p:nvGrpSpPr>
      <p:grpSpPr>
        <a:xfrm>
          <a:off x="0" y="0"/>
          <a:ext cx="0" cy="0"/>
          <a:chOff x="0" y="0"/>
          <a:chExt cx="0" cy="0"/>
        </a:xfrm>
      </p:grpSpPr>
      <p:grpSp>
        <p:nvGrpSpPr>
          <p:cNvPr id="2521" name="Google Shape;2521;p18"/>
          <p:cNvGrpSpPr/>
          <p:nvPr/>
        </p:nvGrpSpPr>
        <p:grpSpPr>
          <a:xfrm>
            <a:off x="-4499" y="85"/>
            <a:ext cx="9153479" cy="5143338"/>
            <a:chOff x="-4499" y="85"/>
            <a:chExt cx="9153479" cy="5143338"/>
          </a:xfrm>
        </p:grpSpPr>
        <p:sp>
          <p:nvSpPr>
            <p:cNvPr id="2522" name="Google Shape;2522;p18"/>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18"/>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18"/>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18"/>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18"/>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18"/>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18"/>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18"/>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18"/>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18"/>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18"/>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18"/>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18"/>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18"/>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18"/>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18"/>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18"/>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18"/>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18"/>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18"/>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18"/>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18"/>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18"/>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18"/>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18"/>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18"/>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18"/>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18"/>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18"/>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18"/>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18"/>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18"/>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18"/>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18"/>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18"/>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18"/>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18"/>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18"/>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18"/>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18"/>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18"/>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18"/>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18"/>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18"/>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18"/>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18"/>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18"/>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18"/>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18"/>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18"/>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18"/>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18"/>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18"/>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18"/>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18"/>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18"/>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18"/>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18"/>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18"/>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18"/>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18"/>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18"/>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18"/>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18"/>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18"/>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18"/>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18"/>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18"/>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18"/>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18"/>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18"/>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18"/>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18"/>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18"/>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18"/>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18"/>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18"/>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18"/>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18"/>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18"/>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18"/>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18"/>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18"/>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18"/>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18"/>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18"/>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18"/>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18"/>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18"/>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18"/>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18"/>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18"/>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18"/>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18"/>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18"/>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18"/>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18"/>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18"/>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18"/>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18"/>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18"/>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18"/>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18"/>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18"/>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18"/>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18"/>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18"/>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18"/>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18"/>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18"/>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18"/>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18"/>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18"/>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18"/>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18"/>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18"/>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18"/>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18"/>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18"/>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18"/>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18"/>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18"/>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18"/>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18"/>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18"/>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18"/>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18"/>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18"/>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18"/>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18"/>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18"/>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18"/>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18"/>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18"/>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18"/>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18"/>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18"/>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18"/>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18"/>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18"/>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18"/>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18"/>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18"/>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18"/>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18"/>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18"/>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18"/>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18"/>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18"/>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1" name="Google Shape;2671;p18"/>
          <p:cNvGrpSpPr/>
          <p:nvPr/>
        </p:nvGrpSpPr>
        <p:grpSpPr>
          <a:xfrm>
            <a:off x="347375" y="249475"/>
            <a:ext cx="8449275" cy="4648800"/>
            <a:chOff x="347375" y="249475"/>
            <a:chExt cx="8449275" cy="4648800"/>
          </a:xfrm>
        </p:grpSpPr>
        <p:grpSp>
          <p:nvGrpSpPr>
            <p:cNvPr id="2672" name="Google Shape;2672;p18"/>
            <p:cNvGrpSpPr/>
            <p:nvPr/>
          </p:nvGrpSpPr>
          <p:grpSpPr>
            <a:xfrm>
              <a:off x="347375" y="249475"/>
              <a:ext cx="8449200" cy="369900"/>
              <a:chOff x="347375" y="249475"/>
              <a:chExt cx="8449200" cy="369900"/>
            </a:xfrm>
          </p:grpSpPr>
          <p:sp>
            <p:nvSpPr>
              <p:cNvPr id="2673" name="Google Shape;2673;p18"/>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674" name="Google Shape;2674;p18"/>
              <p:cNvGrpSpPr/>
              <p:nvPr/>
            </p:nvGrpSpPr>
            <p:grpSpPr>
              <a:xfrm>
                <a:off x="7968325" y="355525"/>
                <a:ext cx="655400" cy="157800"/>
                <a:chOff x="7968325" y="355525"/>
                <a:chExt cx="655400" cy="157800"/>
              </a:xfrm>
            </p:grpSpPr>
            <p:sp>
              <p:nvSpPr>
                <p:cNvPr id="2675" name="Google Shape;2675;p18"/>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6" name="Google Shape;2676;p18"/>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677" name="Google Shape;2677;p18"/>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78" name="Google Shape;2678;p18"/>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679" name="Google Shape;2679;p18"/>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18"/>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1" name="Google Shape;2681;p18"/>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682" name="Google Shape;2682;p18"/>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683" name="Google Shape;2683;p18"/>
          <p:cNvSpPr txBox="1">
            <a:spLocks noGrp="1"/>
          </p:cNvSpPr>
          <p:nvPr>
            <p:ph type="subTitle" idx="1"/>
          </p:nvPr>
        </p:nvSpPr>
        <p:spPr>
          <a:xfrm>
            <a:off x="5326488" y="1337980"/>
            <a:ext cx="2745000" cy="35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2684" name="Google Shape;2684;p18"/>
          <p:cNvSpPr txBox="1">
            <a:spLocks noGrp="1"/>
          </p:cNvSpPr>
          <p:nvPr>
            <p:ph type="subTitle" idx="2"/>
          </p:nvPr>
        </p:nvSpPr>
        <p:spPr>
          <a:xfrm>
            <a:off x="5326475" y="1669245"/>
            <a:ext cx="27450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5" name="Google Shape;2685;p18"/>
          <p:cNvSpPr txBox="1">
            <a:spLocks noGrp="1"/>
          </p:cNvSpPr>
          <p:nvPr>
            <p:ph type="subTitle" idx="3"/>
          </p:nvPr>
        </p:nvSpPr>
        <p:spPr>
          <a:xfrm>
            <a:off x="1072513" y="2364081"/>
            <a:ext cx="2745000" cy="3543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2686" name="Google Shape;2686;p18"/>
          <p:cNvSpPr txBox="1">
            <a:spLocks noGrp="1"/>
          </p:cNvSpPr>
          <p:nvPr>
            <p:ph type="subTitle" idx="4"/>
          </p:nvPr>
        </p:nvSpPr>
        <p:spPr>
          <a:xfrm>
            <a:off x="1072500" y="2694465"/>
            <a:ext cx="2745000" cy="623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7" name="Google Shape;2687;p18"/>
          <p:cNvSpPr txBox="1">
            <a:spLocks noGrp="1"/>
          </p:cNvSpPr>
          <p:nvPr>
            <p:ph type="subTitle" idx="5"/>
          </p:nvPr>
        </p:nvSpPr>
        <p:spPr>
          <a:xfrm>
            <a:off x="5326488" y="3390181"/>
            <a:ext cx="2745000" cy="3543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algn="ctr"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2688" name="Google Shape;2688;p18"/>
          <p:cNvSpPr txBox="1">
            <a:spLocks noGrp="1"/>
          </p:cNvSpPr>
          <p:nvPr>
            <p:ph type="subTitle" idx="6"/>
          </p:nvPr>
        </p:nvSpPr>
        <p:spPr>
          <a:xfrm>
            <a:off x="5326475" y="3721316"/>
            <a:ext cx="2745000" cy="6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89" name="Google Shape;2689;p18"/>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90" name="Google Shape;2690;p18">
            <a:hlinkClick r:id="" action="ppaction://hlinkshowjump?jump=previousslide"/>
          </p:cNvPr>
          <p:cNvSpPr txBox="1">
            <a:spLocks noGrp="1"/>
          </p:cNvSpPr>
          <p:nvPr>
            <p:ph type="subTitle" idx="7"/>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691" name="Google Shape;2691;p18">
            <a:hlinkClick r:id="" action="ppaction://hlinkshowjump?jump=nextslide"/>
          </p:cNvPr>
          <p:cNvSpPr txBox="1">
            <a:spLocks noGrp="1"/>
          </p:cNvSpPr>
          <p:nvPr>
            <p:ph type="subTitle" idx="8"/>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4">
    <p:spTree>
      <p:nvGrpSpPr>
        <p:cNvPr id="1" name="Shape 2692"/>
        <p:cNvGrpSpPr/>
        <p:nvPr/>
      </p:nvGrpSpPr>
      <p:grpSpPr>
        <a:xfrm>
          <a:off x="0" y="0"/>
          <a:ext cx="0" cy="0"/>
          <a:chOff x="0" y="0"/>
          <a:chExt cx="0" cy="0"/>
        </a:xfrm>
      </p:grpSpPr>
      <p:grpSp>
        <p:nvGrpSpPr>
          <p:cNvPr id="2693" name="Google Shape;2693;p19"/>
          <p:cNvGrpSpPr/>
          <p:nvPr/>
        </p:nvGrpSpPr>
        <p:grpSpPr>
          <a:xfrm>
            <a:off x="-4499" y="85"/>
            <a:ext cx="9153479" cy="5143338"/>
            <a:chOff x="-4499" y="85"/>
            <a:chExt cx="9153479" cy="5143338"/>
          </a:xfrm>
        </p:grpSpPr>
        <p:sp>
          <p:nvSpPr>
            <p:cNvPr id="2694" name="Google Shape;2694;p19"/>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19"/>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19"/>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19"/>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19"/>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19"/>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19"/>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19"/>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19"/>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19"/>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19"/>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19"/>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19"/>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19"/>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19"/>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19"/>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19"/>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19"/>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19"/>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19"/>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19"/>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19"/>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19"/>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19"/>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19"/>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19"/>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19"/>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19"/>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19"/>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19"/>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19"/>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19"/>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19"/>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19"/>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19"/>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19"/>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19"/>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19"/>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19"/>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19"/>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19"/>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19"/>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19"/>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19"/>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19"/>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19"/>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19"/>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19"/>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19"/>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19"/>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19"/>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19"/>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19"/>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19"/>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19"/>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19"/>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19"/>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19"/>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19"/>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19"/>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19"/>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19"/>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19"/>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19"/>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19"/>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19"/>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19"/>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19"/>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19"/>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19"/>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19"/>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19"/>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19"/>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19"/>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19"/>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19"/>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19"/>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19"/>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19"/>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19"/>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19"/>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19"/>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19"/>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19"/>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19"/>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19"/>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19"/>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19"/>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19"/>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19"/>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19"/>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19"/>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19"/>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19"/>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19"/>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19"/>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19"/>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19"/>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19"/>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19"/>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19"/>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19"/>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19"/>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19"/>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19"/>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19"/>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19"/>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19"/>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19"/>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19"/>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19"/>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19"/>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19"/>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19"/>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19"/>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19"/>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19"/>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19"/>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19"/>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19"/>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19"/>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19"/>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19"/>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19"/>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19"/>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19"/>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19"/>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19"/>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19"/>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19"/>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19"/>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19"/>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19"/>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19"/>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19"/>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19"/>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19"/>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19"/>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19"/>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19"/>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19"/>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19"/>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19"/>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19"/>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19"/>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19"/>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19"/>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19"/>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19"/>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3" name="Google Shape;2843;p19"/>
          <p:cNvGrpSpPr/>
          <p:nvPr/>
        </p:nvGrpSpPr>
        <p:grpSpPr>
          <a:xfrm>
            <a:off x="347375" y="249475"/>
            <a:ext cx="8449275" cy="4648800"/>
            <a:chOff x="347375" y="249475"/>
            <a:chExt cx="8449275" cy="4648800"/>
          </a:xfrm>
        </p:grpSpPr>
        <p:grpSp>
          <p:nvGrpSpPr>
            <p:cNvPr id="2844" name="Google Shape;2844;p19"/>
            <p:cNvGrpSpPr/>
            <p:nvPr/>
          </p:nvGrpSpPr>
          <p:grpSpPr>
            <a:xfrm>
              <a:off x="347375" y="249475"/>
              <a:ext cx="8449200" cy="369900"/>
              <a:chOff x="347375" y="249475"/>
              <a:chExt cx="8449200" cy="369900"/>
            </a:xfrm>
          </p:grpSpPr>
          <p:sp>
            <p:nvSpPr>
              <p:cNvPr id="2845" name="Google Shape;2845;p19"/>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2846" name="Google Shape;2846;p19"/>
              <p:cNvGrpSpPr/>
              <p:nvPr/>
            </p:nvGrpSpPr>
            <p:grpSpPr>
              <a:xfrm>
                <a:off x="7968325" y="355525"/>
                <a:ext cx="655400" cy="157800"/>
                <a:chOff x="7968325" y="355525"/>
                <a:chExt cx="655400" cy="157800"/>
              </a:xfrm>
            </p:grpSpPr>
            <p:sp>
              <p:nvSpPr>
                <p:cNvPr id="2847" name="Google Shape;2847;p19"/>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48" name="Google Shape;2848;p19"/>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2849" name="Google Shape;2849;p19"/>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0" name="Google Shape;2850;p19"/>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2851" name="Google Shape;2851;p19"/>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19"/>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53" name="Google Shape;2853;p19"/>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2854" name="Google Shape;2854;p19"/>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2855" name="Google Shape;2855;p19"/>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856" name="Google Shape;2856;p19"/>
          <p:cNvSpPr txBox="1">
            <a:spLocks noGrp="1"/>
          </p:cNvSpPr>
          <p:nvPr>
            <p:ph type="subTitle" idx="1"/>
          </p:nvPr>
        </p:nvSpPr>
        <p:spPr>
          <a:xfrm>
            <a:off x="1026501" y="1698250"/>
            <a:ext cx="19818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857" name="Google Shape;2857;p19"/>
          <p:cNvSpPr txBox="1">
            <a:spLocks noGrp="1"/>
          </p:cNvSpPr>
          <p:nvPr>
            <p:ph type="subTitle" idx="2"/>
          </p:nvPr>
        </p:nvSpPr>
        <p:spPr>
          <a:xfrm>
            <a:off x="1026500" y="2091850"/>
            <a:ext cx="1981800" cy="55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58" name="Google Shape;2858;p19"/>
          <p:cNvSpPr txBox="1">
            <a:spLocks noGrp="1"/>
          </p:cNvSpPr>
          <p:nvPr>
            <p:ph type="subTitle" idx="3"/>
          </p:nvPr>
        </p:nvSpPr>
        <p:spPr>
          <a:xfrm>
            <a:off x="6135699" y="1698250"/>
            <a:ext cx="19818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859" name="Google Shape;2859;p19"/>
          <p:cNvSpPr txBox="1">
            <a:spLocks noGrp="1"/>
          </p:cNvSpPr>
          <p:nvPr>
            <p:ph type="subTitle" idx="4"/>
          </p:nvPr>
        </p:nvSpPr>
        <p:spPr>
          <a:xfrm>
            <a:off x="6135700" y="2091850"/>
            <a:ext cx="1981800" cy="5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0" name="Google Shape;2860;p19"/>
          <p:cNvSpPr txBox="1">
            <a:spLocks noGrp="1"/>
          </p:cNvSpPr>
          <p:nvPr>
            <p:ph type="subTitle" idx="5"/>
          </p:nvPr>
        </p:nvSpPr>
        <p:spPr>
          <a:xfrm>
            <a:off x="1026501" y="3275661"/>
            <a:ext cx="19818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861" name="Google Shape;2861;p19"/>
          <p:cNvSpPr txBox="1">
            <a:spLocks noGrp="1"/>
          </p:cNvSpPr>
          <p:nvPr>
            <p:ph type="subTitle" idx="6"/>
          </p:nvPr>
        </p:nvSpPr>
        <p:spPr>
          <a:xfrm>
            <a:off x="1026500" y="3669249"/>
            <a:ext cx="1981800" cy="553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2" name="Google Shape;2862;p19"/>
          <p:cNvSpPr txBox="1">
            <a:spLocks noGrp="1"/>
          </p:cNvSpPr>
          <p:nvPr>
            <p:ph type="subTitle" idx="7"/>
          </p:nvPr>
        </p:nvSpPr>
        <p:spPr>
          <a:xfrm>
            <a:off x="6135699" y="3275661"/>
            <a:ext cx="19818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2863" name="Google Shape;2863;p19"/>
          <p:cNvSpPr txBox="1">
            <a:spLocks noGrp="1"/>
          </p:cNvSpPr>
          <p:nvPr>
            <p:ph type="subTitle" idx="8"/>
          </p:nvPr>
        </p:nvSpPr>
        <p:spPr>
          <a:xfrm>
            <a:off x="6135700" y="3669249"/>
            <a:ext cx="1981800" cy="55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64" name="Google Shape;2864;p19">
            <a:hlinkClick r:id="" action="ppaction://hlinkshowjump?jump=previousslide"/>
          </p:cNvPr>
          <p:cNvSpPr txBox="1">
            <a:spLocks noGrp="1"/>
          </p:cNvSpPr>
          <p:nvPr>
            <p:ph type="subTitle" idx="9"/>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65" name="Google Shape;2865;p19">
            <a:hlinkClick r:id="" action="ppaction://hlinkshowjump?jump=nextslide"/>
          </p:cNvPr>
          <p:cNvSpPr txBox="1">
            <a:spLocks noGrp="1"/>
          </p:cNvSpPr>
          <p:nvPr>
            <p:ph type="subTitle" idx="1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four columns 1">
  <p:cSld name="BLANK_21">
    <p:bg>
      <p:bgPr>
        <a:gradFill>
          <a:gsLst>
            <a:gs pos="0">
              <a:schemeClr val="accent4"/>
            </a:gs>
            <a:gs pos="73000">
              <a:schemeClr val="accent3"/>
            </a:gs>
            <a:gs pos="100000">
              <a:schemeClr val="accent2"/>
            </a:gs>
          </a:gsLst>
          <a:lin ang="5400700" scaled="0"/>
        </a:gradFill>
        <a:effectLst/>
      </p:bgPr>
    </p:bg>
    <p:spTree>
      <p:nvGrpSpPr>
        <p:cNvPr id="1" name="Shape 2866"/>
        <p:cNvGrpSpPr/>
        <p:nvPr/>
      </p:nvGrpSpPr>
      <p:grpSpPr>
        <a:xfrm>
          <a:off x="0" y="0"/>
          <a:ext cx="0" cy="0"/>
          <a:chOff x="0" y="0"/>
          <a:chExt cx="0" cy="0"/>
        </a:xfrm>
      </p:grpSpPr>
      <p:grpSp>
        <p:nvGrpSpPr>
          <p:cNvPr id="2867" name="Google Shape;2867;p20"/>
          <p:cNvGrpSpPr/>
          <p:nvPr/>
        </p:nvGrpSpPr>
        <p:grpSpPr>
          <a:xfrm>
            <a:off x="-4499" y="85"/>
            <a:ext cx="9153479" cy="5143338"/>
            <a:chOff x="-4499" y="85"/>
            <a:chExt cx="9153479" cy="5143338"/>
          </a:xfrm>
        </p:grpSpPr>
        <p:sp>
          <p:nvSpPr>
            <p:cNvPr id="2868" name="Google Shape;2868;p20"/>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20"/>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20"/>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20"/>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20"/>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20"/>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20"/>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20"/>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20"/>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20"/>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20"/>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20"/>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20"/>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20"/>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20"/>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20"/>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20"/>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20"/>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20"/>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20"/>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20"/>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20"/>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20"/>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20"/>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20"/>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20"/>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20"/>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20"/>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20"/>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20"/>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20"/>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20"/>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20"/>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20"/>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20"/>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20"/>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20"/>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20"/>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20"/>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20"/>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20"/>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20"/>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20"/>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20"/>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20"/>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20"/>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20"/>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20"/>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20"/>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20"/>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20"/>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20"/>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20"/>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20"/>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20"/>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20"/>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20"/>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20"/>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20"/>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20"/>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20"/>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20"/>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20"/>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20"/>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20"/>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20"/>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20"/>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20"/>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20"/>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20"/>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20"/>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20"/>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20"/>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20"/>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20"/>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20"/>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20"/>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20"/>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20"/>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20"/>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20"/>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20"/>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20"/>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20"/>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20"/>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20"/>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20"/>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20"/>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20"/>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20"/>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20"/>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20"/>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20"/>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20"/>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20"/>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20"/>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20"/>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20"/>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20"/>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20"/>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20"/>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20"/>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20"/>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20"/>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20"/>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20"/>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20"/>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20"/>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20"/>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20"/>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20"/>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20"/>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20"/>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20"/>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20"/>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20"/>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20"/>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20"/>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20"/>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20"/>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20"/>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20"/>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20"/>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20"/>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20"/>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20"/>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20"/>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20"/>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20"/>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20"/>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20"/>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20"/>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20"/>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20"/>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20"/>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20"/>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20"/>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20"/>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20"/>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20"/>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20"/>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20"/>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20"/>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20"/>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20"/>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20"/>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20"/>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20"/>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20"/>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7" name="Google Shape;3017;p20"/>
          <p:cNvGrpSpPr/>
          <p:nvPr/>
        </p:nvGrpSpPr>
        <p:grpSpPr>
          <a:xfrm>
            <a:off x="347375" y="249475"/>
            <a:ext cx="8449275" cy="4648800"/>
            <a:chOff x="347375" y="249475"/>
            <a:chExt cx="8449275" cy="4648800"/>
          </a:xfrm>
        </p:grpSpPr>
        <p:grpSp>
          <p:nvGrpSpPr>
            <p:cNvPr id="3018" name="Google Shape;3018;p20"/>
            <p:cNvGrpSpPr/>
            <p:nvPr/>
          </p:nvGrpSpPr>
          <p:grpSpPr>
            <a:xfrm>
              <a:off x="347375" y="249475"/>
              <a:ext cx="8449200" cy="369900"/>
              <a:chOff x="347375" y="249475"/>
              <a:chExt cx="8449200" cy="369900"/>
            </a:xfrm>
          </p:grpSpPr>
          <p:sp>
            <p:nvSpPr>
              <p:cNvPr id="3019" name="Google Shape;3019;p20"/>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020" name="Google Shape;3020;p20"/>
              <p:cNvGrpSpPr/>
              <p:nvPr/>
            </p:nvGrpSpPr>
            <p:grpSpPr>
              <a:xfrm>
                <a:off x="7968325" y="355525"/>
                <a:ext cx="655400" cy="157800"/>
                <a:chOff x="7968325" y="355525"/>
                <a:chExt cx="655400" cy="157800"/>
              </a:xfrm>
            </p:grpSpPr>
            <p:sp>
              <p:nvSpPr>
                <p:cNvPr id="3021" name="Google Shape;3021;p20"/>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2" name="Google Shape;3022;p20"/>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023" name="Google Shape;3023;p20"/>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4" name="Google Shape;3024;p20"/>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025" name="Google Shape;3025;p20"/>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20"/>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27" name="Google Shape;3027;p20"/>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028" name="Google Shape;3028;p20"/>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029" name="Google Shape;3029;p20"/>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030" name="Google Shape;3030;p20"/>
          <p:cNvSpPr txBox="1">
            <a:spLocks noGrp="1"/>
          </p:cNvSpPr>
          <p:nvPr>
            <p:ph type="subTitle" idx="1"/>
          </p:nvPr>
        </p:nvSpPr>
        <p:spPr>
          <a:xfrm>
            <a:off x="1026500" y="1736100"/>
            <a:ext cx="1853400" cy="31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31" name="Google Shape;3031;p20"/>
          <p:cNvSpPr txBox="1">
            <a:spLocks noGrp="1"/>
          </p:cNvSpPr>
          <p:nvPr>
            <p:ph type="subTitle" idx="2"/>
          </p:nvPr>
        </p:nvSpPr>
        <p:spPr>
          <a:xfrm>
            <a:off x="1026500" y="2040552"/>
            <a:ext cx="1853400" cy="60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2" name="Google Shape;3032;p20"/>
          <p:cNvSpPr txBox="1">
            <a:spLocks noGrp="1"/>
          </p:cNvSpPr>
          <p:nvPr>
            <p:ph type="subTitle" idx="3"/>
          </p:nvPr>
        </p:nvSpPr>
        <p:spPr>
          <a:xfrm>
            <a:off x="6264100" y="1736100"/>
            <a:ext cx="1853400" cy="31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33" name="Google Shape;3033;p20"/>
          <p:cNvSpPr txBox="1">
            <a:spLocks noGrp="1"/>
          </p:cNvSpPr>
          <p:nvPr>
            <p:ph type="subTitle" idx="4"/>
          </p:nvPr>
        </p:nvSpPr>
        <p:spPr>
          <a:xfrm>
            <a:off x="6264100" y="2040550"/>
            <a:ext cx="1853400" cy="6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4" name="Google Shape;3034;p20"/>
          <p:cNvSpPr txBox="1">
            <a:spLocks noGrp="1"/>
          </p:cNvSpPr>
          <p:nvPr>
            <p:ph type="subTitle" idx="5"/>
          </p:nvPr>
        </p:nvSpPr>
        <p:spPr>
          <a:xfrm>
            <a:off x="1026500" y="3174674"/>
            <a:ext cx="1853400" cy="310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35" name="Google Shape;3035;p20"/>
          <p:cNvSpPr txBox="1">
            <a:spLocks noGrp="1"/>
          </p:cNvSpPr>
          <p:nvPr>
            <p:ph type="subTitle" idx="6"/>
          </p:nvPr>
        </p:nvSpPr>
        <p:spPr>
          <a:xfrm>
            <a:off x="1026500" y="3483798"/>
            <a:ext cx="1853400" cy="602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6" name="Google Shape;3036;p20"/>
          <p:cNvSpPr txBox="1">
            <a:spLocks noGrp="1"/>
          </p:cNvSpPr>
          <p:nvPr>
            <p:ph type="subTitle" idx="7"/>
          </p:nvPr>
        </p:nvSpPr>
        <p:spPr>
          <a:xfrm>
            <a:off x="6264100" y="3174677"/>
            <a:ext cx="1853400" cy="31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037" name="Google Shape;3037;p20"/>
          <p:cNvSpPr txBox="1">
            <a:spLocks noGrp="1"/>
          </p:cNvSpPr>
          <p:nvPr>
            <p:ph type="subTitle" idx="8"/>
          </p:nvPr>
        </p:nvSpPr>
        <p:spPr>
          <a:xfrm>
            <a:off x="6264100" y="3483801"/>
            <a:ext cx="1853400" cy="60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8" name="Google Shape;3038;p20">
            <a:hlinkClick r:id="" action="ppaction://hlinkshowjump?jump=previousslide"/>
          </p:cNvPr>
          <p:cNvSpPr txBox="1">
            <a:spLocks noGrp="1"/>
          </p:cNvSpPr>
          <p:nvPr>
            <p:ph type="subTitle" idx="9"/>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039" name="Google Shape;3039;p20">
            <a:hlinkClick r:id="" action="ppaction://hlinkshowjump?jump=nextslide"/>
          </p:cNvPr>
          <p:cNvSpPr txBox="1">
            <a:spLocks noGrp="1"/>
          </p:cNvSpPr>
          <p:nvPr>
            <p:ph type="subTitle" idx="1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4"/>
            </a:gs>
            <a:gs pos="73000">
              <a:schemeClr val="accent3"/>
            </a:gs>
            <a:gs pos="100000">
              <a:schemeClr val="accent2"/>
            </a:gs>
          </a:gsLst>
          <a:lin ang="5400700" scaled="0"/>
        </a:gradFill>
        <a:effectLst/>
      </p:bgPr>
    </p:bg>
    <p:spTree>
      <p:nvGrpSpPr>
        <p:cNvPr id="1" name="Shape 175"/>
        <p:cNvGrpSpPr/>
        <p:nvPr/>
      </p:nvGrpSpPr>
      <p:grpSpPr>
        <a:xfrm>
          <a:off x="0" y="0"/>
          <a:ext cx="0" cy="0"/>
          <a:chOff x="0" y="0"/>
          <a:chExt cx="0" cy="0"/>
        </a:xfrm>
      </p:grpSpPr>
      <p:grpSp>
        <p:nvGrpSpPr>
          <p:cNvPr id="176" name="Google Shape;176;p3"/>
          <p:cNvGrpSpPr/>
          <p:nvPr/>
        </p:nvGrpSpPr>
        <p:grpSpPr>
          <a:xfrm>
            <a:off x="-4499" y="85"/>
            <a:ext cx="9153479" cy="5143338"/>
            <a:chOff x="-4499" y="85"/>
            <a:chExt cx="9153479" cy="5143338"/>
          </a:xfrm>
        </p:grpSpPr>
        <p:sp>
          <p:nvSpPr>
            <p:cNvPr id="177" name="Google Shape;177;p3"/>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6" name="Google Shape;326;p3"/>
          <p:cNvGrpSpPr/>
          <p:nvPr/>
        </p:nvGrpSpPr>
        <p:grpSpPr>
          <a:xfrm>
            <a:off x="347375" y="249475"/>
            <a:ext cx="8449275" cy="4648800"/>
            <a:chOff x="347375" y="249475"/>
            <a:chExt cx="8449275" cy="4648800"/>
          </a:xfrm>
        </p:grpSpPr>
        <p:grpSp>
          <p:nvGrpSpPr>
            <p:cNvPr id="327" name="Google Shape;327;p3"/>
            <p:cNvGrpSpPr/>
            <p:nvPr/>
          </p:nvGrpSpPr>
          <p:grpSpPr>
            <a:xfrm>
              <a:off x="347375" y="249475"/>
              <a:ext cx="8449200" cy="369900"/>
              <a:chOff x="347375" y="249475"/>
              <a:chExt cx="8449200" cy="369900"/>
            </a:xfrm>
          </p:grpSpPr>
          <p:sp>
            <p:nvSpPr>
              <p:cNvPr id="328" name="Google Shape;328;p3"/>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29" name="Google Shape;329;p3"/>
              <p:cNvGrpSpPr/>
              <p:nvPr/>
            </p:nvGrpSpPr>
            <p:grpSpPr>
              <a:xfrm>
                <a:off x="7968325" y="355525"/>
                <a:ext cx="655400" cy="157800"/>
                <a:chOff x="7968325" y="355525"/>
                <a:chExt cx="655400" cy="157800"/>
              </a:xfrm>
            </p:grpSpPr>
            <p:sp>
              <p:nvSpPr>
                <p:cNvPr id="330" name="Google Shape;330;p3"/>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 name="Google Shape;331;p3"/>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32" name="Google Shape;332;p3"/>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3" name="Google Shape;333;p3"/>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34" name="Google Shape;334;p3"/>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3"/>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37" name="Google Shape;337;p3"/>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38" name="Google Shape;338;p3"/>
          <p:cNvSpPr txBox="1">
            <a:spLocks noGrp="1"/>
          </p:cNvSpPr>
          <p:nvPr>
            <p:ph type="title"/>
          </p:nvPr>
        </p:nvSpPr>
        <p:spPr>
          <a:xfrm>
            <a:off x="829525" y="2493912"/>
            <a:ext cx="3750900" cy="744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39" name="Google Shape;339;p3"/>
          <p:cNvSpPr txBox="1">
            <a:spLocks noGrp="1"/>
          </p:cNvSpPr>
          <p:nvPr>
            <p:ph type="subTitle" idx="1"/>
          </p:nvPr>
        </p:nvSpPr>
        <p:spPr>
          <a:xfrm>
            <a:off x="1491176" y="3240000"/>
            <a:ext cx="2427600" cy="579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1800"/>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40" name="Google Shape;340;p3"/>
          <p:cNvSpPr txBox="1">
            <a:spLocks noGrp="1"/>
          </p:cNvSpPr>
          <p:nvPr>
            <p:ph type="title" idx="2" hasCustomPrompt="1"/>
          </p:nvPr>
        </p:nvSpPr>
        <p:spPr>
          <a:xfrm>
            <a:off x="2103175" y="1747164"/>
            <a:ext cx="1203600" cy="744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341" name="Google Shape;341;p3">
            <a:hlinkClick r:id="" action="ppaction://hlinkshowjump?jump=previousslide"/>
          </p:cNvPr>
          <p:cNvSpPr txBox="1">
            <a:spLocks noGrp="1"/>
          </p:cNvSpPr>
          <p:nvPr>
            <p:ph type="subTitle" idx="3"/>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2" name="Google Shape;342;p3">
            <a:hlinkClick r:id="" action="ppaction://hlinkshowjump?jump=nextslide"/>
          </p:cNvPr>
          <p:cNvSpPr txBox="1">
            <a:spLocks noGrp="1"/>
          </p:cNvSpPr>
          <p:nvPr>
            <p:ph type="subTitle" idx="4"/>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five columns">
  <p:cSld name="BLANK_13">
    <p:bg>
      <p:bgPr>
        <a:gradFill>
          <a:gsLst>
            <a:gs pos="0">
              <a:schemeClr val="accent4"/>
            </a:gs>
            <a:gs pos="73000">
              <a:schemeClr val="accent3"/>
            </a:gs>
            <a:gs pos="100000">
              <a:schemeClr val="accent2"/>
            </a:gs>
          </a:gsLst>
          <a:lin ang="5400700" scaled="0"/>
        </a:gradFill>
        <a:effectLst/>
      </p:bgPr>
    </p:bg>
    <p:spTree>
      <p:nvGrpSpPr>
        <p:cNvPr id="1" name="Shape 3040"/>
        <p:cNvGrpSpPr/>
        <p:nvPr/>
      </p:nvGrpSpPr>
      <p:grpSpPr>
        <a:xfrm>
          <a:off x="0" y="0"/>
          <a:ext cx="0" cy="0"/>
          <a:chOff x="0" y="0"/>
          <a:chExt cx="0" cy="0"/>
        </a:xfrm>
      </p:grpSpPr>
      <p:grpSp>
        <p:nvGrpSpPr>
          <p:cNvPr id="3041" name="Google Shape;3041;p21"/>
          <p:cNvGrpSpPr/>
          <p:nvPr/>
        </p:nvGrpSpPr>
        <p:grpSpPr>
          <a:xfrm>
            <a:off x="-4499" y="85"/>
            <a:ext cx="9153479" cy="5143338"/>
            <a:chOff x="-4499" y="85"/>
            <a:chExt cx="9153479" cy="5143338"/>
          </a:xfrm>
        </p:grpSpPr>
        <p:sp>
          <p:nvSpPr>
            <p:cNvPr id="3042" name="Google Shape;3042;p21"/>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21"/>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21"/>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21"/>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21"/>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21"/>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21"/>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21"/>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21"/>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21"/>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21"/>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21"/>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21"/>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21"/>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21"/>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21"/>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21"/>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21"/>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21"/>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21"/>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21"/>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21"/>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21"/>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21"/>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21"/>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21"/>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21"/>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21"/>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21"/>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21"/>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21"/>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21"/>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21"/>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21"/>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21"/>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21"/>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21"/>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21"/>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21"/>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21"/>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21"/>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21"/>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21"/>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21"/>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21"/>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21"/>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21"/>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21"/>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21"/>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21"/>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21"/>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21"/>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21"/>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21"/>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21"/>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21"/>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21"/>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21"/>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21"/>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21"/>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21"/>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21"/>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21"/>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21"/>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21"/>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21"/>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21"/>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21"/>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21"/>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21"/>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21"/>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21"/>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21"/>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21"/>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21"/>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21"/>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21"/>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21"/>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21"/>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21"/>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21"/>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21"/>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21"/>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21"/>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21"/>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21"/>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21"/>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21"/>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21"/>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21"/>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21"/>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21"/>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21"/>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21"/>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21"/>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21"/>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21"/>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21"/>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21"/>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21"/>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21"/>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21"/>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21"/>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21"/>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21"/>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21"/>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21"/>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21"/>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21"/>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21"/>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21"/>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21"/>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21"/>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21"/>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21"/>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21"/>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21"/>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21"/>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21"/>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21"/>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21"/>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21"/>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21"/>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21"/>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21"/>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21"/>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21"/>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21"/>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21"/>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21"/>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21"/>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21"/>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21"/>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21"/>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21"/>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21"/>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21"/>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21"/>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21"/>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21"/>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21"/>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21"/>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21"/>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21"/>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21"/>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21"/>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21"/>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21"/>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21"/>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1" name="Google Shape;3191;p21"/>
          <p:cNvGrpSpPr/>
          <p:nvPr/>
        </p:nvGrpSpPr>
        <p:grpSpPr>
          <a:xfrm>
            <a:off x="347375" y="249475"/>
            <a:ext cx="8449275" cy="4648800"/>
            <a:chOff x="347375" y="249475"/>
            <a:chExt cx="8449275" cy="4648800"/>
          </a:xfrm>
        </p:grpSpPr>
        <p:grpSp>
          <p:nvGrpSpPr>
            <p:cNvPr id="3192" name="Google Shape;3192;p21"/>
            <p:cNvGrpSpPr/>
            <p:nvPr/>
          </p:nvGrpSpPr>
          <p:grpSpPr>
            <a:xfrm>
              <a:off x="347375" y="249475"/>
              <a:ext cx="8449200" cy="369900"/>
              <a:chOff x="347375" y="249475"/>
              <a:chExt cx="8449200" cy="369900"/>
            </a:xfrm>
          </p:grpSpPr>
          <p:sp>
            <p:nvSpPr>
              <p:cNvPr id="3193" name="Google Shape;3193;p21"/>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194" name="Google Shape;3194;p21"/>
              <p:cNvGrpSpPr/>
              <p:nvPr/>
            </p:nvGrpSpPr>
            <p:grpSpPr>
              <a:xfrm>
                <a:off x="7968325" y="355525"/>
                <a:ext cx="655400" cy="157800"/>
                <a:chOff x="7968325" y="355525"/>
                <a:chExt cx="655400" cy="157800"/>
              </a:xfrm>
            </p:grpSpPr>
            <p:sp>
              <p:nvSpPr>
                <p:cNvPr id="3195" name="Google Shape;3195;p21"/>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96" name="Google Shape;3196;p21"/>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197" name="Google Shape;3197;p21"/>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198" name="Google Shape;3198;p21"/>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199" name="Google Shape;3199;p21"/>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21"/>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01" name="Google Shape;3201;p21"/>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202" name="Google Shape;3202;p21"/>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203" name="Google Shape;3203;p21"/>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204" name="Google Shape;3204;p21"/>
          <p:cNvSpPr txBox="1">
            <a:spLocks noGrp="1"/>
          </p:cNvSpPr>
          <p:nvPr>
            <p:ph type="subTitle" idx="1"/>
          </p:nvPr>
        </p:nvSpPr>
        <p:spPr>
          <a:xfrm>
            <a:off x="1367125" y="198368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05" name="Google Shape;3205;p21"/>
          <p:cNvSpPr txBox="1">
            <a:spLocks noGrp="1"/>
          </p:cNvSpPr>
          <p:nvPr>
            <p:ph type="subTitle" idx="2"/>
          </p:nvPr>
        </p:nvSpPr>
        <p:spPr>
          <a:xfrm>
            <a:off x="1367125" y="2301074"/>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6" name="Google Shape;3206;p21"/>
          <p:cNvSpPr txBox="1">
            <a:spLocks noGrp="1"/>
          </p:cNvSpPr>
          <p:nvPr>
            <p:ph type="subTitle" idx="3"/>
          </p:nvPr>
        </p:nvSpPr>
        <p:spPr>
          <a:xfrm>
            <a:off x="3632850" y="198368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07" name="Google Shape;3207;p21"/>
          <p:cNvSpPr txBox="1">
            <a:spLocks noGrp="1"/>
          </p:cNvSpPr>
          <p:nvPr>
            <p:ph type="subTitle" idx="4"/>
          </p:nvPr>
        </p:nvSpPr>
        <p:spPr>
          <a:xfrm>
            <a:off x="3632850" y="2301074"/>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8" name="Google Shape;3208;p21"/>
          <p:cNvSpPr txBox="1">
            <a:spLocks noGrp="1"/>
          </p:cNvSpPr>
          <p:nvPr>
            <p:ph type="subTitle" idx="5"/>
          </p:nvPr>
        </p:nvSpPr>
        <p:spPr>
          <a:xfrm>
            <a:off x="5898575" y="198368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09" name="Google Shape;3209;p21"/>
          <p:cNvSpPr txBox="1">
            <a:spLocks noGrp="1"/>
          </p:cNvSpPr>
          <p:nvPr>
            <p:ph type="subTitle" idx="6"/>
          </p:nvPr>
        </p:nvSpPr>
        <p:spPr>
          <a:xfrm>
            <a:off x="5898575" y="2301074"/>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0" name="Google Shape;3210;p21"/>
          <p:cNvSpPr txBox="1">
            <a:spLocks noGrp="1"/>
          </p:cNvSpPr>
          <p:nvPr>
            <p:ph type="subTitle" idx="7"/>
          </p:nvPr>
        </p:nvSpPr>
        <p:spPr>
          <a:xfrm>
            <a:off x="2499988" y="357156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11" name="Google Shape;3211;p21"/>
          <p:cNvSpPr txBox="1">
            <a:spLocks noGrp="1"/>
          </p:cNvSpPr>
          <p:nvPr>
            <p:ph type="subTitle" idx="8"/>
          </p:nvPr>
        </p:nvSpPr>
        <p:spPr>
          <a:xfrm>
            <a:off x="2499975" y="3888975"/>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2" name="Google Shape;3212;p21"/>
          <p:cNvSpPr txBox="1">
            <a:spLocks noGrp="1"/>
          </p:cNvSpPr>
          <p:nvPr>
            <p:ph type="subTitle" idx="9"/>
          </p:nvPr>
        </p:nvSpPr>
        <p:spPr>
          <a:xfrm>
            <a:off x="4765713" y="3571561"/>
            <a:ext cx="18783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213" name="Google Shape;3213;p21"/>
          <p:cNvSpPr txBox="1">
            <a:spLocks noGrp="1"/>
          </p:cNvSpPr>
          <p:nvPr>
            <p:ph type="subTitle" idx="13"/>
          </p:nvPr>
        </p:nvSpPr>
        <p:spPr>
          <a:xfrm>
            <a:off x="4765700" y="3888975"/>
            <a:ext cx="1878300" cy="55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4" name="Google Shape;3214;p21">
            <a:hlinkClick r:id="" action="ppaction://hlinkshowjump?jump=previousslide"/>
          </p:cNvPr>
          <p:cNvSpPr txBox="1">
            <a:spLocks noGrp="1"/>
          </p:cNvSpPr>
          <p:nvPr>
            <p:ph type="subTitle" idx="14"/>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15" name="Google Shape;3215;p21">
            <a:hlinkClick r:id="" action="ppaction://hlinkshowjump?jump=nextslide"/>
          </p:cNvPr>
          <p:cNvSpPr txBox="1">
            <a:spLocks noGrp="1"/>
          </p:cNvSpPr>
          <p:nvPr>
            <p:ph type="subTitle" idx="15"/>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six columns">
  <p:cSld name="BLANK_3">
    <p:spTree>
      <p:nvGrpSpPr>
        <p:cNvPr id="1" name="Shape 3216"/>
        <p:cNvGrpSpPr/>
        <p:nvPr/>
      </p:nvGrpSpPr>
      <p:grpSpPr>
        <a:xfrm>
          <a:off x="0" y="0"/>
          <a:ext cx="0" cy="0"/>
          <a:chOff x="0" y="0"/>
          <a:chExt cx="0" cy="0"/>
        </a:xfrm>
      </p:grpSpPr>
      <p:grpSp>
        <p:nvGrpSpPr>
          <p:cNvPr id="3217" name="Google Shape;3217;p22"/>
          <p:cNvGrpSpPr/>
          <p:nvPr/>
        </p:nvGrpSpPr>
        <p:grpSpPr>
          <a:xfrm>
            <a:off x="-4499" y="85"/>
            <a:ext cx="9153479" cy="5143338"/>
            <a:chOff x="-4499" y="85"/>
            <a:chExt cx="9153479" cy="5143338"/>
          </a:xfrm>
        </p:grpSpPr>
        <p:sp>
          <p:nvSpPr>
            <p:cNvPr id="3218" name="Google Shape;3218;p22"/>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22"/>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22"/>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22"/>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22"/>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22"/>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22"/>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22"/>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22"/>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22"/>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22"/>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22"/>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22"/>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22"/>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22"/>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22"/>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22"/>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22"/>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22"/>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22"/>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22"/>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22"/>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22"/>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22"/>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22"/>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22"/>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22"/>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22"/>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22"/>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22"/>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22"/>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22"/>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22"/>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22"/>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22"/>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22"/>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22"/>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22"/>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22"/>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22"/>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22"/>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22"/>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22"/>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22"/>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22"/>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22"/>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22"/>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22"/>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22"/>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22"/>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22"/>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22"/>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22"/>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22"/>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22"/>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22"/>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22"/>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22"/>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22"/>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22"/>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22"/>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22"/>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22"/>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22"/>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22"/>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22"/>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22"/>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22"/>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22"/>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22"/>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22"/>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22"/>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22"/>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22"/>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22"/>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22"/>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22"/>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22"/>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22"/>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22"/>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22"/>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22"/>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22"/>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22"/>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22"/>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22"/>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22"/>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22"/>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22"/>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22"/>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22"/>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22"/>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22"/>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22"/>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22"/>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22"/>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22"/>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22"/>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22"/>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22"/>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22"/>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22"/>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22"/>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22"/>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22"/>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22"/>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22"/>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22"/>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22"/>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22"/>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22"/>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22"/>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22"/>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22"/>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22"/>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22"/>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22"/>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22"/>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22"/>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22"/>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22"/>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22"/>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22"/>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22"/>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22"/>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22"/>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22"/>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22"/>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22"/>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22"/>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22"/>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22"/>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22"/>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22"/>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22"/>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22"/>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22"/>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22"/>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22"/>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22"/>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22"/>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22"/>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22"/>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22"/>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22"/>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22"/>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22"/>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22"/>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22"/>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7" name="Google Shape;3367;p22"/>
          <p:cNvGrpSpPr/>
          <p:nvPr/>
        </p:nvGrpSpPr>
        <p:grpSpPr>
          <a:xfrm>
            <a:off x="347375" y="249475"/>
            <a:ext cx="8449275" cy="4648800"/>
            <a:chOff x="347375" y="249475"/>
            <a:chExt cx="8449275" cy="4648800"/>
          </a:xfrm>
        </p:grpSpPr>
        <p:grpSp>
          <p:nvGrpSpPr>
            <p:cNvPr id="3368" name="Google Shape;3368;p22"/>
            <p:cNvGrpSpPr/>
            <p:nvPr/>
          </p:nvGrpSpPr>
          <p:grpSpPr>
            <a:xfrm>
              <a:off x="347375" y="249475"/>
              <a:ext cx="8449200" cy="369900"/>
              <a:chOff x="347375" y="249475"/>
              <a:chExt cx="8449200" cy="369900"/>
            </a:xfrm>
          </p:grpSpPr>
          <p:sp>
            <p:nvSpPr>
              <p:cNvPr id="3369" name="Google Shape;3369;p22"/>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370" name="Google Shape;3370;p22"/>
              <p:cNvGrpSpPr/>
              <p:nvPr/>
            </p:nvGrpSpPr>
            <p:grpSpPr>
              <a:xfrm>
                <a:off x="7968325" y="355525"/>
                <a:ext cx="655400" cy="157800"/>
                <a:chOff x="7968325" y="355525"/>
                <a:chExt cx="655400" cy="157800"/>
              </a:xfrm>
            </p:grpSpPr>
            <p:sp>
              <p:nvSpPr>
                <p:cNvPr id="3371" name="Google Shape;3371;p22"/>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2" name="Google Shape;3372;p22"/>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373" name="Google Shape;3373;p22"/>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4" name="Google Shape;3374;p22"/>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375" name="Google Shape;3375;p22"/>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22"/>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77" name="Google Shape;3377;p22"/>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378" name="Google Shape;3378;p22"/>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379" name="Google Shape;3379;p22"/>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80" name="Google Shape;3380;p22"/>
          <p:cNvSpPr txBox="1">
            <a:spLocks noGrp="1"/>
          </p:cNvSpPr>
          <p:nvPr>
            <p:ph type="subTitle" idx="1"/>
          </p:nvPr>
        </p:nvSpPr>
        <p:spPr>
          <a:xfrm>
            <a:off x="1486485" y="1273101"/>
            <a:ext cx="18783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1" name="Google Shape;3381;p22"/>
          <p:cNvSpPr txBox="1">
            <a:spLocks noGrp="1"/>
          </p:cNvSpPr>
          <p:nvPr>
            <p:ph type="subTitle" idx="2"/>
          </p:nvPr>
        </p:nvSpPr>
        <p:spPr>
          <a:xfrm>
            <a:off x="1486475" y="1590500"/>
            <a:ext cx="1878300" cy="5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2" name="Google Shape;3382;p22"/>
          <p:cNvSpPr txBox="1">
            <a:spLocks noGrp="1"/>
          </p:cNvSpPr>
          <p:nvPr>
            <p:ph type="subTitle" idx="3"/>
          </p:nvPr>
        </p:nvSpPr>
        <p:spPr>
          <a:xfrm>
            <a:off x="5785410" y="1270976"/>
            <a:ext cx="18783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3" name="Google Shape;3383;p22"/>
          <p:cNvSpPr txBox="1">
            <a:spLocks noGrp="1"/>
          </p:cNvSpPr>
          <p:nvPr>
            <p:ph type="subTitle" idx="4"/>
          </p:nvPr>
        </p:nvSpPr>
        <p:spPr>
          <a:xfrm>
            <a:off x="5785400" y="1588375"/>
            <a:ext cx="1878300" cy="58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4" name="Google Shape;3384;p22"/>
          <p:cNvSpPr txBox="1">
            <a:spLocks noGrp="1"/>
          </p:cNvSpPr>
          <p:nvPr>
            <p:ph type="subTitle" idx="5"/>
          </p:nvPr>
        </p:nvSpPr>
        <p:spPr>
          <a:xfrm>
            <a:off x="5785410" y="2311101"/>
            <a:ext cx="18783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5" name="Google Shape;3385;p22"/>
          <p:cNvSpPr txBox="1">
            <a:spLocks noGrp="1"/>
          </p:cNvSpPr>
          <p:nvPr>
            <p:ph type="subTitle" idx="6"/>
          </p:nvPr>
        </p:nvSpPr>
        <p:spPr>
          <a:xfrm>
            <a:off x="5785400" y="2628501"/>
            <a:ext cx="1878300" cy="58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6" name="Google Shape;3386;p22"/>
          <p:cNvSpPr txBox="1">
            <a:spLocks noGrp="1"/>
          </p:cNvSpPr>
          <p:nvPr>
            <p:ph type="subTitle" idx="7"/>
          </p:nvPr>
        </p:nvSpPr>
        <p:spPr>
          <a:xfrm>
            <a:off x="1486485" y="3350151"/>
            <a:ext cx="18783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7" name="Google Shape;3387;p22"/>
          <p:cNvSpPr txBox="1">
            <a:spLocks noGrp="1"/>
          </p:cNvSpPr>
          <p:nvPr>
            <p:ph type="subTitle" idx="8"/>
          </p:nvPr>
        </p:nvSpPr>
        <p:spPr>
          <a:xfrm>
            <a:off x="1486475" y="3668625"/>
            <a:ext cx="1878300" cy="5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8" name="Google Shape;3388;p22"/>
          <p:cNvSpPr txBox="1">
            <a:spLocks noGrp="1"/>
          </p:cNvSpPr>
          <p:nvPr>
            <p:ph type="subTitle" idx="9"/>
          </p:nvPr>
        </p:nvSpPr>
        <p:spPr>
          <a:xfrm>
            <a:off x="1486485" y="2311081"/>
            <a:ext cx="1878300" cy="393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89" name="Google Shape;3389;p22"/>
          <p:cNvSpPr txBox="1">
            <a:spLocks noGrp="1"/>
          </p:cNvSpPr>
          <p:nvPr>
            <p:ph type="subTitle" idx="13"/>
          </p:nvPr>
        </p:nvSpPr>
        <p:spPr>
          <a:xfrm>
            <a:off x="1486475" y="2628475"/>
            <a:ext cx="1878300" cy="58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0" name="Google Shape;3390;p22"/>
          <p:cNvSpPr txBox="1">
            <a:spLocks noGrp="1"/>
          </p:cNvSpPr>
          <p:nvPr>
            <p:ph type="subTitle" idx="14"/>
          </p:nvPr>
        </p:nvSpPr>
        <p:spPr>
          <a:xfrm>
            <a:off x="5785410" y="3350151"/>
            <a:ext cx="1878300" cy="393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3391" name="Google Shape;3391;p22"/>
          <p:cNvSpPr txBox="1">
            <a:spLocks noGrp="1"/>
          </p:cNvSpPr>
          <p:nvPr>
            <p:ph type="subTitle" idx="15"/>
          </p:nvPr>
        </p:nvSpPr>
        <p:spPr>
          <a:xfrm>
            <a:off x="5785400" y="3668625"/>
            <a:ext cx="1878300" cy="58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2" name="Google Shape;3392;p22">
            <a:hlinkClick r:id="" action="ppaction://hlinkshowjump?jump=previousslide"/>
          </p:cNvPr>
          <p:cNvSpPr txBox="1">
            <a:spLocks noGrp="1"/>
          </p:cNvSpPr>
          <p:nvPr>
            <p:ph type="subTitle" idx="16"/>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393" name="Google Shape;3393;p22">
            <a:hlinkClick r:id="" action="ppaction://hlinkshowjump?jump=nextslide"/>
          </p:cNvPr>
          <p:cNvSpPr txBox="1">
            <a:spLocks noGrp="1"/>
          </p:cNvSpPr>
          <p:nvPr>
            <p:ph type="subTitle" idx="17"/>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p:cSld name="BLANK_9">
    <p:spTree>
      <p:nvGrpSpPr>
        <p:cNvPr id="1" name="Shape 3394"/>
        <p:cNvGrpSpPr/>
        <p:nvPr/>
      </p:nvGrpSpPr>
      <p:grpSpPr>
        <a:xfrm>
          <a:off x="0" y="0"/>
          <a:ext cx="0" cy="0"/>
          <a:chOff x="0" y="0"/>
          <a:chExt cx="0" cy="0"/>
        </a:xfrm>
      </p:grpSpPr>
      <p:grpSp>
        <p:nvGrpSpPr>
          <p:cNvPr id="3395" name="Google Shape;3395;p23"/>
          <p:cNvGrpSpPr/>
          <p:nvPr/>
        </p:nvGrpSpPr>
        <p:grpSpPr>
          <a:xfrm>
            <a:off x="-4499" y="85"/>
            <a:ext cx="9153479" cy="5143338"/>
            <a:chOff x="-4499" y="85"/>
            <a:chExt cx="9153479" cy="5143338"/>
          </a:xfrm>
        </p:grpSpPr>
        <p:sp>
          <p:nvSpPr>
            <p:cNvPr id="3396" name="Google Shape;3396;p23"/>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23"/>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23"/>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23"/>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23"/>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23"/>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23"/>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23"/>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23"/>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23"/>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23"/>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23"/>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23"/>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23"/>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23"/>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23"/>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23"/>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23"/>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23"/>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23"/>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23"/>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23"/>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23"/>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23"/>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23"/>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23"/>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23"/>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23"/>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23"/>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23"/>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23"/>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23"/>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23"/>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23"/>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23"/>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23"/>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23"/>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23"/>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23"/>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23"/>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23"/>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23"/>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23"/>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23"/>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23"/>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23"/>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23"/>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23"/>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23"/>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23"/>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23"/>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23"/>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23"/>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23"/>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23"/>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23"/>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23"/>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23"/>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23"/>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23"/>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23"/>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23"/>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23"/>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23"/>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23"/>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23"/>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23"/>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23"/>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23"/>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23"/>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23"/>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23"/>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23"/>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23"/>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23"/>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23"/>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23"/>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23"/>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23"/>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23"/>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23"/>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23"/>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23"/>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23"/>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23"/>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23"/>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23"/>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23"/>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23"/>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23"/>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23"/>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23"/>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23"/>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23"/>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23"/>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23"/>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23"/>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23"/>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23"/>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23"/>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23"/>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23"/>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23"/>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23"/>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23"/>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23"/>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23"/>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23"/>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23"/>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23"/>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23"/>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23"/>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23"/>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23"/>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23"/>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23"/>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23"/>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23"/>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23"/>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23"/>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23"/>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23"/>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23"/>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23"/>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23"/>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23"/>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23"/>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23"/>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23"/>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23"/>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23"/>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23"/>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23"/>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23"/>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23"/>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23"/>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23"/>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23"/>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23"/>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23"/>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23"/>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23"/>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23"/>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23"/>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23"/>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23"/>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23"/>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23"/>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23"/>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5" name="Google Shape;3545;p23"/>
          <p:cNvGrpSpPr/>
          <p:nvPr/>
        </p:nvGrpSpPr>
        <p:grpSpPr>
          <a:xfrm>
            <a:off x="347375" y="249475"/>
            <a:ext cx="8449275" cy="4648800"/>
            <a:chOff x="347375" y="249475"/>
            <a:chExt cx="8449275" cy="4648800"/>
          </a:xfrm>
        </p:grpSpPr>
        <p:grpSp>
          <p:nvGrpSpPr>
            <p:cNvPr id="3546" name="Google Shape;3546;p23"/>
            <p:cNvGrpSpPr/>
            <p:nvPr/>
          </p:nvGrpSpPr>
          <p:grpSpPr>
            <a:xfrm>
              <a:off x="347375" y="249475"/>
              <a:ext cx="8449200" cy="369900"/>
              <a:chOff x="347375" y="249475"/>
              <a:chExt cx="8449200" cy="369900"/>
            </a:xfrm>
          </p:grpSpPr>
          <p:sp>
            <p:nvSpPr>
              <p:cNvPr id="3547" name="Google Shape;3547;p23"/>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548" name="Google Shape;3548;p23"/>
              <p:cNvGrpSpPr/>
              <p:nvPr/>
            </p:nvGrpSpPr>
            <p:grpSpPr>
              <a:xfrm>
                <a:off x="7968325" y="355525"/>
                <a:ext cx="655400" cy="157800"/>
                <a:chOff x="7968325" y="355525"/>
                <a:chExt cx="655400" cy="157800"/>
              </a:xfrm>
            </p:grpSpPr>
            <p:sp>
              <p:nvSpPr>
                <p:cNvPr id="3549" name="Google Shape;3549;p23"/>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0" name="Google Shape;3550;p23"/>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551" name="Google Shape;3551;p23"/>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2" name="Google Shape;3552;p23"/>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553" name="Google Shape;3553;p23"/>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23"/>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5" name="Google Shape;3555;p23"/>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556" name="Google Shape;3556;p23"/>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557" name="Google Shape;3557;p23"/>
          <p:cNvSpPr txBox="1">
            <a:spLocks noGrp="1"/>
          </p:cNvSpPr>
          <p:nvPr>
            <p:ph type="title"/>
          </p:nvPr>
        </p:nvSpPr>
        <p:spPr>
          <a:xfrm>
            <a:off x="4328150" y="1603199"/>
            <a:ext cx="3438300" cy="116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9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558" name="Google Shape;3558;p23"/>
          <p:cNvSpPr txBox="1">
            <a:spLocks noGrp="1"/>
          </p:cNvSpPr>
          <p:nvPr>
            <p:ph type="subTitle" idx="1"/>
          </p:nvPr>
        </p:nvSpPr>
        <p:spPr>
          <a:xfrm>
            <a:off x="4328150" y="2884194"/>
            <a:ext cx="3438300" cy="85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3559" name="Google Shape;3559;p23">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60" name="Google Shape;3560;p23">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1">
  <p:cSld name="BLANK_11">
    <p:spTree>
      <p:nvGrpSpPr>
        <p:cNvPr id="1" name="Shape 3561"/>
        <p:cNvGrpSpPr/>
        <p:nvPr/>
      </p:nvGrpSpPr>
      <p:grpSpPr>
        <a:xfrm>
          <a:off x="0" y="0"/>
          <a:ext cx="0" cy="0"/>
          <a:chOff x="0" y="0"/>
          <a:chExt cx="0" cy="0"/>
        </a:xfrm>
      </p:grpSpPr>
      <p:grpSp>
        <p:nvGrpSpPr>
          <p:cNvPr id="3562" name="Google Shape;3562;p24"/>
          <p:cNvGrpSpPr/>
          <p:nvPr/>
        </p:nvGrpSpPr>
        <p:grpSpPr>
          <a:xfrm>
            <a:off x="-4499" y="85"/>
            <a:ext cx="9153479" cy="5143338"/>
            <a:chOff x="-4499" y="85"/>
            <a:chExt cx="9153479" cy="5143338"/>
          </a:xfrm>
        </p:grpSpPr>
        <p:sp>
          <p:nvSpPr>
            <p:cNvPr id="3563" name="Google Shape;3563;p24"/>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24"/>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24"/>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24"/>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24"/>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24"/>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24"/>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24"/>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24"/>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24"/>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24"/>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24"/>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24"/>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24"/>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24"/>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24"/>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24"/>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24"/>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24"/>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24"/>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24"/>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24"/>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24"/>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24"/>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24"/>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24"/>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24"/>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24"/>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24"/>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24"/>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24"/>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24"/>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24"/>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24"/>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24"/>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24"/>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24"/>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24"/>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24"/>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24"/>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24"/>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24"/>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24"/>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24"/>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24"/>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24"/>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24"/>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24"/>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24"/>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24"/>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24"/>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24"/>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24"/>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24"/>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24"/>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24"/>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24"/>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24"/>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24"/>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24"/>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24"/>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24"/>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24"/>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24"/>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24"/>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24"/>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24"/>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24"/>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24"/>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24"/>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24"/>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24"/>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24"/>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24"/>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24"/>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24"/>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24"/>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24"/>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24"/>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24"/>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24"/>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24"/>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24"/>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24"/>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24"/>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24"/>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24"/>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24"/>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24"/>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24"/>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24"/>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24"/>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24"/>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24"/>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24"/>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24"/>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24"/>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24"/>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24"/>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24"/>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24"/>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24"/>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24"/>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24"/>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24"/>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24"/>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24"/>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24"/>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24"/>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24"/>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24"/>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24"/>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24"/>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24"/>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24"/>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24"/>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24"/>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24"/>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24"/>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24"/>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24"/>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24"/>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24"/>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24"/>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24"/>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24"/>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24"/>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24"/>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24"/>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24"/>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24"/>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24"/>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24"/>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24"/>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24"/>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24"/>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24"/>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24"/>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24"/>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24"/>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24"/>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24"/>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24"/>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24"/>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24"/>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24"/>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24"/>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24"/>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24"/>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2" name="Google Shape;3712;p24"/>
          <p:cNvGrpSpPr/>
          <p:nvPr/>
        </p:nvGrpSpPr>
        <p:grpSpPr>
          <a:xfrm>
            <a:off x="347375" y="249475"/>
            <a:ext cx="8449275" cy="4648800"/>
            <a:chOff x="347375" y="249475"/>
            <a:chExt cx="8449275" cy="4648800"/>
          </a:xfrm>
        </p:grpSpPr>
        <p:grpSp>
          <p:nvGrpSpPr>
            <p:cNvPr id="3713" name="Google Shape;3713;p24"/>
            <p:cNvGrpSpPr/>
            <p:nvPr/>
          </p:nvGrpSpPr>
          <p:grpSpPr>
            <a:xfrm>
              <a:off x="347375" y="249475"/>
              <a:ext cx="8449200" cy="369900"/>
              <a:chOff x="347375" y="249475"/>
              <a:chExt cx="8449200" cy="369900"/>
            </a:xfrm>
          </p:grpSpPr>
          <p:sp>
            <p:nvSpPr>
              <p:cNvPr id="3714" name="Google Shape;3714;p24"/>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715" name="Google Shape;3715;p24"/>
              <p:cNvGrpSpPr/>
              <p:nvPr/>
            </p:nvGrpSpPr>
            <p:grpSpPr>
              <a:xfrm>
                <a:off x="7968325" y="355525"/>
                <a:ext cx="655400" cy="157800"/>
                <a:chOff x="7968325" y="355525"/>
                <a:chExt cx="655400" cy="157800"/>
              </a:xfrm>
            </p:grpSpPr>
            <p:sp>
              <p:nvSpPr>
                <p:cNvPr id="3716" name="Google Shape;3716;p24"/>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7" name="Google Shape;3717;p24"/>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718" name="Google Shape;3718;p24"/>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19" name="Google Shape;3719;p24"/>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720" name="Google Shape;3720;p24"/>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24"/>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22" name="Google Shape;3722;p24"/>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723" name="Google Shape;3723;p24"/>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724" name="Google Shape;3724;p24"/>
          <p:cNvSpPr txBox="1">
            <a:spLocks noGrp="1"/>
          </p:cNvSpPr>
          <p:nvPr>
            <p:ph type="title"/>
          </p:nvPr>
        </p:nvSpPr>
        <p:spPr>
          <a:xfrm>
            <a:off x="4181024" y="1629950"/>
            <a:ext cx="3487800" cy="13602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725" name="Google Shape;3725;p24"/>
          <p:cNvSpPr txBox="1">
            <a:spLocks noGrp="1"/>
          </p:cNvSpPr>
          <p:nvPr>
            <p:ph type="subTitle" idx="1"/>
          </p:nvPr>
        </p:nvSpPr>
        <p:spPr>
          <a:xfrm>
            <a:off x="4181024" y="3097561"/>
            <a:ext cx="3317100" cy="73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26" name="Google Shape;3726;p24">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27" name="Google Shape;3727;p24">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2">
  <p:cSld name="BLANK_17">
    <p:spTree>
      <p:nvGrpSpPr>
        <p:cNvPr id="1" name="Shape 3728"/>
        <p:cNvGrpSpPr/>
        <p:nvPr/>
      </p:nvGrpSpPr>
      <p:grpSpPr>
        <a:xfrm>
          <a:off x="0" y="0"/>
          <a:ext cx="0" cy="0"/>
          <a:chOff x="0" y="0"/>
          <a:chExt cx="0" cy="0"/>
        </a:xfrm>
      </p:grpSpPr>
      <p:grpSp>
        <p:nvGrpSpPr>
          <p:cNvPr id="3729" name="Google Shape;3729;p25"/>
          <p:cNvGrpSpPr/>
          <p:nvPr/>
        </p:nvGrpSpPr>
        <p:grpSpPr>
          <a:xfrm>
            <a:off x="-4499" y="85"/>
            <a:ext cx="9153479" cy="5143338"/>
            <a:chOff x="-4499" y="85"/>
            <a:chExt cx="9153479" cy="5143338"/>
          </a:xfrm>
        </p:grpSpPr>
        <p:sp>
          <p:nvSpPr>
            <p:cNvPr id="3730" name="Google Shape;3730;p25"/>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25"/>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25"/>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25"/>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25"/>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25"/>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25"/>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25"/>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25"/>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25"/>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25"/>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25"/>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25"/>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25"/>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25"/>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25"/>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25"/>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25"/>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25"/>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25"/>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25"/>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25"/>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25"/>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25"/>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25"/>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25"/>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25"/>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25"/>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25"/>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25"/>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25"/>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25"/>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25"/>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25"/>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25"/>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25"/>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25"/>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25"/>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25"/>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25"/>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25"/>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25"/>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25"/>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25"/>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25"/>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25"/>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25"/>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25"/>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25"/>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25"/>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25"/>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25"/>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25"/>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25"/>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25"/>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25"/>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25"/>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25"/>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25"/>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25"/>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25"/>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25"/>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25"/>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25"/>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25"/>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25"/>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25"/>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25"/>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25"/>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25"/>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25"/>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25"/>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25"/>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25"/>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25"/>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25"/>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25"/>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25"/>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25"/>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25"/>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25"/>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25"/>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25"/>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25"/>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25"/>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25"/>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25"/>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25"/>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25"/>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25"/>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25"/>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25"/>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25"/>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25"/>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25"/>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25"/>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25"/>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25"/>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25"/>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25"/>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25"/>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25"/>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25"/>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25"/>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25"/>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25"/>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25"/>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25"/>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25"/>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25"/>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25"/>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25"/>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25"/>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25"/>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25"/>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25"/>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25"/>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25"/>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25"/>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25"/>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25"/>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25"/>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25"/>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25"/>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25"/>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25"/>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25"/>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25"/>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25"/>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25"/>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25"/>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25"/>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25"/>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25"/>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25"/>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25"/>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25"/>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25"/>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25"/>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25"/>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25"/>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25"/>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25"/>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25"/>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25"/>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25"/>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25"/>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25"/>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25"/>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79" name="Google Shape;3879;p25"/>
          <p:cNvGrpSpPr/>
          <p:nvPr/>
        </p:nvGrpSpPr>
        <p:grpSpPr>
          <a:xfrm>
            <a:off x="347375" y="249475"/>
            <a:ext cx="8449275" cy="4648800"/>
            <a:chOff x="347375" y="249475"/>
            <a:chExt cx="8449275" cy="4648800"/>
          </a:xfrm>
        </p:grpSpPr>
        <p:grpSp>
          <p:nvGrpSpPr>
            <p:cNvPr id="3880" name="Google Shape;3880;p25"/>
            <p:cNvGrpSpPr/>
            <p:nvPr/>
          </p:nvGrpSpPr>
          <p:grpSpPr>
            <a:xfrm>
              <a:off x="347375" y="249475"/>
              <a:ext cx="8449200" cy="369900"/>
              <a:chOff x="347375" y="249475"/>
              <a:chExt cx="8449200" cy="369900"/>
            </a:xfrm>
          </p:grpSpPr>
          <p:sp>
            <p:nvSpPr>
              <p:cNvPr id="3881" name="Google Shape;3881;p25"/>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3882" name="Google Shape;3882;p25"/>
              <p:cNvGrpSpPr/>
              <p:nvPr/>
            </p:nvGrpSpPr>
            <p:grpSpPr>
              <a:xfrm>
                <a:off x="7968325" y="355525"/>
                <a:ext cx="655400" cy="157800"/>
                <a:chOff x="7968325" y="355525"/>
                <a:chExt cx="655400" cy="157800"/>
              </a:xfrm>
            </p:grpSpPr>
            <p:sp>
              <p:nvSpPr>
                <p:cNvPr id="3883" name="Google Shape;3883;p25"/>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4" name="Google Shape;3884;p25"/>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3885" name="Google Shape;3885;p25"/>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6" name="Google Shape;3886;p25"/>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3887" name="Google Shape;3887;p25"/>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25"/>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89" name="Google Shape;3889;p25"/>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3890" name="Google Shape;3890;p25"/>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3891" name="Google Shape;3891;p25"/>
          <p:cNvSpPr txBox="1">
            <a:spLocks noGrp="1"/>
          </p:cNvSpPr>
          <p:nvPr>
            <p:ph type="title"/>
          </p:nvPr>
        </p:nvSpPr>
        <p:spPr>
          <a:xfrm>
            <a:off x="954575" y="1718125"/>
            <a:ext cx="3044100" cy="874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892" name="Google Shape;3892;p25"/>
          <p:cNvSpPr txBox="1">
            <a:spLocks noGrp="1"/>
          </p:cNvSpPr>
          <p:nvPr>
            <p:ph type="subTitle" idx="1"/>
          </p:nvPr>
        </p:nvSpPr>
        <p:spPr>
          <a:xfrm>
            <a:off x="954575" y="2700032"/>
            <a:ext cx="30441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93" name="Google Shape;3893;p25">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894" name="Google Shape;3894;p25">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3">
  <p:cSld name="BLANK_18">
    <p:spTree>
      <p:nvGrpSpPr>
        <p:cNvPr id="1" name="Shape 3895"/>
        <p:cNvGrpSpPr/>
        <p:nvPr/>
      </p:nvGrpSpPr>
      <p:grpSpPr>
        <a:xfrm>
          <a:off x="0" y="0"/>
          <a:ext cx="0" cy="0"/>
          <a:chOff x="0" y="0"/>
          <a:chExt cx="0" cy="0"/>
        </a:xfrm>
      </p:grpSpPr>
      <p:grpSp>
        <p:nvGrpSpPr>
          <p:cNvPr id="3896" name="Google Shape;3896;p26"/>
          <p:cNvGrpSpPr/>
          <p:nvPr/>
        </p:nvGrpSpPr>
        <p:grpSpPr>
          <a:xfrm>
            <a:off x="-4499" y="85"/>
            <a:ext cx="9153479" cy="5143338"/>
            <a:chOff x="-4499" y="85"/>
            <a:chExt cx="9153479" cy="5143338"/>
          </a:xfrm>
        </p:grpSpPr>
        <p:sp>
          <p:nvSpPr>
            <p:cNvPr id="3897" name="Google Shape;3897;p26"/>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26"/>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26"/>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26"/>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26"/>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26"/>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26"/>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26"/>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26"/>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26"/>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26"/>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26"/>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26"/>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26"/>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26"/>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26"/>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26"/>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26"/>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26"/>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26"/>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26"/>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26"/>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26"/>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26"/>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26"/>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26"/>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26"/>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26"/>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26"/>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26"/>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26"/>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26"/>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26"/>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26"/>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26"/>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26"/>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26"/>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26"/>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26"/>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26"/>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26"/>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26"/>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26"/>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26"/>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26"/>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26"/>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26"/>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26"/>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26"/>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26"/>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6"/>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6"/>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6"/>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6"/>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6"/>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26"/>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26"/>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26"/>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26"/>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26"/>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26"/>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26"/>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26"/>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26"/>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26"/>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26"/>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26"/>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26"/>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26"/>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26"/>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26"/>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26"/>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26"/>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26"/>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26"/>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26"/>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26"/>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26"/>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26"/>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26"/>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26"/>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26"/>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26"/>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26"/>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26"/>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26"/>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26"/>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26"/>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26"/>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26"/>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26"/>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26"/>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26"/>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26"/>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26"/>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26"/>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26"/>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26"/>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26"/>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26"/>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26"/>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26"/>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26"/>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26"/>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26"/>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26"/>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26"/>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26"/>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26"/>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26"/>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26"/>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26"/>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26"/>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26"/>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26"/>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26"/>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26"/>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26"/>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26"/>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26"/>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26"/>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26"/>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26"/>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26"/>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26"/>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26"/>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26"/>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26"/>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26"/>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26"/>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26"/>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26"/>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26"/>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26"/>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26"/>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26"/>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26"/>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26"/>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26"/>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26"/>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26"/>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26"/>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26"/>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26"/>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26"/>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26"/>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26"/>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6" name="Google Shape;4046;p26"/>
          <p:cNvGrpSpPr/>
          <p:nvPr/>
        </p:nvGrpSpPr>
        <p:grpSpPr>
          <a:xfrm>
            <a:off x="347375" y="249475"/>
            <a:ext cx="8449275" cy="4648800"/>
            <a:chOff x="347375" y="249475"/>
            <a:chExt cx="8449275" cy="4648800"/>
          </a:xfrm>
        </p:grpSpPr>
        <p:grpSp>
          <p:nvGrpSpPr>
            <p:cNvPr id="4047" name="Google Shape;4047;p26"/>
            <p:cNvGrpSpPr/>
            <p:nvPr/>
          </p:nvGrpSpPr>
          <p:grpSpPr>
            <a:xfrm>
              <a:off x="347375" y="249475"/>
              <a:ext cx="8449200" cy="369900"/>
              <a:chOff x="347375" y="249475"/>
              <a:chExt cx="8449200" cy="369900"/>
            </a:xfrm>
          </p:grpSpPr>
          <p:sp>
            <p:nvSpPr>
              <p:cNvPr id="4048" name="Google Shape;4048;p26"/>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049" name="Google Shape;4049;p26"/>
              <p:cNvGrpSpPr/>
              <p:nvPr/>
            </p:nvGrpSpPr>
            <p:grpSpPr>
              <a:xfrm>
                <a:off x="7968325" y="355525"/>
                <a:ext cx="655400" cy="157800"/>
                <a:chOff x="7968325" y="355525"/>
                <a:chExt cx="655400" cy="157800"/>
              </a:xfrm>
            </p:grpSpPr>
            <p:sp>
              <p:nvSpPr>
                <p:cNvPr id="4050" name="Google Shape;4050;p26"/>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1" name="Google Shape;4051;p26"/>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052" name="Google Shape;4052;p26"/>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3" name="Google Shape;4053;p26"/>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054" name="Google Shape;4054;p26"/>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26"/>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56" name="Google Shape;4056;p26"/>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057" name="Google Shape;4057;p26"/>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4058" name="Google Shape;4058;p26"/>
          <p:cNvSpPr txBox="1">
            <a:spLocks noGrp="1"/>
          </p:cNvSpPr>
          <p:nvPr>
            <p:ph type="title"/>
          </p:nvPr>
        </p:nvSpPr>
        <p:spPr>
          <a:xfrm>
            <a:off x="5072950" y="1718125"/>
            <a:ext cx="3044100" cy="8745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59" name="Google Shape;4059;p26"/>
          <p:cNvSpPr txBox="1">
            <a:spLocks noGrp="1"/>
          </p:cNvSpPr>
          <p:nvPr>
            <p:ph type="subTitle" idx="1"/>
          </p:nvPr>
        </p:nvSpPr>
        <p:spPr>
          <a:xfrm>
            <a:off x="5072950" y="2700032"/>
            <a:ext cx="3044100" cy="73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60" name="Google Shape;4060;p26">
            <a:hlinkClick r:id="" action="ppaction://hlinkshowjump?jump=previousslide"/>
          </p:cNvPr>
          <p:cNvSpPr txBox="1">
            <a:spLocks noGrp="1"/>
          </p:cNvSpPr>
          <p:nvPr>
            <p:ph type="subTitle" idx="2"/>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061" name="Google Shape;4061;p26">
            <a:hlinkClick r:id="" action="ppaction://hlinkshowjump?jump=nextslide"/>
          </p:cNvPr>
          <p:cNvSpPr txBox="1">
            <a:spLocks noGrp="1"/>
          </p:cNvSpPr>
          <p:nvPr>
            <p:ph type="subTitle" idx="3"/>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BLANK_19">
    <p:spTree>
      <p:nvGrpSpPr>
        <p:cNvPr id="1" name="Shape 4062"/>
        <p:cNvGrpSpPr/>
        <p:nvPr/>
      </p:nvGrpSpPr>
      <p:grpSpPr>
        <a:xfrm>
          <a:off x="0" y="0"/>
          <a:ext cx="0" cy="0"/>
          <a:chOff x="0" y="0"/>
          <a:chExt cx="0" cy="0"/>
        </a:xfrm>
      </p:grpSpPr>
      <p:grpSp>
        <p:nvGrpSpPr>
          <p:cNvPr id="4063" name="Google Shape;4063;p27"/>
          <p:cNvGrpSpPr/>
          <p:nvPr/>
        </p:nvGrpSpPr>
        <p:grpSpPr>
          <a:xfrm>
            <a:off x="-4499" y="85"/>
            <a:ext cx="9153479" cy="5143338"/>
            <a:chOff x="-4499" y="85"/>
            <a:chExt cx="9153479" cy="5143338"/>
          </a:xfrm>
        </p:grpSpPr>
        <p:sp>
          <p:nvSpPr>
            <p:cNvPr id="4064" name="Google Shape;4064;p27"/>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27"/>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27"/>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27"/>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27"/>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27"/>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27"/>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27"/>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27"/>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27"/>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27"/>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27"/>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27"/>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27"/>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27"/>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27"/>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27"/>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27"/>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27"/>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27"/>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27"/>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27"/>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27"/>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27"/>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27"/>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27"/>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27"/>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27"/>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27"/>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27"/>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27"/>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27"/>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27"/>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27"/>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27"/>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27"/>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27"/>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27"/>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27"/>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27"/>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27"/>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27"/>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27"/>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27"/>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27"/>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27"/>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27"/>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27"/>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27"/>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27"/>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27"/>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27"/>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27"/>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27"/>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27"/>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27"/>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27"/>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27"/>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27"/>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27"/>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27"/>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27"/>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27"/>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27"/>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27"/>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27"/>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27"/>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27"/>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27"/>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27"/>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27"/>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27"/>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27"/>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27"/>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27"/>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27"/>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27"/>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27"/>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27"/>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27"/>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27"/>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27"/>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27"/>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27"/>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27"/>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27"/>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27"/>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27"/>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27"/>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27"/>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27"/>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27"/>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27"/>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27"/>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27"/>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27"/>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27"/>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27"/>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27"/>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27"/>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27"/>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27"/>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27"/>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27"/>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27"/>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27"/>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27"/>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27"/>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27"/>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27"/>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27"/>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27"/>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27"/>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27"/>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27"/>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27"/>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27"/>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27"/>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27"/>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27"/>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27"/>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27"/>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27"/>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27"/>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27"/>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27"/>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27"/>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27"/>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27"/>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27"/>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27"/>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27"/>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27"/>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27"/>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27"/>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27"/>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27"/>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27"/>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27"/>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27"/>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27"/>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27"/>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27"/>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27"/>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27"/>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27"/>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27"/>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27"/>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27"/>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3" name="Google Shape;4213;p27"/>
          <p:cNvGrpSpPr/>
          <p:nvPr/>
        </p:nvGrpSpPr>
        <p:grpSpPr>
          <a:xfrm>
            <a:off x="347375" y="249475"/>
            <a:ext cx="8449275" cy="4648800"/>
            <a:chOff x="347375" y="249475"/>
            <a:chExt cx="8449275" cy="4648800"/>
          </a:xfrm>
        </p:grpSpPr>
        <p:grpSp>
          <p:nvGrpSpPr>
            <p:cNvPr id="4214" name="Google Shape;4214;p27"/>
            <p:cNvGrpSpPr/>
            <p:nvPr/>
          </p:nvGrpSpPr>
          <p:grpSpPr>
            <a:xfrm>
              <a:off x="347375" y="249475"/>
              <a:ext cx="8449200" cy="369900"/>
              <a:chOff x="347375" y="249475"/>
              <a:chExt cx="8449200" cy="369900"/>
            </a:xfrm>
          </p:grpSpPr>
          <p:sp>
            <p:nvSpPr>
              <p:cNvPr id="4215" name="Google Shape;4215;p27"/>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216" name="Google Shape;4216;p27"/>
              <p:cNvGrpSpPr/>
              <p:nvPr/>
            </p:nvGrpSpPr>
            <p:grpSpPr>
              <a:xfrm>
                <a:off x="7968325" y="355525"/>
                <a:ext cx="655400" cy="157800"/>
                <a:chOff x="7968325" y="355525"/>
                <a:chExt cx="655400" cy="157800"/>
              </a:xfrm>
            </p:grpSpPr>
            <p:sp>
              <p:nvSpPr>
                <p:cNvPr id="4217" name="Google Shape;4217;p27"/>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18" name="Google Shape;4218;p27"/>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219" name="Google Shape;4219;p27"/>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0" name="Google Shape;4220;p27"/>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221" name="Google Shape;4221;p27"/>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27"/>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23" name="Google Shape;4223;p27"/>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224" name="Google Shape;4224;p27"/>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4225" name="Google Shape;4225;p27"/>
          <p:cNvSpPr txBox="1">
            <a:spLocks noGrp="1"/>
          </p:cNvSpPr>
          <p:nvPr>
            <p:ph type="subTitle" idx="1"/>
          </p:nvPr>
        </p:nvSpPr>
        <p:spPr>
          <a:xfrm>
            <a:off x="1186788" y="2871149"/>
            <a:ext cx="3044100" cy="735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26" name="Google Shape;4226;p27"/>
          <p:cNvSpPr txBox="1">
            <a:spLocks noGrp="1"/>
          </p:cNvSpPr>
          <p:nvPr>
            <p:ph type="title"/>
          </p:nvPr>
        </p:nvSpPr>
        <p:spPr>
          <a:xfrm>
            <a:off x="815012" y="1827700"/>
            <a:ext cx="3783900" cy="907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227" name="Google Shape;4227;p27">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28" name="Google Shape;4228;p27">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BLANK_10">
    <p:spTree>
      <p:nvGrpSpPr>
        <p:cNvPr id="1" name="Shape 4229"/>
        <p:cNvGrpSpPr/>
        <p:nvPr/>
      </p:nvGrpSpPr>
      <p:grpSpPr>
        <a:xfrm>
          <a:off x="0" y="0"/>
          <a:ext cx="0" cy="0"/>
          <a:chOff x="0" y="0"/>
          <a:chExt cx="0" cy="0"/>
        </a:xfrm>
      </p:grpSpPr>
      <p:grpSp>
        <p:nvGrpSpPr>
          <p:cNvPr id="4230" name="Google Shape;4230;p28"/>
          <p:cNvGrpSpPr/>
          <p:nvPr/>
        </p:nvGrpSpPr>
        <p:grpSpPr>
          <a:xfrm>
            <a:off x="-4499" y="85"/>
            <a:ext cx="9153479" cy="5143338"/>
            <a:chOff x="-4499" y="85"/>
            <a:chExt cx="9153479" cy="5143338"/>
          </a:xfrm>
        </p:grpSpPr>
        <p:sp>
          <p:nvSpPr>
            <p:cNvPr id="4231" name="Google Shape;4231;p28"/>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28"/>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28"/>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28"/>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28"/>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28"/>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28"/>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28"/>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28"/>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28"/>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28"/>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28"/>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28"/>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28"/>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28"/>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28"/>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28"/>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28"/>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28"/>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28"/>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28"/>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28"/>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28"/>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28"/>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28"/>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28"/>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28"/>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28"/>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28"/>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28"/>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28"/>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28"/>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28"/>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28"/>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28"/>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28"/>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28"/>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28"/>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28"/>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28"/>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28"/>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28"/>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28"/>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28"/>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28"/>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28"/>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28"/>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28"/>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28"/>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28"/>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28"/>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28"/>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28"/>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28"/>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28"/>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28"/>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28"/>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28"/>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28"/>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28"/>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28"/>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28"/>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28"/>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28"/>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28"/>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28"/>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28"/>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28"/>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28"/>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28"/>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28"/>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28"/>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28"/>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28"/>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28"/>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28"/>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28"/>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28"/>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28"/>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28"/>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28"/>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28"/>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28"/>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28"/>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28"/>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28"/>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28"/>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28"/>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28"/>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28"/>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28"/>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28"/>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28"/>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28"/>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28"/>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28"/>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28"/>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28"/>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28"/>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28"/>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28"/>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28"/>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28"/>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28"/>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28"/>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28"/>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28"/>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28"/>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28"/>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28"/>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28"/>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28"/>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28"/>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28"/>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28"/>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28"/>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28"/>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28"/>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28"/>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28"/>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28"/>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28"/>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28"/>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28"/>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28"/>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28"/>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28"/>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28"/>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28"/>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28"/>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28"/>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28"/>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28"/>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28"/>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28"/>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28"/>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28"/>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28"/>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28"/>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28"/>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28"/>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28"/>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28"/>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28"/>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28"/>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6" name="Google Shape;4376;p28"/>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28"/>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28"/>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28"/>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0" name="Google Shape;4380;p28"/>
          <p:cNvGrpSpPr/>
          <p:nvPr/>
        </p:nvGrpSpPr>
        <p:grpSpPr>
          <a:xfrm>
            <a:off x="347375" y="249475"/>
            <a:ext cx="8449275" cy="4648800"/>
            <a:chOff x="347375" y="249475"/>
            <a:chExt cx="8449275" cy="4648800"/>
          </a:xfrm>
        </p:grpSpPr>
        <p:grpSp>
          <p:nvGrpSpPr>
            <p:cNvPr id="4381" name="Google Shape;4381;p28"/>
            <p:cNvGrpSpPr/>
            <p:nvPr/>
          </p:nvGrpSpPr>
          <p:grpSpPr>
            <a:xfrm>
              <a:off x="347375" y="249475"/>
              <a:ext cx="8449200" cy="369900"/>
              <a:chOff x="347375" y="249475"/>
              <a:chExt cx="8449200" cy="369900"/>
            </a:xfrm>
          </p:grpSpPr>
          <p:sp>
            <p:nvSpPr>
              <p:cNvPr id="4382" name="Google Shape;4382;p28"/>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383" name="Google Shape;4383;p28"/>
              <p:cNvGrpSpPr/>
              <p:nvPr/>
            </p:nvGrpSpPr>
            <p:grpSpPr>
              <a:xfrm>
                <a:off x="7968325" y="355525"/>
                <a:ext cx="655400" cy="157800"/>
                <a:chOff x="7968325" y="355525"/>
                <a:chExt cx="655400" cy="157800"/>
              </a:xfrm>
            </p:grpSpPr>
            <p:sp>
              <p:nvSpPr>
                <p:cNvPr id="4384" name="Google Shape;4384;p28"/>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85" name="Google Shape;4385;p28"/>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386" name="Google Shape;4386;p28"/>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87" name="Google Shape;4387;p28"/>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388" name="Google Shape;4388;p28"/>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28"/>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90" name="Google Shape;4390;p28"/>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391" name="Google Shape;4391;p28"/>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4392" name="Google Shape;4392;p28"/>
          <p:cNvSpPr txBox="1">
            <a:spLocks noGrp="1"/>
          </p:cNvSpPr>
          <p:nvPr>
            <p:ph type="title" hasCustomPrompt="1"/>
          </p:nvPr>
        </p:nvSpPr>
        <p:spPr>
          <a:xfrm>
            <a:off x="1192549" y="1526564"/>
            <a:ext cx="3998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400"/>
              <a:buNone/>
              <a:defRPr sz="5000"/>
            </a:lvl1pPr>
            <a:lvl2pPr lvl="1" algn="ctr" rtl="0">
              <a:spcBef>
                <a:spcPts val="0"/>
              </a:spcBef>
              <a:spcAft>
                <a:spcPts val="0"/>
              </a:spcAft>
              <a:buSzPts val="6400"/>
              <a:buNone/>
              <a:defRPr sz="6400"/>
            </a:lvl2pPr>
            <a:lvl3pPr lvl="2" algn="ctr" rtl="0">
              <a:spcBef>
                <a:spcPts val="0"/>
              </a:spcBef>
              <a:spcAft>
                <a:spcPts val="0"/>
              </a:spcAft>
              <a:buSzPts val="6400"/>
              <a:buNone/>
              <a:defRPr sz="6400"/>
            </a:lvl3pPr>
            <a:lvl4pPr lvl="3" algn="ctr" rtl="0">
              <a:spcBef>
                <a:spcPts val="0"/>
              </a:spcBef>
              <a:spcAft>
                <a:spcPts val="0"/>
              </a:spcAft>
              <a:buSzPts val="6400"/>
              <a:buNone/>
              <a:defRPr sz="6400"/>
            </a:lvl4pPr>
            <a:lvl5pPr lvl="4" algn="ctr" rtl="0">
              <a:spcBef>
                <a:spcPts val="0"/>
              </a:spcBef>
              <a:spcAft>
                <a:spcPts val="0"/>
              </a:spcAft>
              <a:buSzPts val="6400"/>
              <a:buNone/>
              <a:defRPr sz="6400"/>
            </a:lvl5pPr>
            <a:lvl6pPr lvl="5" algn="ctr" rtl="0">
              <a:spcBef>
                <a:spcPts val="0"/>
              </a:spcBef>
              <a:spcAft>
                <a:spcPts val="0"/>
              </a:spcAft>
              <a:buSzPts val="6400"/>
              <a:buNone/>
              <a:defRPr sz="6400"/>
            </a:lvl6pPr>
            <a:lvl7pPr lvl="6" algn="ctr" rtl="0">
              <a:spcBef>
                <a:spcPts val="0"/>
              </a:spcBef>
              <a:spcAft>
                <a:spcPts val="0"/>
              </a:spcAft>
              <a:buSzPts val="6400"/>
              <a:buNone/>
              <a:defRPr sz="6400"/>
            </a:lvl7pPr>
            <a:lvl8pPr lvl="7" algn="ctr" rtl="0">
              <a:spcBef>
                <a:spcPts val="0"/>
              </a:spcBef>
              <a:spcAft>
                <a:spcPts val="0"/>
              </a:spcAft>
              <a:buSzPts val="6400"/>
              <a:buNone/>
              <a:defRPr sz="6400"/>
            </a:lvl8pPr>
            <a:lvl9pPr lvl="8" algn="ctr" rtl="0">
              <a:spcBef>
                <a:spcPts val="0"/>
              </a:spcBef>
              <a:spcAft>
                <a:spcPts val="0"/>
              </a:spcAft>
              <a:buSzPts val="6400"/>
              <a:buNone/>
              <a:defRPr sz="6400"/>
            </a:lvl9pPr>
          </a:lstStyle>
          <a:p>
            <a:r>
              <a:t>xx%</a:t>
            </a:r>
          </a:p>
        </p:txBody>
      </p:sp>
      <p:sp>
        <p:nvSpPr>
          <p:cNvPr id="4393" name="Google Shape;4393;p28"/>
          <p:cNvSpPr txBox="1">
            <a:spLocks noGrp="1"/>
          </p:cNvSpPr>
          <p:nvPr>
            <p:ph type="subTitle" idx="1"/>
          </p:nvPr>
        </p:nvSpPr>
        <p:spPr>
          <a:xfrm>
            <a:off x="1192399" y="2175523"/>
            <a:ext cx="3998400" cy="33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394" name="Google Shape;4394;p28"/>
          <p:cNvSpPr txBox="1">
            <a:spLocks noGrp="1"/>
          </p:cNvSpPr>
          <p:nvPr>
            <p:ph type="title" idx="2" hasCustomPrompt="1"/>
          </p:nvPr>
        </p:nvSpPr>
        <p:spPr>
          <a:xfrm>
            <a:off x="1192549" y="2778611"/>
            <a:ext cx="3998400" cy="59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400"/>
              <a:buNone/>
              <a:defRPr sz="5000"/>
            </a:lvl1pPr>
            <a:lvl2pPr lvl="1" algn="ctr" rtl="0">
              <a:spcBef>
                <a:spcPts val="0"/>
              </a:spcBef>
              <a:spcAft>
                <a:spcPts val="0"/>
              </a:spcAft>
              <a:buSzPts val="6400"/>
              <a:buNone/>
              <a:defRPr sz="6400"/>
            </a:lvl2pPr>
            <a:lvl3pPr lvl="2" algn="ctr" rtl="0">
              <a:spcBef>
                <a:spcPts val="0"/>
              </a:spcBef>
              <a:spcAft>
                <a:spcPts val="0"/>
              </a:spcAft>
              <a:buSzPts val="6400"/>
              <a:buNone/>
              <a:defRPr sz="6400"/>
            </a:lvl3pPr>
            <a:lvl4pPr lvl="3" algn="ctr" rtl="0">
              <a:spcBef>
                <a:spcPts val="0"/>
              </a:spcBef>
              <a:spcAft>
                <a:spcPts val="0"/>
              </a:spcAft>
              <a:buSzPts val="6400"/>
              <a:buNone/>
              <a:defRPr sz="6400"/>
            </a:lvl4pPr>
            <a:lvl5pPr lvl="4" algn="ctr" rtl="0">
              <a:spcBef>
                <a:spcPts val="0"/>
              </a:spcBef>
              <a:spcAft>
                <a:spcPts val="0"/>
              </a:spcAft>
              <a:buSzPts val="6400"/>
              <a:buNone/>
              <a:defRPr sz="6400"/>
            </a:lvl5pPr>
            <a:lvl6pPr lvl="5" algn="ctr" rtl="0">
              <a:spcBef>
                <a:spcPts val="0"/>
              </a:spcBef>
              <a:spcAft>
                <a:spcPts val="0"/>
              </a:spcAft>
              <a:buSzPts val="6400"/>
              <a:buNone/>
              <a:defRPr sz="6400"/>
            </a:lvl6pPr>
            <a:lvl7pPr lvl="6" algn="ctr" rtl="0">
              <a:spcBef>
                <a:spcPts val="0"/>
              </a:spcBef>
              <a:spcAft>
                <a:spcPts val="0"/>
              </a:spcAft>
              <a:buSzPts val="6400"/>
              <a:buNone/>
              <a:defRPr sz="6400"/>
            </a:lvl7pPr>
            <a:lvl8pPr lvl="7" algn="ctr" rtl="0">
              <a:spcBef>
                <a:spcPts val="0"/>
              </a:spcBef>
              <a:spcAft>
                <a:spcPts val="0"/>
              </a:spcAft>
              <a:buSzPts val="6400"/>
              <a:buNone/>
              <a:defRPr sz="6400"/>
            </a:lvl8pPr>
            <a:lvl9pPr lvl="8" algn="ctr" rtl="0">
              <a:spcBef>
                <a:spcPts val="0"/>
              </a:spcBef>
              <a:spcAft>
                <a:spcPts val="0"/>
              </a:spcAft>
              <a:buSzPts val="6400"/>
              <a:buNone/>
              <a:defRPr sz="6400"/>
            </a:lvl9pPr>
          </a:lstStyle>
          <a:p>
            <a:r>
              <a:t>xx%</a:t>
            </a:r>
          </a:p>
        </p:txBody>
      </p:sp>
      <p:sp>
        <p:nvSpPr>
          <p:cNvPr id="4395" name="Google Shape;4395;p28"/>
          <p:cNvSpPr txBox="1">
            <a:spLocks noGrp="1"/>
          </p:cNvSpPr>
          <p:nvPr>
            <p:ph type="subTitle" idx="3"/>
          </p:nvPr>
        </p:nvSpPr>
        <p:spPr>
          <a:xfrm>
            <a:off x="1192399" y="3427400"/>
            <a:ext cx="3998400" cy="338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396" name="Google Shape;4396;p28">
            <a:hlinkClick r:id="" action="ppaction://hlinkshowjump?jump=previousslide"/>
          </p:cNvPr>
          <p:cNvSpPr txBox="1">
            <a:spLocks noGrp="1"/>
          </p:cNvSpPr>
          <p:nvPr>
            <p:ph type="subTitle" idx="4"/>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97" name="Google Shape;4397;p28">
            <a:hlinkClick r:id="" action="ppaction://hlinkshowjump?jump=nextslide"/>
          </p:cNvPr>
          <p:cNvSpPr txBox="1">
            <a:spLocks noGrp="1"/>
          </p:cNvSpPr>
          <p:nvPr>
            <p:ph type="subTitle" idx="5"/>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BLANK_14">
    <p:spTree>
      <p:nvGrpSpPr>
        <p:cNvPr id="1" name="Shape 4398"/>
        <p:cNvGrpSpPr/>
        <p:nvPr/>
      </p:nvGrpSpPr>
      <p:grpSpPr>
        <a:xfrm>
          <a:off x="0" y="0"/>
          <a:ext cx="0" cy="0"/>
          <a:chOff x="0" y="0"/>
          <a:chExt cx="0" cy="0"/>
        </a:xfrm>
      </p:grpSpPr>
      <p:grpSp>
        <p:nvGrpSpPr>
          <p:cNvPr id="4399" name="Google Shape;4399;p29"/>
          <p:cNvGrpSpPr/>
          <p:nvPr/>
        </p:nvGrpSpPr>
        <p:grpSpPr>
          <a:xfrm>
            <a:off x="-4499" y="85"/>
            <a:ext cx="9153479" cy="5143338"/>
            <a:chOff x="-4499" y="85"/>
            <a:chExt cx="9153479" cy="5143338"/>
          </a:xfrm>
        </p:grpSpPr>
        <p:sp>
          <p:nvSpPr>
            <p:cNvPr id="4400" name="Google Shape;4400;p29"/>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29"/>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29"/>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29"/>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29"/>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29"/>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29"/>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29"/>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29"/>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29"/>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29"/>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29"/>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29"/>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29"/>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29"/>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29"/>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29"/>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29"/>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29"/>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29"/>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29"/>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29"/>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29"/>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29"/>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29"/>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29"/>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29"/>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29"/>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29"/>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29"/>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29"/>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29"/>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29"/>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29"/>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29"/>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29"/>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29"/>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29"/>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29"/>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29"/>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29"/>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29"/>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29"/>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29"/>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29"/>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29"/>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29"/>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29"/>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29"/>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29"/>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29"/>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29"/>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29"/>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29"/>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29"/>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29"/>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29"/>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29"/>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29"/>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29"/>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29"/>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29"/>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29"/>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29"/>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29"/>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29"/>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29"/>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29"/>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29"/>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29"/>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29"/>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29"/>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29"/>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29"/>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29"/>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29"/>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29"/>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29"/>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29"/>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29"/>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29"/>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29"/>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29"/>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29"/>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29"/>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29"/>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29"/>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29"/>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29"/>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29"/>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29"/>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29"/>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29"/>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29"/>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29"/>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29"/>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29"/>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29"/>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29"/>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29"/>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29"/>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29"/>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29"/>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29"/>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29"/>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29"/>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29"/>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29"/>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29"/>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29"/>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29"/>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29"/>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29"/>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29"/>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29"/>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29"/>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29"/>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29"/>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29"/>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29"/>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29"/>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29"/>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29"/>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29"/>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29"/>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29"/>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29"/>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29"/>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29"/>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29"/>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29"/>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29"/>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29"/>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29"/>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29"/>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29"/>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29"/>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29"/>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29"/>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29"/>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29"/>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29"/>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29"/>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29"/>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29"/>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29"/>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29"/>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29"/>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29"/>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9" name="Google Shape;4549;p29"/>
          <p:cNvGrpSpPr/>
          <p:nvPr/>
        </p:nvGrpSpPr>
        <p:grpSpPr>
          <a:xfrm>
            <a:off x="347375" y="249475"/>
            <a:ext cx="8449275" cy="4648800"/>
            <a:chOff x="347375" y="249475"/>
            <a:chExt cx="8449275" cy="4648800"/>
          </a:xfrm>
        </p:grpSpPr>
        <p:grpSp>
          <p:nvGrpSpPr>
            <p:cNvPr id="4550" name="Google Shape;4550;p29"/>
            <p:cNvGrpSpPr/>
            <p:nvPr/>
          </p:nvGrpSpPr>
          <p:grpSpPr>
            <a:xfrm>
              <a:off x="347375" y="249475"/>
              <a:ext cx="8449200" cy="369900"/>
              <a:chOff x="347375" y="249475"/>
              <a:chExt cx="8449200" cy="369900"/>
            </a:xfrm>
          </p:grpSpPr>
          <p:sp>
            <p:nvSpPr>
              <p:cNvPr id="4551" name="Google Shape;4551;p29"/>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552" name="Google Shape;4552;p29"/>
              <p:cNvGrpSpPr/>
              <p:nvPr/>
            </p:nvGrpSpPr>
            <p:grpSpPr>
              <a:xfrm>
                <a:off x="7968325" y="355525"/>
                <a:ext cx="655400" cy="157800"/>
                <a:chOff x="7968325" y="355525"/>
                <a:chExt cx="655400" cy="157800"/>
              </a:xfrm>
            </p:grpSpPr>
            <p:sp>
              <p:nvSpPr>
                <p:cNvPr id="4553" name="Google Shape;4553;p29"/>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4" name="Google Shape;4554;p29"/>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555" name="Google Shape;4555;p29"/>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6" name="Google Shape;4556;p29"/>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557" name="Google Shape;4557;p29"/>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29"/>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59" name="Google Shape;4559;p29"/>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560" name="Google Shape;4560;p29"/>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4561" name="Google Shape;4561;p29"/>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562" name="Google Shape;4562;p29"/>
          <p:cNvSpPr txBox="1">
            <a:spLocks noGrp="1"/>
          </p:cNvSpPr>
          <p:nvPr>
            <p:ph type="title" idx="2" hasCustomPrompt="1"/>
          </p:nvPr>
        </p:nvSpPr>
        <p:spPr>
          <a:xfrm>
            <a:off x="1208269" y="1927950"/>
            <a:ext cx="1059900" cy="5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63" name="Google Shape;4563;p29"/>
          <p:cNvSpPr txBox="1">
            <a:spLocks noGrp="1"/>
          </p:cNvSpPr>
          <p:nvPr>
            <p:ph type="subTitle" idx="1"/>
          </p:nvPr>
        </p:nvSpPr>
        <p:spPr>
          <a:xfrm>
            <a:off x="938050" y="3475154"/>
            <a:ext cx="16083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64" name="Google Shape;4564;p29"/>
          <p:cNvSpPr txBox="1">
            <a:spLocks noGrp="1"/>
          </p:cNvSpPr>
          <p:nvPr>
            <p:ph type="subTitle" idx="3"/>
          </p:nvPr>
        </p:nvSpPr>
        <p:spPr>
          <a:xfrm>
            <a:off x="938055" y="3136200"/>
            <a:ext cx="16083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4565" name="Google Shape;4565;p29"/>
          <p:cNvSpPr txBox="1">
            <a:spLocks noGrp="1"/>
          </p:cNvSpPr>
          <p:nvPr>
            <p:ph type="title" idx="4" hasCustomPrompt="1"/>
          </p:nvPr>
        </p:nvSpPr>
        <p:spPr>
          <a:xfrm>
            <a:off x="3103222" y="1927950"/>
            <a:ext cx="1059900" cy="5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66" name="Google Shape;4566;p29"/>
          <p:cNvSpPr txBox="1">
            <a:spLocks noGrp="1"/>
          </p:cNvSpPr>
          <p:nvPr>
            <p:ph type="subTitle" idx="5"/>
          </p:nvPr>
        </p:nvSpPr>
        <p:spPr>
          <a:xfrm>
            <a:off x="2825500" y="3475154"/>
            <a:ext cx="16083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67" name="Google Shape;4567;p29"/>
          <p:cNvSpPr txBox="1">
            <a:spLocks noGrp="1"/>
          </p:cNvSpPr>
          <p:nvPr>
            <p:ph type="subTitle" idx="6"/>
          </p:nvPr>
        </p:nvSpPr>
        <p:spPr>
          <a:xfrm>
            <a:off x="2825501" y="3136200"/>
            <a:ext cx="16083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4568" name="Google Shape;4568;p29"/>
          <p:cNvSpPr txBox="1">
            <a:spLocks noGrp="1"/>
          </p:cNvSpPr>
          <p:nvPr>
            <p:ph type="title" idx="7" hasCustomPrompt="1"/>
          </p:nvPr>
        </p:nvSpPr>
        <p:spPr>
          <a:xfrm>
            <a:off x="4979834" y="1927950"/>
            <a:ext cx="1059900" cy="5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69" name="Google Shape;4569;p29"/>
          <p:cNvSpPr txBox="1">
            <a:spLocks noGrp="1"/>
          </p:cNvSpPr>
          <p:nvPr>
            <p:ph type="subTitle" idx="8"/>
          </p:nvPr>
        </p:nvSpPr>
        <p:spPr>
          <a:xfrm>
            <a:off x="4712950" y="3475154"/>
            <a:ext cx="16083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70" name="Google Shape;4570;p29"/>
          <p:cNvSpPr txBox="1">
            <a:spLocks noGrp="1"/>
          </p:cNvSpPr>
          <p:nvPr>
            <p:ph type="subTitle" idx="9"/>
          </p:nvPr>
        </p:nvSpPr>
        <p:spPr>
          <a:xfrm>
            <a:off x="4712958" y="3136200"/>
            <a:ext cx="16083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4571" name="Google Shape;4571;p29"/>
          <p:cNvSpPr txBox="1">
            <a:spLocks noGrp="1"/>
          </p:cNvSpPr>
          <p:nvPr>
            <p:ph type="title" idx="13" hasCustomPrompt="1"/>
          </p:nvPr>
        </p:nvSpPr>
        <p:spPr>
          <a:xfrm>
            <a:off x="6878255" y="1927950"/>
            <a:ext cx="1060800" cy="581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4572" name="Google Shape;4572;p29"/>
          <p:cNvSpPr txBox="1">
            <a:spLocks noGrp="1"/>
          </p:cNvSpPr>
          <p:nvPr>
            <p:ph type="subTitle" idx="14"/>
          </p:nvPr>
        </p:nvSpPr>
        <p:spPr>
          <a:xfrm>
            <a:off x="6600400" y="3475154"/>
            <a:ext cx="1608300" cy="788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73" name="Google Shape;4573;p29"/>
          <p:cNvSpPr txBox="1">
            <a:spLocks noGrp="1"/>
          </p:cNvSpPr>
          <p:nvPr>
            <p:ph type="subTitle" idx="15"/>
          </p:nvPr>
        </p:nvSpPr>
        <p:spPr>
          <a:xfrm>
            <a:off x="6600408" y="3136200"/>
            <a:ext cx="1608300" cy="359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Font typeface="Nanum Gothic Coding"/>
              <a:buNone/>
              <a:defRPr sz="2000">
                <a:solidFill>
                  <a:schemeClr val="dk1"/>
                </a:solidFill>
                <a:latin typeface="Nanum Gothic Coding"/>
                <a:ea typeface="Nanum Gothic Coding"/>
                <a:cs typeface="Nanum Gothic Coding"/>
                <a:sym typeface="Nanum Gothic Coding"/>
              </a:defRPr>
            </a:lvl1pPr>
            <a:lvl2pPr lvl="1"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2pPr>
            <a:lvl3pPr lvl="2"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3pPr>
            <a:lvl4pPr lvl="3"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4pPr>
            <a:lvl5pPr lvl="4"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5pPr>
            <a:lvl6pPr lvl="5"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6pPr>
            <a:lvl7pPr lvl="6"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7pPr>
            <a:lvl8pPr lvl="7"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8pPr>
            <a:lvl9pPr lvl="8" rtl="0">
              <a:spcBef>
                <a:spcPts val="0"/>
              </a:spcBef>
              <a:spcAft>
                <a:spcPts val="0"/>
              </a:spcAft>
              <a:buClr>
                <a:srgbClr val="49EF9E"/>
              </a:buClr>
              <a:buSzPts val="2000"/>
              <a:buFont typeface="Nanum Gothic Coding"/>
              <a:buNone/>
              <a:defRPr sz="2000">
                <a:solidFill>
                  <a:srgbClr val="49EF9E"/>
                </a:solidFill>
                <a:latin typeface="Nanum Gothic Coding"/>
                <a:ea typeface="Nanum Gothic Coding"/>
                <a:cs typeface="Nanum Gothic Coding"/>
                <a:sym typeface="Nanum Gothic Coding"/>
              </a:defRPr>
            </a:lvl9pPr>
          </a:lstStyle>
          <a:p>
            <a:endParaRPr/>
          </a:p>
        </p:txBody>
      </p:sp>
      <p:sp>
        <p:nvSpPr>
          <p:cNvPr id="4574" name="Google Shape;4574;p29">
            <a:hlinkClick r:id="" action="ppaction://hlinkshowjump?jump=previousslide"/>
          </p:cNvPr>
          <p:cNvSpPr txBox="1">
            <a:spLocks noGrp="1"/>
          </p:cNvSpPr>
          <p:nvPr>
            <p:ph type="subTitle" idx="16"/>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75" name="Google Shape;4575;p29">
            <a:hlinkClick r:id="" action="ppaction://hlinkshowjump?jump=nextslide"/>
          </p:cNvPr>
          <p:cNvSpPr txBox="1">
            <a:spLocks noGrp="1"/>
          </p:cNvSpPr>
          <p:nvPr>
            <p:ph type="subTitle" idx="17"/>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BLANK_6">
    <p:spTree>
      <p:nvGrpSpPr>
        <p:cNvPr id="1" name="Shape 4576"/>
        <p:cNvGrpSpPr/>
        <p:nvPr/>
      </p:nvGrpSpPr>
      <p:grpSpPr>
        <a:xfrm>
          <a:off x="0" y="0"/>
          <a:ext cx="0" cy="0"/>
          <a:chOff x="0" y="0"/>
          <a:chExt cx="0" cy="0"/>
        </a:xfrm>
      </p:grpSpPr>
      <p:grpSp>
        <p:nvGrpSpPr>
          <p:cNvPr id="4577" name="Google Shape;4577;p30"/>
          <p:cNvGrpSpPr/>
          <p:nvPr/>
        </p:nvGrpSpPr>
        <p:grpSpPr>
          <a:xfrm>
            <a:off x="-4499" y="85"/>
            <a:ext cx="9153479" cy="5143338"/>
            <a:chOff x="-4499" y="85"/>
            <a:chExt cx="9153479" cy="5143338"/>
          </a:xfrm>
        </p:grpSpPr>
        <p:sp>
          <p:nvSpPr>
            <p:cNvPr id="4578" name="Google Shape;4578;p30"/>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30"/>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30"/>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30"/>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30"/>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30"/>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30"/>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30"/>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30"/>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30"/>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30"/>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30"/>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30"/>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30"/>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30"/>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30"/>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30"/>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30"/>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30"/>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30"/>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30"/>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30"/>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30"/>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30"/>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30"/>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30"/>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30"/>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30"/>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30"/>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30"/>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30"/>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30"/>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30"/>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30"/>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30"/>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30"/>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30"/>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30"/>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30"/>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30"/>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30"/>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30"/>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30"/>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30"/>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30"/>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30"/>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30"/>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30"/>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30"/>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30"/>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30"/>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30"/>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30"/>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30"/>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30"/>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30"/>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30"/>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30"/>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30"/>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30"/>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30"/>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30"/>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30"/>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30"/>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30"/>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30"/>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30"/>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30"/>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30"/>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30"/>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30"/>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30"/>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30"/>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30"/>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30"/>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30"/>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30"/>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30"/>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30"/>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30"/>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30"/>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30"/>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30"/>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30"/>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30"/>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30"/>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30"/>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30"/>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30"/>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30"/>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30"/>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30"/>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30"/>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30"/>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30"/>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30"/>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30"/>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30"/>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30"/>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30"/>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30"/>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30"/>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30"/>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30"/>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30"/>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30"/>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30"/>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30"/>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30"/>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30"/>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30"/>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30"/>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30"/>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30"/>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30"/>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30"/>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30"/>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30"/>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30"/>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30"/>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30"/>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30"/>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30"/>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30"/>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30"/>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30"/>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30"/>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30"/>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30"/>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30"/>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30"/>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30"/>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30"/>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30"/>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30"/>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30"/>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30"/>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30"/>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30"/>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30"/>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30"/>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30"/>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30"/>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30"/>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30"/>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30"/>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30"/>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30"/>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30"/>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27" name="Google Shape;4727;p30"/>
          <p:cNvGrpSpPr/>
          <p:nvPr/>
        </p:nvGrpSpPr>
        <p:grpSpPr>
          <a:xfrm>
            <a:off x="347375" y="249475"/>
            <a:ext cx="8449275" cy="4648800"/>
            <a:chOff x="347375" y="249475"/>
            <a:chExt cx="8449275" cy="4648800"/>
          </a:xfrm>
        </p:grpSpPr>
        <p:grpSp>
          <p:nvGrpSpPr>
            <p:cNvPr id="4728" name="Google Shape;4728;p30"/>
            <p:cNvGrpSpPr/>
            <p:nvPr/>
          </p:nvGrpSpPr>
          <p:grpSpPr>
            <a:xfrm>
              <a:off x="347375" y="249475"/>
              <a:ext cx="8449200" cy="369900"/>
              <a:chOff x="347375" y="249475"/>
              <a:chExt cx="8449200" cy="369900"/>
            </a:xfrm>
          </p:grpSpPr>
          <p:sp>
            <p:nvSpPr>
              <p:cNvPr id="4729" name="Google Shape;4729;p30"/>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730" name="Google Shape;4730;p30"/>
              <p:cNvGrpSpPr/>
              <p:nvPr/>
            </p:nvGrpSpPr>
            <p:grpSpPr>
              <a:xfrm>
                <a:off x="7968325" y="355525"/>
                <a:ext cx="655400" cy="157800"/>
                <a:chOff x="7968325" y="355525"/>
                <a:chExt cx="655400" cy="157800"/>
              </a:xfrm>
            </p:grpSpPr>
            <p:sp>
              <p:nvSpPr>
                <p:cNvPr id="4731" name="Google Shape;4731;p30"/>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32" name="Google Shape;4732;p30"/>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733" name="Google Shape;4733;p30"/>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34" name="Google Shape;4734;p30"/>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735" name="Google Shape;4735;p30"/>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30"/>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37" name="Google Shape;4737;p30"/>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738" name="Google Shape;4738;p30"/>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grpSp>
        <p:nvGrpSpPr>
          <p:cNvPr id="4739" name="Google Shape;4739;p30"/>
          <p:cNvGrpSpPr/>
          <p:nvPr/>
        </p:nvGrpSpPr>
        <p:grpSpPr>
          <a:xfrm>
            <a:off x="1024250" y="854844"/>
            <a:ext cx="7091150" cy="3266708"/>
            <a:chOff x="1024250" y="854844"/>
            <a:chExt cx="7091150" cy="3266708"/>
          </a:xfrm>
        </p:grpSpPr>
        <p:sp>
          <p:nvSpPr>
            <p:cNvPr id="4740" name="Google Shape;4740;p30"/>
            <p:cNvSpPr/>
            <p:nvPr/>
          </p:nvSpPr>
          <p:spPr>
            <a:xfrm>
              <a:off x="1024250" y="854844"/>
              <a:ext cx="70911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grpSp>
          <p:nvGrpSpPr>
            <p:cNvPr id="4741" name="Google Shape;4741;p30"/>
            <p:cNvGrpSpPr/>
            <p:nvPr/>
          </p:nvGrpSpPr>
          <p:grpSpPr>
            <a:xfrm>
              <a:off x="7335725" y="960894"/>
              <a:ext cx="655400" cy="157800"/>
              <a:chOff x="7968325" y="355525"/>
              <a:chExt cx="655400" cy="157800"/>
            </a:xfrm>
          </p:grpSpPr>
          <p:sp>
            <p:nvSpPr>
              <p:cNvPr id="4742" name="Google Shape;4742;p30"/>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3" name="Google Shape;4743;p30"/>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744" name="Google Shape;4744;p30"/>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5" name="Google Shape;4745;p30"/>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746" name="Google Shape;4746;p30"/>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30"/>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8" name="Google Shape;4748;p30"/>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sp>
          <p:nvSpPr>
            <p:cNvPr id="4749" name="Google Shape;4749;p30"/>
            <p:cNvSpPr/>
            <p:nvPr/>
          </p:nvSpPr>
          <p:spPr>
            <a:xfrm>
              <a:off x="1024300" y="1224752"/>
              <a:ext cx="7091100" cy="28968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grpSp>
      <p:sp>
        <p:nvSpPr>
          <p:cNvPr id="4750" name="Google Shape;4750;p30"/>
          <p:cNvSpPr txBox="1">
            <a:spLocks noGrp="1"/>
          </p:cNvSpPr>
          <p:nvPr>
            <p:ph type="title"/>
          </p:nvPr>
        </p:nvSpPr>
        <p:spPr>
          <a:xfrm>
            <a:off x="1552100" y="1368975"/>
            <a:ext cx="2912700" cy="737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6000"/>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751" name="Google Shape;4751;p30"/>
          <p:cNvSpPr txBox="1">
            <a:spLocks noGrp="1"/>
          </p:cNvSpPr>
          <p:nvPr>
            <p:ph type="subTitle" idx="1"/>
          </p:nvPr>
        </p:nvSpPr>
        <p:spPr>
          <a:xfrm>
            <a:off x="1552100" y="2127521"/>
            <a:ext cx="2912700" cy="89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4752" name="Google Shape;4752;p30"/>
          <p:cNvSpPr txBox="1"/>
          <p:nvPr/>
        </p:nvSpPr>
        <p:spPr>
          <a:xfrm>
            <a:off x="1108850" y="3067820"/>
            <a:ext cx="3799200" cy="382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b="1">
                <a:solidFill>
                  <a:schemeClr val="dk1"/>
                </a:solidFill>
                <a:latin typeface="Dosis"/>
                <a:ea typeface="Dosis"/>
                <a:cs typeface="Dosis"/>
                <a:sym typeface="Dosis"/>
              </a:rPr>
              <a:t>Credits:</a:t>
            </a:r>
            <a:r>
              <a:rPr lang="en" sz="1100">
                <a:solidFill>
                  <a:schemeClr val="dk1"/>
                </a:solidFill>
                <a:latin typeface="Dosis"/>
                <a:ea typeface="Dosis"/>
                <a:cs typeface="Dosis"/>
                <a:sym typeface="Dosis"/>
              </a:rPr>
              <a:t> This presentation template was created by </a:t>
            </a:r>
            <a:r>
              <a:rPr lang="en" sz="1100" b="1">
                <a:solidFill>
                  <a:schemeClr val="dk1"/>
                </a:solidFill>
                <a:uFill>
                  <a:noFill/>
                </a:uFill>
                <a:latin typeface="Dosis"/>
                <a:ea typeface="Dosis"/>
                <a:cs typeface="Dosis"/>
                <a:sym typeface="Dosis"/>
                <a:hlinkClick r:id="rId2">
                  <a:extLst>
                    <a:ext uri="{A12FA001-AC4F-418D-AE19-62706E023703}">
                      <ahyp:hlinkClr xmlns:ahyp="http://schemas.microsoft.com/office/drawing/2018/hyperlinkcolor" val="tx"/>
                    </a:ext>
                  </a:extLst>
                </a:hlinkClick>
              </a:rPr>
              <a:t>Slidesgo</a:t>
            </a:r>
            <a:r>
              <a:rPr lang="en" sz="1100">
                <a:solidFill>
                  <a:schemeClr val="dk1"/>
                </a:solidFill>
                <a:latin typeface="Dosis"/>
                <a:ea typeface="Dosis"/>
                <a:cs typeface="Dosis"/>
                <a:sym typeface="Dosis"/>
              </a:rPr>
              <a:t>, and includes icons by </a:t>
            </a:r>
            <a:r>
              <a:rPr lang="en" sz="1100" b="1">
                <a:solidFill>
                  <a:schemeClr val="dk1"/>
                </a:solidFill>
                <a:uFill>
                  <a:noFill/>
                </a:uFill>
                <a:latin typeface="Dosis"/>
                <a:ea typeface="Dosis"/>
                <a:cs typeface="Dosis"/>
                <a:sym typeface="Dosis"/>
                <a:hlinkClick r:id="rId3">
                  <a:extLst>
                    <a:ext uri="{A12FA001-AC4F-418D-AE19-62706E023703}">
                      <ahyp:hlinkClr xmlns:ahyp="http://schemas.microsoft.com/office/drawing/2018/hyperlinkcolor" val="tx"/>
                    </a:ext>
                  </a:extLst>
                </a:hlinkClick>
              </a:rPr>
              <a:t>Flaticon</a:t>
            </a:r>
            <a:r>
              <a:rPr lang="en" sz="1100">
                <a:solidFill>
                  <a:schemeClr val="dk1"/>
                </a:solidFill>
                <a:latin typeface="Dosis"/>
                <a:ea typeface="Dosis"/>
                <a:cs typeface="Dosis"/>
                <a:sym typeface="Dosis"/>
              </a:rPr>
              <a:t>, and infographics &amp; images by </a:t>
            </a:r>
            <a:r>
              <a:rPr lang="en" sz="1100" b="1">
                <a:solidFill>
                  <a:schemeClr val="dk1"/>
                </a:solidFill>
                <a:uFill>
                  <a:noFill/>
                </a:uFill>
                <a:latin typeface="Dosis"/>
                <a:ea typeface="Dosis"/>
                <a:cs typeface="Dosis"/>
                <a:sym typeface="Dosis"/>
                <a:hlinkClick r:id="rId4">
                  <a:extLst>
                    <a:ext uri="{A12FA001-AC4F-418D-AE19-62706E023703}">
                      <ahyp:hlinkClr xmlns:ahyp="http://schemas.microsoft.com/office/drawing/2018/hyperlinkcolor" val="tx"/>
                    </a:ext>
                  </a:extLst>
                </a:hlinkClick>
              </a:rPr>
              <a:t>Freepik</a:t>
            </a:r>
            <a:endParaRPr sz="1100">
              <a:solidFill>
                <a:schemeClr val="dk1"/>
              </a:solidFill>
              <a:latin typeface="Dosis"/>
              <a:ea typeface="Dosis"/>
              <a:cs typeface="Dosis"/>
              <a:sym typeface="Dosis"/>
            </a:endParaRPr>
          </a:p>
        </p:txBody>
      </p:sp>
      <p:sp>
        <p:nvSpPr>
          <p:cNvPr id="4753" name="Google Shape;4753;p30">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54" name="Google Shape;4754;p30"/>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4"/>
            </a:gs>
            <a:gs pos="73000">
              <a:schemeClr val="accent3"/>
            </a:gs>
            <a:gs pos="100000">
              <a:schemeClr val="accent2"/>
            </a:gs>
          </a:gsLst>
          <a:lin ang="5400700" scaled="0"/>
        </a:gradFill>
        <a:effectLst/>
      </p:bgPr>
    </p:bg>
    <p:spTree>
      <p:nvGrpSpPr>
        <p:cNvPr id="1" name="Shape 343"/>
        <p:cNvGrpSpPr/>
        <p:nvPr/>
      </p:nvGrpSpPr>
      <p:grpSpPr>
        <a:xfrm>
          <a:off x="0" y="0"/>
          <a:ext cx="0" cy="0"/>
          <a:chOff x="0" y="0"/>
          <a:chExt cx="0" cy="0"/>
        </a:xfrm>
      </p:grpSpPr>
      <p:grpSp>
        <p:nvGrpSpPr>
          <p:cNvPr id="344" name="Google Shape;344;p4"/>
          <p:cNvGrpSpPr/>
          <p:nvPr/>
        </p:nvGrpSpPr>
        <p:grpSpPr>
          <a:xfrm>
            <a:off x="-4499" y="85"/>
            <a:ext cx="9153479" cy="5143338"/>
            <a:chOff x="-4499" y="85"/>
            <a:chExt cx="9153479" cy="5143338"/>
          </a:xfrm>
        </p:grpSpPr>
        <p:sp>
          <p:nvSpPr>
            <p:cNvPr id="345" name="Google Shape;345;p4"/>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4"/>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4"/>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4"/>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4"/>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4"/>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4"/>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4"/>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4"/>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4"/>
          <p:cNvGrpSpPr/>
          <p:nvPr/>
        </p:nvGrpSpPr>
        <p:grpSpPr>
          <a:xfrm>
            <a:off x="347375" y="249475"/>
            <a:ext cx="8449275" cy="4648800"/>
            <a:chOff x="347375" y="249475"/>
            <a:chExt cx="8449275" cy="4648800"/>
          </a:xfrm>
        </p:grpSpPr>
        <p:grpSp>
          <p:nvGrpSpPr>
            <p:cNvPr id="495" name="Google Shape;495;p4"/>
            <p:cNvGrpSpPr/>
            <p:nvPr/>
          </p:nvGrpSpPr>
          <p:grpSpPr>
            <a:xfrm>
              <a:off x="347375" y="249475"/>
              <a:ext cx="8449200" cy="369900"/>
              <a:chOff x="347375" y="249475"/>
              <a:chExt cx="8449200" cy="369900"/>
            </a:xfrm>
          </p:grpSpPr>
          <p:sp>
            <p:nvSpPr>
              <p:cNvPr id="496" name="Google Shape;496;p4"/>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97" name="Google Shape;497;p4"/>
              <p:cNvGrpSpPr/>
              <p:nvPr/>
            </p:nvGrpSpPr>
            <p:grpSpPr>
              <a:xfrm>
                <a:off x="7968325" y="355525"/>
                <a:ext cx="655400" cy="157800"/>
                <a:chOff x="7968325" y="355525"/>
                <a:chExt cx="655400" cy="157800"/>
              </a:xfrm>
            </p:grpSpPr>
            <p:sp>
              <p:nvSpPr>
                <p:cNvPr id="498" name="Google Shape;498;p4"/>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9" name="Google Shape;499;p4"/>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500" name="Google Shape;500;p4"/>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1" name="Google Shape;501;p4"/>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502" name="Google Shape;502;p4"/>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4" name="Google Shape;504;p4"/>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505" name="Google Shape;505;p4"/>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506" name="Google Shape;506;p4"/>
          <p:cNvSpPr txBox="1">
            <a:spLocks noGrp="1"/>
          </p:cNvSpPr>
          <p:nvPr>
            <p:ph type="title"/>
          </p:nvPr>
        </p:nvSpPr>
        <p:spPr>
          <a:xfrm>
            <a:off x="713100" y="620100"/>
            <a:ext cx="7717800" cy="12894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3200"/>
              <a:buNone/>
              <a:defRPr>
                <a:solidFill>
                  <a:srgbClr val="191919"/>
                </a:solidFill>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07" name="Google Shape;507;p4"/>
          <p:cNvSpPr txBox="1">
            <a:spLocks noGrp="1"/>
          </p:cNvSpPr>
          <p:nvPr>
            <p:ph type="body" idx="1"/>
          </p:nvPr>
        </p:nvSpPr>
        <p:spPr>
          <a:xfrm>
            <a:off x="713100" y="1909450"/>
            <a:ext cx="7524000" cy="2373300"/>
          </a:xfrm>
          <a:prstGeom prst="rect">
            <a:avLst/>
          </a:prstGeom>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434343"/>
              </a:buClr>
              <a:buSzPts val="1200"/>
              <a:buFont typeface="Anaheim"/>
              <a:buChar char="●"/>
              <a:defRPr sz="1250">
                <a:latin typeface="Anaheim"/>
                <a:ea typeface="Anaheim"/>
                <a:cs typeface="Anaheim"/>
                <a:sym typeface="Anaheim"/>
              </a:defRPr>
            </a:lvl1pPr>
            <a:lvl2pPr marL="914400" lvl="1" indent="-304800">
              <a:lnSpc>
                <a:spcPct val="115000"/>
              </a:lnSpc>
              <a:spcBef>
                <a:spcPts val="0"/>
              </a:spcBef>
              <a:spcAft>
                <a:spcPts val="0"/>
              </a:spcAft>
              <a:buClr>
                <a:srgbClr val="434343"/>
              </a:buClr>
              <a:buSzPts val="1200"/>
              <a:buFont typeface="Roboto Condensed Light"/>
              <a:buChar char="○"/>
              <a:defRPr sz="1250">
                <a:latin typeface="Anaheim"/>
                <a:ea typeface="Anaheim"/>
                <a:cs typeface="Anaheim"/>
                <a:sym typeface="Anaheim"/>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508" name="Google Shape;508;p4">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9" name="Google Shape;509;p4">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BLANK_8">
    <p:bg>
      <p:bgPr>
        <a:gradFill>
          <a:gsLst>
            <a:gs pos="0">
              <a:schemeClr val="accent4"/>
            </a:gs>
            <a:gs pos="37000">
              <a:schemeClr val="accent1"/>
            </a:gs>
            <a:gs pos="70000">
              <a:schemeClr val="accent3"/>
            </a:gs>
            <a:gs pos="100000">
              <a:schemeClr val="accent2"/>
            </a:gs>
          </a:gsLst>
          <a:lin ang="5400700" scaled="0"/>
        </a:gradFill>
        <a:effectLst/>
      </p:bgPr>
    </p:bg>
    <p:spTree>
      <p:nvGrpSpPr>
        <p:cNvPr id="1" name="Shape 4755"/>
        <p:cNvGrpSpPr/>
        <p:nvPr/>
      </p:nvGrpSpPr>
      <p:grpSpPr>
        <a:xfrm>
          <a:off x="0" y="0"/>
          <a:ext cx="0" cy="0"/>
          <a:chOff x="0" y="0"/>
          <a:chExt cx="0" cy="0"/>
        </a:xfrm>
      </p:grpSpPr>
      <p:grpSp>
        <p:nvGrpSpPr>
          <p:cNvPr id="4756" name="Google Shape;4756;p31"/>
          <p:cNvGrpSpPr/>
          <p:nvPr/>
        </p:nvGrpSpPr>
        <p:grpSpPr>
          <a:xfrm>
            <a:off x="-4499" y="85"/>
            <a:ext cx="9153479" cy="5143338"/>
            <a:chOff x="-4499" y="85"/>
            <a:chExt cx="9153479" cy="5143338"/>
          </a:xfrm>
        </p:grpSpPr>
        <p:sp>
          <p:nvSpPr>
            <p:cNvPr id="4757" name="Google Shape;4757;p31"/>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31"/>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31"/>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31"/>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31"/>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31"/>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31"/>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31"/>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31"/>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31"/>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31"/>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31"/>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31"/>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31"/>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31"/>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31"/>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31"/>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31"/>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31"/>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31"/>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31"/>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31"/>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31"/>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31"/>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31"/>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31"/>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31"/>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31"/>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31"/>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31"/>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31"/>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31"/>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31"/>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31"/>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31"/>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31"/>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31"/>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31"/>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31"/>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31"/>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31"/>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31"/>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31"/>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31"/>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31"/>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31"/>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31"/>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31"/>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31"/>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31"/>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31"/>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31"/>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31"/>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31"/>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31"/>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31"/>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31"/>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31"/>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31"/>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31"/>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31"/>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31"/>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31"/>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31"/>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31"/>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31"/>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31"/>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31"/>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31"/>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31"/>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31"/>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31"/>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31"/>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31"/>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31"/>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31"/>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31"/>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31"/>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31"/>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31"/>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31"/>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31"/>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31"/>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31"/>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31"/>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31"/>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31"/>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31"/>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31"/>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31"/>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31"/>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31"/>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31"/>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31"/>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31"/>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31"/>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31"/>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31"/>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31"/>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31"/>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31"/>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31"/>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31"/>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31"/>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31"/>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31"/>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31"/>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31"/>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31"/>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31"/>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31"/>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31"/>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31"/>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31"/>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31"/>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31"/>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31"/>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31"/>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31"/>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31"/>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31"/>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31"/>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31"/>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31"/>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31"/>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31"/>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31"/>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31"/>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31"/>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31"/>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31"/>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31"/>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31"/>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0" name="Google Shape;4890;p31"/>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1" name="Google Shape;4891;p31"/>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2" name="Google Shape;4892;p31"/>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3" name="Google Shape;4893;p31"/>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4" name="Google Shape;4894;p31"/>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5" name="Google Shape;4895;p31"/>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6" name="Google Shape;4896;p31"/>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7" name="Google Shape;4897;p31"/>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8" name="Google Shape;4898;p31"/>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9" name="Google Shape;4899;p31"/>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0" name="Google Shape;4900;p31"/>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1" name="Google Shape;4901;p31"/>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2" name="Google Shape;4902;p31"/>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3" name="Google Shape;4903;p31"/>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4" name="Google Shape;4904;p31"/>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5" name="Google Shape;4905;p31"/>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6" name="Google Shape;4906;p31"/>
          <p:cNvGrpSpPr/>
          <p:nvPr/>
        </p:nvGrpSpPr>
        <p:grpSpPr>
          <a:xfrm>
            <a:off x="347375" y="249475"/>
            <a:ext cx="8449275" cy="4648800"/>
            <a:chOff x="347375" y="249475"/>
            <a:chExt cx="8449275" cy="4648800"/>
          </a:xfrm>
        </p:grpSpPr>
        <p:grpSp>
          <p:nvGrpSpPr>
            <p:cNvPr id="4907" name="Google Shape;4907;p31"/>
            <p:cNvGrpSpPr/>
            <p:nvPr/>
          </p:nvGrpSpPr>
          <p:grpSpPr>
            <a:xfrm>
              <a:off x="347375" y="249475"/>
              <a:ext cx="8449200" cy="369900"/>
              <a:chOff x="347375" y="249475"/>
              <a:chExt cx="8449200" cy="369900"/>
            </a:xfrm>
          </p:grpSpPr>
          <p:sp>
            <p:nvSpPr>
              <p:cNvPr id="4908" name="Google Shape;4908;p31"/>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4909" name="Google Shape;4909;p31"/>
              <p:cNvGrpSpPr/>
              <p:nvPr/>
            </p:nvGrpSpPr>
            <p:grpSpPr>
              <a:xfrm>
                <a:off x="7968325" y="355525"/>
                <a:ext cx="655400" cy="157800"/>
                <a:chOff x="7968325" y="355525"/>
                <a:chExt cx="655400" cy="157800"/>
              </a:xfrm>
            </p:grpSpPr>
            <p:sp>
              <p:nvSpPr>
                <p:cNvPr id="4910" name="Google Shape;4910;p31"/>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1" name="Google Shape;4911;p31"/>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4912" name="Google Shape;4912;p31"/>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3" name="Google Shape;4913;p31"/>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4914" name="Google Shape;4914;p31"/>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5" name="Google Shape;4915;p31"/>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16" name="Google Shape;4916;p31"/>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4917" name="Google Shape;4917;p31"/>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BLANK_7">
    <p:bg>
      <p:bgPr>
        <a:gradFill>
          <a:gsLst>
            <a:gs pos="0">
              <a:schemeClr val="accent4"/>
            </a:gs>
            <a:gs pos="73000">
              <a:schemeClr val="lt2"/>
            </a:gs>
            <a:gs pos="100000">
              <a:schemeClr val="accent2"/>
            </a:gs>
          </a:gsLst>
          <a:lin ang="5400700" scaled="0"/>
        </a:gradFill>
        <a:effectLst/>
      </p:bgPr>
    </p:bg>
    <p:spTree>
      <p:nvGrpSpPr>
        <p:cNvPr id="1" name="Shape 4918"/>
        <p:cNvGrpSpPr/>
        <p:nvPr/>
      </p:nvGrpSpPr>
      <p:grpSpPr>
        <a:xfrm>
          <a:off x="0" y="0"/>
          <a:ext cx="0" cy="0"/>
          <a:chOff x="0" y="0"/>
          <a:chExt cx="0" cy="0"/>
        </a:xfrm>
      </p:grpSpPr>
      <p:grpSp>
        <p:nvGrpSpPr>
          <p:cNvPr id="4919" name="Google Shape;4919;p32"/>
          <p:cNvGrpSpPr/>
          <p:nvPr/>
        </p:nvGrpSpPr>
        <p:grpSpPr>
          <a:xfrm>
            <a:off x="-4499" y="85"/>
            <a:ext cx="9153479" cy="5143338"/>
            <a:chOff x="-4499" y="85"/>
            <a:chExt cx="9153479" cy="5143338"/>
          </a:xfrm>
        </p:grpSpPr>
        <p:sp>
          <p:nvSpPr>
            <p:cNvPr id="4920" name="Google Shape;4920;p32"/>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1" name="Google Shape;4921;p32"/>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2" name="Google Shape;4922;p32"/>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3" name="Google Shape;4923;p32"/>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4" name="Google Shape;4924;p32"/>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5" name="Google Shape;4925;p32"/>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6" name="Google Shape;4926;p32"/>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7" name="Google Shape;4927;p32"/>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8" name="Google Shape;4928;p32"/>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9" name="Google Shape;4929;p32"/>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0" name="Google Shape;4930;p32"/>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1" name="Google Shape;4931;p32"/>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2" name="Google Shape;4932;p32"/>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3" name="Google Shape;4933;p32"/>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4" name="Google Shape;4934;p32"/>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5" name="Google Shape;4935;p32"/>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6" name="Google Shape;4936;p32"/>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7" name="Google Shape;4937;p32"/>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8" name="Google Shape;4938;p32"/>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9" name="Google Shape;4939;p32"/>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0" name="Google Shape;4940;p32"/>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1" name="Google Shape;4941;p32"/>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2" name="Google Shape;4942;p32"/>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3" name="Google Shape;4943;p32"/>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4" name="Google Shape;4944;p32"/>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5" name="Google Shape;4945;p32"/>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6" name="Google Shape;4946;p32"/>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7" name="Google Shape;4947;p32"/>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8" name="Google Shape;4948;p32"/>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9" name="Google Shape;4949;p32"/>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0" name="Google Shape;4950;p32"/>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1" name="Google Shape;4951;p32"/>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2" name="Google Shape;4952;p32"/>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3" name="Google Shape;4953;p32"/>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4" name="Google Shape;4954;p32"/>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5" name="Google Shape;4955;p32"/>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6" name="Google Shape;4956;p32"/>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7" name="Google Shape;4957;p32"/>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8" name="Google Shape;4958;p32"/>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9" name="Google Shape;4959;p32"/>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0" name="Google Shape;4960;p32"/>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1" name="Google Shape;4961;p32"/>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2" name="Google Shape;4962;p32"/>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3" name="Google Shape;4963;p32"/>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4" name="Google Shape;4964;p32"/>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5" name="Google Shape;4965;p32"/>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6" name="Google Shape;4966;p32"/>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7" name="Google Shape;4967;p32"/>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8" name="Google Shape;4968;p32"/>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9" name="Google Shape;4969;p32"/>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0" name="Google Shape;4970;p32"/>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1" name="Google Shape;4971;p32"/>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2" name="Google Shape;4972;p32"/>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3" name="Google Shape;4973;p32"/>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4" name="Google Shape;4974;p32"/>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5" name="Google Shape;4975;p32"/>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6" name="Google Shape;4976;p32"/>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7" name="Google Shape;4977;p32"/>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8" name="Google Shape;4978;p32"/>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9" name="Google Shape;4979;p32"/>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0" name="Google Shape;4980;p32"/>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1" name="Google Shape;4981;p32"/>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2" name="Google Shape;4982;p32"/>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3" name="Google Shape;4983;p32"/>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4" name="Google Shape;4984;p32"/>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5" name="Google Shape;4985;p32"/>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6" name="Google Shape;4986;p32"/>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7" name="Google Shape;4987;p32"/>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8" name="Google Shape;4988;p32"/>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9" name="Google Shape;4989;p32"/>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0" name="Google Shape;4990;p32"/>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1" name="Google Shape;4991;p32"/>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2" name="Google Shape;4992;p32"/>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3" name="Google Shape;4993;p32"/>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4" name="Google Shape;4994;p32"/>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5" name="Google Shape;4995;p32"/>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6" name="Google Shape;4996;p32"/>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7" name="Google Shape;4997;p32"/>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8" name="Google Shape;4998;p32"/>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9" name="Google Shape;4999;p32"/>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0" name="Google Shape;5000;p32"/>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1" name="Google Shape;5001;p32"/>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2" name="Google Shape;5002;p32"/>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3" name="Google Shape;5003;p32"/>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4" name="Google Shape;5004;p32"/>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5" name="Google Shape;5005;p32"/>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6" name="Google Shape;5006;p32"/>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7" name="Google Shape;5007;p32"/>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8" name="Google Shape;5008;p32"/>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9" name="Google Shape;5009;p32"/>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0" name="Google Shape;5010;p32"/>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1" name="Google Shape;5011;p32"/>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2" name="Google Shape;5012;p32"/>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3" name="Google Shape;5013;p32"/>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4" name="Google Shape;5014;p32"/>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5" name="Google Shape;5015;p32"/>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6" name="Google Shape;5016;p32"/>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7" name="Google Shape;5017;p32"/>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8" name="Google Shape;5018;p32"/>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9" name="Google Shape;5019;p32"/>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0" name="Google Shape;5020;p32"/>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1" name="Google Shape;5021;p32"/>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2" name="Google Shape;5022;p32"/>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3" name="Google Shape;5023;p32"/>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4" name="Google Shape;5024;p32"/>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5" name="Google Shape;5025;p32"/>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6" name="Google Shape;5026;p32"/>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7" name="Google Shape;5027;p32"/>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8" name="Google Shape;5028;p32"/>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9" name="Google Shape;5029;p32"/>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0" name="Google Shape;5030;p32"/>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1" name="Google Shape;5031;p32"/>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2" name="Google Shape;5032;p32"/>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3" name="Google Shape;5033;p32"/>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4" name="Google Shape;5034;p32"/>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5" name="Google Shape;5035;p32"/>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6" name="Google Shape;5036;p32"/>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7" name="Google Shape;5037;p32"/>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8" name="Google Shape;5038;p32"/>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9" name="Google Shape;5039;p32"/>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0" name="Google Shape;5040;p32"/>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1" name="Google Shape;5041;p32"/>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2" name="Google Shape;5042;p32"/>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3" name="Google Shape;5043;p32"/>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4" name="Google Shape;5044;p32"/>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5" name="Google Shape;5045;p32"/>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6" name="Google Shape;5046;p32"/>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7" name="Google Shape;5047;p32"/>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8" name="Google Shape;5048;p32"/>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9" name="Google Shape;5049;p32"/>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0" name="Google Shape;5050;p32"/>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1" name="Google Shape;5051;p32"/>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2" name="Google Shape;5052;p32"/>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3" name="Google Shape;5053;p32"/>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4" name="Google Shape;5054;p32"/>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5" name="Google Shape;5055;p32"/>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6" name="Google Shape;5056;p32"/>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7" name="Google Shape;5057;p32"/>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8" name="Google Shape;5058;p32"/>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9" name="Google Shape;5059;p32"/>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0" name="Google Shape;5060;p32"/>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1" name="Google Shape;5061;p32"/>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2" name="Google Shape;5062;p32"/>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3" name="Google Shape;5063;p32"/>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4" name="Google Shape;5064;p32"/>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5" name="Google Shape;5065;p32"/>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6" name="Google Shape;5066;p32"/>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7" name="Google Shape;5067;p32"/>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8" name="Google Shape;5068;p32"/>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9" name="Google Shape;5069;p32"/>
          <p:cNvGrpSpPr/>
          <p:nvPr/>
        </p:nvGrpSpPr>
        <p:grpSpPr>
          <a:xfrm>
            <a:off x="347375" y="249475"/>
            <a:ext cx="8449275" cy="4648800"/>
            <a:chOff x="347375" y="249475"/>
            <a:chExt cx="8449275" cy="4648800"/>
          </a:xfrm>
        </p:grpSpPr>
        <p:grpSp>
          <p:nvGrpSpPr>
            <p:cNvPr id="5070" name="Google Shape;5070;p32"/>
            <p:cNvGrpSpPr/>
            <p:nvPr/>
          </p:nvGrpSpPr>
          <p:grpSpPr>
            <a:xfrm>
              <a:off x="347375" y="249475"/>
              <a:ext cx="8449200" cy="369900"/>
              <a:chOff x="347375" y="249475"/>
              <a:chExt cx="8449200" cy="369900"/>
            </a:xfrm>
          </p:grpSpPr>
          <p:sp>
            <p:nvSpPr>
              <p:cNvPr id="5071" name="Google Shape;5071;p32"/>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5072" name="Google Shape;5072;p32"/>
              <p:cNvGrpSpPr/>
              <p:nvPr/>
            </p:nvGrpSpPr>
            <p:grpSpPr>
              <a:xfrm>
                <a:off x="7968325" y="355525"/>
                <a:ext cx="655400" cy="157800"/>
                <a:chOff x="7968325" y="355525"/>
                <a:chExt cx="655400" cy="157800"/>
              </a:xfrm>
            </p:grpSpPr>
            <p:sp>
              <p:nvSpPr>
                <p:cNvPr id="5073" name="Google Shape;5073;p32"/>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4" name="Google Shape;5074;p32"/>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5075" name="Google Shape;5075;p32"/>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6" name="Google Shape;5076;p32"/>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5077" name="Google Shape;5077;p32"/>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8" name="Google Shape;5078;p32"/>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79" name="Google Shape;5079;p32"/>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5080" name="Google Shape;5080;p32"/>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grpSp>
        <p:nvGrpSpPr>
          <p:cNvPr id="5081" name="Google Shape;5081;p32"/>
          <p:cNvGrpSpPr/>
          <p:nvPr/>
        </p:nvGrpSpPr>
        <p:grpSpPr>
          <a:xfrm>
            <a:off x="1041014" y="999990"/>
            <a:ext cx="7069200" cy="3538650"/>
            <a:chOff x="812175" y="971325"/>
            <a:chExt cx="7069200" cy="3538650"/>
          </a:xfrm>
        </p:grpSpPr>
        <p:sp>
          <p:nvSpPr>
            <p:cNvPr id="5082" name="Google Shape;5082;p32"/>
            <p:cNvSpPr/>
            <p:nvPr/>
          </p:nvSpPr>
          <p:spPr>
            <a:xfrm>
              <a:off x="812175" y="971325"/>
              <a:ext cx="7069200" cy="1251900"/>
            </a:xfrm>
            <a:prstGeom prst="roundRect">
              <a:avLst>
                <a:gd name="adj" fmla="val 0"/>
              </a:avLst>
            </a:prstGeom>
            <a:solidFill>
              <a:schemeClr val="lt2"/>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083" name="Google Shape;5083;p32"/>
            <p:cNvSpPr/>
            <p:nvPr/>
          </p:nvSpPr>
          <p:spPr>
            <a:xfrm>
              <a:off x="812175" y="1375575"/>
              <a:ext cx="7069200" cy="31344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grpSp>
          <p:nvGrpSpPr>
            <p:cNvPr id="5084" name="Google Shape;5084;p32"/>
            <p:cNvGrpSpPr/>
            <p:nvPr/>
          </p:nvGrpSpPr>
          <p:grpSpPr>
            <a:xfrm>
              <a:off x="7053102" y="1101050"/>
              <a:ext cx="655400" cy="157800"/>
              <a:chOff x="7968325" y="355525"/>
              <a:chExt cx="655400" cy="157800"/>
            </a:xfrm>
          </p:grpSpPr>
          <p:sp>
            <p:nvSpPr>
              <p:cNvPr id="5085" name="Google Shape;5085;p32"/>
              <p:cNvSpPr/>
              <p:nvPr/>
            </p:nvSpPr>
            <p:spPr>
              <a:xfrm>
                <a:off x="8466225" y="356425"/>
                <a:ext cx="157500" cy="155700"/>
              </a:xfrm>
              <a:prstGeom prst="rect">
                <a:avLst/>
              </a:prstGeom>
              <a:solidFill>
                <a:schemeClr val="lt2"/>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86" name="Google Shape;5086;p32"/>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5087" name="Google Shape;5087;p32"/>
              <p:cNvSpPr/>
              <p:nvPr/>
            </p:nvSpPr>
            <p:spPr>
              <a:xfrm>
                <a:off x="8217275" y="356425"/>
                <a:ext cx="157500" cy="155700"/>
              </a:xfrm>
              <a:prstGeom prst="rect">
                <a:avLst/>
              </a:prstGeom>
              <a:solidFill>
                <a:schemeClr val="lt2"/>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88" name="Google Shape;5088;p32"/>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5089" name="Google Shape;5089;p32"/>
              <p:cNvSpPr/>
              <p:nvPr/>
            </p:nvSpPr>
            <p:spPr>
              <a:xfrm>
                <a:off x="7968325" y="356425"/>
                <a:ext cx="157500" cy="155700"/>
              </a:xfrm>
              <a:prstGeom prst="rect">
                <a:avLst/>
              </a:prstGeom>
              <a:solidFill>
                <a:schemeClr val="lt2"/>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0" name="Google Shape;5090;p32"/>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91" name="Google Shape;5091;p32"/>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gradFill>
          <a:gsLst>
            <a:gs pos="0">
              <a:schemeClr val="accent4"/>
            </a:gs>
            <a:gs pos="73000">
              <a:schemeClr val="accent3"/>
            </a:gs>
            <a:gs pos="100000">
              <a:schemeClr val="accent2"/>
            </a:gs>
          </a:gsLst>
          <a:lin ang="5400700" scaled="0"/>
        </a:gradFill>
        <a:effectLst/>
      </p:bgPr>
    </p:bg>
    <p:spTree>
      <p:nvGrpSpPr>
        <p:cNvPr id="1" name="Shape 510"/>
        <p:cNvGrpSpPr/>
        <p:nvPr/>
      </p:nvGrpSpPr>
      <p:grpSpPr>
        <a:xfrm>
          <a:off x="0" y="0"/>
          <a:ext cx="0" cy="0"/>
          <a:chOff x="0" y="0"/>
          <a:chExt cx="0" cy="0"/>
        </a:xfrm>
      </p:grpSpPr>
      <p:grpSp>
        <p:nvGrpSpPr>
          <p:cNvPr id="511" name="Google Shape;511;p5"/>
          <p:cNvGrpSpPr/>
          <p:nvPr/>
        </p:nvGrpSpPr>
        <p:grpSpPr>
          <a:xfrm>
            <a:off x="-4499" y="85"/>
            <a:ext cx="9153479" cy="5143338"/>
            <a:chOff x="-4499" y="85"/>
            <a:chExt cx="9153479" cy="5143338"/>
          </a:xfrm>
        </p:grpSpPr>
        <p:sp>
          <p:nvSpPr>
            <p:cNvPr id="512" name="Google Shape;512;p5"/>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5"/>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1" name="Google Shape;661;p5"/>
          <p:cNvGrpSpPr/>
          <p:nvPr/>
        </p:nvGrpSpPr>
        <p:grpSpPr>
          <a:xfrm>
            <a:off x="347375" y="249475"/>
            <a:ext cx="8449275" cy="4648800"/>
            <a:chOff x="347375" y="249475"/>
            <a:chExt cx="8449275" cy="4648800"/>
          </a:xfrm>
        </p:grpSpPr>
        <p:grpSp>
          <p:nvGrpSpPr>
            <p:cNvPr id="662" name="Google Shape;662;p5"/>
            <p:cNvGrpSpPr/>
            <p:nvPr/>
          </p:nvGrpSpPr>
          <p:grpSpPr>
            <a:xfrm>
              <a:off x="347375" y="249475"/>
              <a:ext cx="8449200" cy="369900"/>
              <a:chOff x="347375" y="249475"/>
              <a:chExt cx="8449200" cy="369900"/>
            </a:xfrm>
          </p:grpSpPr>
          <p:sp>
            <p:nvSpPr>
              <p:cNvPr id="663" name="Google Shape;663;p5"/>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664" name="Google Shape;664;p5"/>
              <p:cNvGrpSpPr/>
              <p:nvPr/>
            </p:nvGrpSpPr>
            <p:grpSpPr>
              <a:xfrm>
                <a:off x="7968325" y="355525"/>
                <a:ext cx="655400" cy="157800"/>
                <a:chOff x="7968325" y="355525"/>
                <a:chExt cx="655400" cy="157800"/>
              </a:xfrm>
            </p:grpSpPr>
            <p:sp>
              <p:nvSpPr>
                <p:cNvPr id="665" name="Google Shape;665;p5"/>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6" name="Google Shape;666;p5"/>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5"/>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8" name="Google Shape;668;p5"/>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669" name="Google Shape;669;p5"/>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1" name="Google Shape;671;p5"/>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672" name="Google Shape;672;p5"/>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673" name="Google Shape;673;p5"/>
          <p:cNvSpPr txBox="1">
            <a:spLocks noGrp="1"/>
          </p:cNvSpPr>
          <p:nvPr>
            <p:ph type="title"/>
          </p:nvPr>
        </p:nvSpPr>
        <p:spPr>
          <a:xfrm>
            <a:off x="713100" y="620100"/>
            <a:ext cx="7717800" cy="4920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674" name="Google Shape;674;p5"/>
          <p:cNvSpPr txBox="1">
            <a:spLocks noGrp="1"/>
          </p:cNvSpPr>
          <p:nvPr>
            <p:ph type="subTitle" idx="1"/>
          </p:nvPr>
        </p:nvSpPr>
        <p:spPr>
          <a:xfrm>
            <a:off x="1922713" y="2813625"/>
            <a:ext cx="220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75" name="Google Shape;675;p5"/>
          <p:cNvSpPr txBox="1">
            <a:spLocks noGrp="1"/>
          </p:cNvSpPr>
          <p:nvPr>
            <p:ph type="subTitle" idx="2"/>
          </p:nvPr>
        </p:nvSpPr>
        <p:spPr>
          <a:xfrm>
            <a:off x="1922713" y="3207225"/>
            <a:ext cx="2204400" cy="9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6" name="Google Shape;676;p5"/>
          <p:cNvSpPr txBox="1">
            <a:spLocks noGrp="1"/>
          </p:cNvSpPr>
          <p:nvPr>
            <p:ph type="subTitle" idx="3"/>
          </p:nvPr>
        </p:nvSpPr>
        <p:spPr>
          <a:xfrm>
            <a:off x="5016887" y="2813625"/>
            <a:ext cx="2204400" cy="39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000"/>
              <a:buNone/>
              <a:defRPr sz="20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000"/>
              <a:buNone/>
              <a:defRPr sz="2000"/>
            </a:lvl2pPr>
            <a:lvl3pPr lvl="2" algn="ctr" rtl="0">
              <a:lnSpc>
                <a:spcPct val="100000"/>
              </a:lnSpc>
              <a:spcBef>
                <a:spcPts val="0"/>
              </a:spcBef>
              <a:spcAft>
                <a:spcPts val="0"/>
              </a:spcAft>
              <a:buSzPts val="2000"/>
              <a:buNone/>
              <a:defRPr sz="2000"/>
            </a:lvl3pPr>
            <a:lvl4pPr lvl="3" algn="ctr" rtl="0">
              <a:lnSpc>
                <a:spcPct val="100000"/>
              </a:lnSpc>
              <a:spcBef>
                <a:spcPts val="0"/>
              </a:spcBef>
              <a:spcAft>
                <a:spcPts val="0"/>
              </a:spcAft>
              <a:buSzPts val="2000"/>
              <a:buNone/>
              <a:defRPr sz="2000"/>
            </a:lvl4pPr>
            <a:lvl5pPr lvl="4" algn="ctr" rtl="0">
              <a:lnSpc>
                <a:spcPct val="100000"/>
              </a:lnSpc>
              <a:spcBef>
                <a:spcPts val="0"/>
              </a:spcBef>
              <a:spcAft>
                <a:spcPts val="0"/>
              </a:spcAft>
              <a:buSzPts val="2000"/>
              <a:buNone/>
              <a:defRPr sz="2000"/>
            </a:lvl5pPr>
            <a:lvl6pPr lvl="5" algn="ctr" rtl="0">
              <a:lnSpc>
                <a:spcPct val="100000"/>
              </a:lnSpc>
              <a:spcBef>
                <a:spcPts val="0"/>
              </a:spcBef>
              <a:spcAft>
                <a:spcPts val="0"/>
              </a:spcAft>
              <a:buSzPts val="2000"/>
              <a:buNone/>
              <a:defRPr sz="2000"/>
            </a:lvl6pPr>
            <a:lvl7pPr lvl="6" algn="ctr" rtl="0">
              <a:lnSpc>
                <a:spcPct val="100000"/>
              </a:lnSpc>
              <a:spcBef>
                <a:spcPts val="0"/>
              </a:spcBef>
              <a:spcAft>
                <a:spcPts val="0"/>
              </a:spcAft>
              <a:buSzPts val="2000"/>
              <a:buNone/>
              <a:defRPr sz="2000"/>
            </a:lvl7pPr>
            <a:lvl8pPr lvl="7" algn="ctr" rtl="0">
              <a:lnSpc>
                <a:spcPct val="100000"/>
              </a:lnSpc>
              <a:spcBef>
                <a:spcPts val="0"/>
              </a:spcBef>
              <a:spcAft>
                <a:spcPts val="0"/>
              </a:spcAft>
              <a:buSzPts val="2000"/>
              <a:buNone/>
              <a:defRPr sz="2000"/>
            </a:lvl8pPr>
            <a:lvl9pPr lvl="8" algn="ctr" rtl="0">
              <a:lnSpc>
                <a:spcPct val="100000"/>
              </a:lnSpc>
              <a:spcBef>
                <a:spcPts val="0"/>
              </a:spcBef>
              <a:spcAft>
                <a:spcPts val="0"/>
              </a:spcAft>
              <a:buSzPts val="2000"/>
              <a:buNone/>
              <a:defRPr sz="2000"/>
            </a:lvl9pPr>
          </a:lstStyle>
          <a:p>
            <a:endParaRPr/>
          </a:p>
        </p:txBody>
      </p:sp>
      <p:sp>
        <p:nvSpPr>
          <p:cNvPr id="677" name="Google Shape;677;p5"/>
          <p:cNvSpPr txBox="1">
            <a:spLocks noGrp="1"/>
          </p:cNvSpPr>
          <p:nvPr>
            <p:ph type="subTitle" idx="4"/>
          </p:nvPr>
        </p:nvSpPr>
        <p:spPr>
          <a:xfrm>
            <a:off x="5016887" y="3207225"/>
            <a:ext cx="2204400" cy="963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8" name="Google Shape;678;p5">
            <a:hlinkClick r:id="" action="ppaction://hlinkshowjump?jump=previousslide"/>
          </p:cNvPr>
          <p:cNvSpPr txBox="1">
            <a:spLocks noGrp="1"/>
          </p:cNvSpPr>
          <p:nvPr>
            <p:ph type="subTitle" idx="5"/>
          </p:nvPr>
        </p:nvSpPr>
        <p:spPr>
          <a:xfrm>
            <a:off x="7868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79" name="Google Shape;679;p5">
            <a:hlinkClick r:id="" action="ppaction://hlinkshowjump?jump=nextslide"/>
          </p:cNvPr>
          <p:cNvSpPr txBox="1">
            <a:spLocks noGrp="1"/>
          </p:cNvSpPr>
          <p:nvPr>
            <p:ph type="subTitle" idx="6"/>
          </p:nvPr>
        </p:nvSpPr>
        <p:spPr>
          <a:xfrm>
            <a:off x="7622672"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4"/>
            </a:gs>
            <a:gs pos="73000">
              <a:schemeClr val="accent3"/>
            </a:gs>
            <a:gs pos="100000">
              <a:schemeClr val="accent2"/>
            </a:gs>
          </a:gsLst>
          <a:lin ang="5400700" scaled="0"/>
        </a:gradFill>
        <a:effectLst/>
      </p:bgPr>
    </p:bg>
    <p:spTree>
      <p:nvGrpSpPr>
        <p:cNvPr id="1" name="Shape 680"/>
        <p:cNvGrpSpPr/>
        <p:nvPr/>
      </p:nvGrpSpPr>
      <p:grpSpPr>
        <a:xfrm>
          <a:off x="0" y="0"/>
          <a:ext cx="0" cy="0"/>
          <a:chOff x="0" y="0"/>
          <a:chExt cx="0" cy="0"/>
        </a:xfrm>
      </p:grpSpPr>
      <p:grpSp>
        <p:nvGrpSpPr>
          <p:cNvPr id="681" name="Google Shape;681;p6"/>
          <p:cNvGrpSpPr/>
          <p:nvPr/>
        </p:nvGrpSpPr>
        <p:grpSpPr>
          <a:xfrm>
            <a:off x="-4499" y="85"/>
            <a:ext cx="9153479" cy="5143338"/>
            <a:chOff x="-4499" y="85"/>
            <a:chExt cx="9153479" cy="5143338"/>
          </a:xfrm>
        </p:grpSpPr>
        <p:sp>
          <p:nvSpPr>
            <p:cNvPr id="682" name="Google Shape;682;p6"/>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6"/>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6"/>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6"/>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6"/>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6"/>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6"/>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6"/>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6"/>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6"/>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6"/>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6"/>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6"/>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6"/>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6"/>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6"/>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1" name="Google Shape;831;p6"/>
          <p:cNvGrpSpPr/>
          <p:nvPr/>
        </p:nvGrpSpPr>
        <p:grpSpPr>
          <a:xfrm>
            <a:off x="347375" y="249475"/>
            <a:ext cx="8449275" cy="4648800"/>
            <a:chOff x="347375" y="249475"/>
            <a:chExt cx="8449275" cy="4648800"/>
          </a:xfrm>
        </p:grpSpPr>
        <p:grpSp>
          <p:nvGrpSpPr>
            <p:cNvPr id="832" name="Google Shape;832;p6"/>
            <p:cNvGrpSpPr/>
            <p:nvPr/>
          </p:nvGrpSpPr>
          <p:grpSpPr>
            <a:xfrm>
              <a:off x="347375" y="249475"/>
              <a:ext cx="8449200" cy="369900"/>
              <a:chOff x="347375" y="249475"/>
              <a:chExt cx="8449200" cy="369900"/>
            </a:xfrm>
          </p:grpSpPr>
          <p:sp>
            <p:nvSpPr>
              <p:cNvPr id="833" name="Google Shape;833;p6"/>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834" name="Google Shape;834;p6"/>
              <p:cNvGrpSpPr/>
              <p:nvPr/>
            </p:nvGrpSpPr>
            <p:grpSpPr>
              <a:xfrm>
                <a:off x="7968325" y="355525"/>
                <a:ext cx="655400" cy="157800"/>
                <a:chOff x="7968325" y="355525"/>
                <a:chExt cx="655400" cy="157800"/>
              </a:xfrm>
            </p:grpSpPr>
            <p:sp>
              <p:nvSpPr>
                <p:cNvPr id="835" name="Google Shape;835;p6"/>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6" name="Google Shape;836;p6"/>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837" name="Google Shape;837;p6"/>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8" name="Google Shape;838;p6"/>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839" name="Google Shape;839;p6"/>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1" name="Google Shape;841;p6"/>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842" name="Google Shape;842;p6"/>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843" name="Google Shape;843;p6"/>
          <p:cNvSpPr txBox="1">
            <a:spLocks noGrp="1"/>
          </p:cNvSpPr>
          <p:nvPr>
            <p:ph type="title"/>
          </p:nvPr>
        </p:nvSpPr>
        <p:spPr>
          <a:xfrm>
            <a:off x="713100" y="620100"/>
            <a:ext cx="7717800" cy="8853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4"/>
            </a:gs>
            <a:gs pos="73000">
              <a:schemeClr val="accent3"/>
            </a:gs>
            <a:gs pos="100000">
              <a:schemeClr val="accent2"/>
            </a:gs>
          </a:gsLst>
          <a:lin ang="5400700" scaled="0"/>
        </a:gradFill>
        <a:effectLst/>
      </p:bgPr>
    </p:bg>
    <p:spTree>
      <p:nvGrpSpPr>
        <p:cNvPr id="1" name="Shape 844"/>
        <p:cNvGrpSpPr/>
        <p:nvPr/>
      </p:nvGrpSpPr>
      <p:grpSpPr>
        <a:xfrm>
          <a:off x="0" y="0"/>
          <a:ext cx="0" cy="0"/>
          <a:chOff x="0" y="0"/>
          <a:chExt cx="0" cy="0"/>
        </a:xfrm>
      </p:grpSpPr>
      <p:grpSp>
        <p:nvGrpSpPr>
          <p:cNvPr id="845" name="Google Shape;845;p7"/>
          <p:cNvGrpSpPr/>
          <p:nvPr/>
        </p:nvGrpSpPr>
        <p:grpSpPr>
          <a:xfrm>
            <a:off x="-4499" y="85"/>
            <a:ext cx="9153479" cy="5143338"/>
            <a:chOff x="-4499" y="85"/>
            <a:chExt cx="9153479" cy="5143338"/>
          </a:xfrm>
        </p:grpSpPr>
        <p:sp>
          <p:nvSpPr>
            <p:cNvPr id="846" name="Google Shape;846;p7"/>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7"/>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7"/>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7"/>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7"/>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7"/>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7"/>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7"/>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7"/>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7"/>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7"/>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7"/>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7"/>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7"/>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7"/>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7"/>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7"/>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7"/>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7"/>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7"/>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7"/>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7"/>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7"/>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7"/>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7"/>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7"/>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7"/>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7"/>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7"/>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7"/>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7"/>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7"/>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7"/>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7"/>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7"/>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7"/>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7"/>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7"/>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7"/>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7"/>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7"/>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7"/>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7"/>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7"/>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7"/>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7"/>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7"/>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7"/>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7"/>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7"/>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7"/>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7"/>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7"/>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7"/>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7"/>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7"/>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7"/>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7"/>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7"/>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7"/>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7"/>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 name="Google Shape;995;p7"/>
          <p:cNvGrpSpPr/>
          <p:nvPr/>
        </p:nvGrpSpPr>
        <p:grpSpPr>
          <a:xfrm>
            <a:off x="347375" y="249475"/>
            <a:ext cx="8449275" cy="4648800"/>
            <a:chOff x="347375" y="249475"/>
            <a:chExt cx="8449275" cy="4648800"/>
          </a:xfrm>
        </p:grpSpPr>
        <p:grpSp>
          <p:nvGrpSpPr>
            <p:cNvPr id="996" name="Google Shape;996;p7"/>
            <p:cNvGrpSpPr/>
            <p:nvPr/>
          </p:nvGrpSpPr>
          <p:grpSpPr>
            <a:xfrm>
              <a:off x="347375" y="249475"/>
              <a:ext cx="8449200" cy="369900"/>
              <a:chOff x="347375" y="249475"/>
              <a:chExt cx="8449200" cy="369900"/>
            </a:xfrm>
          </p:grpSpPr>
          <p:sp>
            <p:nvSpPr>
              <p:cNvPr id="997" name="Google Shape;997;p7"/>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998" name="Google Shape;998;p7"/>
              <p:cNvGrpSpPr/>
              <p:nvPr/>
            </p:nvGrpSpPr>
            <p:grpSpPr>
              <a:xfrm>
                <a:off x="7968325" y="355525"/>
                <a:ext cx="655400" cy="157800"/>
                <a:chOff x="7968325" y="355525"/>
                <a:chExt cx="655400" cy="157800"/>
              </a:xfrm>
            </p:grpSpPr>
            <p:sp>
              <p:nvSpPr>
                <p:cNvPr id="999" name="Google Shape;999;p7"/>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0" name="Google Shape;1000;p7"/>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001" name="Google Shape;1001;p7"/>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2" name="Google Shape;1002;p7"/>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003" name="Google Shape;1003;p7"/>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7"/>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5" name="Google Shape;1005;p7"/>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006" name="Google Shape;1006;p7"/>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007" name="Google Shape;1007;p7"/>
          <p:cNvSpPr txBox="1">
            <a:spLocks noGrp="1"/>
          </p:cNvSpPr>
          <p:nvPr>
            <p:ph type="title"/>
          </p:nvPr>
        </p:nvSpPr>
        <p:spPr>
          <a:xfrm>
            <a:off x="713100" y="1055061"/>
            <a:ext cx="4054800" cy="9660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008" name="Google Shape;1008;p7"/>
          <p:cNvSpPr txBox="1">
            <a:spLocks noGrp="1"/>
          </p:cNvSpPr>
          <p:nvPr>
            <p:ph type="subTitle" idx="1"/>
          </p:nvPr>
        </p:nvSpPr>
        <p:spPr>
          <a:xfrm>
            <a:off x="713100" y="2099171"/>
            <a:ext cx="4054800" cy="1791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1009" name="Google Shape;1009;p7">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10" name="Google Shape;1010;p7">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gradFill>
          <a:gsLst>
            <a:gs pos="0">
              <a:schemeClr val="accent4"/>
            </a:gs>
            <a:gs pos="73000">
              <a:schemeClr val="accent3"/>
            </a:gs>
            <a:gs pos="100000">
              <a:schemeClr val="accent2"/>
            </a:gs>
          </a:gsLst>
          <a:lin ang="5400700" scaled="0"/>
        </a:gradFill>
        <a:effectLst/>
      </p:bgPr>
    </p:bg>
    <p:spTree>
      <p:nvGrpSpPr>
        <p:cNvPr id="1" name="Shape 1011"/>
        <p:cNvGrpSpPr/>
        <p:nvPr/>
      </p:nvGrpSpPr>
      <p:grpSpPr>
        <a:xfrm>
          <a:off x="0" y="0"/>
          <a:ext cx="0" cy="0"/>
          <a:chOff x="0" y="0"/>
          <a:chExt cx="0" cy="0"/>
        </a:xfrm>
      </p:grpSpPr>
      <p:grpSp>
        <p:nvGrpSpPr>
          <p:cNvPr id="1012" name="Google Shape;1012;p8"/>
          <p:cNvGrpSpPr/>
          <p:nvPr/>
        </p:nvGrpSpPr>
        <p:grpSpPr>
          <a:xfrm>
            <a:off x="-4499" y="85"/>
            <a:ext cx="9153479" cy="5143338"/>
            <a:chOff x="-4499" y="85"/>
            <a:chExt cx="9153479" cy="5143338"/>
          </a:xfrm>
        </p:grpSpPr>
        <p:sp>
          <p:nvSpPr>
            <p:cNvPr id="1013" name="Google Shape;1013;p8"/>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8"/>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8"/>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8"/>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8"/>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8"/>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8"/>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8"/>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8"/>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8"/>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8"/>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8"/>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8"/>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8"/>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8"/>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8"/>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8"/>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8"/>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8"/>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8"/>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8"/>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8"/>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8"/>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8"/>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8"/>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8"/>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8"/>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8"/>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8"/>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8"/>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8"/>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8"/>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8"/>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8"/>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8"/>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8"/>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8"/>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8"/>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8"/>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8"/>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8"/>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8"/>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8"/>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8"/>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8"/>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8"/>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8"/>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8"/>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8"/>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8"/>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8"/>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8"/>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8"/>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8"/>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8"/>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8"/>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8"/>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8"/>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8"/>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8"/>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8"/>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8"/>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8"/>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8"/>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8"/>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8"/>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8"/>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8"/>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8"/>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8"/>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8"/>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8"/>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8"/>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8"/>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8"/>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8"/>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8"/>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8"/>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8"/>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8"/>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8"/>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8"/>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8"/>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8"/>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8"/>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8"/>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8"/>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8"/>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8"/>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8"/>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8"/>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8"/>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8"/>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8"/>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8"/>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8"/>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8"/>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8"/>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8"/>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8"/>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8"/>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8"/>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8"/>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8"/>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8"/>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8"/>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8"/>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8"/>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8"/>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8"/>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8"/>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8"/>
          <p:cNvGrpSpPr/>
          <p:nvPr/>
        </p:nvGrpSpPr>
        <p:grpSpPr>
          <a:xfrm>
            <a:off x="347375" y="249475"/>
            <a:ext cx="8449275" cy="4648800"/>
            <a:chOff x="347375" y="249475"/>
            <a:chExt cx="8449275" cy="4648800"/>
          </a:xfrm>
        </p:grpSpPr>
        <p:grpSp>
          <p:nvGrpSpPr>
            <p:cNvPr id="1163" name="Google Shape;1163;p8"/>
            <p:cNvGrpSpPr/>
            <p:nvPr/>
          </p:nvGrpSpPr>
          <p:grpSpPr>
            <a:xfrm>
              <a:off x="347375" y="249475"/>
              <a:ext cx="8449200" cy="369900"/>
              <a:chOff x="347375" y="249475"/>
              <a:chExt cx="8449200" cy="369900"/>
            </a:xfrm>
          </p:grpSpPr>
          <p:sp>
            <p:nvSpPr>
              <p:cNvPr id="1164" name="Google Shape;1164;p8"/>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165" name="Google Shape;1165;p8"/>
              <p:cNvGrpSpPr/>
              <p:nvPr/>
            </p:nvGrpSpPr>
            <p:grpSpPr>
              <a:xfrm>
                <a:off x="7968325" y="355525"/>
                <a:ext cx="655400" cy="157800"/>
                <a:chOff x="7968325" y="355525"/>
                <a:chExt cx="655400" cy="157800"/>
              </a:xfrm>
            </p:grpSpPr>
            <p:sp>
              <p:nvSpPr>
                <p:cNvPr id="1166" name="Google Shape;1166;p8"/>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7" name="Google Shape;1167;p8"/>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168" name="Google Shape;1168;p8"/>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9" name="Google Shape;1169;p8"/>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170" name="Google Shape;1170;p8"/>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8"/>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72" name="Google Shape;1172;p8"/>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173" name="Google Shape;1173;p8"/>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174" name="Google Shape;1174;p8"/>
          <p:cNvSpPr txBox="1">
            <a:spLocks noGrp="1"/>
          </p:cNvSpPr>
          <p:nvPr>
            <p:ph type="title"/>
          </p:nvPr>
        </p:nvSpPr>
        <p:spPr>
          <a:xfrm>
            <a:off x="2092150" y="1637952"/>
            <a:ext cx="4951800" cy="22965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175" name="Google Shape;1175;p8">
            <a:hlinkClick r:id="" action="ppaction://hlinkshowjump?jump=previousslide"/>
          </p:cNvPr>
          <p:cNvSpPr txBox="1">
            <a:spLocks noGrp="1"/>
          </p:cNvSpPr>
          <p:nvPr>
            <p:ph type="subTitle" idx="1"/>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176" name="Google Shape;1176;p8">
            <a:hlinkClick r:id="" action="ppaction://hlinkshowjump?jump=nextslide"/>
          </p:cNvPr>
          <p:cNvSpPr txBox="1">
            <a:spLocks noGrp="1"/>
          </p:cNvSpPr>
          <p:nvPr>
            <p:ph type="subTitle" idx="2"/>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4"/>
            </a:gs>
            <a:gs pos="73000">
              <a:schemeClr val="accent3"/>
            </a:gs>
            <a:gs pos="100000">
              <a:schemeClr val="accent2"/>
            </a:gs>
          </a:gsLst>
          <a:lin ang="5400700" scaled="0"/>
        </a:gradFill>
        <a:effectLst/>
      </p:bgPr>
    </p:bg>
    <p:spTree>
      <p:nvGrpSpPr>
        <p:cNvPr id="1" name="Shape 1177"/>
        <p:cNvGrpSpPr/>
        <p:nvPr/>
      </p:nvGrpSpPr>
      <p:grpSpPr>
        <a:xfrm>
          <a:off x="0" y="0"/>
          <a:ext cx="0" cy="0"/>
          <a:chOff x="0" y="0"/>
          <a:chExt cx="0" cy="0"/>
        </a:xfrm>
      </p:grpSpPr>
      <p:grpSp>
        <p:nvGrpSpPr>
          <p:cNvPr id="1178" name="Google Shape;1178;p9"/>
          <p:cNvGrpSpPr/>
          <p:nvPr/>
        </p:nvGrpSpPr>
        <p:grpSpPr>
          <a:xfrm>
            <a:off x="-4499" y="85"/>
            <a:ext cx="9153479" cy="5143338"/>
            <a:chOff x="-4499" y="85"/>
            <a:chExt cx="9153479" cy="5143338"/>
          </a:xfrm>
        </p:grpSpPr>
        <p:sp>
          <p:nvSpPr>
            <p:cNvPr id="1179" name="Google Shape;1179;p9"/>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9"/>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9"/>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9"/>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9"/>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9"/>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9"/>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9"/>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9"/>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9"/>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9"/>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9"/>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9"/>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9"/>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9"/>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9"/>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9"/>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9"/>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9"/>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9"/>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9"/>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9"/>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9"/>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9"/>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9"/>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9"/>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9"/>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9"/>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9"/>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9"/>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9"/>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9"/>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9"/>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9"/>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9"/>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9"/>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9"/>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9"/>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9"/>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9"/>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9"/>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9"/>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9"/>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9"/>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9"/>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9"/>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9"/>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9"/>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9"/>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9"/>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9"/>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9"/>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9"/>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9"/>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9"/>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9"/>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9"/>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9"/>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9"/>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9"/>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9"/>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9"/>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9"/>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9"/>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9"/>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9"/>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9"/>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9"/>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9"/>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9"/>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9"/>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9"/>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9"/>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9"/>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9"/>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9"/>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9"/>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9"/>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9"/>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9"/>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9"/>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9"/>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9"/>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9"/>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9"/>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9"/>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9"/>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9"/>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9"/>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9"/>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9"/>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9"/>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9"/>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9"/>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9"/>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9"/>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9"/>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9"/>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9"/>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9"/>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9"/>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9"/>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9"/>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9"/>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9"/>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9"/>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9"/>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9"/>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9"/>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9"/>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9"/>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9"/>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9"/>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9"/>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9"/>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9"/>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9"/>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9"/>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9"/>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9"/>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9"/>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9"/>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9"/>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9"/>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9"/>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9"/>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9"/>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9"/>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9"/>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9"/>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9"/>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9"/>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9"/>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9"/>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9"/>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9"/>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9"/>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9"/>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9"/>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9"/>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9"/>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9"/>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9"/>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9"/>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9"/>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9"/>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9"/>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9"/>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9"/>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 name="Google Shape;1328;p9"/>
          <p:cNvGrpSpPr/>
          <p:nvPr/>
        </p:nvGrpSpPr>
        <p:grpSpPr>
          <a:xfrm>
            <a:off x="347375" y="249475"/>
            <a:ext cx="8449275" cy="4648800"/>
            <a:chOff x="347375" y="249475"/>
            <a:chExt cx="8449275" cy="4648800"/>
          </a:xfrm>
        </p:grpSpPr>
        <p:grpSp>
          <p:nvGrpSpPr>
            <p:cNvPr id="1329" name="Google Shape;1329;p9"/>
            <p:cNvGrpSpPr/>
            <p:nvPr/>
          </p:nvGrpSpPr>
          <p:grpSpPr>
            <a:xfrm>
              <a:off x="347375" y="249475"/>
              <a:ext cx="8449200" cy="369900"/>
              <a:chOff x="347375" y="249475"/>
              <a:chExt cx="8449200" cy="369900"/>
            </a:xfrm>
          </p:grpSpPr>
          <p:sp>
            <p:nvSpPr>
              <p:cNvPr id="1330" name="Google Shape;1330;p9"/>
              <p:cNvSpPr/>
              <p:nvPr/>
            </p:nvSpPr>
            <p:spPr>
              <a:xfrm>
                <a:off x="347375" y="249475"/>
                <a:ext cx="8449200" cy="3699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nvGrpSpPr>
              <p:cNvPr id="1331" name="Google Shape;1331;p9"/>
              <p:cNvGrpSpPr/>
              <p:nvPr/>
            </p:nvGrpSpPr>
            <p:grpSpPr>
              <a:xfrm>
                <a:off x="7968325" y="355525"/>
                <a:ext cx="655400" cy="157800"/>
                <a:chOff x="7968325" y="355525"/>
                <a:chExt cx="655400" cy="157800"/>
              </a:xfrm>
            </p:grpSpPr>
            <p:sp>
              <p:nvSpPr>
                <p:cNvPr id="1332" name="Google Shape;1332;p9"/>
                <p:cNvSpPr/>
                <p:nvPr/>
              </p:nvSpPr>
              <p:spPr>
                <a:xfrm>
                  <a:off x="84662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3" name="Google Shape;1333;p9"/>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1334" name="Google Shape;1334;p9"/>
                <p:cNvSpPr/>
                <p:nvPr/>
              </p:nvSpPr>
              <p:spPr>
                <a:xfrm>
                  <a:off x="821727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5" name="Google Shape;1335;p9"/>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1336" name="Google Shape;1336;p9"/>
                <p:cNvSpPr/>
                <p:nvPr/>
              </p:nvSpPr>
              <p:spPr>
                <a:xfrm>
                  <a:off x="7968325" y="356425"/>
                  <a:ext cx="157500" cy="155700"/>
                </a:xfrm>
                <a:prstGeom prst="rect">
                  <a:avLst/>
                </a:prstGeom>
                <a:solidFill>
                  <a:schemeClr val="l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9"/>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38" name="Google Shape;1338;p9"/>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1339" name="Google Shape;1339;p9"/>
            <p:cNvSpPr/>
            <p:nvPr/>
          </p:nvSpPr>
          <p:spPr>
            <a:xfrm>
              <a:off x="347450" y="619375"/>
              <a:ext cx="8449200" cy="42789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38100" dir="306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800">
                <a:latin typeface="Nanum Gothic Coding"/>
                <a:ea typeface="Nanum Gothic Coding"/>
                <a:cs typeface="Nanum Gothic Coding"/>
                <a:sym typeface="Nanum Gothic Coding"/>
              </a:endParaRPr>
            </a:p>
          </p:txBody>
        </p:sp>
      </p:grpSp>
      <p:sp>
        <p:nvSpPr>
          <p:cNvPr id="1340" name="Google Shape;1340;p9"/>
          <p:cNvSpPr txBox="1">
            <a:spLocks noGrp="1"/>
          </p:cNvSpPr>
          <p:nvPr>
            <p:ph type="title"/>
          </p:nvPr>
        </p:nvSpPr>
        <p:spPr>
          <a:xfrm>
            <a:off x="4539750" y="2014766"/>
            <a:ext cx="3159600" cy="49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1" name="Google Shape;1341;p9"/>
          <p:cNvSpPr txBox="1">
            <a:spLocks noGrp="1"/>
          </p:cNvSpPr>
          <p:nvPr>
            <p:ph type="subTitle" idx="1"/>
          </p:nvPr>
        </p:nvSpPr>
        <p:spPr>
          <a:xfrm>
            <a:off x="4539750" y="2506766"/>
            <a:ext cx="3159600" cy="116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2" name="Google Shape;1342;p9">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343" name="Google Shape;1343;p9">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44"/>
        <p:cNvGrpSpPr/>
        <p:nvPr/>
      </p:nvGrpSpPr>
      <p:grpSpPr>
        <a:xfrm>
          <a:off x="0" y="0"/>
          <a:ext cx="0" cy="0"/>
          <a:chOff x="0" y="0"/>
          <a:chExt cx="0" cy="0"/>
        </a:xfrm>
      </p:grpSpPr>
      <p:grpSp>
        <p:nvGrpSpPr>
          <p:cNvPr id="1345" name="Google Shape;1345;p10"/>
          <p:cNvGrpSpPr/>
          <p:nvPr/>
        </p:nvGrpSpPr>
        <p:grpSpPr>
          <a:xfrm>
            <a:off x="-4499" y="85"/>
            <a:ext cx="9153479" cy="5143338"/>
            <a:chOff x="-4499" y="85"/>
            <a:chExt cx="9153479" cy="5143338"/>
          </a:xfrm>
        </p:grpSpPr>
        <p:sp>
          <p:nvSpPr>
            <p:cNvPr id="1346" name="Google Shape;1346;p10"/>
            <p:cNvSpPr/>
            <p:nvPr/>
          </p:nvSpPr>
          <p:spPr>
            <a:xfrm>
              <a:off x="-4499" y="502840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0"/>
            <p:cNvSpPr/>
            <p:nvPr/>
          </p:nvSpPr>
          <p:spPr>
            <a:xfrm>
              <a:off x="-4499" y="488954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0"/>
            <p:cNvSpPr/>
            <p:nvPr/>
          </p:nvSpPr>
          <p:spPr>
            <a:xfrm>
              <a:off x="-4499" y="475068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0"/>
            <p:cNvSpPr/>
            <p:nvPr/>
          </p:nvSpPr>
          <p:spPr>
            <a:xfrm>
              <a:off x="-4499" y="461278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0"/>
            <p:cNvSpPr/>
            <p:nvPr/>
          </p:nvSpPr>
          <p:spPr>
            <a:xfrm>
              <a:off x="-4499" y="447392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0"/>
            <p:cNvSpPr/>
            <p:nvPr/>
          </p:nvSpPr>
          <p:spPr>
            <a:xfrm>
              <a:off x="-4499" y="433506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0"/>
            <p:cNvSpPr/>
            <p:nvPr/>
          </p:nvSpPr>
          <p:spPr>
            <a:xfrm>
              <a:off x="-4499" y="419620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0"/>
            <p:cNvSpPr/>
            <p:nvPr/>
          </p:nvSpPr>
          <p:spPr>
            <a:xfrm>
              <a:off x="-4499" y="405734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0"/>
            <p:cNvSpPr/>
            <p:nvPr/>
          </p:nvSpPr>
          <p:spPr>
            <a:xfrm>
              <a:off x="-4499" y="391848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0"/>
            <p:cNvSpPr/>
            <p:nvPr/>
          </p:nvSpPr>
          <p:spPr>
            <a:xfrm>
              <a:off x="-4499" y="377962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0"/>
            <p:cNvSpPr/>
            <p:nvPr/>
          </p:nvSpPr>
          <p:spPr>
            <a:xfrm>
              <a:off x="-4499" y="364168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0"/>
            <p:cNvSpPr/>
            <p:nvPr/>
          </p:nvSpPr>
          <p:spPr>
            <a:xfrm>
              <a:off x="-4499" y="350282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0"/>
            <p:cNvSpPr/>
            <p:nvPr/>
          </p:nvSpPr>
          <p:spPr>
            <a:xfrm>
              <a:off x="-4499" y="336399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0"/>
            <p:cNvSpPr/>
            <p:nvPr/>
          </p:nvSpPr>
          <p:spPr>
            <a:xfrm>
              <a:off x="-4499" y="322513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0"/>
            <p:cNvSpPr/>
            <p:nvPr/>
          </p:nvSpPr>
          <p:spPr>
            <a:xfrm>
              <a:off x="-4499" y="308628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0"/>
            <p:cNvSpPr/>
            <p:nvPr/>
          </p:nvSpPr>
          <p:spPr>
            <a:xfrm>
              <a:off x="-4499" y="294742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0"/>
            <p:cNvSpPr/>
            <p:nvPr/>
          </p:nvSpPr>
          <p:spPr>
            <a:xfrm>
              <a:off x="-4499" y="280856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0"/>
            <p:cNvSpPr/>
            <p:nvPr/>
          </p:nvSpPr>
          <p:spPr>
            <a:xfrm>
              <a:off x="-4499" y="267062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0"/>
            <p:cNvSpPr/>
            <p:nvPr/>
          </p:nvSpPr>
          <p:spPr>
            <a:xfrm>
              <a:off x="-4499" y="253176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0"/>
            <p:cNvSpPr/>
            <p:nvPr/>
          </p:nvSpPr>
          <p:spPr>
            <a:xfrm>
              <a:off x="-4499" y="239290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0"/>
            <p:cNvSpPr/>
            <p:nvPr/>
          </p:nvSpPr>
          <p:spPr>
            <a:xfrm>
              <a:off x="-4499" y="225404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0"/>
            <p:cNvSpPr/>
            <p:nvPr/>
          </p:nvSpPr>
          <p:spPr>
            <a:xfrm>
              <a:off x="-4499" y="211518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0"/>
            <p:cNvSpPr/>
            <p:nvPr/>
          </p:nvSpPr>
          <p:spPr>
            <a:xfrm>
              <a:off x="-4499" y="197632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0"/>
            <p:cNvSpPr/>
            <p:nvPr/>
          </p:nvSpPr>
          <p:spPr>
            <a:xfrm>
              <a:off x="-4499" y="183841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0"/>
            <p:cNvSpPr/>
            <p:nvPr/>
          </p:nvSpPr>
          <p:spPr>
            <a:xfrm>
              <a:off x="-4499" y="169955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0"/>
            <p:cNvSpPr/>
            <p:nvPr/>
          </p:nvSpPr>
          <p:spPr>
            <a:xfrm>
              <a:off x="-4499" y="156069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0"/>
            <p:cNvSpPr/>
            <p:nvPr/>
          </p:nvSpPr>
          <p:spPr>
            <a:xfrm>
              <a:off x="-4499" y="142184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0"/>
            <p:cNvSpPr/>
            <p:nvPr/>
          </p:nvSpPr>
          <p:spPr>
            <a:xfrm>
              <a:off x="-4499" y="128298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0"/>
            <p:cNvSpPr/>
            <p:nvPr/>
          </p:nvSpPr>
          <p:spPr>
            <a:xfrm>
              <a:off x="-4499" y="114412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0"/>
            <p:cNvSpPr/>
            <p:nvPr/>
          </p:nvSpPr>
          <p:spPr>
            <a:xfrm>
              <a:off x="-4499" y="100526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0"/>
            <p:cNvSpPr/>
            <p:nvPr/>
          </p:nvSpPr>
          <p:spPr>
            <a:xfrm>
              <a:off x="-4499" y="86735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0"/>
            <p:cNvSpPr/>
            <p:nvPr/>
          </p:nvSpPr>
          <p:spPr>
            <a:xfrm>
              <a:off x="-4499" y="72849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0"/>
            <p:cNvSpPr/>
            <p:nvPr/>
          </p:nvSpPr>
          <p:spPr>
            <a:xfrm>
              <a:off x="-4499" y="58963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0"/>
            <p:cNvSpPr/>
            <p:nvPr/>
          </p:nvSpPr>
          <p:spPr>
            <a:xfrm>
              <a:off x="-4499" y="45077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0"/>
            <p:cNvSpPr/>
            <p:nvPr/>
          </p:nvSpPr>
          <p:spPr>
            <a:xfrm>
              <a:off x="-4499" y="31191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0"/>
            <p:cNvSpPr/>
            <p:nvPr/>
          </p:nvSpPr>
          <p:spPr>
            <a:xfrm>
              <a:off x="-4499" y="17305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10"/>
            <p:cNvSpPr/>
            <p:nvPr/>
          </p:nvSpPr>
          <p:spPr>
            <a:xfrm>
              <a:off x="-4499" y="3419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0"/>
            <p:cNvSpPr/>
            <p:nvPr/>
          </p:nvSpPr>
          <p:spPr>
            <a:xfrm>
              <a:off x="5269" y="509935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0"/>
            <p:cNvSpPr/>
            <p:nvPr/>
          </p:nvSpPr>
          <p:spPr>
            <a:xfrm>
              <a:off x="5269" y="4960498"/>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10"/>
            <p:cNvSpPr/>
            <p:nvPr/>
          </p:nvSpPr>
          <p:spPr>
            <a:xfrm>
              <a:off x="5269" y="482163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10"/>
            <p:cNvSpPr/>
            <p:nvPr/>
          </p:nvSpPr>
          <p:spPr>
            <a:xfrm>
              <a:off x="5269" y="468373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0"/>
            <p:cNvSpPr/>
            <p:nvPr/>
          </p:nvSpPr>
          <p:spPr>
            <a:xfrm>
              <a:off x="5269" y="454487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0"/>
            <p:cNvSpPr/>
            <p:nvPr/>
          </p:nvSpPr>
          <p:spPr>
            <a:xfrm>
              <a:off x="5269" y="4406012"/>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0"/>
            <p:cNvSpPr/>
            <p:nvPr/>
          </p:nvSpPr>
          <p:spPr>
            <a:xfrm>
              <a:off x="5269" y="426715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0"/>
            <p:cNvSpPr/>
            <p:nvPr/>
          </p:nvSpPr>
          <p:spPr>
            <a:xfrm>
              <a:off x="5269" y="412829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0"/>
            <p:cNvSpPr/>
            <p:nvPr/>
          </p:nvSpPr>
          <p:spPr>
            <a:xfrm>
              <a:off x="5269" y="398943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0"/>
            <p:cNvSpPr/>
            <p:nvPr/>
          </p:nvSpPr>
          <p:spPr>
            <a:xfrm>
              <a:off x="5269" y="3850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0"/>
            <p:cNvSpPr/>
            <p:nvPr/>
          </p:nvSpPr>
          <p:spPr>
            <a:xfrm>
              <a:off x="5269" y="371263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0"/>
            <p:cNvSpPr/>
            <p:nvPr/>
          </p:nvSpPr>
          <p:spPr>
            <a:xfrm>
              <a:off x="5269" y="357377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0"/>
            <p:cNvSpPr/>
            <p:nvPr/>
          </p:nvSpPr>
          <p:spPr>
            <a:xfrm>
              <a:off x="5269" y="343494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0"/>
            <p:cNvSpPr/>
            <p:nvPr/>
          </p:nvSpPr>
          <p:spPr>
            <a:xfrm>
              <a:off x="5269" y="329608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0"/>
            <p:cNvSpPr/>
            <p:nvPr/>
          </p:nvSpPr>
          <p:spPr>
            <a:xfrm>
              <a:off x="5269" y="3157230"/>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0"/>
            <p:cNvSpPr/>
            <p:nvPr/>
          </p:nvSpPr>
          <p:spPr>
            <a:xfrm>
              <a:off x="5269" y="301837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0"/>
            <p:cNvSpPr/>
            <p:nvPr/>
          </p:nvSpPr>
          <p:spPr>
            <a:xfrm>
              <a:off x="5269" y="2879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0"/>
            <p:cNvSpPr/>
            <p:nvPr/>
          </p:nvSpPr>
          <p:spPr>
            <a:xfrm>
              <a:off x="5269" y="274157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0"/>
            <p:cNvSpPr/>
            <p:nvPr/>
          </p:nvSpPr>
          <p:spPr>
            <a:xfrm>
              <a:off x="5269" y="2602713"/>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0"/>
            <p:cNvSpPr/>
            <p:nvPr/>
          </p:nvSpPr>
          <p:spPr>
            <a:xfrm>
              <a:off x="5269" y="246385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0"/>
            <p:cNvSpPr/>
            <p:nvPr/>
          </p:nvSpPr>
          <p:spPr>
            <a:xfrm>
              <a:off x="5269" y="232499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0"/>
            <p:cNvSpPr/>
            <p:nvPr/>
          </p:nvSpPr>
          <p:spPr>
            <a:xfrm>
              <a:off x="5269" y="218613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0"/>
            <p:cNvSpPr/>
            <p:nvPr/>
          </p:nvSpPr>
          <p:spPr>
            <a:xfrm>
              <a:off x="5269" y="204727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0"/>
            <p:cNvSpPr/>
            <p:nvPr/>
          </p:nvSpPr>
          <p:spPr>
            <a:xfrm>
              <a:off x="5269" y="190936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0"/>
            <p:cNvSpPr/>
            <p:nvPr/>
          </p:nvSpPr>
          <p:spPr>
            <a:xfrm>
              <a:off x="5269" y="177050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0"/>
            <p:cNvSpPr/>
            <p:nvPr/>
          </p:nvSpPr>
          <p:spPr>
            <a:xfrm>
              <a:off x="5269" y="163164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0"/>
            <p:cNvSpPr/>
            <p:nvPr/>
          </p:nvSpPr>
          <p:spPr>
            <a:xfrm>
              <a:off x="5269" y="149279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0"/>
            <p:cNvSpPr/>
            <p:nvPr/>
          </p:nvSpPr>
          <p:spPr>
            <a:xfrm>
              <a:off x="5269" y="1353931"/>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0"/>
            <p:cNvSpPr/>
            <p:nvPr/>
          </p:nvSpPr>
          <p:spPr>
            <a:xfrm>
              <a:off x="5269" y="121507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0"/>
            <p:cNvSpPr/>
            <p:nvPr/>
          </p:nvSpPr>
          <p:spPr>
            <a:xfrm>
              <a:off x="5269" y="107621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0"/>
            <p:cNvSpPr/>
            <p:nvPr/>
          </p:nvSpPr>
          <p:spPr>
            <a:xfrm>
              <a:off x="5269" y="93830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0"/>
            <p:cNvSpPr/>
            <p:nvPr/>
          </p:nvSpPr>
          <p:spPr>
            <a:xfrm>
              <a:off x="5269" y="799445"/>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0"/>
            <p:cNvSpPr/>
            <p:nvPr/>
          </p:nvSpPr>
          <p:spPr>
            <a:xfrm>
              <a:off x="5269" y="66058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0"/>
            <p:cNvSpPr/>
            <p:nvPr/>
          </p:nvSpPr>
          <p:spPr>
            <a:xfrm>
              <a:off x="5269" y="52172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0"/>
            <p:cNvSpPr/>
            <p:nvPr/>
          </p:nvSpPr>
          <p:spPr>
            <a:xfrm>
              <a:off x="5269" y="38286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0"/>
            <p:cNvSpPr/>
            <p:nvPr/>
          </p:nvSpPr>
          <p:spPr>
            <a:xfrm>
              <a:off x="5269" y="24400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0"/>
            <p:cNvSpPr/>
            <p:nvPr/>
          </p:nvSpPr>
          <p:spPr>
            <a:xfrm>
              <a:off x="5269" y="10514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0"/>
            <p:cNvSpPr/>
            <p:nvPr/>
          </p:nvSpPr>
          <p:spPr>
            <a:xfrm>
              <a:off x="1601" y="506334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10"/>
            <p:cNvSpPr/>
            <p:nvPr/>
          </p:nvSpPr>
          <p:spPr>
            <a:xfrm>
              <a:off x="1601" y="492448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10"/>
            <p:cNvSpPr/>
            <p:nvPr/>
          </p:nvSpPr>
          <p:spPr>
            <a:xfrm>
              <a:off x="1601" y="478562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0"/>
            <p:cNvSpPr/>
            <p:nvPr/>
          </p:nvSpPr>
          <p:spPr>
            <a:xfrm>
              <a:off x="1601" y="4647719"/>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0"/>
            <p:cNvSpPr/>
            <p:nvPr/>
          </p:nvSpPr>
          <p:spPr>
            <a:xfrm>
              <a:off x="1601" y="450886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0"/>
            <p:cNvSpPr/>
            <p:nvPr/>
          </p:nvSpPr>
          <p:spPr>
            <a:xfrm>
              <a:off x="1601" y="437000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0"/>
            <p:cNvSpPr/>
            <p:nvPr/>
          </p:nvSpPr>
          <p:spPr>
            <a:xfrm>
              <a:off x="1601" y="423114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0"/>
            <p:cNvSpPr/>
            <p:nvPr/>
          </p:nvSpPr>
          <p:spPr>
            <a:xfrm>
              <a:off x="1601" y="409228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0"/>
            <p:cNvSpPr/>
            <p:nvPr/>
          </p:nvSpPr>
          <p:spPr>
            <a:xfrm>
              <a:off x="1601" y="395342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0"/>
            <p:cNvSpPr/>
            <p:nvPr/>
          </p:nvSpPr>
          <p:spPr>
            <a:xfrm>
              <a:off x="1601" y="381456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0"/>
            <p:cNvSpPr/>
            <p:nvPr/>
          </p:nvSpPr>
          <p:spPr>
            <a:xfrm>
              <a:off x="1601" y="3676625"/>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0"/>
            <p:cNvSpPr/>
            <p:nvPr/>
          </p:nvSpPr>
          <p:spPr>
            <a:xfrm>
              <a:off x="1601" y="3537766"/>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0"/>
            <p:cNvSpPr/>
            <p:nvPr/>
          </p:nvSpPr>
          <p:spPr>
            <a:xfrm>
              <a:off x="1601" y="3398937"/>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10"/>
            <p:cNvSpPr/>
            <p:nvPr/>
          </p:nvSpPr>
          <p:spPr>
            <a:xfrm>
              <a:off x="1601" y="3260078"/>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0"/>
            <p:cNvSpPr/>
            <p:nvPr/>
          </p:nvSpPr>
          <p:spPr>
            <a:xfrm>
              <a:off x="1601" y="3121219"/>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0"/>
            <p:cNvSpPr/>
            <p:nvPr/>
          </p:nvSpPr>
          <p:spPr>
            <a:xfrm>
              <a:off x="1601" y="298236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0"/>
            <p:cNvSpPr/>
            <p:nvPr/>
          </p:nvSpPr>
          <p:spPr>
            <a:xfrm>
              <a:off x="1601" y="284350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0"/>
            <p:cNvSpPr/>
            <p:nvPr/>
          </p:nvSpPr>
          <p:spPr>
            <a:xfrm>
              <a:off x="1601" y="270556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0"/>
            <p:cNvSpPr/>
            <p:nvPr/>
          </p:nvSpPr>
          <p:spPr>
            <a:xfrm>
              <a:off x="1601" y="256670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0"/>
            <p:cNvSpPr/>
            <p:nvPr/>
          </p:nvSpPr>
          <p:spPr>
            <a:xfrm>
              <a:off x="1601" y="2427843"/>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0"/>
            <p:cNvSpPr/>
            <p:nvPr/>
          </p:nvSpPr>
          <p:spPr>
            <a:xfrm>
              <a:off x="1601" y="228898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0"/>
            <p:cNvSpPr/>
            <p:nvPr/>
          </p:nvSpPr>
          <p:spPr>
            <a:xfrm>
              <a:off x="1601" y="2150125"/>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10"/>
            <p:cNvSpPr/>
            <p:nvPr/>
          </p:nvSpPr>
          <p:spPr>
            <a:xfrm>
              <a:off x="1601" y="2011266"/>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10"/>
            <p:cNvSpPr/>
            <p:nvPr/>
          </p:nvSpPr>
          <p:spPr>
            <a:xfrm>
              <a:off x="1601" y="187335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0"/>
            <p:cNvSpPr/>
            <p:nvPr/>
          </p:nvSpPr>
          <p:spPr>
            <a:xfrm>
              <a:off x="1601" y="1734498"/>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0"/>
            <p:cNvSpPr/>
            <p:nvPr/>
          </p:nvSpPr>
          <p:spPr>
            <a:xfrm>
              <a:off x="1601" y="1595639"/>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0"/>
            <p:cNvSpPr/>
            <p:nvPr/>
          </p:nvSpPr>
          <p:spPr>
            <a:xfrm>
              <a:off x="1601" y="145678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0"/>
            <p:cNvSpPr/>
            <p:nvPr/>
          </p:nvSpPr>
          <p:spPr>
            <a:xfrm>
              <a:off x="1601" y="1317920"/>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0"/>
            <p:cNvSpPr/>
            <p:nvPr/>
          </p:nvSpPr>
          <p:spPr>
            <a:xfrm>
              <a:off x="1601" y="117906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0"/>
            <p:cNvSpPr/>
            <p:nvPr/>
          </p:nvSpPr>
          <p:spPr>
            <a:xfrm>
              <a:off x="1601" y="104020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0"/>
            <p:cNvSpPr/>
            <p:nvPr/>
          </p:nvSpPr>
          <p:spPr>
            <a:xfrm>
              <a:off x="1601" y="90229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0"/>
            <p:cNvSpPr/>
            <p:nvPr/>
          </p:nvSpPr>
          <p:spPr>
            <a:xfrm>
              <a:off x="1601" y="76343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10"/>
            <p:cNvSpPr/>
            <p:nvPr/>
          </p:nvSpPr>
          <p:spPr>
            <a:xfrm>
              <a:off x="1601" y="624575"/>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10"/>
            <p:cNvSpPr/>
            <p:nvPr/>
          </p:nvSpPr>
          <p:spPr>
            <a:xfrm>
              <a:off x="1601" y="48571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0"/>
            <p:cNvSpPr/>
            <p:nvPr/>
          </p:nvSpPr>
          <p:spPr>
            <a:xfrm>
              <a:off x="1601" y="34685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0"/>
            <p:cNvSpPr/>
            <p:nvPr/>
          </p:nvSpPr>
          <p:spPr>
            <a:xfrm>
              <a:off x="1601" y="20799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0"/>
            <p:cNvSpPr/>
            <p:nvPr/>
          </p:nvSpPr>
          <p:spPr>
            <a:xfrm>
              <a:off x="1601" y="69139"/>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0"/>
            <p:cNvSpPr/>
            <p:nvPr/>
          </p:nvSpPr>
          <p:spPr>
            <a:xfrm>
              <a:off x="1601" y="513315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0"/>
            <p:cNvSpPr/>
            <p:nvPr/>
          </p:nvSpPr>
          <p:spPr>
            <a:xfrm>
              <a:off x="1601" y="4994292"/>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0"/>
            <p:cNvSpPr/>
            <p:nvPr/>
          </p:nvSpPr>
          <p:spPr>
            <a:xfrm>
              <a:off x="1601" y="4855433"/>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0"/>
            <p:cNvSpPr/>
            <p:nvPr/>
          </p:nvSpPr>
          <p:spPr>
            <a:xfrm>
              <a:off x="1601" y="4716574"/>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0"/>
            <p:cNvSpPr/>
            <p:nvPr/>
          </p:nvSpPr>
          <p:spPr>
            <a:xfrm>
              <a:off x="1601" y="457866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10"/>
            <p:cNvSpPr/>
            <p:nvPr/>
          </p:nvSpPr>
          <p:spPr>
            <a:xfrm>
              <a:off x="1601" y="4439806"/>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10"/>
            <p:cNvSpPr/>
            <p:nvPr/>
          </p:nvSpPr>
          <p:spPr>
            <a:xfrm>
              <a:off x="1601" y="4300947"/>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0"/>
            <p:cNvSpPr/>
            <p:nvPr/>
          </p:nvSpPr>
          <p:spPr>
            <a:xfrm>
              <a:off x="1601" y="4162088"/>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0"/>
            <p:cNvSpPr/>
            <p:nvPr/>
          </p:nvSpPr>
          <p:spPr>
            <a:xfrm>
              <a:off x="1601" y="4023229"/>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0"/>
            <p:cNvSpPr/>
            <p:nvPr/>
          </p:nvSpPr>
          <p:spPr>
            <a:xfrm>
              <a:off x="1601" y="3884370"/>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0"/>
            <p:cNvSpPr/>
            <p:nvPr/>
          </p:nvSpPr>
          <p:spPr>
            <a:xfrm>
              <a:off x="1601" y="3745511"/>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0"/>
            <p:cNvSpPr/>
            <p:nvPr/>
          </p:nvSpPr>
          <p:spPr>
            <a:xfrm>
              <a:off x="1601" y="3607571"/>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0"/>
            <p:cNvSpPr/>
            <p:nvPr/>
          </p:nvSpPr>
          <p:spPr>
            <a:xfrm>
              <a:off x="1601" y="3468712"/>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0"/>
            <p:cNvSpPr/>
            <p:nvPr/>
          </p:nvSpPr>
          <p:spPr>
            <a:xfrm>
              <a:off x="1601" y="3329884"/>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0"/>
            <p:cNvSpPr/>
            <p:nvPr/>
          </p:nvSpPr>
          <p:spPr>
            <a:xfrm>
              <a:off x="1601" y="319102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10"/>
            <p:cNvSpPr/>
            <p:nvPr/>
          </p:nvSpPr>
          <p:spPr>
            <a:xfrm>
              <a:off x="1601" y="3052165"/>
              <a:ext cx="9143711" cy="10271"/>
            </a:xfrm>
            <a:custGeom>
              <a:avLst/>
              <a:gdLst/>
              <a:ahLst/>
              <a:cxnLst/>
              <a:rect l="l" t="t" r="r" b="b"/>
              <a:pathLst>
                <a:path w="257969" h="335" extrusionOk="0">
                  <a:moveTo>
                    <a:pt x="0" y="0"/>
                  </a:moveTo>
                  <a:lnTo>
                    <a:pt x="257969" y="0"/>
                  </a:lnTo>
                  <a:lnTo>
                    <a:pt x="257969" y="334"/>
                  </a:lnTo>
                  <a:lnTo>
                    <a:pt x="0" y="33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10"/>
            <p:cNvSpPr/>
            <p:nvPr/>
          </p:nvSpPr>
          <p:spPr>
            <a:xfrm>
              <a:off x="1601" y="2913306"/>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0"/>
            <p:cNvSpPr/>
            <p:nvPr/>
          </p:nvSpPr>
          <p:spPr>
            <a:xfrm>
              <a:off x="1601" y="2774447"/>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0"/>
            <p:cNvSpPr/>
            <p:nvPr/>
          </p:nvSpPr>
          <p:spPr>
            <a:xfrm>
              <a:off x="1601" y="2636508"/>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0"/>
            <p:cNvSpPr/>
            <p:nvPr/>
          </p:nvSpPr>
          <p:spPr>
            <a:xfrm>
              <a:off x="1601" y="2497649"/>
              <a:ext cx="9143711" cy="9351"/>
            </a:xfrm>
            <a:custGeom>
              <a:avLst/>
              <a:gdLst/>
              <a:ahLst/>
              <a:cxnLst/>
              <a:rect l="l" t="t" r="r" b="b"/>
              <a:pathLst>
                <a:path w="257969" h="305" extrusionOk="0">
                  <a:moveTo>
                    <a:pt x="0" y="1"/>
                  </a:moveTo>
                  <a:lnTo>
                    <a:pt x="257969" y="1"/>
                  </a:lnTo>
                  <a:lnTo>
                    <a:pt x="257969" y="305"/>
                  </a:lnTo>
                  <a:lnTo>
                    <a:pt x="0" y="30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0"/>
            <p:cNvSpPr/>
            <p:nvPr/>
          </p:nvSpPr>
          <p:spPr>
            <a:xfrm>
              <a:off x="1601" y="235879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0"/>
            <p:cNvSpPr/>
            <p:nvPr/>
          </p:nvSpPr>
          <p:spPr>
            <a:xfrm>
              <a:off x="1601" y="2219930"/>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0"/>
            <p:cNvSpPr/>
            <p:nvPr/>
          </p:nvSpPr>
          <p:spPr>
            <a:xfrm>
              <a:off x="1601" y="2081071"/>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0"/>
            <p:cNvSpPr/>
            <p:nvPr/>
          </p:nvSpPr>
          <p:spPr>
            <a:xfrm>
              <a:off x="1601" y="1942212"/>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0"/>
            <p:cNvSpPr/>
            <p:nvPr/>
          </p:nvSpPr>
          <p:spPr>
            <a:xfrm>
              <a:off x="1601" y="1804303"/>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10"/>
            <p:cNvSpPr/>
            <p:nvPr/>
          </p:nvSpPr>
          <p:spPr>
            <a:xfrm>
              <a:off x="1601" y="1665444"/>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10"/>
            <p:cNvSpPr/>
            <p:nvPr/>
          </p:nvSpPr>
          <p:spPr>
            <a:xfrm>
              <a:off x="1601" y="1526585"/>
              <a:ext cx="9143711" cy="9351"/>
            </a:xfrm>
            <a:custGeom>
              <a:avLst/>
              <a:gdLst/>
              <a:ahLst/>
              <a:cxnLst/>
              <a:rect l="l" t="t" r="r" b="b"/>
              <a:pathLst>
                <a:path w="257969" h="305" extrusionOk="0">
                  <a:moveTo>
                    <a:pt x="0" y="1"/>
                  </a:moveTo>
                  <a:lnTo>
                    <a:pt x="257969" y="1"/>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0"/>
            <p:cNvSpPr/>
            <p:nvPr/>
          </p:nvSpPr>
          <p:spPr>
            <a:xfrm>
              <a:off x="1601" y="1387726"/>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0"/>
            <p:cNvSpPr/>
            <p:nvPr/>
          </p:nvSpPr>
          <p:spPr>
            <a:xfrm>
              <a:off x="1601" y="1248867"/>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0"/>
            <p:cNvSpPr/>
            <p:nvPr/>
          </p:nvSpPr>
          <p:spPr>
            <a:xfrm>
              <a:off x="1601" y="1110008"/>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0"/>
            <p:cNvSpPr/>
            <p:nvPr/>
          </p:nvSpPr>
          <p:spPr>
            <a:xfrm>
              <a:off x="1601" y="971149"/>
              <a:ext cx="9143711" cy="10302"/>
            </a:xfrm>
            <a:custGeom>
              <a:avLst/>
              <a:gdLst/>
              <a:ahLst/>
              <a:cxnLst/>
              <a:rect l="l" t="t" r="r" b="b"/>
              <a:pathLst>
                <a:path w="257969" h="336"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0"/>
            <p:cNvSpPr/>
            <p:nvPr/>
          </p:nvSpPr>
          <p:spPr>
            <a:xfrm>
              <a:off x="1601" y="833240"/>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0"/>
            <p:cNvSpPr/>
            <p:nvPr/>
          </p:nvSpPr>
          <p:spPr>
            <a:xfrm>
              <a:off x="1601" y="694381"/>
              <a:ext cx="9143711" cy="9351"/>
            </a:xfrm>
            <a:custGeom>
              <a:avLst/>
              <a:gdLst/>
              <a:ahLst/>
              <a:cxnLst/>
              <a:rect l="l" t="t" r="r" b="b"/>
              <a:pathLst>
                <a:path w="257969" h="305" extrusionOk="0">
                  <a:moveTo>
                    <a:pt x="0" y="0"/>
                  </a:moveTo>
                  <a:lnTo>
                    <a:pt x="257969" y="0"/>
                  </a:lnTo>
                  <a:lnTo>
                    <a:pt x="257969" y="304"/>
                  </a:lnTo>
                  <a:lnTo>
                    <a:pt x="0" y="304"/>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0"/>
            <p:cNvSpPr/>
            <p:nvPr/>
          </p:nvSpPr>
          <p:spPr>
            <a:xfrm>
              <a:off x="1601" y="555522"/>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0"/>
            <p:cNvSpPr/>
            <p:nvPr/>
          </p:nvSpPr>
          <p:spPr>
            <a:xfrm>
              <a:off x="1601" y="41666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10"/>
            <p:cNvSpPr/>
            <p:nvPr/>
          </p:nvSpPr>
          <p:spPr>
            <a:xfrm>
              <a:off x="1601" y="277803"/>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10"/>
            <p:cNvSpPr/>
            <p:nvPr/>
          </p:nvSpPr>
          <p:spPr>
            <a:xfrm>
              <a:off x="1601" y="138944"/>
              <a:ext cx="9143711" cy="10271"/>
            </a:xfrm>
            <a:custGeom>
              <a:avLst/>
              <a:gdLst/>
              <a:ahLst/>
              <a:cxnLst/>
              <a:rect l="l" t="t" r="r" b="b"/>
              <a:pathLst>
                <a:path w="257969" h="335" extrusionOk="0">
                  <a:moveTo>
                    <a:pt x="0" y="0"/>
                  </a:moveTo>
                  <a:lnTo>
                    <a:pt x="257969" y="0"/>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0"/>
            <p:cNvSpPr/>
            <p:nvPr/>
          </p:nvSpPr>
          <p:spPr>
            <a:xfrm>
              <a:off x="1601" y="85"/>
              <a:ext cx="9143711" cy="10271"/>
            </a:xfrm>
            <a:custGeom>
              <a:avLst/>
              <a:gdLst/>
              <a:ahLst/>
              <a:cxnLst/>
              <a:rect l="l" t="t" r="r" b="b"/>
              <a:pathLst>
                <a:path w="257969" h="335" extrusionOk="0">
                  <a:moveTo>
                    <a:pt x="0" y="1"/>
                  </a:moveTo>
                  <a:lnTo>
                    <a:pt x="257969" y="1"/>
                  </a:lnTo>
                  <a:lnTo>
                    <a:pt x="257969" y="335"/>
                  </a:lnTo>
                  <a:lnTo>
                    <a:pt x="0" y="335"/>
                  </a:lnTo>
                  <a:close/>
                </a:path>
              </a:pathLst>
            </a:custGeom>
            <a:solidFill>
              <a:srgbClr val="FFFFFF">
                <a:alpha val="43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10"/>
          <p:cNvSpPr/>
          <p:nvPr/>
        </p:nvSpPr>
        <p:spPr>
          <a:xfrm>
            <a:off x="-125" y="-75"/>
            <a:ext cx="9144000" cy="5143500"/>
          </a:xfrm>
          <a:prstGeom prst="rect">
            <a:avLst/>
          </a:prstGeom>
          <a:gradFill>
            <a:gsLst>
              <a:gs pos="0">
                <a:srgbClr val="999999">
                  <a:alpha val="36078"/>
                </a:srgbClr>
              </a:gs>
              <a:gs pos="66000">
                <a:srgbClr val="8E7CC3">
                  <a:alpha val="44705"/>
                </a:srgbClr>
              </a:gs>
              <a:gs pos="100000">
                <a:srgbClr val="6B5E8D">
                  <a:alpha val="56078"/>
                </a:srgbClr>
              </a:gs>
            </a:gsLst>
            <a:lin ang="5400700" scaled="0"/>
          </a:gradFill>
          <a:ln>
            <a:noFill/>
          </a:ln>
          <a:effectLst>
            <a:outerShdw blurRad="57150" dist="19050" dir="5400000" algn="bl" rotWithShape="0">
              <a:srgbClr val="000000">
                <a:alpha val="89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0"/>
          <p:cNvSpPr txBox="1">
            <a:spLocks noGrp="1"/>
          </p:cNvSpPr>
          <p:nvPr>
            <p:ph type="body" idx="1"/>
          </p:nvPr>
        </p:nvSpPr>
        <p:spPr>
          <a:xfrm>
            <a:off x="897350" y="1083255"/>
            <a:ext cx="2302200" cy="19461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400"/>
              <a:buNone/>
              <a:defRPr sz="3200">
                <a:latin typeface="Nanum Gothic Coding"/>
                <a:ea typeface="Nanum Gothic Coding"/>
                <a:cs typeface="Nanum Gothic Coding"/>
                <a:sym typeface="Nanum Gothic Coding"/>
              </a:defRPr>
            </a:lvl1pPr>
          </a:lstStyle>
          <a:p>
            <a:endParaRPr/>
          </a:p>
        </p:txBody>
      </p:sp>
      <p:sp>
        <p:nvSpPr>
          <p:cNvPr id="1497" name="Google Shape;1497;p10">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98" name="Google Shape;1498;p10">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200">
                <a:latin typeface="Nanum Gothic Coding"/>
                <a:ea typeface="Nanum Gothic Coding"/>
                <a:cs typeface="Nanum Gothic Coding"/>
                <a:sym typeface="Nanum Gothic Coding"/>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accent4"/>
            </a:gs>
            <a:gs pos="73000">
              <a:schemeClr val="accent3"/>
            </a:gs>
            <a:gs pos="100000">
              <a:schemeClr val="accent2"/>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620100"/>
            <a:ext cx="7717800" cy="4920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1pPr>
            <a:lvl2pPr lvl="1">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2pPr>
            <a:lvl3pPr lvl="2">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3pPr>
            <a:lvl4pPr lvl="3">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4pPr>
            <a:lvl5pPr lvl="4">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5pPr>
            <a:lvl6pPr lvl="5">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6pPr>
            <a:lvl7pPr lvl="6">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7pPr>
            <a:lvl8pPr lvl="7">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8pPr>
            <a:lvl9pPr lvl="8">
              <a:spcBef>
                <a:spcPts val="0"/>
              </a:spcBef>
              <a:spcAft>
                <a:spcPts val="0"/>
              </a:spcAft>
              <a:buClr>
                <a:schemeClr val="dk1"/>
              </a:buClr>
              <a:buSzPts val="3200"/>
              <a:buFont typeface="Nanum Gothic Coding"/>
              <a:buNone/>
              <a:defRPr sz="3200">
                <a:solidFill>
                  <a:schemeClr val="dk1"/>
                </a:solidFill>
                <a:latin typeface="Nanum Gothic Coding"/>
                <a:ea typeface="Nanum Gothic Coding"/>
                <a:cs typeface="Nanum Gothic Coding"/>
                <a:sym typeface="Nanum Gothic Coding"/>
              </a:defRPr>
            </a:lvl9pPr>
          </a:lstStyle>
          <a:p>
            <a:endParaRPr/>
          </a:p>
        </p:txBody>
      </p:sp>
      <p:sp>
        <p:nvSpPr>
          <p:cNvPr id="7" name="Google Shape;7;p1"/>
          <p:cNvSpPr txBox="1">
            <a:spLocks noGrp="1"/>
          </p:cNvSpPr>
          <p:nvPr>
            <p:ph type="body" idx="1"/>
          </p:nvPr>
        </p:nvSpPr>
        <p:spPr>
          <a:xfrm>
            <a:off x="713100" y="1152475"/>
            <a:ext cx="7717800" cy="345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nSpc>
                <a:spcPct val="100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1"/>
        <p:cNvGrpSpPr/>
        <p:nvPr/>
      </p:nvGrpSpPr>
      <p:grpSpPr>
        <a:xfrm>
          <a:off x="0" y="0"/>
          <a:ext cx="0" cy="0"/>
          <a:chOff x="0" y="0"/>
          <a:chExt cx="0" cy="0"/>
        </a:xfrm>
      </p:grpSpPr>
      <p:sp>
        <p:nvSpPr>
          <p:cNvPr id="5102" name="Google Shape;5102;p36">
            <a:hlinkClick r:id="" action="ppaction://hlinkshowjump?jump=previousslide"/>
          </p:cNvPr>
          <p:cNvSpPr/>
          <p:nvPr/>
        </p:nvSpPr>
        <p:spPr>
          <a:xfrm>
            <a:off x="717526" y="4343325"/>
            <a:ext cx="882600" cy="2757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lvl="0" indent="0" algn="ctr" rtl="0">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03" name="Google Shape;5103;p36">
            <a:hlinkClick r:id="" action="ppaction://hlinkshowjump?jump=nextslide"/>
          </p:cNvPr>
          <p:cNvSpPr/>
          <p:nvPr/>
        </p:nvSpPr>
        <p:spPr>
          <a:xfrm>
            <a:off x="7553326" y="4343325"/>
            <a:ext cx="882600" cy="27570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04" name="Google Shape;5104;p36"/>
          <p:cNvSpPr txBox="1">
            <a:spLocks noGrp="1"/>
          </p:cNvSpPr>
          <p:nvPr>
            <p:ph type="ctrTitle"/>
          </p:nvPr>
        </p:nvSpPr>
        <p:spPr>
          <a:xfrm>
            <a:off x="1238212" y="1118507"/>
            <a:ext cx="6277800" cy="2460900"/>
          </a:xfrm>
          <a:prstGeom prst="rect">
            <a:avLst/>
          </a:prstGeom>
        </p:spPr>
        <p:txBody>
          <a:bodyPr spcFirstLastPara="1" wrap="square" lIns="91425" tIns="91425" rIns="91425" bIns="91425" anchor="b" anchorCtr="0">
            <a:noAutofit/>
          </a:bodyPr>
          <a:lstStyle/>
          <a:p>
            <a:pPr marL="0" lvl="0" indent="0" algn="l" rtl="0">
              <a:spcBef>
                <a:spcPts val="1000"/>
              </a:spcBef>
              <a:spcAft>
                <a:spcPts val="1000"/>
              </a:spcAft>
              <a:buClr>
                <a:schemeClr val="dk1"/>
              </a:buClr>
              <a:buSzPts val="1100"/>
              <a:buFont typeface="Arial"/>
              <a:buNone/>
            </a:pPr>
            <a:r>
              <a:rPr lang="en" sz="4800" dirty="0"/>
              <a:t>Building a Reverse Proxy Server Using Fedora Server 40 on Virtual Machines</a:t>
            </a:r>
            <a:endParaRPr sz="4500" dirty="0"/>
          </a:p>
        </p:txBody>
      </p:sp>
      <p:sp>
        <p:nvSpPr>
          <p:cNvPr id="5105" name="Google Shape;5105;p36"/>
          <p:cNvSpPr txBox="1">
            <a:spLocks noGrp="1"/>
          </p:cNvSpPr>
          <p:nvPr>
            <p:ph type="subTitle" idx="1"/>
          </p:nvPr>
        </p:nvSpPr>
        <p:spPr>
          <a:xfrm>
            <a:off x="954000" y="3702763"/>
            <a:ext cx="5404800" cy="33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By: Adrian Magno, Keion Dorsey</a:t>
            </a:r>
            <a:endParaRPr dirty="0"/>
          </a:p>
        </p:txBody>
      </p:sp>
      <p:grpSp>
        <p:nvGrpSpPr>
          <p:cNvPr id="5106" name="Google Shape;5106;p36"/>
          <p:cNvGrpSpPr/>
          <p:nvPr/>
        </p:nvGrpSpPr>
        <p:grpSpPr>
          <a:xfrm>
            <a:off x="5947488" y="3737375"/>
            <a:ext cx="442346" cy="544800"/>
            <a:chOff x="1349513" y="3255625"/>
            <a:chExt cx="442346" cy="544800"/>
          </a:xfrm>
        </p:grpSpPr>
        <p:sp>
          <p:nvSpPr>
            <p:cNvPr id="5107" name="Google Shape;5107;p36"/>
            <p:cNvSpPr/>
            <p:nvPr/>
          </p:nvSpPr>
          <p:spPr>
            <a:xfrm>
              <a:off x="1349513" y="3255625"/>
              <a:ext cx="212100" cy="2121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8" name="Google Shape;5108;p36"/>
            <p:cNvSpPr/>
            <p:nvPr/>
          </p:nvSpPr>
          <p:spPr>
            <a:xfrm>
              <a:off x="1441759" y="3467725"/>
              <a:ext cx="350100" cy="332700"/>
            </a:xfrm>
            <a:prstGeom prst="star5">
              <a:avLst>
                <a:gd name="adj" fmla="val 19098"/>
                <a:gd name="hf" fmla="val 105146"/>
                <a:gd name="vf" fmla="val 110557"/>
              </a:avLst>
            </a:prstGeom>
            <a:solidFill>
              <a:schemeClr val="accent2"/>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9" name="Google Shape;5109;p36"/>
          <p:cNvGrpSpPr/>
          <p:nvPr/>
        </p:nvGrpSpPr>
        <p:grpSpPr>
          <a:xfrm>
            <a:off x="7231778" y="3446525"/>
            <a:ext cx="519622" cy="494824"/>
            <a:chOff x="7231778" y="3446525"/>
            <a:chExt cx="519622" cy="494824"/>
          </a:xfrm>
        </p:grpSpPr>
        <p:sp>
          <p:nvSpPr>
            <p:cNvPr id="5110" name="Google Shape;5110;p36"/>
            <p:cNvSpPr/>
            <p:nvPr/>
          </p:nvSpPr>
          <p:spPr>
            <a:xfrm>
              <a:off x="7475700" y="3446525"/>
              <a:ext cx="275700" cy="2757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1" name="Google Shape;5111;p36"/>
            <p:cNvSpPr/>
            <p:nvPr/>
          </p:nvSpPr>
          <p:spPr>
            <a:xfrm>
              <a:off x="7231778" y="3747248"/>
              <a:ext cx="275719" cy="194101"/>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accen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2" name="Google Shape;5112;p36"/>
          <p:cNvGrpSpPr/>
          <p:nvPr/>
        </p:nvGrpSpPr>
        <p:grpSpPr>
          <a:xfrm>
            <a:off x="7613550" y="1580014"/>
            <a:ext cx="432485" cy="580225"/>
            <a:chOff x="7473303" y="1083625"/>
            <a:chExt cx="432485" cy="580225"/>
          </a:xfrm>
        </p:grpSpPr>
        <p:sp>
          <p:nvSpPr>
            <p:cNvPr id="5113" name="Google Shape;5113;p36"/>
            <p:cNvSpPr/>
            <p:nvPr/>
          </p:nvSpPr>
          <p:spPr>
            <a:xfrm>
              <a:off x="7473303" y="1083625"/>
              <a:ext cx="212100" cy="201600"/>
            </a:xfrm>
            <a:prstGeom prst="star5">
              <a:avLst>
                <a:gd name="adj" fmla="val 19098"/>
                <a:gd name="hf" fmla="val 105146"/>
                <a:gd name="vf" fmla="val 110557"/>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4" name="Google Shape;5114;p36"/>
            <p:cNvSpPr/>
            <p:nvPr/>
          </p:nvSpPr>
          <p:spPr>
            <a:xfrm>
              <a:off x="7555688" y="1313750"/>
              <a:ext cx="350100" cy="350100"/>
            </a:xfrm>
            <a:prstGeom prst="star4">
              <a:avLst>
                <a:gd name="adj" fmla="val 15639"/>
              </a:avLst>
            </a:prstGeom>
            <a:solidFill>
              <a:schemeClr val="lt2"/>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5" name="Google Shape;5115;p36"/>
          <p:cNvGrpSpPr/>
          <p:nvPr/>
        </p:nvGrpSpPr>
        <p:grpSpPr>
          <a:xfrm>
            <a:off x="6881815" y="758999"/>
            <a:ext cx="487822" cy="453303"/>
            <a:chOff x="1248463" y="1078375"/>
            <a:chExt cx="487822" cy="453303"/>
          </a:xfrm>
        </p:grpSpPr>
        <p:sp>
          <p:nvSpPr>
            <p:cNvPr id="5116" name="Google Shape;5116;p36"/>
            <p:cNvSpPr/>
            <p:nvPr/>
          </p:nvSpPr>
          <p:spPr>
            <a:xfrm>
              <a:off x="1460565" y="1229048"/>
              <a:ext cx="275719" cy="194101"/>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l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17" name="Google Shape;5117;p36"/>
            <p:cNvSpPr/>
            <p:nvPr/>
          </p:nvSpPr>
          <p:spPr>
            <a:xfrm>
              <a:off x="1306386" y="1423149"/>
              <a:ext cx="154164" cy="108529"/>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accen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8" name="Google Shape;5118;p36"/>
            <p:cNvSpPr/>
            <p:nvPr/>
          </p:nvSpPr>
          <p:spPr>
            <a:xfrm>
              <a:off x="1248463" y="1078375"/>
              <a:ext cx="212100" cy="2121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9" name="Google Shape;5119;p36"/>
          <p:cNvGrpSpPr/>
          <p:nvPr/>
        </p:nvGrpSpPr>
        <p:grpSpPr>
          <a:xfrm>
            <a:off x="8290351" y="863900"/>
            <a:ext cx="123600" cy="3239150"/>
            <a:chOff x="8290351" y="863900"/>
            <a:chExt cx="123600" cy="3239150"/>
          </a:xfrm>
        </p:grpSpPr>
        <p:sp>
          <p:nvSpPr>
            <p:cNvPr id="5120" name="Google Shape;5120;p36"/>
            <p:cNvSpPr/>
            <p:nvPr/>
          </p:nvSpPr>
          <p:spPr>
            <a:xfrm>
              <a:off x="8290351" y="863900"/>
              <a:ext cx="123600" cy="3234900"/>
            </a:xfrm>
            <a:prstGeom prst="rect">
              <a:avLst/>
            </a:prstGeom>
            <a:solidFill>
              <a:schemeClr val="lt1"/>
            </a:solidFill>
            <a:ln w="9525" cap="flat" cmpd="sng">
              <a:solidFill>
                <a:schemeClr val="dk1"/>
              </a:solidFill>
              <a:prstDash val="solid"/>
              <a:round/>
              <a:headEnd type="none" w="sm" len="sm"/>
              <a:tailEnd type="none" w="sm" len="sm"/>
            </a:ln>
            <a:effectLst>
              <a:outerShdw dist="38100" dir="31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1" name="Google Shape;5121;p36"/>
            <p:cNvSpPr/>
            <p:nvPr/>
          </p:nvSpPr>
          <p:spPr>
            <a:xfrm>
              <a:off x="8290425" y="86390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2" name="Google Shape;5122;p36"/>
            <p:cNvSpPr/>
            <p:nvPr/>
          </p:nvSpPr>
          <p:spPr>
            <a:xfrm>
              <a:off x="8291550" y="398425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3" name="Google Shape;5123;p36"/>
            <p:cNvSpPr/>
            <p:nvPr/>
          </p:nvSpPr>
          <p:spPr>
            <a:xfrm>
              <a:off x="8308488" y="884471"/>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4" name="Google Shape;5124;p36"/>
            <p:cNvSpPr/>
            <p:nvPr/>
          </p:nvSpPr>
          <p:spPr>
            <a:xfrm rot="10800000">
              <a:off x="8308488" y="4005550"/>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25" name="Google Shape;5125;p36"/>
          <p:cNvSpPr/>
          <p:nvPr/>
        </p:nvSpPr>
        <p:spPr>
          <a:xfrm>
            <a:off x="8291538" y="985700"/>
            <a:ext cx="122400" cy="79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6" name="Google Shape;5126;p36">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a:t>
            </a:r>
            <a:endParaRPr/>
          </a:p>
        </p:txBody>
      </p:sp>
      <p:sp>
        <p:nvSpPr>
          <p:cNvPr id="5127" name="Google Shape;5127;p36">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Next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76"/>
        <p:cNvGrpSpPr/>
        <p:nvPr/>
      </p:nvGrpSpPr>
      <p:grpSpPr>
        <a:xfrm>
          <a:off x="0" y="0"/>
          <a:ext cx="0" cy="0"/>
          <a:chOff x="0" y="0"/>
          <a:chExt cx="0" cy="0"/>
        </a:xfrm>
      </p:grpSpPr>
      <p:grpSp>
        <p:nvGrpSpPr>
          <p:cNvPr id="5577" name="Google Shape;5577;p44"/>
          <p:cNvGrpSpPr/>
          <p:nvPr/>
        </p:nvGrpSpPr>
        <p:grpSpPr>
          <a:xfrm>
            <a:off x="1007417" y="1150242"/>
            <a:ext cx="7129170" cy="3604638"/>
            <a:chOff x="760753" y="1333964"/>
            <a:chExt cx="7120625" cy="2843016"/>
          </a:xfrm>
        </p:grpSpPr>
        <p:sp>
          <p:nvSpPr>
            <p:cNvPr id="5578" name="Google Shape;5578;p44"/>
            <p:cNvSpPr/>
            <p:nvPr/>
          </p:nvSpPr>
          <p:spPr>
            <a:xfrm>
              <a:off x="760753" y="1333964"/>
              <a:ext cx="7120500" cy="125190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579" name="Google Shape;5579;p44"/>
            <p:cNvSpPr/>
            <p:nvPr/>
          </p:nvSpPr>
          <p:spPr>
            <a:xfrm>
              <a:off x="760878" y="1738280"/>
              <a:ext cx="7120500" cy="24387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grpSp>
          <p:nvGrpSpPr>
            <p:cNvPr id="5580" name="Google Shape;5580;p44"/>
            <p:cNvGrpSpPr/>
            <p:nvPr/>
          </p:nvGrpSpPr>
          <p:grpSpPr>
            <a:xfrm>
              <a:off x="7053102" y="1463682"/>
              <a:ext cx="655400" cy="157800"/>
              <a:chOff x="7968325" y="355525"/>
              <a:chExt cx="655400" cy="157800"/>
            </a:xfrm>
          </p:grpSpPr>
          <p:sp>
            <p:nvSpPr>
              <p:cNvPr id="5581" name="Google Shape;5581;p44"/>
              <p:cNvSpPr/>
              <p:nvPr/>
            </p:nvSpPr>
            <p:spPr>
              <a:xfrm>
                <a:off x="8466225" y="356425"/>
                <a:ext cx="157500" cy="155700"/>
              </a:xfrm>
              <a:prstGeom prst="rect">
                <a:avLst/>
              </a:prstGeom>
              <a:solidFill>
                <a:schemeClr val="accen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82" name="Google Shape;5582;p44"/>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5583" name="Google Shape;5583;p44"/>
              <p:cNvSpPr/>
              <p:nvPr/>
            </p:nvSpPr>
            <p:spPr>
              <a:xfrm>
                <a:off x="8217275" y="356425"/>
                <a:ext cx="157500" cy="155700"/>
              </a:xfrm>
              <a:prstGeom prst="rect">
                <a:avLst/>
              </a:prstGeom>
              <a:solidFill>
                <a:schemeClr val="accen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84" name="Google Shape;5584;p44"/>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5585" name="Google Shape;5585;p44"/>
              <p:cNvSpPr/>
              <p:nvPr/>
            </p:nvSpPr>
            <p:spPr>
              <a:xfrm>
                <a:off x="7968325" y="356425"/>
                <a:ext cx="157500" cy="155700"/>
              </a:xfrm>
              <a:prstGeom prst="rect">
                <a:avLst/>
              </a:prstGeom>
              <a:solidFill>
                <a:schemeClr val="accen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6" name="Google Shape;5586;p44"/>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87" name="Google Shape;5587;p44"/>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5588" name="Google Shape;5588;p44"/>
          <p:cNvSpPr txBox="1">
            <a:spLocks noGrp="1"/>
          </p:cNvSpPr>
          <p:nvPr>
            <p:ph type="title"/>
          </p:nvPr>
        </p:nvSpPr>
        <p:spPr>
          <a:xfrm>
            <a:off x="713100" y="620100"/>
            <a:ext cx="7717800" cy="5947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Maintanence and Monitoring</a:t>
            </a:r>
            <a:endParaRPr dirty="0"/>
          </a:p>
        </p:txBody>
      </p:sp>
      <p:graphicFrame>
        <p:nvGraphicFramePr>
          <p:cNvPr id="5589" name="Google Shape;5589;p44"/>
          <p:cNvGraphicFramePr/>
          <p:nvPr>
            <p:extLst>
              <p:ext uri="{D42A27DB-BD31-4B8C-83A1-F6EECF244321}">
                <p14:modId xmlns:p14="http://schemas.microsoft.com/office/powerpoint/2010/main" val="1391556163"/>
              </p:ext>
            </p:extLst>
          </p:nvPr>
        </p:nvGraphicFramePr>
        <p:xfrm>
          <a:off x="1007292" y="1667991"/>
          <a:ext cx="7129045" cy="3094575"/>
        </p:xfrm>
        <a:graphic>
          <a:graphicData uri="http://schemas.openxmlformats.org/drawingml/2006/table">
            <a:tbl>
              <a:tblPr>
                <a:noFill/>
                <a:tableStyleId>{A0C9E351-A246-459E-817C-0CA7930CB299}</a:tableStyleId>
              </a:tblPr>
              <a:tblGrid>
                <a:gridCol w="2173700">
                  <a:extLst>
                    <a:ext uri="{9D8B030D-6E8A-4147-A177-3AD203B41FA5}">
                      <a16:colId xmlns:a16="http://schemas.microsoft.com/office/drawing/2014/main" val="20000"/>
                    </a:ext>
                  </a:extLst>
                </a:gridCol>
                <a:gridCol w="2579024">
                  <a:extLst>
                    <a:ext uri="{9D8B030D-6E8A-4147-A177-3AD203B41FA5}">
                      <a16:colId xmlns:a16="http://schemas.microsoft.com/office/drawing/2014/main" val="20001"/>
                    </a:ext>
                  </a:extLst>
                </a:gridCol>
                <a:gridCol w="2376321">
                  <a:extLst>
                    <a:ext uri="{9D8B030D-6E8A-4147-A177-3AD203B41FA5}">
                      <a16:colId xmlns:a16="http://schemas.microsoft.com/office/drawing/2014/main" val="20002"/>
                    </a:ext>
                  </a:extLst>
                </a:gridCol>
              </a:tblGrid>
              <a:tr h="457175">
                <a:tc>
                  <a:txBody>
                    <a:bodyPr/>
                    <a:lstStyle/>
                    <a:p>
                      <a:pPr marL="0" lvl="0" indent="0" algn="ctr" rtl="0">
                        <a:spcBef>
                          <a:spcPts val="0"/>
                        </a:spcBef>
                        <a:spcAft>
                          <a:spcPts val="0"/>
                        </a:spcAft>
                        <a:buNone/>
                      </a:pPr>
                      <a:r>
                        <a:rPr lang="en" sz="1800" dirty="0">
                          <a:solidFill>
                            <a:schemeClr val="dk1"/>
                          </a:solidFill>
                          <a:latin typeface="Nanum Gothic Coding"/>
                          <a:ea typeface="Nanum Gothic Coding"/>
                          <a:cs typeface="Nanum Gothic Coding"/>
                          <a:sym typeface="Nanum Gothic Coding"/>
                        </a:rPr>
                        <a:t>Category</a:t>
                      </a:r>
                      <a:endParaRPr sz="1800" dirty="0">
                        <a:solidFill>
                          <a:schemeClr val="dk1"/>
                        </a:solidFill>
                        <a:latin typeface="Nanum Gothic Coding"/>
                        <a:ea typeface="Nanum Gothic Coding"/>
                        <a:cs typeface="Nanum Gothic Coding"/>
                        <a:sym typeface="Nanum Gothic Coding"/>
                      </a:endParaRPr>
                    </a:p>
                  </a:txBody>
                  <a:tcPr marL="36000" marR="36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dirty="0">
                          <a:solidFill>
                            <a:schemeClr val="dk1"/>
                          </a:solidFill>
                          <a:latin typeface="Nanum Gothic Coding"/>
                          <a:ea typeface="Nanum Gothic Coding"/>
                          <a:cs typeface="Nanum Gothic Coding"/>
                          <a:sym typeface="Nanum Gothic Coding"/>
                        </a:rPr>
                        <a:t>Task</a:t>
                      </a:r>
                      <a:endParaRPr sz="1800" dirty="0">
                        <a:solidFill>
                          <a:schemeClr val="dk1"/>
                        </a:solidFill>
                        <a:latin typeface="Nanum Gothic Coding"/>
                        <a:ea typeface="Nanum Gothic Coding"/>
                        <a:cs typeface="Nanum Gothic Coding"/>
                        <a:sym typeface="Nanum Gothic Coding"/>
                      </a:endParaRPr>
                    </a:p>
                  </a:txBody>
                  <a:tcPr marL="36000" marR="36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800" dirty="0">
                          <a:solidFill>
                            <a:schemeClr val="dk1"/>
                          </a:solidFill>
                          <a:latin typeface="Nanum Gothic Coding"/>
                          <a:ea typeface="Nanum Gothic Coding"/>
                          <a:cs typeface="Nanum Gothic Coding"/>
                          <a:sym typeface="Nanum Gothic Coding"/>
                        </a:rPr>
                        <a:t>Tools/Commands</a:t>
                      </a:r>
                      <a:endParaRPr sz="1800" dirty="0">
                        <a:solidFill>
                          <a:schemeClr val="dk1"/>
                        </a:solidFill>
                        <a:latin typeface="Nanum Gothic Coding"/>
                        <a:ea typeface="Nanum Gothic Coding"/>
                        <a:cs typeface="Nanum Gothic Coding"/>
                        <a:sym typeface="Nanum Gothic Coding"/>
                      </a:endParaRPr>
                    </a:p>
                  </a:txBody>
                  <a:tcPr marL="36000" marR="36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659350">
                <a:tc>
                  <a:txBody>
                    <a:bodyPr/>
                    <a:lstStyle/>
                    <a:p>
                      <a:pPr marL="0" lvl="0" indent="0" algn="ctr" rtl="0">
                        <a:spcBef>
                          <a:spcPts val="0"/>
                        </a:spcBef>
                        <a:spcAft>
                          <a:spcPts val="0"/>
                        </a:spcAft>
                        <a:buNone/>
                      </a:pPr>
                      <a:r>
                        <a:rPr lang="en" dirty="0">
                          <a:solidFill>
                            <a:schemeClr val="dk1"/>
                          </a:solidFill>
                          <a:latin typeface="Nanum Gothic Coding"/>
                          <a:ea typeface="Nanum Gothic Coding"/>
                          <a:cs typeface="Nanum Gothic Coding"/>
                          <a:sym typeface="Nanum Gothic Coding"/>
                        </a:rPr>
                        <a:t>Maintenance</a:t>
                      </a:r>
                      <a:endParaRPr dirty="0">
                        <a:solidFill>
                          <a:schemeClr val="dk1"/>
                        </a:solidFill>
                        <a:latin typeface="Nanum Gothic Coding"/>
                        <a:ea typeface="Nanum Gothic Coding"/>
                        <a:cs typeface="Nanum Gothic Coding"/>
                        <a:sym typeface="Nanum Gothic Coding"/>
                      </a:endParaRPr>
                    </a:p>
                  </a:txBody>
                  <a:tcPr marL="144000" marR="144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Dosis"/>
                          <a:ea typeface="Dosis"/>
                          <a:cs typeface="Dosis"/>
                          <a:sym typeface="Dosis"/>
                        </a:rPr>
                        <a:t>Regular system updates</a:t>
                      </a:r>
                      <a:endParaRPr dirty="0">
                        <a:solidFill>
                          <a:schemeClr val="dk1"/>
                        </a:solidFill>
                        <a:latin typeface="Dosis"/>
                        <a:ea typeface="Dosis"/>
                        <a:cs typeface="Dosis"/>
                        <a:sym typeface="Dosis"/>
                      </a:endParaRPr>
                    </a:p>
                  </a:txBody>
                  <a:tcPr marL="108000" marR="108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Dosis"/>
                          <a:ea typeface="Dosis"/>
                          <a:cs typeface="Dosis"/>
                          <a:sym typeface="Dosis"/>
                        </a:rPr>
                        <a:t>Run “</a:t>
                      </a:r>
                      <a:r>
                        <a:rPr lang="en-US" dirty="0" err="1">
                          <a:solidFill>
                            <a:schemeClr val="dk1"/>
                          </a:solidFill>
                          <a:latin typeface="Dosis"/>
                          <a:ea typeface="Dosis"/>
                          <a:cs typeface="Dosis"/>
                          <a:sym typeface="Dosis"/>
                        </a:rPr>
                        <a:t>dnf</a:t>
                      </a:r>
                      <a:r>
                        <a:rPr lang="en-US" dirty="0">
                          <a:solidFill>
                            <a:schemeClr val="dk1"/>
                          </a:solidFill>
                          <a:latin typeface="Dosis"/>
                          <a:ea typeface="Dosis"/>
                          <a:cs typeface="Dosis"/>
                          <a:sym typeface="Dosis"/>
                        </a:rPr>
                        <a:t> update” to install security patches regularly</a:t>
                      </a:r>
                      <a:endParaRPr dirty="0">
                        <a:solidFill>
                          <a:schemeClr val="dk1"/>
                        </a:solidFill>
                        <a:latin typeface="Dosis"/>
                        <a:ea typeface="Dosis"/>
                        <a:cs typeface="Dosis"/>
                        <a:sym typeface="Dosis"/>
                      </a:endParaRPr>
                    </a:p>
                  </a:txBody>
                  <a:tcPr marL="108000" marR="108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59350">
                <a:tc>
                  <a:txBody>
                    <a:bodyPr/>
                    <a:lstStyle/>
                    <a:p>
                      <a:pPr marL="0" lvl="0" indent="0" algn="ctr" rtl="0">
                        <a:spcBef>
                          <a:spcPts val="0"/>
                        </a:spcBef>
                        <a:spcAft>
                          <a:spcPts val="0"/>
                        </a:spcAft>
                        <a:buNone/>
                      </a:pPr>
                      <a:r>
                        <a:rPr lang="en" dirty="0">
                          <a:solidFill>
                            <a:schemeClr val="dk1"/>
                          </a:solidFill>
                          <a:latin typeface="Nanum Gothic Coding"/>
                          <a:ea typeface="Nanum Gothic Coding"/>
                          <a:cs typeface="Nanum Gothic Coding"/>
                          <a:sym typeface="Nanum Gothic Coding"/>
                        </a:rPr>
                        <a:t>Backups</a:t>
                      </a:r>
                      <a:endParaRPr dirty="0">
                        <a:solidFill>
                          <a:schemeClr val="dk1"/>
                        </a:solidFill>
                        <a:latin typeface="Nanum Gothic Coding"/>
                        <a:ea typeface="Nanum Gothic Coding"/>
                        <a:cs typeface="Nanum Gothic Coding"/>
                        <a:sym typeface="Nanum Gothic Coding"/>
                      </a:endParaRPr>
                    </a:p>
                  </a:txBody>
                  <a:tcPr marL="108000" marR="108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Dosis"/>
                          <a:ea typeface="Dosis"/>
                          <a:cs typeface="Dosis"/>
                          <a:sym typeface="Dosis"/>
                        </a:rPr>
                        <a:t>Schedule regular backups</a:t>
                      </a:r>
                      <a:endParaRPr dirty="0">
                        <a:solidFill>
                          <a:schemeClr val="dk1"/>
                        </a:solidFill>
                        <a:latin typeface="Dosis"/>
                        <a:ea typeface="Dosis"/>
                        <a:cs typeface="Dosis"/>
                        <a:sym typeface="Dosis"/>
                      </a:endParaRPr>
                    </a:p>
                  </a:txBody>
                  <a:tcPr marL="108000" marR="108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Dosis"/>
                          <a:ea typeface="Dosis"/>
                          <a:cs typeface="Dosis"/>
                          <a:sym typeface="Dosis"/>
                        </a:rPr>
                        <a:t>Use “</a:t>
                      </a:r>
                      <a:r>
                        <a:rPr lang="en-US" dirty="0" err="1">
                          <a:solidFill>
                            <a:schemeClr val="dk1"/>
                          </a:solidFill>
                          <a:latin typeface="Dosis"/>
                          <a:ea typeface="Dosis"/>
                          <a:cs typeface="Dosis"/>
                          <a:sym typeface="Dosis"/>
                        </a:rPr>
                        <a:t>rsync</a:t>
                      </a:r>
                      <a:r>
                        <a:rPr lang="en-US" dirty="0">
                          <a:solidFill>
                            <a:schemeClr val="dk1"/>
                          </a:solidFill>
                          <a:latin typeface="Dosis"/>
                          <a:ea typeface="Dosis"/>
                          <a:cs typeface="Dosis"/>
                          <a:sym typeface="Dosis"/>
                        </a:rPr>
                        <a:t>” or any similar tools for backups</a:t>
                      </a:r>
                      <a:endParaRPr dirty="0">
                        <a:solidFill>
                          <a:schemeClr val="dk1"/>
                        </a:solidFill>
                        <a:latin typeface="Dosis"/>
                        <a:ea typeface="Dosis"/>
                        <a:cs typeface="Dosis"/>
                        <a:sym typeface="Dosis"/>
                      </a:endParaRPr>
                    </a:p>
                  </a:txBody>
                  <a:tcPr marL="108000" marR="108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59350">
                <a:tc>
                  <a:txBody>
                    <a:bodyPr/>
                    <a:lstStyle/>
                    <a:p>
                      <a:pPr marL="0" lvl="0" indent="0" algn="ctr" rtl="0">
                        <a:spcBef>
                          <a:spcPts val="0"/>
                        </a:spcBef>
                        <a:spcAft>
                          <a:spcPts val="0"/>
                        </a:spcAft>
                        <a:buNone/>
                      </a:pPr>
                      <a:r>
                        <a:rPr lang="en" dirty="0">
                          <a:solidFill>
                            <a:schemeClr val="dk1"/>
                          </a:solidFill>
                          <a:latin typeface="Nanum Gothic Coding"/>
                          <a:ea typeface="Nanum Gothic Coding"/>
                          <a:cs typeface="Nanum Gothic Coding"/>
                          <a:sym typeface="Nanum Gothic Coding"/>
                        </a:rPr>
                        <a:t>Monitoring Resource Usage</a:t>
                      </a:r>
                      <a:endParaRPr dirty="0">
                        <a:solidFill>
                          <a:schemeClr val="dk1"/>
                        </a:solidFill>
                        <a:latin typeface="Nanum Gothic Coding"/>
                        <a:ea typeface="Nanum Gothic Coding"/>
                        <a:cs typeface="Nanum Gothic Coding"/>
                        <a:sym typeface="Nanum Gothic Coding"/>
                      </a:endParaRPr>
                    </a:p>
                  </a:txBody>
                  <a:tcPr marL="108000" marR="108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dirty="0">
                          <a:solidFill>
                            <a:schemeClr val="dk1"/>
                          </a:solidFill>
                          <a:latin typeface="Dosis"/>
                          <a:ea typeface="Dosis"/>
                          <a:cs typeface="Dosis"/>
                          <a:sym typeface="Dosis"/>
                        </a:rPr>
                        <a:t>Monitor CPU, RAM, and network usage</a:t>
                      </a:r>
                      <a:endParaRPr dirty="0">
                        <a:solidFill>
                          <a:schemeClr val="dk1"/>
                        </a:solidFill>
                        <a:latin typeface="Dosis"/>
                        <a:ea typeface="Dosis"/>
                        <a:cs typeface="Dosis"/>
                        <a:sym typeface="Dosis"/>
                      </a:endParaRPr>
                    </a:p>
                  </a:txBody>
                  <a:tcPr marL="108000" marR="108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Dosis"/>
                          <a:ea typeface="Dosis"/>
                          <a:cs typeface="Dosis"/>
                          <a:sym typeface="Dosis"/>
                        </a:rPr>
                        <a:t>Use “</a:t>
                      </a:r>
                      <a:r>
                        <a:rPr lang="en-US" dirty="0" err="1">
                          <a:solidFill>
                            <a:schemeClr val="dk1"/>
                          </a:solidFill>
                          <a:latin typeface="Dosis"/>
                          <a:ea typeface="Dosis"/>
                          <a:cs typeface="Dosis"/>
                          <a:sym typeface="Dosis"/>
                        </a:rPr>
                        <a:t>htop</a:t>
                      </a:r>
                      <a:r>
                        <a:rPr lang="en-US" dirty="0">
                          <a:solidFill>
                            <a:schemeClr val="dk1"/>
                          </a:solidFill>
                          <a:latin typeface="Dosis"/>
                          <a:ea typeface="Dosis"/>
                          <a:cs typeface="Dosis"/>
                          <a:sym typeface="Dosis"/>
                        </a:rPr>
                        <a:t>”, “</a:t>
                      </a:r>
                      <a:r>
                        <a:rPr lang="en-US" dirty="0" err="1">
                          <a:solidFill>
                            <a:schemeClr val="dk1"/>
                          </a:solidFill>
                          <a:latin typeface="Dosis"/>
                          <a:ea typeface="Dosis"/>
                          <a:cs typeface="Dosis"/>
                          <a:sym typeface="Dosis"/>
                        </a:rPr>
                        <a:t>iftop</a:t>
                      </a:r>
                      <a:r>
                        <a:rPr lang="en-US" dirty="0">
                          <a:solidFill>
                            <a:schemeClr val="dk1"/>
                          </a:solidFill>
                          <a:latin typeface="Dosis"/>
                          <a:ea typeface="Dosis"/>
                          <a:cs typeface="Dosis"/>
                          <a:sym typeface="Dosis"/>
                        </a:rPr>
                        <a:t>”, or “top” for real-time monitoring</a:t>
                      </a:r>
                      <a:endParaRPr dirty="0">
                        <a:solidFill>
                          <a:schemeClr val="dk1"/>
                        </a:solidFill>
                        <a:latin typeface="Dosis"/>
                        <a:ea typeface="Dosis"/>
                        <a:cs typeface="Dosis"/>
                        <a:sym typeface="Dosis"/>
                      </a:endParaRPr>
                    </a:p>
                  </a:txBody>
                  <a:tcPr marL="108000" marR="108000"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59350">
                <a:tc>
                  <a:txBody>
                    <a:bodyPr/>
                    <a:lstStyle/>
                    <a:p>
                      <a:pPr marL="0" lvl="0" indent="0" algn="ctr" rtl="0">
                        <a:spcBef>
                          <a:spcPts val="0"/>
                        </a:spcBef>
                        <a:spcAft>
                          <a:spcPts val="0"/>
                        </a:spcAft>
                        <a:buNone/>
                      </a:pPr>
                      <a:r>
                        <a:rPr lang="en-US" dirty="0">
                          <a:solidFill>
                            <a:schemeClr val="dk1"/>
                          </a:solidFill>
                          <a:latin typeface="Nanum Gothic Coding"/>
                          <a:ea typeface="Nanum Gothic Coding"/>
                          <a:cs typeface="Nanum Gothic Coding"/>
                          <a:sym typeface="Nanum Gothic Coding"/>
                        </a:rPr>
                        <a:t>Log monitoring</a:t>
                      </a:r>
                      <a:endParaRPr dirty="0">
                        <a:solidFill>
                          <a:schemeClr val="dk1"/>
                        </a:solidFill>
                        <a:latin typeface="Nanum Gothic Coding"/>
                        <a:ea typeface="Nanum Gothic Coding"/>
                        <a:cs typeface="Nanum Gothic Coding"/>
                        <a:sym typeface="Nanum Gothic Coding"/>
                      </a:endParaRPr>
                    </a:p>
                  </a:txBody>
                  <a:tcPr marL="108000" marR="108000"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Dosis"/>
                          <a:ea typeface="Dosis"/>
                          <a:cs typeface="Dosis"/>
                          <a:sym typeface="Dosis"/>
                        </a:rPr>
                        <a:t>Review server logs for any issues</a:t>
                      </a:r>
                      <a:endParaRPr dirty="0">
                        <a:solidFill>
                          <a:schemeClr val="dk1"/>
                        </a:solidFill>
                        <a:latin typeface="Dosis"/>
                        <a:ea typeface="Dosis"/>
                        <a:cs typeface="Dosis"/>
                        <a:sym typeface="Dosis"/>
                      </a:endParaRPr>
                    </a:p>
                  </a:txBody>
                  <a:tcPr marL="108000" marR="108000" marT="91425" marB="91425" anchor="ctr">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US" dirty="0">
                          <a:solidFill>
                            <a:schemeClr val="dk1"/>
                          </a:solidFill>
                          <a:latin typeface="Dosis"/>
                          <a:ea typeface="Dosis"/>
                          <a:cs typeface="Dosis"/>
                          <a:sym typeface="Dosis"/>
                        </a:rPr>
                        <a:t>Use “</a:t>
                      </a:r>
                      <a:r>
                        <a:rPr lang="en-US" dirty="0" err="1">
                          <a:solidFill>
                            <a:schemeClr val="dk1"/>
                          </a:solidFill>
                          <a:latin typeface="Dosis"/>
                          <a:ea typeface="Dosis"/>
                          <a:cs typeface="Dosis"/>
                          <a:sym typeface="Dosis"/>
                        </a:rPr>
                        <a:t>journalctl</a:t>
                      </a:r>
                      <a:r>
                        <a:rPr lang="en-US" dirty="0">
                          <a:solidFill>
                            <a:schemeClr val="dk1"/>
                          </a:solidFill>
                          <a:latin typeface="Dosis"/>
                          <a:ea typeface="Dosis"/>
                          <a:cs typeface="Dosis"/>
                          <a:sym typeface="Dosis"/>
                        </a:rPr>
                        <a:t>”, “/var/log/” files to detect problems</a:t>
                      </a:r>
                      <a:endParaRPr dirty="0">
                        <a:solidFill>
                          <a:schemeClr val="dk1"/>
                        </a:solidFill>
                        <a:latin typeface="Dosis"/>
                        <a:ea typeface="Dosis"/>
                        <a:cs typeface="Dosis"/>
                        <a:sym typeface="Dosis"/>
                      </a:endParaRPr>
                    </a:p>
                  </a:txBody>
                  <a:tcPr marL="108000" marR="108000"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43104686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44"/>
        <p:cNvGrpSpPr/>
        <p:nvPr/>
      </p:nvGrpSpPr>
      <p:grpSpPr>
        <a:xfrm>
          <a:off x="0" y="0"/>
          <a:ext cx="0" cy="0"/>
          <a:chOff x="0" y="0"/>
          <a:chExt cx="0" cy="0"/>
        </a:xfrm>
      </p:grpSpPr>
      <p:sp>
        <p:nvSpPr>
          <p:cNvPr id="5745" name="Google Shape;5745;p49"/>
          <p:cNvSpPr/>
          <p:nvPr/>
        </p:nvSpPr>
        <p:spPr>
          <a:xfrm>
            <a:off x="1652218" y="1944317"/>
            <a:ext cx="736200" cy="7362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746" name="Google Shape;5746;p49"/>
          <p:cNvSpPr txBox="1">
            <a:spLocks noGrp="1"/>
          </p:cNvSpPr>
          <p:nvPr>
            <p:ph type="title"/>
          </p:nvPr>
        </p:nvSpPr>
        <p:spPr>
          <a:xfrm>
            <a:off x="713100" y="620100"/>
            <a:ext cx="7717800" cy="88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Troubleshooting?</a:t>
            </a:r>
            <a:endParaRPr dirty="0"/>
          </a:p>
        </p:txBody>
      </p:sp>
      <p:sp>
        <p:nvSpPr>
          <p:cNvPr id="5747" name="Google Shape;5747;p49"/>
          <p:cNvSpPr/>
          <p:nvPr/>
        </p:nvSpPr>
        <p:spPr>
          <a:xfrm>
            <a:off x="4572000" y="1625450"/>
            <a:ext cx="3615300" cy="1391700"/>
          </a:xfrm>
          <a:prstGeom prst="rect">
            <a:avLst/>
          </a:prstGeom>
          <a:solidFill>
            <a:schemeClr val="lt1"/>
          </a:solidFill>
          <a:ln w="9525" cap="flat" cmpd="sng">
            <a:solidFill>
              <a:schemeClr val="dk1"/>
            </a:solidFill>
            <a:prstDash val="solid"/>
            <a:round/>
            <a:headEnd type="none" w="sm" len="sm"/>
            <a:tailEnd type="none" w="sm" len="sm"/>
          </a:ln>
          <a:effectLst>
            <a:outerShdw dist="38100" dir="22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49"/>
          <p:cNvSpPr/>
          <p:nvPr/>
        </p:nvSpPr>
        <p:spPr>
          <a:xfrm>
            <a:off x="956700" y="3017247"/>
            <a:ext cx="3615300" cy="1391700"/>
          </a:xfrm>
          <a:prstGeom prst="rect">
            <a:avLst/>
          </a:prstGeom>
          <a:solidFill>
            <a:schemeClr val="lt1"/>
          </a:solidFill>
          <a:ln w="9525" cap="flat" cmpd="sng">
            <a:solidFill>
              <a:schemeClr val="dk1"/>
            </a:solidFill>
            <a:prstDash val="solid"/>
            <a:round/>
            <a:headEnd type="none" w="sm" len="sm"/>
            <a:tailEnd type="none" w="sm" len="sm"/>
          </a:ln>
          <a:effectLst>
            <a:outerShdw dist="38100" dir="2280000" algn="bl" rotWithShape="0">
              <a:srgbClr val="000000"/>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49"/>
          <p:cNvSpPr txBox="1"/>
          <p:nvPr/>
        </p:nvSpPr>
        <p:spPr>
          <a:xfrm>
            <a:off x="2666525" y="2031557"/>
            <a:ext cx="1266300" cy="3348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dirty="0">
                <a:solidFill>
                  <a:schemeClr val="dk1"/>
                </a:solidFill>
                <a:latin typeface="Nanum Gothic Coding"/>
                <a:ea typeface="Nanum Gothic Coding"/>
                <a:cs typeface="Nanum Gothic Coding"/>
                <a:sym typeface="Nanum Gothic Coding"/>
              </a:rPr>
              <a:t>blank</a:t>
            </a:r>
            <a:endParaRPr sz="2000" dirty="0">
              <a:solidFill>
                <a:schemeClr val="dk1"/>
              </a:solidFill>
              <a:latin typeface="Nanum Gothic Coding"/>
              <a:ea typeface="Nanum Gothic Coding"/>
              <a:cs typeface="Nanum Gothic Coding"/>
              <a:sym typeface="Nanum Gothic Coding"/>
            </a:endParaRPr>
          </a:p>
        </p:txBody>
      </p:sp>
      <p:sp>
        <p:nvSpPr>
          <p:cNvPr id="5750" name="Google Shape;5750;p49"/>
          <p:cNvSpPr txBox="1"/>
          <p:nvPr/>
        </p:nvSpPr>
        <p:spPr>
          <a:xfrm>
            <a:off x="2666525" y="2407869"/>
            <a:ext cx="1266300" cy="203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dirty="0">
                <a:solidFill>
                  <a:schemeClr val="dk1"/>
                </a:solidFill>
                <a:latin typeface="Anaheim"/>
                <a:ea typeface="Anaheim"/>
                <a:cs typeface="Anaheim"/>
                <a:sym typeface="Anaheim"/>
              </a:rPr>
              <a:t>blank</a:t>
            </a:r>
            <a:endParaRPr dirty="0">
              <a:solidFill>
                <a:schemeClr val="dk1"/>
              </a:solidFill>
              <a:latin typeface="Anaheim"/>
              <a:ea typeface="Anaheim"/>
              <a:cs typeface="Anaheim"/>
              <a:sym typeface="Anaheim"/>
            </a:endParaRPr>
          </a:p>
        </p:txBody>
      </p:sp>
      <p:sp>
        <p:nvSpPr>
          <p:cNvPr id="5751" name="Google Shape;5751;p49"/>
          <p:cNvSpPr txBox="1"/>
          <p:nvPr/>
        </p:nvSpPr>
        <p:spPr>
          <a:xfrm>
            <a:off x="4943613" y="3191025"/>
            <a:ext cx="2872200" cy="33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Nanum Gothic Coding"/>
                <a:ea typeface="Nanum Gothic Coding"/>
                <a:cs typeface="Nanum Gothic Coding"/>
                <a:sym typeface="Nanum Gothic Coding"/>
              </a:rPr>
              <a:t>blank</a:t>
            </a:r>
            <a:endParaRPr sz="2000" dirty="0">
              <a:solidFill>
                <a:schemeClr val="dk1"/>
              </a:solidFill>
              <a:latin typeface="Nanum Gothic Coding"/>
              <a:ea typeface="Nanum Gothic Coding"/>
              <a:cs typeface="Nanum Gothic Coding"/>
              <a:sym typeface="Nanum Gothic Coding"/>
            </a:endParaRPr>
          </a:p>
        </p:txBody>
      </p:sp>
      <p:sp>
        <p:nvSpPr>
          <p:cNvPr id="5752" name="Google Shape;5752;p49"/>
          <p:cNvSpPr txBox="1"/>
          <p:nvPr/>
        </p:nvSpPr>
        <p:spPr>
          <a:xfrm>
            <a:off x="1387775" y="3191050"/>
            <a:ext cx="2753100" cy="33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Nanum Gothic Coding"/>
                <a:ea typeface="Nanum Gothic Coding"/>
                <a:cs typeface="Nanum Gothic Coding"/>
                <a:sym typeface="Nanum Gothic Coding"/>
              </a:rPr>
              <a:t>blank</a:t>
            </a:r>
            <a:endParaRPr sz="2000" dirty="0">
              <a:solidFill>
                <a:schemeClr val="dk1"/>
              </a:solidFill>
              <a:latin typeface="Nanum Gothic Coding"/>
              <a:ea typeface="Nanum Gothic Coding"/>
              <a:cs typeface="Nanum Gothic Coding"/>
              <a:sym typeface="Nanum Gothic Coding"/>
            </a:endParaRPr>
          </a:p>
        </p:txBody>
      </p:sp>
      <p:sp>
        <p:nvSpPr>
          <p:cNvPr id="5753" name="Google Shape;5753;p49"/>
          <p:cNvSpPr txBox="1"/>
          <p:nvPr/>
        </p:nvSpPr>
        <p:spPr>
          <a:xfrm>
            <a:off x="1328200" y="3499100"/>
            <a:ext cx="2872200" cy="7362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Clr>
                <a:schemeClr val="dk1"/>
              </a:buClr>
              <a:buSzPts val="1400"/>
              <a:buFont typeface="Dosis"/>
              <a:buAutoNum type="arabicPeriod"/>
            </a:pPr>
            <a:r>
              <a:rPr lang="en-US" dirty="0">
                <a:solidFill>
                  <a:schemeClr val="dk1"/>
                </a:solidFill>
                <a:latin typeface="Dosis"/>
                <a:ea typeface="Dosis"/>
                <a:cs typeface="Dosis"/>
                <a:sym typeface="Dosis"/>
              </a:rPr>
              <a:t>blank</a:t>
            </a:r>
            <a:endParaRPr dirty="0">
              <a:solidFill>
                <a:schemeClr val="dk1"/>
              </a:solidFill>
              <a:latin typeface="Dosis"/>
              <a:ea typeface="Dosis"/>
              <a:cs typeface="Dosis"/>
              <a:sym typeface="Dosis"/>
            </a:endParaRPr>
          </a:p>
        </p:txBody>
      </p:sp>
      <p:sp>
        <p:nvSpPr>
          <p:cNvPr id="5754" name="Google Shape;5754;p49"/>
          <p:cNvSpPr txBox="1"/>
          <p:nvPr/>
        </p:nvSpPr>
        <p:spPr>
          <a:xfrm>
            <a:off x="4655900" y="3535565"/>
            <a:ext cx="3447600" cy="87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dirty="0">
                <a:solidFill>
                  <a:schemeClr val="dk1"/>
                </a:solidFill>
                <a:latin typeface="Anaheim"/>
                <a:ea typeface="Anaheim"/>
                <a:cs typeface="Anaheim"/>
                <a:sym typeface="Anaheim"/>
              </a:rPr>
              <a:t>blank</a:t>
            </a:r>
            <a:endParaRPr dirty="0">
              <a:solidFill>
                <a:schemeClr val="dk1"/>
              </a:solidFill>
              <a:latin typeface="Anaheim"/>
              <a:ea typeface="Anaheim"/>
              <a:cs typeface="Anaheim"/>
              <a:sym typeface="Anaheim"/>
            </a:endParaRPr>
          </a:p>
        </p:txBody>
      </p:sp>
      <p:sp>
        <p:nvSpPr>
          <p:cNvPr id="5755" name="Google Shape;5755;p49"/>
          <p:cNvSpPr txBox="1"/>
          <p:nvPr/>
        </p:nvSpPr>
        <p:spPr>
          <a:xfrm>
            <a:off x="4943525" y="1901850"/>
            <a:ext cx="2872200" cy="334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solidFill>
                  <a:schemeClr val="dk1"/>
                </a:solidFill>
                <a:latin typeface="Nanum Gothic Coding"/>
                <a:ea typeface="Nanum Gothic Coding"/>
                <a:cs typeface="Nanum Gothic Coding"/>
                <a:sym typeface="Nanum Gothic Coding"/>
              </a:rPr>
              <a:t>blank</a:t>
            </a:r>
            <a:endParaRPr sz="2000" dirty="0">
              <a:solidFill>
                <a:schemeClr val="dk1"/>
              </a:solidFill>
              <a:latin typeface="Nanum Gothic Coding"/>
              <a:ea typeface="Nanum Gothic Coding"/>
              <a:cs typeface="Nanum Gothic Coding"/>
              <a:sym typeface="Nanum Gothic Coding"/>
            </a:endParaRPr>
          </a:p>
        </p:txBody>
      </p:sp>
      <p:sp>
        <p:nvSpPr>
          <p:cNvPr id="5756" name="Google Shape;5756;p49"/>
          <p:cNvSpPr txBox="1"/>
          <p:nvPr/>
        </p:nvSpPr>
        <p:spPr>
          <a:xfrm>
            <a:off x="5017450" y="2290575"/>
            <a:ext cx="2724600" cy="488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000" dirty="0">
                <a:solidFill>
                  <a:schemeClr val="dk1"/>
                </a:solidFill>
                <a:latin typeface="Dosis"/>
                <a:ea typeface="Dosis"/>
                <a:cs typeface="Dosis"/>
                <a:sym typeface="Dosis"/>
              </a:rPr>
              <a:t>blank</a:t>
            </a:r>
            <a:endParaRPr sz="3000" dirty="0">
              <a:solidFill>
                <a:schemeClr val="dk1"/>
              </a:solidFill>
              <a:latin typeface="Dosis"/>
              <a:ea typeface="Dosis"/>
              <a:cs typeface="Dosis"/>
              <a:sym typeface="Dosis"/>
            </a:endParaRPr>
          </a:p>
        </p:txBody>
      </p:sp>
      <p:grpSp>
        <p:nvGrpSpPr>
          <p:cNvPr id="5757" name="Google Shape;5757;p49"/>
          <p:cNvGrpSpPr/>
          <p:nvPr/>
        </p:nvGrpSpPr>
        <p:grpSpPr>
          <a:xfrm>
            <a:off x="1831983" y="2140796"/>
            <a:ext cx="376699" cy="375143"/>
            <a:chOff x="3372132" y="2767939"/>
            <a:chExt cx="408434" cy="406747"/>
          </a:xfrm>
        </p:grpSpPr>
        <p:sp>
          <p:nvSpPr>
            <p:cNvPr id="5758" name="Google Shape;5758;p49"/>
            <p:cNvSpPr/>
            <p:nvPr/>
          </p:nvSpPr>
          <p:spPr>
            <a:xfrm>
              <a:off x="3372132" y="2807457"/>
              <a:ext cx="408434" cy="367229"/>
            </a:xfrm>
            <a:custGeom>
              <a:avLst/>
              <a:gdLst/>
              <a:ahLst/>
              <a:cxnLst/>
              <a:rect l="l" t="t" r="r" b="b"/>
              <a:pathLst>
                <a:path w="11813" h="10622" extrusionOk="0">
                  <a:moveTo>
                    <a:pt x="8097" y="9788"/>
                  </a:moveTo>
                  <a:cubicBezTo>
                    <a:pt x="8193" y="9788"/>
                    <a:pt x="8264" y="9860"/>
                    <a:pt x="8264" y="9955"/>
                  </a:cubicBezTo>
                  <a:lnTo>
                    <a:pt x="8264" y="10122"/>
                  </a:lnTo>
                  <a:cubicBezTo>
                    <a:pt x="8264" y="10217"/>
                    <a:pt x="8193" y="10289"/>
                    <a:pt x="8097" y="10289"/>
                  </a:cubicBezTo>
                  <a:lnTo>
                    <a:pt x="3715" y="10289"/>
                  </a:lnTo>
                  <a:cubicBezTo>
                    <a:pt x="3644" y="10289"/>
                    <a:pt x="3573" y="10217"/>
                    <a:pt x="3573" y="10122"/>
                  </a:cubicBezTo>
                  <a:lnTo>
                    <a:pt x="3573" y="9955"/>
                  </a:lnTo>
                  <a:cubicBezTo>
                    <a:pt x="3573" y="9860"/>
                    <a:pt x="3644" y="9788"/>
                    <a:pt x="3715" y="9788"/>
                  </a:cubicBezTo>
                  <a:close/>
                  <a:moveTo>
                    <a:pt x="1310" y="1"/>
                  </a:moveTo>
                  <a:cubicBezTo>
                    <a:pt x="596" y="1"/>
                    <a:pt x="0" y="572"/>
                    <a:pt x="0" y="1287"/>
                  </a:cubicBezTo>
                  <a:lnTo>
                    <a:pt x="0" y="6883"/>
                  </a:lnTo>
                  <a:cubicBezTo>
                    <a:pt x="0" y="7598"/>
                    <a:pt x="596" y="8169"/>
                    <a:pt x="1310" y="8169"/>
                  </a:cubicBezTo>
                  <a:lnTo>
                    <a:pt x="4525" y="8169"/>
                  </a:lnTo>
                  <a:lnTo>
                    <a:pt x="4525" y="8788"/>
                  </a:lnTo>
                  <a:lnTo>
                    <a:pt x="3954" y="9455"/>
                  </a:lnTo>
                  <a:lnTo>
                    <a:pt x="3715" y="9455"/>
                  </a:lnTo>
                  <a:cubicBezTo>
                    <a:pt x="3453" y="9455"/>
                    <a:pt x="3215" y="9669"/>
                    <a:pt x="3215" y="9955"/>
                  </a:cubicBezTo>
                  <a:lnTo>
                    <a:pt x="3215" y="10122"/>
                  </a:lnTo>
                  <a:cubicBezTo>
                    <a:pt x="3215" y="10408"/>
                    <a:pt x="3453" y="10622"/>
                    <a:pt x="3715" y="10622"/>
                  </a:cubicBezTo>
                  <a:lnTo>
                    <a:pt x="8097" y="10622"/>
                  </a:lnTo>
                  <a:cubicBezTo>
                    <a:pt x="8383" y="10622"/>
                    <a:pt x="8597" y="10408"/>
                    <a:pt x="8597" y="10122"/>
                  </a:cubicBezTo>
                  <a:lnTo>
                    <a:pt x="8597" y="9955"/>
                  </a:lnTo>
                  <a:cubicBezTo>
                    <a:pt x="8597" y="9669"/>
                    <a:pt x="8383" y="9455"/>
                    <a:pt x="8097" y="9455"/>
                  </a:cubicBezTo>
                  <a:lnTo>
                    <a:pt x="7883" y="9455"/>
                  </a:lnTo>
                  <a:lnTo>
                    <a:pt x="7335" y="8788"/>
                  </a:lnTo>
                  <a:lnTo>
                    <a:pt x="7335" y="8169"/>
                  </a:lnTo>
                  <a:lnTo>
                    <a:pt x="10526" y="8169"/>
                  </a:lnTo>
                  <a:cubicBezTo>
                    <a:pt x="11241" y="8169"/>
                    <a:pt x="11812" y="7598"/>
                    <a:pt x="11812" y="6883"/>
                  </a:cubicBezTo>
                  <a:lnTo>
                    <a:pt x="11812" y="1287"/>
                  </a:lnTo>
                  <a:cubicBezTo>
                    <a:pt x="11812" y="572"/>
                    <a:pt x="11241" y="1"/>
                    <a:pt x="10526" y="1"/>
                  </a:cubicBezTo>
                  <a:lnTo>
                    <a:pt x="9407" y="1"/>
                  </a:lnTo>
                  <a:cubicBezTo>
                    <a:pt x="9312" y="1"/>
                    <a:pt x="9240" y="72"/>
                    <a:pt x="9240" y="167"/>
                  </a:cubicBezTo>
                  <a:cubicBezTo>
                    <a:pt x="9240" y="263"/>
                    <a:pt x="9312" y="334"/>
                    <a:pt x="9407" y="334"/>
                  </a:cubicBezTo>
                  <a:lnTo>
                    <a:pt x="10526" y="334"/>
                  </a:lnTo>
                  <a:cubicBezTo>
                    <a:pt x="11050" y="334"/>
                    <a:pt x="11479" y="763"/>
                    <a:pt x="11479" y="1287"/>
                  </a:cubicBezTo>
                  <a:lnTo>
                    <a:pt x="11479" y="6716"/>
                  </a:lnTo>
                  <a:lnTo>
                    <a:pt x="3334" y="6716"/>
                  </a:lnTo>
                  <a:cubicBezTo>
                    <a:pt x="3239" y="6716"/>
                    <a:pt x="3144" y="6788"/>
                    <a:pt x="3144" y="6883"/>
                  </a:cubicBezTo>
                  <a:cubicBezTo>
                    <a:pt x="3144" y="6978"/>
                    <a:pt x="3239" y="7050"/>
                    <a:pt x="3334" y="7050"/>
                  </a:cubicBezTo>
                  <a:lnTo>
                    <a:pt x="11455" y="7050"/>
                  </a:lnTo>
                  <a:cubicBezTo>
                    <a:pt x="11384" y="7502"/>
                    <a:pt x="10979" y="7836"/>
                    <a:pt x="10526" y="7836"/>
                  </a:cubicBezTo>
                  <a:lnTo>
                    <a:pt x="6573" y="7836"/>
                  </a:lnTo>
                  <a:cubicBezTo>
                    <a:pt x="6478" y="7836"/>
                    <a:pt x="6406" y="7907"/>
                    <a:pt x="6406" y="8002"/>
                  </a:cubicBezTo>
                  <a:cubicBezTo>
                    <a:pt x="6406" y="8098"/>
                    <a:pt x="6478" y="8169"/>
                    <a:pt x="6573" y="8169"/>
                  </a:cubicBezTo>
                  <a:lnTo>
                    <a:pt x="6978" y="8169"/>
                  </a:lnTo>
                  <a:lnTo>
                    <a:pt x="6978" y="8860"/>
                  </a:lnTo>
                  <a:cubicBezTo>
                    <a:pt x="6978" y="8907"/>
                    <a:pt x="7002" y="8931"/>
                    <a:pt x="7026" y="8979"/>
                  </a:cubicBezTo>
                  <a:lnTo>
                    <a:pt x="7431" y="9455"/>
                  </a:lnTo>
                  <a:lnTo>
                    <a:pt x="4406" y="9455"/>
                  </a:lnTo>
                  <a:lnTo>
                    <a:pt x="4811" y="8979"/>
                  </a:lnTo>
                  <a:cubicBezTo>
                    <a:pt x="4859" y="8931"/>
                    <a:pt x="4859" y="8907"/>
                    <a:pt x="4859" y="8860"/>
                  </a:cubicBezTo>
                  <a:lnTo>
                    <a:pt x="4859" y="8169"/>
                  </a:lnTo>
                  <a:lnTo>
                    <a:pt x="5835" y="8169"/>
                  </a:lnTo>
                  <a:cubicBezTo>
                    <a:pt x="5930" y="8169"/>
                    <a:pt x="6002" y="8098"/>
                    <a:pt x="6002" y="8002"/>
                  </a:cubicBezTo>
                  <a:cubicBezTo>
                    <a:pt x="6002" y="7907"/>
                    <a:pt x="5930" y="7836"/>
                    <a:pt x="5835" y="7836"/>
                  </a:cubicBezTo>
                  <a:lnTo>
                    <a:pt x="1310" y="7836"/>
                  </a:lnTo>
                  <a:cubicBezTo>
                    <a:pt x="834" y="7836"/>
                    <a:pt x="453" y="7502"/>
                    <a:pt x="381" y="7050"/>
                  </a:cubicBezTo>
                  <a:lnTo>
                    <a:pt x="2596" y="7050"/>
                  </a:lnTo>
                  <a:cubicBezTo>
                    <a:pt x="2691" y="7050"/>
                    <a:pt x="2763" y="6978"/>
                    <a:pt x="2763" y="6883"/>
                  </a:cubicBezTo>
                  <a:cubicBezTo>
                    <a:pt x="2763" y="6788"/>
                    <a:pt x="2691" y="6716"/>
                    <a:pt x="2596" y="6716"/>
                  </a:cubicBezTo>
                  <a:lnTo>
                    <a:pt x="358" y="6716"/>
                  </a:lnTo>
                  <a:lnTo>
                    <a:pt x="358" y="1287"/>
                  </a:lnTo>
                  <a:cubicBezTo>
                    <a:pt x="358" y="763"/>
                    <a:pt x="786" y="334"/>
                    <a:pt x="1310" y="334"/>
                  </a:cubicBezTo>
                  <a:lnTo>
                    <a:pt x="2453" y="334"/>
                  </a:lnTo>
                  <a:cubicBezTo>
                    <a:pt x="2549" y="334"/>
                    <a:pt x="2620" y="263"/>
                    <a:pt x="2620" y="167"/>
                  </a:cubicBezTo>
                  <a:cubicBezTo>
                    <a:pt x="2620" y="72"/>
                    <a:pt x="2549" y="1"/>
                    <a:pt x="2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49"/>
            <p:cNvSpPr/>
            <p:nvPr/>
          </p:nvSpPr>
          <p:spPr>
            <a:xfrm>
              <a:off x="3449508" y="2767939"/>
              <a:ext cx="255302" cy="255283"/>
            </a:xfrm>
            <a:custGeom>
              <a:avLst/>
              <a:gdLst/>
              <a:ahLst/>
              <a:cxnLst/>
              <a:rect l="l" t="t" r="r" b="b"/>
              <a:pathLst>
                <a:path w="7384" h="7384" extrusionOk="0">
                  <a:moveTo>
                    <a:pt x="3692" y="1"/>
                  </a:moveTo>
                  <a:cubicBezTo>
                    <a:pt x="1644" y="1"/>
                    <a:pt x="1" y="1644"/>
                    <a:pt x="1" y="3692"/>
                  </a:cubicBezTo>
                  <a:cubicBezTo>
                    <a:pt x="1" y="5716"/>
                    <a:pt x="1644" y="7383"/>
                    <a:pt x="3692" y="7383"/>
                  </a:cubicBezTo>
                  <a:cubicBezTo>
                    <a:pt x="4478" y="7383"/>
                    <a:pt x="5240" y="7121"/>
                    <a:pt x="5883" y="6645"/>
                  </a:cubicBezTo>
                  <a:cubicBezTo>
                    <a:pt x="5955" y="6597"/>
                    <a:pt x="5978" y="6478"/>
                    <a:pt x="5931" y="6407"/>
                  </a:cubicBezTo>
                  <a:cubicBezTo>
                    <a:pt x="5889" y="6365"/>
                    <a:pt x="5840" y="6340"/>
                    <a:pt x="5791" y="6340"/>
                  </a:cubicBezTo>
                  <a:cubicBezTo>
                    <a:pt x="5757" y="6340"/>
                    <a:pt x="5723" y="6353"/>
                    <a:pt x="5693" y="6383"/>
                  </a:cubicBezTo>
                  <a:cubicBezTo>
                    <a:pt x="5097" y="6812"/>
                    <a:pt x="4407" y="7026"/>
                    <a:pt x="3692" y="7026"/>
                  </a:cubicBezTo>
                  <a:cubicBezTo>
                    <a:pt x="1835" y="7026"/>
                    <a:pt x="334" y="5526"/>
                    <a:pt x="334" y="3692"/>
                  </a:cubicBezTo>
                  <a:cubicBezTo>
                    <a:pt x="334" y="1834"/>
                    <a:pt x="1835" y="334"/>
                    <a:pt x="3692" y="334"/>
                  </a:cubicBezTo>
                  <a:cubicBezTo>
                    <a:pt x="5526" y="334"/>
                    <a:pt x="7026" y="1834"/>
                    <a:pt x="7026" y="3692"/>
                  </a:cubicBezTo>
                  <a:cubicBezTo>
                    <a:pt x="7026" y="3716"/>
                    <a:pt x="7026" y="3740"/>
                    <a:pt x="7026" y="3763"/>
                  </a:cubicBezTo>
                  <a:cubicBezTo>
                    <a:pt x="7026" y="3859"/>
                    <a:pt x="7098" y="3954"/>
                    <a:pt x="7193" y="3954"/>
                  </a:cubicBezTo>
                  <a:cubicBezTo>
                    <a:pt x="7288" y="3954"/>
                    <a:pt x="7383" y="3882"/>
                    <a:pt x="7383" y="3787"/>
                  </a:cubicBezTo>
                  <a:cubicBezTo>
                    <a:pt x="7383" y="3740"/>
                    <a:pt x="7383" y="3716"/>
                    <a:pt x="7383" y="3692"/>
                  </a:cubicBezTo>
                  <a:cubicBezTo>
                    <a:pt x="7383" y="1644"/>
                    <a:pt x="5716" y="1"/>
                    <a:pt x="3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49"/>
            <p:cNvSpPr/>
            <p:nvPr/>
          </p:nvSpPr>
          <p:spPr>
            <a:xfrm>
              <a:off x="3478342" y="2797569"/>
              <a:ext cx="196835" cy="141678"/>
            </a:xfrm>
            <a:custGeom>
              <a:avLst/>
              <a:gdLst/>
              <a:ahLst/>
              <a:cxnLst/>
              <a:rect l="l" t="t" r="r" b="b"/>
              <a:pathLst>
                <a:path w="5693" h="4098" extrusionOk="0">
                  <a:moveTo>
                    <a:pt x="2834" y="1"/>
                  </a:moveTo>
                  <a:cubicBezTo>
                    <a:pt x="1263" y="1"/>
                    <a:pt x="0" y="1263"/>
                    <a:pt x="0" y="2835"/>
                  </a:cubicBezTo>
                  <a:cubicBezTo>
                    <a:pt x="0" y="3240"/>
                    <a:pt x="72" y="3621"/>
                    <a:pt x="239" y="4002"/>
                  </a:cubicBezTo>
                  <a:cubicBezTo>
                    <a:pt x="262" y="4049"/>
                    <a:pt x="334" y="4097"/>
                    <a:pt x="405" y="4097"/>
                  </a:cubicBezTo>
                  <a:cubicBezTo>
                    <a:pt x="429" y="4097"/>
                    <a:pt x="453" y="4097"/>
                    <a:pt x="477" y="4073"/>
                  </a:cubicBezTo>
                  <a:cubicBezTo>
                    <a:pt x="572" y="4049"/>
                    <a:pt x="596" y="3930"/>
                    <a:pt x="572" y="3859"/>
                  </a:cubicBezTo>
                  <a:cubicBezTo>
                    <a:pt x="429" y="3525"/>
                    <a:pt x="334" y="3192"/>
                    <a:pt x="334" y="2835"/>
                  </a:cubicBezTo>
                  <a:cubicBezTo>
                    <a:pt x="334" y="1454"/>
                    <a:pt x="1453" y="334"/>
                    <a:pt x="2834" y="334"/>
                  </a:cubicBezTo>
                  <a:cubicBezTo>
                    <a:pt x="4216" y="334"/>
                    <a:pt x="5335" y="1454"/>
                    <a:pt x="5335" y="2835"/>
                  </a:cubicBezTo>
                  <a:cubicBezTo>
                    <a:pt x="5335" y="2906"/>
                    <a:pt x="5335" y="2954"/>
                    <a:pt x="5335" y="3025"/>
                  </a:cubicBezTo>
                  <a:cubicBezTo>
                    <a:pt x="5311" y="3121"/>
                    <a:pt x="5383" y="3216"/>
                    <a:pt x="5478" y="3216"/>
                  </a:cubicBezTo>
                  <a:cubicBezTo>
                    <a:pt x="5573" y="3216"/>
                    <a:pt x="5668" y="3144"/>
                    <a:pt x="5668" y="3049"/>
                  </a:cubicBezTo>
                  <a:cubicBezTo>
                    <a:pt x="5668" y="2978"/>
                    <a:pt x="5692" y="2906"/>
                    <a:pt x="5692" y="2835"/>
                  </a:cubicBezTo>
                  <a:cubicBezTo>
                    <a:pt x="5692" y="1263"/>
                    <a:pt x="4406" y="1"/>
                    <a:pt x="28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49"/>
            <p:cNvSpPr/>
            <p:nvPr/>
          </p:nvSpPr>
          <p:spPr>
            <a:xfrm>
              <a:off x="3498914" y="2948863"/>
              <a:ext cx="143313" cy="44702"/>
            </a:xfrm>
            <a:custGeom>
              <a:avLst/>
              <a:gdLst/>
              <a:ahLst/>
              <a:cxnLst/>
              <a:rect l="l" t="t" r="r" b="b"/>
              <a:pathLst>
                <a:path w="4145" h="1293" extrusionOk="0">
                  <a:moveTo>
                    <a:pt x="215" y="1"/>
                  </a:moveTo>
                  <a:cubicBezTo>
                    <a:pt x="173" y="1"/>
                    <a:pt x="132" y="19"/>
                    <a:pt x="96" y="54"/>
                  </a:cubicBezTo>
                  <a:cubicBezTo>
                    <a:pt x="25" y="102"/>
                    <a:pt x="1" y="221"/>
                    <a:pt x="72" y="293"/>
                  </a:cubicBezTo>
                  <a:cubicBezTo>
                    <a:pt x="620" y="936"/>
                    <a:pt x="1406" y="1293"/>
                    <a:pt x="2239" y="1293"/>
                  </a:cubicBezTo>
                  <a:cubicBezTo>
                    <a:pt x="2906" y="1293"/>
                    <a:pt x="3549" y="1078"/>
                    <a:pt x="4049" y="650"/>
                  </a:cubicBezTo>
                  <a:cubicBezTo>
                    <a:pt x="4145" y="578"/>
                    <a:pt x="4145" y="483"/>
                    <a:pt x="4073" y="412"/>
                  </a:cubicBezTo>
                  <a:cubicBezTo>
                    <a:pt x="4048" y="361"/>
                    <a:pt x="4002" y="337"/>
                    <a:pt x="3953" y="337"/>
                  </a:cubicBezTo>
                  <a:cubicBezTo>
                    <a:pt x="3912" y="337"/>
                    <a:pt x="3868" y="355"/>
                    <a:pt x="3835" y="388"/>
                  </a:cubicBezTo>
                  <a:cubicBezTo>
                    <a:pt x="3382" y="745"/>
                    <a:pt x="2835" y="959"/>
                    <a:pt x="2239" y="959"/>
                  </a:cubicBezTo>
                  <a:cubicBezTo>
                    <a:pt x="1501" y="959"/>
                    <a:pt x="811" y="626"/>
                    <a:pt x="334" y="54"/>
                  </a:cubicBezTo>
                  <a:cubicBezTo>
                    <a:pt x="299" y="19"/>
                    <a:pt x="257"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49"/>
            <p:cNvSpPr/>
            <p:nvPr/>
          </p:nvSpPr>
          <p:spPr>
            <a:xfrm>
              <a:off x="3507972" y="2827233"/>
              <a:ext cx="137539" cy="136700"/>
            </a:xfrm>
            <a:custGeom>
              <a:avLst/>
              <a:gdLst/>
              <a:ahLst/>
              <a:cxnLst/>
              <a:rect l="l" t="t" r="r" b="b"/>
              <a:pathLst>
                <a:path w="3978" h="3954" extrusionOk="0">
                  <a:moveTo>
                    <a:pt x="2001" y="0"/>
                  </a:moveTo>
                  <a:cubicBezTo>
                    <a:pt x="906" y="0"/>
                    <a:pt x="1" y="881"/>
                    <a:pt x="1" y="1977"/>
                  </a:cubicBezTo>
                  <a:cubicBezTo>
                    <a:pt x="1" y="3072"/>
                    <a:pt x="906" y="3953"/>
                    <a:pt x="2001" y="3953"/>
                  </a:cubicBezTo>
                  <a:cubicBezTo>
                    <a:pt x="2311" y="3953"/>
                    <a:pt x="2620" y="3882"/>
                    <a:pt x="2906" y="3739"/>
                  </a:cubicBezTo>
                  <a:cubicBezTo>
                    <a:pt x="3001" y="3692"/>
                    <a:pt x="3025" y="3596"/>
                    <a:pt x="2978" y="3501"/>
                  </a:cubicBezTo>
                  <a:cubicBezTo>
                    <a:pt x="2962" y="3437"/>
                    <a:pt x="2903" y="3406"/>
                    <a:pt x="2845" y="3406"/>
                  </a:cubicBezTo>
                  <a:cubicBezTo>
                    <a:pt x="2816" y="3406"/>
                    <a:pt x="2787" y="3414"/>
                    <a:pt x="2763" y="3430"/>
                  </a:cubicBezTo>
                  <a:cubicBezTo>
                    <a:pt x="2525" y="3549"/>
                    <a:pt x="2263" y="3620"/>
                    <a:pt x="2001" y="3620"/>
                  </a:cubicBezTo>
                  <a:cubicBezTo>
                    <a:pt x="1096" y="3620"/>
                    <a:pt x="358" y="2882"/>
                    <a:pt x="358" y="1977"/>
                  </a:cubicBezTo>
                  <a:cubicBezTo>
                    <a:pt x="358" y="1072"/>
                    <a:pt x="1096" y="334"/>
                    <a:pt x="2001" y="334"/>
                  </a:cubicBezTo>
                  <a:cubicBezTo>
                    <a:pt x="2811" y="334"/>
                    <a:pt x="3502" y="953"/>
                    <a:pt x="3621" y="1763"/>
                  </a:cubicBezTo>
                  <a:cubicBezTo>
                    <a:pt x="3621" y="1845"/>
                    <a:pt x="3692" y="1910"/>
                    <a:pt x="3774" y="1910"/>
                  </a:cubicBezTo>
                  <a:cubicBezTo>
                    <a:pt x="3786" y="1910"/>
                    <a:pt x="3799" y="1909"/>
                    <a:pt x="3811" y="1905"/>
                  </a:cubicBezTo>
                  <a:cubicBezTo>
                    <a:pt x="3906" y="1882"/>
                    <a:pt x="3978" y="1810"/>
                    <a:pt x="3954" y="1715"/>
                  </a:cubicBezTo>
                  <a:cubicBezTo>
                    <a:pt x="3835" y="739"/>
                    <a:pt x="2978" y="0"/>
                    <a:pt x="20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49"/>
            <p:cNvSpPr/>
            <p:nvPr/>
          </p:nvSpPr>
          <p:spPr>
            <a:xfrm>
              <a:off x="3535977" y="2854408"/>
              <a:ext cx="224807" cy="166328"/>
            </a:xfrm>
            <a:custGeom>
              <a:avLst/>
              <a:gdLst/>
              <a:ahLst/>
              <a:cxnLst/>
              <a:rect l="l" t="t" r="r" b="b"/>
              <a:pathLst>
                <a:path w="6502" h="4811" extrusionOk="0">
                  <a:moveTo>
                    <a:pt x="1191" y="357"/>
                  </a:moveTo>
                  <a:cubicBezTo>
                    <a:pt x="1596" y="357"/>
                    <a:pt x="1929" y="643"/>
                    <a:pt x="2001" y="1024"/>
                  </a:cubicBezTo>
                  <a:lnTo>
                    <a:pt x="1429" y="738"/>
                  </a:lnTo>
                  <a:cubicBezTo>
                    <a:pt x="1352" y="692"/>
                    <a:pt x="1266" y="666"/>
                    <a:pt x="1175" y="666"/>
                  </a:cubicBezTo>
                  <a:cubicBezTo>
                    <a:pt x="1126" y="666"/>
                    <a:pt x="1075" y="674"/>
                    <a:pt x="1024" y="691"/>
                  </a:cubicBezTo>
                  <a:cubicBezTo>
                    <a:pt x="905" y="738"/>
                    <a:pt x="786" y="834"/>
                    <a:pt x="715" y="953"/>
                  </a:cubicBezTo>
                  <a:cubicBezTo>
                    <a:pt x="596" y="1215"/>
                    <a:pt x="691" y="1524"/>
                    <a:pt x="953" y="1643"/>
                  </a:cubicBezTo>
                  <a:lnTo>
                    <a:pt x="1525" y="1953"/>
                  </a:lnTo>
                  <a:cubicBezTo>
                    <a:pt x="1429" y="2001"/>
                    <a:pt x="1310" y="2024"/>
                    <a:pt x="1191" y="2024"/>
                  </a:cubicBezTo>
                  <a:cubicBezTo>
                    <a:pt x="715" y="2024"/>
                    <a:pt x="358" y="1643"/>
                    <a:pt x="358" y="1191"/>
                  </a:cubicBezTo>
                  <a:cubicBezTo>
                    <a:pt x="358" y="738"/>
                    <a:pt x="715" y="357"/>
                    <a:pt x="1191" y="357"/>
                  </a:cubicBezTo>
                  <a:close/>
                  <a:moveTo>
                    <a:pt x="5121" y="2024"/>
                  </a:moveTo>
                  <a:lnTo>
                    <a:pt x="6097" y="2524"/>
                  </a:lnTo>
                  <a:lnTo>
                    <a:pt x="5716" y="2953"/>
                  </a:lnTo>
                  <a:lnTo>
                    <a:pt x="4620" y="2382"/>
                  </a:lnTo>
                  <a:lnTo>
                    <a:pt x="5121" y="2024"/>
                  </a:lnTo>
                  <a:close/>
                  <a:moveTo>
                    <a:pt x="1263" y="1024"/>
                  </a:moveTo>
                  <a:lnTo>
                    <a:pt x="5668" y="3310"/>
                  </a:lnTo>
                  <a:cubicBezTo>
                    <a:pt x="5764" y="3358"/>
                    <a:pt x="5787" y="3477"/>
                    <a:pt x="5740" y="3549"/>
                  </a:cubicBezTo>
                  <a:cubicBezTo>
                    <a:pt x="5716" y="3596"/>
                    <a:pt x="5692" y="3620"/>
                    <a:pt x="5645" y="3644"/>
                  </a:cubicBezTo>
                  <a:cubicBezTo>
                    <a:pt x="5597" y="3644"/>
                    <a:pt x="5549" y="3644"/>
                    <a:pt x="5502" y="3620"/>
                  </a:cubicBezTo>
                  <a:lnTo>
                    <a:pt x="1096" y="1334"/>
                  </a:lnTo>
                  <a:cubicBezTo>
                    <a:pt x="1024" y="1310"/>
                    <a:pt x="977" y="1191"/>
                    <a:pt x="1024" y="1119"/>
                  </a:cubicBezTo>
                  <a:cubicBezTo>
                    <a:pt x="1072" y="1048"/>
                    <a:pt x="1120" y="1024"/>
                    <a:pt x="1191" y="1024"/>
                  </a:cubicBezTo>
                  <a:close/>
                  <a:moveTo>
                    <a:pt x="4144" y="3310"/>
                  </a:moveTo>
                  <a:lnTo>
                    <a:pt x="5240" y="3882"/>
                  </a:lnTo>
                  <a:lnTo>
                    <a:pt x="5121" y="4430"/>
                  </a:lnTo>
                  <a:lnTo>
                    <a:pt x="4144" y="3930"/>
                  </a:lnTo>
                  <a:lnTo>
                    <a:pt x="4144" y="3310"/>
                  </a:lnTo>
                  <a:close/>
                  <a:moveTo>
                    <a:pt x="1191" y="0"/>
                  </a:moveTo>
                  <a:cubicBezTo>
                    <a:pt x="524" y="0"/>
                    <a:pt x="0" y="548"/>
                    <a:pt x="0" y="1191"/>
                  </a:cubicBezTo>
                  <a:cubicBezTo>
                    <a:pt x="0" y="1834"/>
                    <a:pt x="524" y="2358"/>
                    <a:pt x="1191" y="2358"/>
                  </a:cubicBezTo>
                  <a:cubicBezTo>
                    <a:pt x="1429" y="2358"/>
                    <a:pt x="1691" y="2286"/>
                    <a:pt x="1882" y="2143"/>
                  </a:cubicBezTo>
                  <a:lnTo>
                    <a:pt x="3811" y="3144"/>
                  </a:lnTo>
                  <a:lnTo>
                    <a:pt x="3811" y="3953"/>
                  </a:lnTo>
                  <a:cubicBezTo>
                    <a:pt x="3811" y="4072"/>
                    <a:pt x="3858" y="4168"/>
                    <a:pt x="3954" y="4215"/>
                  </a:cubicBezTo>
                  <a:lnTo>
                    <a:pt x="5025" y="4763"/>
                  </a:lnTo>
                  <a:cubicBezTo>
                    <a:pt x="5073" y="4787"/>
                    <a:pt x="5121" y="4811"/>
                    <a:pt x="5168" y="4811"/>
                  </a:cubicBezTo>
                  <a:cubicBezTo>
                    <a:pt x="5216" y="4811"/>
                    <a:pt x="5240" y="4787"/>
                    <a:pt x="5287" y="4763"/>
                  </a:cubicBezTo>
                  <a:cubicBezTo>
                    <a:pt x="5359" y="4739"/>
                    <a:pt x="5406" y="4668"/>
                    <a:pt x="5430" y="4573"/>
                  </a:cubicBezTo>
                  <a:lnTo>
                    <a:pt x="5573" y="4001"/>
                  </a:lnTo>
                  <a:lnTo>
                    <a:pt x="5597" y="4001"/>
                  </a:lnTo>
                  <a:cubicBezTo>
                    <a:pt x="5645" y="4001"/>
                    <a:pt x="5692" y="3977"/>
                    <a:pt x="5740" y="3977"/>
                  </a:cubicBezTo>
                  <a:cubicBezTo>
                    <a:pt x="5883" y="3930"/>
                    <a:pt x="5978" y="3834"/>
                    <a:pt x="6049" y="3715"/>
                  </a:cubicBezTo>
                  <a:cubicBezTo>
                    <a:pt x="6121" y="3596"/>
                    <a:pt x="6121" y="3453"/>
                    <a:pt x="6097" y="3310"/>
                  </a:cubicBezTo>
                  <a:cubicBezTo>
                    <a:pt x="6073" y="3263"/>
                    <a:pt x="6026" y="3191"/>
                    <a:pt x="6002" y="3144"/>
                  </a:cubicBezTo>
                  <a:lnTo>
                    <a:pt x="6407" y="2715"/>
                  </a:lnTo>
                  <a:cubicBezTo>
                    <a:pt x="6478" y="2644"/>
                    <a:pt x="6502" y="2548"/>
                    <a:pt x="6478" y="2477"/>
                  </a:cubicBezTo>
                  <a:cubicBezTo>
                    <a:pt x="6454" y="2382"/>
                    <a:pt x="6407" y="2310"/>
                    <a:pt x="6335" y="2263"/>
                  </a:cubicBezTo>
                  <a:lnTo>
                    <a:pt x="5240" y="1715"/>
                  </a:lnTo>
                  <a:cubicBezTo>
                    <a:pt x="5197" y="1693"/>
                    <a:pt x="5154" y="1682"/>
                    <a:pt x="5111" y="1682"/>
                  </a:cubicBezTo>
                  <a:cubicBezTo>
                    <a:pt x="5059" y="1682"/>
                    <a:pt x="5006" y="1699"/>
                    <a:pt x="4954" y="1739"/>
                  </a:cubicBezTo>
                  <a:lnTo>
                    <a:pt x="4287" y="2215"/>
                  </a:lnTo>
                  <a:lnTo>
                    <a:pt x="2358" y="1215"/>
                  </a:lnTo>
                  <a:cubicBezTo>
                    <a:pt x="2358" y="1215"/>
                    <a:pt x="2358" y="1191"/>
                    <a:pt x="2358" y="1191"/>
                  </a:cubicBezTo>
                  <a:cubicBezTo>
                    <a:pt x="2358" y="548"/>
                    <a:pt x="1834" y="0"/>
                    <a:pt x="1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81"/>
        <p:cNvGrpSpPr/>
        <p:nvPr/>
      </p:nvGrpSpPr>
      <p:grpSpPr>
        <a:xfrm>
          <a:off x="0" y="0"/>
          <a:ext cx="0" cy="0"/>
          <a:chOff x="0" y="0"/>
          <a:chExt cx="0" cy="0"/>
        </a:xfrm>
      </p:grpSpPr>
      <p:sp>
        <p:nvSpPr>
          <p:cNvPr id="5482" name="Google Shape;5482;p41"/>
          <p:cNvSpPr txBox="1">
            <a:spLocks noGrp="1"/>
          </p:cNvSpPr>
          <p:nvPr>
            <p:ph type="title"/>
          </p:nvPr>
        </p:nvSpPr>
        <p:spPr>
          <a:xfrm>
            <a:off x="713100" y="620100"/>
            <a:ext cx="7717800" cy="51300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Lessons Learned</a:t>
            </a:r>
            <a:endParaRPr dirty="0"/>
          </a:p>
        </p:txBody>
      </p:sp>
      <p:graphicFrame>
        <p:nvGraphicFramePr>
          <p:cNvPr id="2" name="Table 1">
            <a:extLst>
              <a:ext uri="{FF2B5EF4-FFF2-40B4-BE49-F238E27FC236}">
                <a16:creationId xmlns:a16="http://schemas.microsoft.com/office/drawing/2014/main" id="{BF009416-87AC-136A-FBAE-555FB8C86573}"/>
              </a:ext>
            </a:extLst>
          </p:cNvPr>
          <p:cNvGraphicFramePr>
            <a:graphicFrameLocks noGrp="1"/>
          </p:cNvGraphicFramePr>
          <p:nvPr>
            <p:extLst>
              <p:ext uri="{D42A27DB-BD31-4B8C-83A1-F6EECF244321}">
                <p14:modId xmlns:p14="http://schemas.microsoft.com/office/powerpoint/2010/main" val="4144527495"/>
              </p:ext>
            </p:extLst>
          </p:nvPr>
        </p:nvGraphicFramePr>
        <p:xfrm>
          <a:off x="829592" y="1220769"/>
          <a:ext cx="7295504" cy="3451227"/>
        </p:xfrm>
        <a:graphic>
          <a:graphicData uri="http://schemas.openxmlformats.org/drawingml/2006/table">
            <a:tbl>
              <a:tblPr/>
              <a:tblGrid>
                <a:gridCol w="3647752">
                  <a:extLst>
                    <a:ext uri="{9D8B030D-6E8A-4147-A177-3AD203B41FA5}">
                      <a16:colId xmlns:a16="http://schemas.microsoft.com/office/drawing/2014/main" val="2652770824"/>
                    </a:ext>
                  </a:extLst>
                </a:gridCol>
                <a:gridCol w="3647752">
                  <a:extLst>
                    <a:ext uri="{9D8B030D-6E8A-4147-A177-3AD203B41FA5}">
                      <a16:colId xmlns:a16="http://schemas.microsoft.com/office/drawing/2014/main" val="186278769"/>
                    </a:ext>
                  </a:extLst>
                </a:gridCol>
              </a:tblGrid>
              <a:tr h="660420">
                <a:tc>
                  <a:txBody>
                    <a:bodyPr/>
                    <a:lstStyle/>
                    <a:p>
                      <a:r>
                        <a:rPr lang="en-US" sz="1000" b="1" dirty="0"/>
                        <a:t>Importance of Planning</a:t>
                      </a:r>
                      <a:endParaRPr lang="en-US" sz="1000" dirty="0"/>
                    </a:p>
                  </a:txBody>
                  <a:tcPr marL="63912" marR="63912" marT="31956" marB="31956" anchor="ctr">
                    <a:lnL>
                      <a:noFill/>
                    </a:lnL>
                    <a:lnR>
                      <a:noFill/>
                    </a:lnR>
                    <a:lnT>
                      <a:noFill/>
                    </a:lnT>
                    <a:lnB>
                      <a:noFill/>
                    </a:lnB>
                    <a:noFill/>
                  </a:tcPr>
                </a:tc>
                <a:tc>
                  <a:txBody>
                    <a:bodyPr/>
                    <a:lstStyle/>
                    <a:p>
                      <a:r>
                        <a:rPr lang="en-US" sz="1000" dirty="0"/>
                        <a:t>Proper planning of hardware and software requirements ensured smooth implementation. Ensuring resources aligned with the project's needs was critical for avoiding issues later.</a:t>
                      </a:r>
                    </a:p>
                  </a:txBody>
                  <a:tcPr marL="63912" marR="63912" marT="31956" marB="31956" anchor="ctr">
                    <a:lnL>
                      <a:noFill/>
                    </a:lnL>
                    <a:lnR>
                      <a:noFill/>
                    </a:lnR>
                    <a:lnT>
                      <a:noFill/>
                    </a:lnT>
                    <a:lnB>
                      <a:noFill/>
                    </a:lnB>
                    <a:noFill/>
                  </a:tcPr>
                </a:tc>
                <a:extLst>
                  <a:ext uri="{0D108BD9-81ED-4DB2-BD59-A6C34878D82A}">
                    <a16:rowId xmlns:a16="http://schemas.microsoft.com/office/drawing/2014/main" val="3288782391"/>
                  </a:ext>
                </a:extLst>
              </a:tr>
              <a:tr h="660420">
                <a:tc>
                  <a:txBody>
                    <a:bodyPr/>
                    <a:lstStyle/>
                    <a:p>
                      <a:r>
                        <a:rPr lang="en-US" sz="1000" b="1"/>
                        <a:t>Configuration Testing</a:t>
                      </a:r>
                      <a:endParaRPr lang="en-US" sz="1000"/>
                    </a:p>
                  </a:txBody>
                  <a:tcPr marL="63912" marR="63912" marT="31956" marB="31956" anchor="ctr">
                    <a:lnL>
                      <a:noFill/>
                    </a:lnL>
                    <a:lnR>
                      <a:noFill/>
                    </a:lnR>
                    <a:lnT>
                      <a:noFill/>
                    </a:lnT>
                    <a:lnB>
                      <a:noFill/>
                    </a:lnB>
                    <a:noFill/>
                  </a:tcPr>
                </a:tc>
                <a:tc>
                  <a:txBody>
                    <a:bodyPr/>
                    <a:lstStyle/>
                    <a:p>
                      <a:r>
                        <a:rPr lang="en-US" sz="1000"/>
                        <a:t>Testing configurations at each step (e.g., NGINX, Apache, firewall) helped catch misconfigurations early, saving troubleshooting time.</a:t>
                      </a:r>
                    </a:p>
                  </a:txBody>
                  <a:tcPr marL="63912" marR="63912" marT="31956" marB="31956" anchor="ctr">
                    <a:lnL>
                      <a:noFill/>
                    </a:lnL>
                    <a:lnR>
                      <a:noFill/>
                    </a:lnR>
                    <a:lnT>
                      <a:noFill/>
                    </a:lnT>
                    <a:lnB>
                      <a:noFill/>
                    </a:lnB>
                    <a:noFill/>
                  </a:tcPr>
                </a:tc>
                <a:extLst>
                  <a:ext uri="{0D108BD9-81ED-4DB2-BD59-A6C34878D82A}">
                    <a16:rowId xmlns:a16="http://schemas.microsoft.com/office/drawing/2014/main" val="2883086786"/>
                  </a:ext>
                </a:extLst>
              </a:tr>
              <a:tr h="809547">
                <a:tc>
                  <a:txBody>
                    <a:bodyPr/>
                    <a:lstStyle/>
                    <a:p>
                      <a:r>
                        <a:rPr lang="en-US" sz="1000" b="1"/>
                        <a:t>Security as a Priority</a:t>
                      </a:r>
                      <a:endParaRPr lang="en-US" sz="1000"/>
                    </a:p>
                  </a:txBody>
                  <a:tcPr marL="63912" marR="63912" marT="31956" marB="31956" anchor="ctr">
                    <a:lnL>
                      <a:noFill/>
                    </a:lnL>
                    <a:lnR>
                      <a:noFill/>
                    </a:lnR>
                    <a:lnT>
                      <a:noFill/>
                    </a:lnT>
                    <a:lnB>
                      <a:noFill/>
                    </a:lnB>
                    <a:noFill/>
                  </a:tcPr>
                </a:tc>
                <a:tc>
                  <a:txBody>
                    <a:bodyPr/>
                    <a:lstStyle/>
                    <a:p>
                      <a:r>
                        <a:rPr lang="en-US" sz="1000"/>
                        <a:t>Setting up strong passwords, firewall rules, and ensuring system updates were vital to protect the server against threats. Security should always be considered at each stage of setup.</a:t>
                      </a:r>
                    </a:p>
                  </a:txBody>
                  <a:tcPr marL="63912" marR="63912" marT="31956" marB="31956" anchor="ctr">
                    <a:lnL>
                      <a:noFill/>
                    </a:lnL>
                    <a:lnR>
                      <a:noFill/>
                    </a:lnR>
                    <a:lnT>
                      <a:noFill/>
                    </a:lnT>
                    <a:lnB>
                      <a:noFill/>
                    </a:lnB>
                    <a:noFill/>
                  </a:tcPr>
                </a:tc>
                <a:extLst>
                  <a:ext uri="{0D108BD9-81ED-4DB2-BD59-A6C34878D82A}">
                    <a16:rowId xmlns:a16="http://schemas.microsoft.com/office/drawing/2014/main" val="2971874243"/>
                  </a:ext>
                </a:extLst>
              </a:tr>
              <a:tr h="660420">
                <a:tc>
                  <a:txBody>
                    <a:bodyPr/>
                    <a:lstStyle/>
                    <a:p>
                      <a:r>
                        <a:rPr lang="en-US" sz="1000" b="1"/>
                        <a:t>Monitoring and Maintenance</a:t>
                      </a:r>
                      <a:endParaRPr lang="en-US" sz="1000"/>
                    </a:p>
                  </a:txBody>
                  <a:tcPr marL="63912" marR="63912" marT="31956" marB="31956" anchor="ctr">
                    <a:lnL>
                      <a:noFill/>
                    </a:lnL>
                    <a:lnR>
                      <a:noFill/>
                    </a:lnR>
                    <a:lnT>
                      <a:noFill/>
                    </a:lnT>
                    <a:lnB>
                      <a:noFill/>
                    </a:lnB>
                    <a:noFill/>
                  </a:tcPr>
                </a:tc>
                <a:tc>
                  <a:txBody>
                    <a:bodyPr/>
                    <a:lstStyle/>
                    <a:p>
                      <a:r>
                        <a:rPr lang="en-US" sz="1000"/>
                        <a:t>Regular monitoring using tools like htop and journalctl ensured early detection of potential issues. Also, establishing a routine for updates and backups was crucial for long-term stability.</a:t>
                      </a:r>
                    </a:p>
                  </a:txBody>
                  <a:tcPr marL="63912" marR="63912" marT="31956" marB="31956" anchor="ctr">
                    <a:lnL>
                      <a:noFill/>
                    </a:lnL>
                    <a:lnR>
                      <a:noFill/>
                    </a:lnR>
                    <a:lnT>
                      <a:noFill/>
                    </a:lnT>
                    <a:lnB>
                      <a:noFill/>
                    </a:lnB>
                    <a:noFill/>
                  </a:tcPr>
                </a:tc>
                <a:extLst>
                  <a:ext uri="{0D108BD9-81ED-4DB2-BD59-A6C34878D82A}">
                    <a16:rowId xmlns:a16="http://schemas.microsoft.com/office/drawing/2014/main" val="2362756214"/>
                  </a:ext>
                </a:extLst>
              </a:tr>
              <a:tr h="660420">
                <a:tc>
                  <a:txBody>
                    <a:bodyPr/>
                    <a:lstStyle/>
                    <a:p>
                      <a:r>
                        <a:rPr lang="en-US" sz="1000" b="1"/>
                        <a:t>Network Troubleshooting Skills</a:t>
                      </a:r>
                      <a:endParaRPr lang="en-US" sz="1000"/>
                    </a:p>
                  </a:txBody>
                  <a:tcPr marL="63912" marR="63912" marT="31956" marB="31956" anchor="ctr">
                    <a:lnL>
                      <a:noFill/>
                    </a:lnL>
                    <a:lnR>
                      <a:noFill/>
                    </a:lnR>
                    <a:lnT>
                      <a:noFill/>
                    </a:lnT>
                    <a:lnB>
                      <a:noFill/>
                    </a:lnB>
                    <a:noFill/>
                  </a:tcPr>
                </a:tc>
                <a:tc>
                  <a:txBody>
                    <a:bodyPr/>
                    <a:lstStyle/>
                    <a:p>
                      <a:r>
                        <a:rPr lang="en-US" sz="1000" dirty="0"/>
                        <a:t>Issues with IP forwarding and firewall rules taught the importance of understanding network flows and using tools like ping and traceroute for diagnosing connectivity issues.</a:t>
                      </a:r>
                    </a:p>
                  </a:txBody>
                  <a:tcPr marL="63912" marR="63912" marT="31956" marB="31956" anchor="ctr">
                    <a:lnL>
                      <a:noFill/>
                    </a:lnL>
                    <a:lnR>
                      <a:noFill/>
                    </a:lnR>
                    <a:lnT>
                      <a:noFill/>
                    </a:lnT>
                    <a:lnB>
                      <a:noFill/>
                    </a:lnB>
                    <a:noFill/>
                  </a:tcPr>
                </a:tc>
                <a:extLst>
                  <a:ext uri="{0D108BD9-81ED-4DB2-BD59-A6C34878D82A}">
                    <a16:rowId xmlns:a16="http://schemas.microsoft.com/office/drawing/2014/main" val="380984708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31"/>
        <p:cNvGrpSpPr/>
        <p:nvPr/>
      </p:nvGrpSpPr>
      <p:grpSpPr>
        <a:xfrm>
          <a:off x="0" y="0"/>
          <a:ext cx="0" cy="0"/>
          <a:chOff x="0" y="0"/>
          <a:chExt cx="0" cy="0"/>
        </a:xfrm>
      </p:grpSpPr>
      <p:sp>
        <p:nvSpPr>
          <p:cNvPr id="5132" name="Google Shape;5132;p37">
            <a:hlinkClick r:id="" action="ppaction://hlinkshowjump?jump=previousslide"/>
          </p:cNvPr>
          <p:cNvSpPr/>
          <p:nvPr/>
        </p:nvSpPr>
        <p:spPr>
          <a:xfrm>
            <a:off x="717526" y="4343325"/>
            <a:ext cx="882600" cy="2757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lvl="0" indent="0" algn="ctr" rtl="0">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33" name="Google Shape;5133;p37">
            <a:hlinkClick r:id="" action="ppaction://hlinkshowjump?jump=nextslide"/>
          </p:cNvPr>
          <p:cNvSpPr/>
          <p:nvPr/>
        </p:nvSpPr>
        <p:spPr>
          <a:xfrm>
            <a:off x="7553326" y="4343325"/>
            <a:ext cx="882600" cy="27570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73150"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34" name="Google Shape;5134;p37"/>
          <p:cNvSpPr txBox="1">
            <a:spLocks noGrp="1"/>
          </p:cNvSpPr>
          <p:nvPr>
            <p:ph type="title"/>
          </p:nvPr>
        </p:nvSpPr>
        <p:spPr>
          <a:xfrm>
            <a:off x="713100" y="620100"/>
            <a:ext cx="7717800" cy="6786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 to Reverse Proxy</a:t>
            </a:r>
            <a:endParaRPr dirty="0"/>
          </a:p>
        </p:txBody>
      </p:sp>
      <p:sp>
        <p:nvSpPr>
          <p:cNvPr id="5135" name="Google Shape;5135;p37"/>
          <p:cNvSpPr txBox="1">
            <a:spLocks noGrp="1"/>
          </p:cNvSpPr>
          <p:nvPr>
            <p:ph type="body" idx="1"/>
          </p:nvPr>
        </p:nvSpPr>
        <p:spPr>
          <a:xfrm>
            <a:off x="713100" y="1419478"/>
            <a:ext cx="7524000" cy="2373300"/>
          </a:xfrm>
          <a:prstGeom prst="rect">
            <a:avLst/>
          </a:prstGeom>
        </p:spPr>
        <p:txBody>
          <a:bodyPr spcFirstLastPara="1" wrap="square" lIns="91425" tIns="91425" rIns="91425" bIns="91425" anchor="t" anchorCtr="0">
            <a:noAutofit/>
          </a:bodyPr>
          <a:lstStyle/>
          <a:p>
            <a:pPr marL="457200" lvl="0" indent="-307975" algn="l" rtl="0">
              <a:spcBef>
                <a:spcPts val="0"/>
              </a:spcBef>
              <a:spcAft>
                <a:spcPts val="0"/>
              </a:spcAft>
              <a:buSzPts val="1250"/>
              <a:buFont typeface="Dosis"/>
              <a:buChar char="●"/>
            </a:pPr>
            <a:r>
              <a:rPr lang="en-US" dirty="0">
                <a:solidFill>
                  <a:srgbClr val="434343"/>
                </a:solidFill>
                <a:latin typeface="Dosis"/>
                <a:ea typeface="Dosis"/>
                <a:cs typeface="Dosis"/>
                <a:sym typeface="Dosis"/>
              </a:rPr>
              <a:t>In this presentation, we will explore the concept of a reverse proxy server. </a:t>
            </a:r>
            <a:r>
              <a:rPr lang="en-US" dirty="0">
                <a:latin typeface="Dosis" pitchFamily="2" charset="0"/>
              </a:rPr>
              <a:t>This project demonstrates the setup of a reverse proxy server using Fedora Server 40. It involves configuring NGINX on Server 1 and Apache on Server 2, testing connectivity, setting up security, and ensuring proper server maintenance.</a:t>
            </a:r>
            <a:endParaRPr lang="en-US" dirty="0">
              <a:solidFill>
                <a:srgbClr val="434343"/>
              </a:solidFill>
              <a:latin typeface="Dosis" pitchFamily="2" charset="0"/>
              <a:ea typeface="Dosis"/>
              <a:cs typeface="Dosis"/>
              <a:sym typeface="Dosis"/>
            </a:endParaRPr>
          </a:p>
          <a:p>
            <a:pPr marL="457200" lvl="0" indent="-307975" algn="l" rtl="0">
              <a:spcBef>
                <a:spcPts val="0"/>
              </a:spcBef>
              <a:spcAft>
                <a:spcPts val="0"/>
              </a:spcAft>
              <a:buSzPts val="1250"/>
              <a:buFont typeface="Dosis"/>
              <a:buChar char="●"/>
            </a:pPr>
            <a:r>
              <a:rPr lang="en-US" dirty="0">
                <a:latin typeface="Dosis" pitchFamily="2" charset="0"/>
                <a:ea typeface="Dosis"/>
                <a:cs typeface="Dosis"/>
                <a:sym typeface="Dosis"/>
              </a:rPr>
              <a:t>What is a Reverse Proxy?</a:t>
            </a:r>
          </a:p>
          <a:p>
            <a:pPr marL="606425" lvl="1" indent="0">
              <a:buSzPts val="1250"/>
              <a:buNone/>
            </a:pPr>
            <a:r>
              <a:rPr lang="en-US" dirty="0">
                <a:latin typeface="Dosis"/>
                <a:ea typeface="Dosis"/>
                <a:cs typeface="Dosis"/>
                <a:sym typeface="Dosis"/>
              </a:rPr>
              <a:t>A reverse proxy is a server that sits between client devices and backend servers. It handles client requests, forwards them to the appropriate server, and returns the server's response. This setup enhances security, load balancing, and caching capabilities.</a:t>
            </a:r>
            <a:endParaRPr dirty="0">
              <a:latin typeface="Dosis"/>
              <a:ea typeface="Dosis"/>
              <a:cs typeface="Dosis"/>
              <a:sym typeface="Dosis"/>
            </a:endParaRPr>
          </a:p>
        </p:txBody>
      </p:sp>
      <p:grpSp>
        <p:nvGrpSpPr>
          <p:cNvPr id="5136" name="Google Shape;5136;p37"/>
          <p:cNvGrpSpPr/>
          <p:nvPr/>
        </p:nvGrpSpPr>
        <p:grpSpPr>
          <a:xfrm>
            <a:off x="8290351" y="863900"/>
            <a:ext cx="123600" cy="3239150"/>
            <a:chOff x="8290351" y="863900"/>
            <a:chExt cx="123600" cy="3239150"/>
          </a:xfrm>
        </p:grpSpPr>
        <p:sp>
          <p:nvSpPr>
            <p:cNvPr id="5137" name="Google Shape;5137;p37"/>
            <p:cNvSpPr/>
            <p:nvPr/>
          </p:nvSpPr>
          <p:spPr>
            <a:xfrm>
              <a:off x="8290351" y="863900"/>
              <a:ext cx="123600" cy="3234900"/>
            </a:xfrm>
            <a:prstGeom prst="rect">
              <a:avLst/>
            </a:prstGeom>
            <a:solidFill>
              <a:schemeClr val="lt1"/>
            </a:solidFill>
            <a:ln w="9525" cap="flat" cmpd="sng">
              <a:solidFill>
                <a:schemeClr val="dk1"/>
              </a:solidFill>
              <a:prstDash val="solid"/>
              <a:round/>
              <a:headEnd type="none" w="sm" len="sm"/>
              <a:tailEnd type="none" w="sm" len="sm"/>
            </a:ln>
            <a:effectLst>
              <a:outerShdw dist="38100" dir="318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8" name="Google Shape;5138;p37"/>
            <p:cNvSpPr/>
            <p:nvPr/>
          </p:nvSpPr>
          <p:spPr>
            <a:xfrm>
              <a:off x="8290425" y="86390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9" name="Google Shape;5139;p37"/>
            <p:cNvSpPr/>
            <p:nvPr/>
          </p:nvSpPr>
          <p:spPr>
            <a:xfrm>
              <a:off x="8291550" y="3984250"/>
              <a:ext cx="122400" cy="118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0" name="Google Shape;5140;p37"/>
            <p:cNvSpPr/>
            <p:nvPr/>
          </p:nvSpPr>
          <p:spPr>
            <a:xfrm>
              <a:off x="8308488" y="884471"/>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1" name="Google Shape;5141;p37"/>
            <p:cNvSpPr/>
            <p:nvPr/>
          </p:nvSpPr>
          <p:spPr>
            <a:xfrm rot="10800000">
              <a:off x="8308488" y="4005550"/>
              <a:ext cx="88500" cy="762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2" name="Google Shape;5142;p37"/>
          <p:cNvSpPr/>
          <p:nvPr/>
        </p:nvSpPr>
        <p:spPr>
          <a:xfrm>
            <a:off x="8291538" y="1080449"/>
            <a:ext cx="122400" cy="79800"/>
          </a:xfrm>
          <a:prstGeom prst="rect">
            <a:avLst/>
          </a:prstGeom>
          <a:solidFill>
            <a:schemeClr val="accen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3" name="Google Shape;5143;p37"/>
          <p:cNvGrpSpPr/>
          <p:nvPr/>
        </p:nvGrpSpPr>
        <p:grpSpPr>
          <a:xfrm>
            <a:off x="7337228" y="3608238"/>
            <a:ext cx="519622" cy="494824"/>
            <a:chOff x="7231778" y="3446525"/>
            <a:chExt cx="519622" cy="494824"/>
          </a:xfrm>
        </p:grpSpPr>
        <p:sp>
          <p:nvSpPr>
            <p:cNvPr id="5144" name="Google Shape;5144;p37"/>
            <p:cNvSpPr/>
            <p:nvPr/>
          </p:nvSpPr>
          <p:spPr>
            <a:xfrm>
              <a:off x="7475700" y="3446525"/>
              <a:ext cx="275700" cy="2757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5" name="Google Shape;5145;p37"/>
            <p:cNvSpPr/>
            <p:nvPr/>
          </p:nvSpPr>
          <p:spPr>
            <a:xfrm>
              <a:off x="7231778" y="3747248"/>
              <a:ext cx="275719" cy="194101"/>
            </a:xfrm>
            <a:custGeom>
              <a:avLst/>
              <a:gdLst/>
              <a:ahLst/>
              <a:cxnLst/>
              <a:rect l="l" t="t" r="r" b="b"/>
              <a:pathLst>
                <a:path w="34508" h="24293" extrusionOk="0">
                  <a:moveTo>
                    <a:pt x="8977" y="0"/>
                  </a:moveTo>
                  <a:cubicBezTo>
                    <a:pt x="8112" y="0"/>
                    <a:pt x="7249" y="131"/>
                    <a:pt x="6420" y="403"/>
                  </a:cubicBezTo>
                  <a:cubicBezTo>
                    <a:pt x="1482" y="2008"/>
                    <a:pt x="0" y="7132"/>
                    <a:pt x="1543" y="11576"/>
                  </a:cubicBezTo>
                  <a:cubicBezTo>
                    <a:pt x="4506" y="20157"/>
                    <a:pt x="17223" y="24293"/>
                    <a:pt x="17223" y="24293"/>
                  </a:cubicBezTo>
                  <a:cubicBezTo>
                    <a:pt x="17223" y="24293"/>
                    <a:pt x="30001" y="20157"/>
                    <a:pt x="32964" y="11576"/>
                  </a:cubicBezTo>
                  <a:cubicBezTo>
                    <a:pt x="34507" y="7132"/>
                    <a:pt x="33026" y="2008"/>
                    <a:pt x="28087" y="403"/>
                  </a:cubicBezTo>
                  <a:cubicBezTo>
                    <a:pt x="27259" y="131"/>
                    <a:pt x="26395" y="0"/>
                    <a:pt x="25530" y="0"/>
                  </a:cubicBezTo>
                  <a:cubicBezTo>
                    <a:pt x="22079" y="0"/>
                    <a:pt x="18605" y="2084"/>
                    <a:pt x="17223" y="5588"/>
                  </a:cubicBezTo>
                  <a:cubicBezTo>
                    <a:pt x="15890" y="2084"/>
                    <a:pt x="12426" y="0"/>
                    <a:pt x="8977" y="0"/>
                  </a:cubicBezTo>
                  <a:close/>
                </a:path>
              </a:pathLst>
            </a:custGeom>
            <a:solidFill>
              <a:schemeClr val="lt2"/>
            </a:solidFill>
            <a:ln w="9525" cap="rnd"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46" name="Google Shape;5146;p37"/>
          <p:cNvGrpSpPr/>
          <p:nvPr/>
        </p:nvGrpSpPr>
        <p:grpSpPr>
          <a:xfrm>
            <a:off x="534300" y="3187825"/>
            <a:ext cx="442346" cy="544800"/>
            <a:chOff x="1349513" y="3255625"/>
            <a:chExt cx="442346" cy="544800"/>
          </a:xfrm>
        </p:grpSpPr>
        <p:sp>
          <p:nvSpPr>
            <p:cNvPr id="5147" name="Google Shape;5147;p37"/>
            <p:cNvSpPr/>
            <p:nvPr/>
          </p:nvSpPr>
          <p:spPr>
            <a:xfrm>
              <a:off x="1349513" y="3255625"/>
              <a:ext cx="212100" cy="212100"/>
            </a:xfrm>
            <a:prstGeom prst="star4">
              <a:avLst>
                <a:gd name="adj" fmla="val 15639"/>
              </a:avLst>
            </a:prstGeom>
            <a:solidFill>
              <a:schemeClr val="accent1"/>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8" name="Google Shape;5148;p37"/>
            <p:cNvSpPr/>
            <p:nvPr/>
          </p:nvSpPr>
          <p:spPr>
            <a:xfrm>
              <a:off x="1441759" y="3467725"/>
              <a:ext cx="350100" cy="332700"/>
            </a:xfrm>
            <a:prstGeom prst="star5">
              <a:avLst>
                <a:gd name="adj" fmla="val 19098"/>
                <a:gd name="hf" fmla="val 105146"/>
                <a:gd name="vf" fmla="val 110557"/>
              </a:avLst>
            </a:prstGeom>
            <a:solidFill>
              <a:schemeClr val="lt2"/>
            </a:solidFill>
            <a:ln w="9525" cap="flat" cmpd="sng">
              <a:solidFill>
                <a:schemeClr val="dk1"/>
              </a:solidFill>
              <a:prstDash val="solid"/>
              <a:round/>
              <a:headEnd type="none" w="sm" len="sm"/>
              <a:tailEnd type="none" w="sm" len="sm"/>
            </a:ln>
            <a:effectLst>
              <a:outerShdw dist="19050" dir="32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9" name="Google Shape;5149;p37">
            <a:hlinkClick r:id="" action="ppaction://hlinkshowjump?jump=previousslide"/>
          </p:cNvPr>
          <p:cNvSpPr txBox="1">
            <a:spLocks noGrp="1"/>
          </p:cNvSpPr>
          <p:nvPr>
            <p:ph type="subTitle" idx="2"/>
          </p:nvPr>
        </p:nvSpPr>
        <p:spPr>
          <a:xfrm>
            <a:off x="7877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Back</a:t>
            </a:r>
            <a:endParaRPr/>
          </a:p>
        </p:txBody>
      </p:sp>
      <p:sp>
        <p:nvSpPr>
          <p:cNvPr id="5150" name="Google Shape;5150;p37">
            <a:hlinkClick r:id="" action="ppaction://hlinkshowjump?jump=nextslide"/>
          </p:cNvPr>
          <p:cNvSpPr txBox="1">
            <a:spLocks noGrp="1"/>
          </p:cNvSpPr>
          <p:nvPr>
            <p:ph type="subTitle" idx="3"/>
          </p:nvPr>
        </p:nvSpPr>
        <p:spPr>
          <a:xfrm>
            <a:off x="7623525" y="4358150"/>
            <a:ext cx="742200" cy="22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Next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93"/>
        <p:cNvGrpSpPr/>
        <p:nvPr/>
      </p:nvGrpSpPr>
      <p:grpSpPr>
        <a:xfrm>
          <a:off x="0" y="0"/>
          <a:ext cx="0" cy="0"/>
          <a:chOff x="0" y="0"/>
          <a:chExt cx="0" cy="0"/>
        </a:xfrm>
      </p:grpSpPr>
      <p:grpSp>
        <p:nvGrpSpPr>
          <p:cNvPr id="5194" name="Google Shape;5194;p39"/>
          <p:cNvGrpSpPr/>
          <p:nvPr/>
        </p:nvGrpSpPr>
        <p:grpSpPr>
          <a:xfrm>
            <a:off x="4780825" y="3166350"/>
            <a:ext cx="2983150" cy="1251900"/>
            <a:chOff x="4904824" y="2861550"/>
            <a:chExt cx="2983150" cy="1251900"/>
          </a:xfrm>
        </p:grpSpPr>
        <p:sp>
          <p:nvSpPr>
            <p:cNvPr id="5195" name="Google Shape;5195;p39"/>
            <p:cNvSpPr/>
            <p:nvPr/>
          </p:nvSpPr>
          <p:spPr>
            <a:xfrm>
              <a:off x="4905074" y="2861550"/>
              <a:ext cx="2982900" cy="1251900"/>
            </a:xfrm>
            <a:prstGeom prst="roundRect">
              <a:avLst>
                <a:gd name="adj" fmla="val 0"/>
              </a:avLst>
            </a:prstGeom>
            <a:solidFill>
              <a:srgbClr val="6B5E8D"/>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sp>
          <p:nvSpPr>
            <p:cNvPr id="5196" name="Google Shape;5196;p39"/>
            <p:cNvSpPr/>
            <p:nvPr/>
          </p:nvSpPr>
          <p:spPr>
            <a:xfrm>
              <a:off x="4904824" y="3039250"/>
              <a:ext cx="29829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197" name="Google Shape;5197;p39"/>
            <p:cNvGrpSpPr/>
            <p:nvPr/>
          </p:nvGrpSpPr>
          <p:grpSpPr>
            <a:xfrm>
              <a:off x="7418393" y="2905941"/>
              <a:ext cx="410280" cy="98701"/>
              <a:chOff x="4017845" y="1470641"/>
              <a:chExt cx="410280" cy="98701"/>
            </a:xfrm>
          </p:grpSpPr>
          <p:sp>
            <p:nvSpPr>
              <p:cNvPr id="5198" name="Google Shape;5198;p39"/>
              <p:cNvSpPr/>
              <p:nvPr/>
            </p:nvSpPr>
            <p:spPr>
              <a:xfrm>
                <a:off x="4173687" y="1471206"/>
                <a:ext cx="98700" cy="97500"/>
              </a:xfrm>
              <a:prstGeom prst="rect">
                <a:avLst/>
              </a:prstGeom>
              <a:solidFill>
                <a:srgbClr val="6B5E8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9" name="Google Shape;5199;p39"/>
              <p:cNvSpPr/>
              <p:nvPr/>
            </p:nvSpPr>
            <p:spPr>
              <a:xfrm>
                <a:off x="4017845" y="1471206"/>
                <a:ext cx="98700" cy="97500"/>
              </a:xfrm>
              <a:prstGeom prst="rect">
                <a:avLst/>
              </a:prstGeom>
              <a:solidFill>
                <a:srgbClr val="6B5E8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0" name="Google Shape;5200;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1" name="Google Shape;5201;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02" name="Google Shape;5202;p39"/>
              <p:cNvSpPr/>
              <p:nvPr/>
            </p:nvSpPr>
            <p:spPr>
              <a:xfrm>
                <a:off x="4329420" y="1470641"/>
                <a:ext cx="98700" cy="97500"/>
              </a:xfrm>
              <a:prstGeom prst="rect">
                <a:avLst/>
              </a:prstGeom>
              <a:solidFill>
                <a:srgbClr val="6B5E8D"/>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03" name="Google Shape;5203;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04" name="Google Shape;5204;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p:sp>
        <p:nvSpPr>
          <p:cNvPr id="5205" name="Google Shape;5205;p39"/>
          <p:cNvSpPr txBox="1">
            <a:spLocks noGrp="1"/>
          </p:cNvSpPr>
          <p:nvPr>
            <p:ph type="title"/>
          </p:nvPr>
        </p:nvSpPr>
        <p:spPr>
          <a:xfrm>
            <a:off x="713100" y="620100"/>
            <a:ext cx="7717800" cy="88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Server Hardware Requirements</a:t>
            </a:r>
            <a:endParaRPr dirty="0"/>
          </a:p>
        </p:txBody>
      </p:sp>
      <p:grpSp>
        <p:nvGrpSpPr>
          <p:cNvPr id="5206" name="Google Shape;5206;p39"/>
          <p:cNvGrpSpPr/>
          <p:nvPr/>
        </p:nvGrpSpPr>
        <p:grpSpPr>
          <a:xfrm>
            <a:off x="1380025" y="1654850"/>
            <a:ext cx="2983250" cy="1251900"/>
            <a:chOff x="1504024" y="1426250"/>
            <a:chExt cx="2983250" cy="1251900"/>
          </a:xfrm>
        </p:grpSpPr>
        <p:sp>
          <p:nvSpPr>
            <p:cNvPr id="5207" name="Google Shape;5207;p39"/>
            <p:cNvSpPr/>
            <p:nvPr/>
          </p:nvSpPr>
          <p:spPr>
            <a:xfrm>
              <a:off x="1504075" y="1426250"/>
              <a:ext cx="2983200" cy="1251900"/>
            </a:xfrm>
            <a:prstGeom prst="roundRect">
              <a:avLst>
                <a:gd name="adj" fmla="val 0"/>
              </a:avLst>
            </a:prstGeom>
            <a:solidFill>
              <a:srgbClr val="F288B9"/>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sz="1200">
                  <a:solidFill>
                    <a:srgbClr val="000000"/>
                  </a:solidFill>
                  <a:latin typeface="Nanum Gothic Coding"/>
                  <a:ea typeface="Nanum Gothic Coding"/>
                  <a:cs typeface="Nanum Gothic Coding"/>
                  <a:sym typeface="Nanum Gothic Coding"/>
                </a:rPr>
                <a:t>00</a:t>
              </a:r>
              <a:endParaRPr sz="1200">
                <a:solidFill>
                  <a:srgbClr val="000000"/>
                </a:solidFill>
                <a:latin typeface="Nanum Gothic Coding"/>
                <a:ea typeface="Nanum Gothic Coding"/>
                <a:cs typeface="Nanum Gothic Coding"/>
                <a:sym typeface="Nanum Gothic Coding"/>
              </a:endParaRPr>
            </a:p>
          </p:txBody>
        </p:sp>
        <p:sp>
          <p:nvSpPr>
            <p:cNvPr id="5208" name="Google Shape;5208;p39"/>
            <p:cNvSpPr/>
            <p:nvPr/>
          </p:nvSpPr>
          <p:spPr>
            <a:xfrm>
              <a:off x="1504024" y="1603950"/>
              <a:ext cx="29832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209" name="Google Shape;5209;p39"/>
            <p:cNvGrpSpPr/>
            <p:nvPr/>
          </p:nvGrpSpPr>
          <p:grpSpPr>
            <a:xfrm>
              <a:off x="4017845" y="1470641"/>
              <a:ext cx="410280" cy="98701"/>
              <a:chOff x="4017845" y="1470641"/>
              <a:chExt cx="410280" cy="98701"/>
            </a:xfrm>
          </p:grpSpPr>
          <p:sp>
            <p:nvSpPr>
              <p:cNvPr id="5210" name="Google Shape;5210;p39"/>
              <p:cNvSpPr/>
              <p:nvPr/>
            </p:nvSpPr>
            <p:spPr>
              <a:xfrm>
                <a:off x="4173687" y="1471206"/>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1" name="Google Shape;5211;p39"/>
              <p:cNvSpPr/>
              <p:nvPr/>
            </p:nvSpPr>
            <p:spPr>
              <a:xfrm>
                <a:off x="4017845" y="1471206"/>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2" name="Google Shape;5212;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3" name="Google Shape;5213;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14" name="Google Shape;5214;p39"/>
              <p:cNvSpPr/>
              <p:nvPr/>
            </p:nvSpPr>
            <p:spPr>
              <a:xfrm>
                <a:off x="4329420" y="1470641"/>
                <a:ext cx="98700" cy="97500"/>
              </a:xfrm>
              <a:prstGeom prst="rect">
                <a:avLst/>
              </a:prstGeom>
              <a:solidFill>
                <a:srgbClr val="F288B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15" name="Google Shape;5215;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16" name="Google Shape;5216;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p:grpSp>
        <p:nvGrpSpPr>
          <p:cNvPr id="5217" name="Google Shape;5217;p39"/>
          <p:cNvGrpSpPr/>
          <p:nvPr/>
        </p:nvGrpSpPr>
        <p:grpSpPr>
          <a:xfrm>
            <a:off x="1380075" y="3166350"/>
            <a:ext cx="2983250" cy="1251900"/>
            <a:chOff x="1504124" y="2861550"/>
            <a:chExt cx="2983250" cy="1251900"/>
          </a:xfrm>
        </p:grpSpPr>
        <p:sp>
          <p:nvSpPr>
            <p:cNvPr id="5218" name="Google Shape;5218;p39"/>
            <p:cNvSpPr/>
            <p:nvPr/>
          </p:nvSpPr>
          <p:spPr>
            <a:xfrm>
              <a:off x="1504174" y="2861550"/>
              <a:ext cx="2983200" cy="1251900"/>
            </a:xfrm>
            <a:prstGeom prst="roundRect">
              <a:avLst>
                <a:gd name="adj" fmla="val 0"/>
              </a:avLst>
            </a:prstGeom>
            <a:solidFill>
              <a:srgbClr val="D9D9D9"/>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sp>
          <p:nvSpPr>
            <p:cNvPr id="5219" name="Google Shape;5219;p39"/>
            <p:cNvSpPr/>
            <p:nvPr/>
          </p:nvSpPr>
          <p:spPr>
            <a:xfrm>
              <a:off x="1504124" y="3039250"/>
              <a:ext cx="29832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220" name="Google Shape;5220;p39"/>
            <p:cNvGrpSpPr/>
            <p:nvPr/>
          </p:nvGrpSpPr>
          <p:grpSpPr>
            <a:xfrm>
              <a:off x="4017845" y="2905941"/>
              <a:ext cx="410280" cy="98701"/>
              <a:chOff x="4017845" y="1470641"/>
              <a:chExt cx="410280" cy="98701"/>
            </a:xfrm>
          </p:grpSpPr>
          <p:sp>
            <p:nvSpPr>
              <p:cNvPr id="5221" name="Google Shape;5221;p39"/>
              <p:cNvSpPr/>
              <p:nvPr/>
            </p:nvSpPr>
            <p:spPr>
              <a:xfrm>
                <a:off x="4173687" y="1471206"/>
                <a:ext cx="98700" cy="97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2" name="Google Shape;5222;p39"/>
              <p:cNvSpPr/>
              <p:nvPr/>
            </p:nvSpPr>
            <p:spPr>
              <a:xfrm>
                <a:off x="4017845" y="1471206"/>
                <a:ext cx="98700" cy="97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3" name="Google Shape;5223;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24" name="Google Shape;5224;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25" name="Google Shape;5225;p39"/>
              <p:cNvSpPr/>
              <p:nvPr/>
            </p:nvSpPr>
            <p:spPr>
              <a:xfrm>
                <a:off x="4329420" y="1470641"/>
                <a:ext cx="98700" cy="97500"/>
              </a:xfrm>
              <a:prstGeom prst="rect">
                <a:avLst/>
              </a:prstGeom>
              <a:solidFill>
                <a:srgbClr val="D9D9D9"/>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26" name="Google Shape;5226;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27" name="Google Shape;5227;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p:grpSp>
        <p:nvGrpSpPr>
          <p:cNvPr id="5228" name="Google Shape;5228;p39"/>
          <p:cNvGrpSpPr/>
          <p:nvPr/>
        </p:nvGrpSpPr>
        <p:grpSpPr>
          <a:xfrm>
            <a:off x="4780650" y="1654850"/>
            <a:ext cx="2983225" cy="1251900"/>
            <a:chOff x="4904649" y="1426250"/>
            <a:chExt cx="2983225" cy="1251900"/>
          </a:xfrm>
        </p:grpSpPr>
        <p:sp>
          <p:nvSpPr>
            <p:cNvPr id="5229" name="Google Shape;5229;p39"/>
            <p:cNvSpPr/>
            <p:nvPr/>
          </p:nvSpPr>
          <p:spPr>
            <a:xfrm>
              <a:off x="4904674" y="1426250"/>
              <a:ext cx="2983200" cy="1251900"/>
            </a:xfrm>
            <a:prstGeom prst="roundRect">
              <a:avLst>
                <a:gd name="adj" fmla="val 0"/>
              </a:avLst>
            </a:prstGeom>
            <a:solidFill>
              <a:srgbClr val="9DC6F8"/>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sp>
          <p:nvSpPr>
            <p:cNvPr id="5230" name="Google Shape;5230;p39"/>
            <p:cNvSpPr/>
            <p:nvPr/>
          </p:nvSpPr>
          <p:spPr>
            <a:xfrm>
              <a:off x="4904649" y="1603950"/>
              <a:ext cx="2983200" cy="1074000"/>
            </a:xfrm>
            <a:prstGeom prst="roundRect">
              <a:avLst>
                <a:gd name="adj" fmla="val 0"/>
              </a:avLst>
            </a:prstGeom>
            <a:solidFill>
              <a:srgbClr val="FCFCFC"/>
            </a:solidFill>
            <a:ln w="9525" cap="flat" cmpd="sng">
              <a:solidFill>
                <a:srgbClr val="000000"/>
              </a:solidFill>
              <a:prstDash val="solid"/>
              <a:round/>
              <a:headEnd type="none" w="sm" len="sm"/>
              <a:tailEnd type="none" w="sm" len="sm"/>
            </a:ln>
            <a:effectLst>
              <a:outerShdw dist="28575" dir="3420000" algn="bl" rotWithShape="0">
                <a:srgbClr val="000000"/>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rgbClr val="000000"/>
                </a:solidFill>
                <a:latin typeface="Nanum Gothic Coding"/>
                <a:ea typeface="Nanum Gothic Coding"/>
                <a:cs typeface="Nanum Gothic Coding"/>
                <a:sym typeface="Nanum Gothic Coding"/>
              </a:endParaRPr>
            </a:p>
          </p:txBody>
        </p:sp>
        <p:grpSp>
          <p:nvGrpSpPr>
            <p:cNvPr id="5231" name="Google Shape;5231;p39"/>
            <p:cNvGrpSpPr/>
            <p:nvPr/>
          </p:nvGrpSpPr>
          <p:grpSpPr>
            <a:xfrm>
              <a:off x="7418393" y="1470641"/>
              <a:ext cx="410280" cy="98701"/>
              <a:chOff x="4017845" y="1470641"/>
              <a:chExt cx="410280" cy="98701"/>
            </a:xfrm>
          </p:grpSpPr>
          <p:sp>
            <p:nvSpPr>
              <p:cNvPr id="5232" name="Google Shape;5232;p39"/>
              <p:cNvSpPr/>
              <p:nvPr/>
            </p:nvSpPr>
            <p:spPr>
              <a:xfrm>
                <a:off x="4173687" y="1471206"/>
                <a:ext cx="98700" cy="97500"/>
              </a:xfrm>
              <a:prstGeom prst="rect">
                <a:avLst/>
              </a:prstGeom>
              <a:solidFill>
                <a:srgbClr val="9DC6F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3" name="Google Shape;5233;p39"/>
              <p:cNvSpPr/>
              <p:nvPr/>
            </p:nvSpPr>
            <p:spPr>
              <a:xfrm>
                <a:off x="4017845" y="1471206"/>
                <a:ext cx="98700" cy="97500"/>
              </a:xfrm>
              <a:prstGeom prst="rect">
                <a:avLst/>
              </a:prstGeom>
              <a:solidFill>
                <a:srgbClr val="9DC6F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4" name="Google Shape;5234;p39"/>
              <p:cNvSpPr/>
              <p:nvPr/>
            </p:nvSpPr>
            <p:spPr>
              <a:xfrm>
                <a:off x="4185613" y="1521067"/>
                <a:ext cx="74700" cy="34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5" name="Google Shape;5235;p39"/>
              <p:cNvCxnSpPr/>
              <p:nvPr/>
            </p:nvCxnSpPr>
            <p:spPr>
              <a:xfrm>
                <a:off x="4028455" y="1520034"/>
                <a:ext cx="77400" cy="0"/>
              </a:xfrm>
              <a:prstGeom prst="straightConnector1">
                <a:avLst/>
              </a:prstGeom>
              <a:noFill/>
              <a:ln w="9525" cap="flat" cmpd="sng">
                <a:solidFill>
                  <a:srgbClr val="000000"/>
                </a:solidFill>
                <a:prstDash val="solid"/>
                <a:round/>
                <a:headEnd type="none" w="med" len="med"/>
                <a:tailEnd type="none" w="med" len="med"/>
              </a:ln>
            </p:spPr>
          </p:cxnSp>
          <p:sp>
            <p:nvSpPr>
              <p:cNvPr id="5236" name="Google Shape;5236;p39"/>
              <p:cNvSpPr/>
              <p:nvPr/>
            </p:nvSpPr>
            <p:spPr>
              <a:xfrm>
                <a:off x="4329420" y="1470641"/>
                <a:ext cx="98700" cy="97500"/>
              </a:xfrm>
              <a:prstGeom prst="rect">
                <a:avLst/>
              </a:prstGeom>
              <a:solidFill>
                <a:srgbClr val="9DC6F8"/>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37" name="Google Shape;5237;p39"/>
              <p:cNvCxnSpPr/>
              <p:nvPr/>
            </p:nvCxnSpPr>
            <p:spPr>
              <a:xfrm>
                <a:off x="4329530" y="1470643"/>
                <a:ext cx="97500" cy="98700"/>
              </a:xfrm>
              <a:prstGeom prst="straightConnector1">
                <a:avLst/>
              </a:prstGeom>
              <a:noFill/>
              <a:ln w="9525" cap="flat" cmpd="sng">
                <a:solidFill>
                  <a:srgbClr val="000000"/>
                </a:solidFill>
                <a:prstDash val="solid"/>
                <a:round/>
                <a:headEnd type="none" w="med" len="med"/>
                <a:tailEnd type="none" w="med" len="med"/>
              </a:ln>
            </p:spPr>
          </p:cxnSp>
          <p:cxnSp>
            <p:nvCxnSpPr>
              <p:cNvPr id="5238" name="Google Shape;5238;p39"/>
              <p:cNvCxnSpPr/>
              <p:nvPr/>
            </p:nvCxnSpPr>
            <p:spPr>
              <a:xfrm flipH="1">
                <a:off x="4331525" y="1470643"/>
                <a:ext cx="96600" cy="97500"/>
              </a:xfrm>
              <a:prstGeom prst="straightConnector1">
                <a:avLst/>
              </a:prstGeom>
              <a:noFill/>
              <a:ln w="9525" cap="flat" cmpd="sng">
                <a:solidFill>
                  <a:srgbClr val="000000"/>
                </a:solidFill>
                <a:prstDash val="solid"/>
                <a:round/>
                <a:headEnd type="none" w="med" len="med"/>
                <a:tailEnd type="none" w="med" len="med"/>
              </a:ln>
            </p:spPr>
          </p:cxnSp>
        </p:grpSp>
      </p:grpSp>
      <p:sp>
        <p:nvSpPr>
          <p:cNvPr id="5239" name="Google Shape;5239;p39"/>
          <p:cNvSpPr txBox="1"/>
          <p:nvPr/>
        </p:nvSpPr>
        <p:spPr>
          <a:xfrm>
            <a:off x="5782274" y="1848050"/>
            <a:ext cx="19062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Nanum Gothic Coding"/>
                <a:ea typeface="Nanum Gothic Coding"/>
                <a:cs typeface="Nanum Gothic Coding"/>
                <a:sym typeface="Nanum Gothic Coding"/>
              </a:rPr>
              <a:t>RAM</a:t>
            </a:r>
            <a:endParaRPr sz="2000" b="1" dirty="0">
              <a:solidFill>
                <a:srgbClr val="000000"/>
              </a:solidFill>
              <a:latin typeface="Nanum Gothic Coding"/>
              <a:ea typeface="Nanum Gothic Coding"/>
              <a:cs typeface="Nanum Gothic Coding"/>
              <a:sym typeface="Nanum Gothic Coding"/>
            </a:endParaRPr>
          </a:p>
        </p:txBody>
      </p:sp>
      <p:sp>
        <p:nvSpPr>
          <p:cNvPr id="5240" name="Google Shape;5240;p39"/>
          <p:cNvSpPr txBox="1"/>
          <p:nvPr/>
        </p:nvSpPr>
        <p:spPr>
          <a:xfrm>
            <a:off x="5782249" y="2110017"/>
            <a:ext cx="1906200" cy="5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Dosis"/>
                <a:ea typeface="Dosis"/>
                <a:cs typeface="Dosis"/>
                <a:sym typeface="Dosis"/>
              </a:rPr>
              <a:t>Minimum: 1 GB</a:t>
            </a:r>
          </a:p>
          <a:p>
            <a:pPr marL="0" lvl="0" indent="0" algn="l" rtl="0">
              <a:spcBef>
                <a:spcPts val="0"/>
              </a:spcBef>
              <a:spcAft>
                <a:spcPts val="0"/>
              </a:spcAft>
              <a:buNone/>
            </a:pPr>
            <a:r>
              <a:rPr lang="en" dirty="0">
                <a:solidFill>
                  <a:schemeClr val="dk1"/>
                </a:solidFill>
                <a:latin typeface="Dosis"/>
                <a:ea typeface="Dosis"/>
                <a:cs typeface="Dosis"/>
                <a:sym typeface="Dosis"/>
              </a:rPr>
              <a:t>Rec: 2 GB (4 for hosting applications)</a:t>
            </a:r>
            <a:endParaRPr dirty="0">
              <a:latin typeface="Dosis"/>
              <a:ea typeface="Dosis"/>
              <a:cs typeface="Dosis"/>
              <a:sym typeface="Dosis"/>
            </a:endParaRPr>
          </a:p>
        </p:txBody>
      </p:sp>
      <p:sp>
        <p:nvSpPr>
          <p:cNvPr id="5241" name="Google Shape;5241;p39"/>
          <p:cNvSpPr txBox="1"/>
          <p:nvPr/>
        </p:nvSpPr>
        <p:spPr>
          <a:xfrm>
            <a:off x="2374026" y="3390700"/>
            <a:ext cx="19062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Nanum Gothic Coding"/>
                <a:ea typeface="Nanum Gothic Coding"/>
                <a:cs typeface="Nanum Gothic Coding"/>
                <a:sym typeface="Nanum Gothic Coding"/>
              </a:rPr>
              <a:t>Storage</a:t>
            </a:r>
            <a:endParaRPr sz="2000" b="1" dirty="0">
              <a:solidFill>
                <a:srgbClr val="000000"/>
              </a:solidFill>
              <a:latin typeface="Nanum Gothic Coding"/>
              <a:ea typeface="Nanum Gothic Coding"/>
              <a:cs typeface="Nanum Gothic Coding"/>
              <a:sym typeface="Nanum Gothic Coding"/>
            </a:endParaRPr>
          </a:p>
        </p:txBody>
      </p:sp>
      <p:sp>
        <p:nvSpPr>
          <p:cNvPr id="5242" name="Google Shape;5242;p39"/>
          <p:cNvSpPr txBox="1"/>
          <p:nvPr/>
        </p:nvSpPr>
        <p:spPr>
          <a:xfrm>
            <a:off x="2382848" y="3766267"/>
            <a:ext cx="1906200" cy="5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Dosis"/>
                <a:ea typeface="Dosis"/>
                <a:cs typeface="Dosis"/>
                <a:sym typeface="Dosis"/>
              </a:rPr>
              <a:t>Minimum: 10 GB</a:t>
            </a:r>
          </a:p>
          <a:p>
            <a:pPr marL="0" lvl="0" indent="0" algn="l" rtl="0">
              <a:spcBef>
                <a:spcPts val="0"/>
              </a:spcBef>
              <a:spcAft>
                <a:spcPts val="0"/>
              </a:spcAft>
              <a:buNone/>
            </a:pPr>
            <a:r>
              <a:rPr lang="en" dirty="0">
                <a:solidFill>
                  <a:schemeClr val="dk1"/>
                </a:solidFill>
                <a:latin typeface="Dosis"/>
                <a:ea typeface="Dosis"/>
                <a:cs typeface="Dosis"/>
                <a:sym typeface="Dosis"/>
              </a:rPr>
              <a:t>Rec: 20 GB (Just do 50..)</a:t>
            </a:r>
            <a:endParaRPr dirty="0">
              <a:latin typeface="Dosis"/>
              <a:ea typeface="Dosis"/>
              <a:cs typeface="Dosis"/>
              <a:sym typeface="Dosis"/>
            </a:endParaRPr>
          </a:p>
        </p:txBody>
      </p:sp>
      <p:sp>
        <p:nvSpPr>
          <p:cNvPr id="5243" name="Google Shape;5243;p39"/>
          <p:cNvSpPr txBox="1"/>
          <p:nvPr/>
        </p:nvSpPr>
        <p:spPr>
          <a:xfrm>
            <a:off x="5762014" y="3386734"/>
            <a:ext cx="1906200"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Nanum Gothic Coding"/>
                <a:ea typeface="Nanum Gothic Coding"/>
                <a:cs typeface="Nanum Gothic Coding"/>
                <a:sym typeface="Nanum Gothic Coding"/>
              </a:rPr>
              <a:t>Network</a:t>
            </a:r>
            <a:endParaRPr sz="2000" b="1" dirty="0">
              <a:solidFill>
                <a:srgbClr val="000000"/>
              </a:solidFill>
              <a:latin typeface="Nanum Gothic Coding"/>
              <a:ea typeface="Nanum Gothic Coding"/>
              <a:cs typeface="Nanum Gothic Coding"/>
              <a:sym typeface="Nanum Gothic Coding"/>
            </a:endParaRPr>
          </a:p>
        </p:txBody>
      </p:sp>
      <p:sp>
        <p:nvSpPr>
          <p:cNvPr id="5244" name="Google Shape;5244;p39"/>
          <p:cNvSpPr txBox="1"/>
          <p:nvPr/>
        </p:nvSpPr>
        <p:spPr>
          <a:xfrm>
            <a:off x="5782274" y="3766267"/>
            <a:ext cx="1906200" cy="53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Dosis"/>
                <a:ea typeface="Dosis"/>
                <a:cs typeface="Dosis"/>
                <a:sym typeface="Dosis"/>
              </a:rPr>
              <a:t>Minimum: A working NIC with internetaccess</a:t>
            </a:r>
            <a:endParaRPr dirty="0">
              <a:latin typeface="Dosis"/>
              <a:ea typeface="Dosis"/>
              <a:cs typeface="Dosis"/>
              <a:sym typeface="Dosis"/>
            </a:endParaRPr>
          </a:p>
        </p:txBody>
      </p:sp>
      <p:sp>
        <p:nvSpPr>
          <p:cNvPr id="5245" name="Google Shape;5245;p39"/>
          <p:cNvSpPr txBox="1"/>
          <p:nvPr/>
        </p:nvSpPr>
        <p:spPr>
          <a:xfrm>
            <a:off x="2266944" y="1848050"/>
            <a:ext cx="2096294" cy="39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dirty="0">
                <a:latin typeface="Nanum Gothic Coding"/>
                <a:ea typeface="Nanum Gothic Coding"/>
                <a:cs typeface="Nanum Gothic Coding"/>
                <a:sym typeface="Nanum Gothic Coding"/>
              </a:rPr>
              <a:t>CPU / Processor</a:t>
            </a:r>
            <a:endParaRPr sz="2000" b="1" dirty="0">
              <a:solidFill>
                <a:srgbClr val="000000"/>
              </a:solidFill>
              <a:latin typeface="Nanum Gothic Coding"/>
              <a:ea typeface="Nanum Gothic Coding"/>
              <a:cs typeface="Nanum Gothic Coding"/>
              <a:sym typeface="Nanum Gothic Coding"/>
            </a:endParaRPr>
          </a:p>
        </p:txBody>
      </p:sp>
      <p:sp>
        <p:nvSpPr>
          <p:cNvPr id="5246" name="Google Shape;5246;p39"/>
          <p:cNvSpPr txBox="1"/>
          <p:nvPr/>
        </p:nvSpPr>
        <p:spPr>
          <a:xfrm>
            <a:off x="2305093" y="2105950"/>
            <a:ext cx="2173877" cy="53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latin typeface="Dosis"/>
                <a:ea typeface="Dosis"/>
                <a:cs typeface="Dosis"/>
                <a:sym typeface="Dosis"/>
              </a:rPr>
              <a:t>Mininimum: 1 GHz or Faster</a:t>
            </a:r>
            <a:br>
              <a:rPr lang="en" dirty="0">
                <a:solidFill>
                  <a:schemeClr val="dk1"/>
                </a:solidFill>
                <a:latin typeface="Dosis"/>
                <a:ea typeface="Dosis"/>
                <a:cs typeface="Dosis"/>
                <a:sym typeface="Dosis"/>
              </a:rPr>
            </a:br>
            <a:r>
              <a:rPr lang="en" dirty="0">
                <a:solidFill>
                  <a:schemeClr val="dk1"/>
                </a:solidFill>
                <a:latin typeface="Dosis"/>
                <a:ea typeface="Dosis"/>
                <a:cs typeface="Dosis"/>
                <a:sym typeface="Dosis"/>
              </a:rPr>
              <a:t>Rec: 2 GHz dual-core or faster 64-bit processor </a:t>
            </a:r>
            <a:endParaRPr dirty="0">
              <a:latin typeface="Dosis"/>
              <a:ea typeface="Dosis"/>
              <a:cs typeface="Dosis"/>
              <a:sym typeface="Dosis"/>
            </a:endParaRPr>
          </a:p>
        </p:txBody>
      </p:sp>
      <p:sp>
        <p:nvSpPr>
          <p:cNvPr id="5247" name="Google Shape;5247;p39"/>
          <p:cNvSpPr/>
          <p:nvPr/>
        </p:nvSpPr>
        <p:spPr>
          <a:xfrm>
            <a:off x="1573429" y="2027105"/>
            <a:ext cx="654000" cy="6525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3800" dirty="0">
                <a:solidFill>
                  <a:schemeClr val="dk1"/>
                </a:solidFill>
                <a:latin typeface="Nanum Gothic Coding"/>
                <a:ea typeface="Nanum Gothic Coding"/>
                <a:cs typeface="Nanum Gothic Coding"/>
                <a:sym typeface="Nanum Gothic Coding"/>
              </a:rPr>
              <a:t>C</a:t>
            </a:r>
            <a:endParaRPr sz="3800" dirty="0">
              <a:solidFill>
                <a:schemeClr val="dk1"/>
              </a:solidFill>
              <a:latin typeface="Nanum Gothic Coding"/>
              <a:ea typeface="Nanum Gothic Coding"/>
              <a:cs typeface="Nanum Gothic Coding"/>
              <a:sym typeface="Nanum Gothic Coding"/>
            </a:endParaRPr>
          </a:p>
        </p:txBody>
      </p:sp>
      <p:sp>
        <p:nvSpPr>
          <p:cNvPr id="5248" name="Google Shape;5248;p39"/>
          <p:cNvSpPr/>
          <p:nvPr/>
        </p:nvSpPr>
        <p:spPr>
          <a:xfrm>
            <a:off x="5012504" y="2027105"/>
            <a:ext cx="654000" cy="6525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800" dirty="0">
                <a:solidFill>
                  <a:schemeClr val="dk1"/>
                </a:solidFill>
                <a:latin typeface="Nanum Gothic Coding"/>
                <a:ea typeface="Nanum Gothic Coding"/>
                <a:cs typeface="Nanum Gothic Coding"/>
                <a:sym typeface="Nanum Gothic Coding"/>
              </a:rPr>
              <a:t>R</a:t>
            </a:r>
            <a:endParaRPr sz="3800" dirty="0">
              <a:solidFill>
                <a:schemeClr val="dk1"/>
              </a:solidFill>
              <a:latin typeface="Nanum Gothic Coding"/>
              <a:ea typeface="Nanum Gothic Coding"/>
              <a:cs typeface="Nanum Gothic Coding"/>
              <a:sym typeface="Nanum Gothic Coding"/>
            </a:endParaRPr>
          </a:p>
        </p:txBody>
      </p:sp>
      <p:sp>
        <p:nvSpPr>
          <p:cNvPr id="5249" name="Google Shape;5249;p39"/>
          <p:cNvSpPr/>
          <p:nvPr/>
        </p:nvSpPr>
        <p:spPr>
          <a:xfrm>
            <a:off x="1573429" y="3540318"/>
            <a:ext cx="654000" cy="6525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800" dirty="0">
                <a:solidFill>
                  <a:schemeClr val="dk1"/>
                </a:solidFill>
                <a:latin typeface="Nanum Gothic Coding"/>
                <a:ea typeface="Nanum Gothic Coding"/>
                <a:cs typeface="Nanum Gothic Coding"/>
                <a:sym typeface="Nanum Gothic Coding"/>
              </a:rPr>
              <a:t>S</a:t>
            </a:r>
            <a:endParaRPr sz="3800" dirty="0">
              <a:solidFill>
                <a:schemeClr val="dk1"/>
              </a:solidFill>
              <a:latin typeface="Nanum Gothic Coding"/>
              <a:ea typeface="Nanum Gothic Coding"/>
              <a:cs typeface="Nanum Gothic Coding"/>
              <a:sym typeface="Nanum Gothic Coding"/>
            </a:endParaRPr>
          </a:p>
        </p:txBody>
      </p:sp>
      <p:sp>
        <p:nvSpPr>
          <p:cNvPr id="5250" name="Google Shape;5250;p39"/>
          <p:cNvSpPr/>
          <p:nvPr/>
        </p:nvSpPr>
        <p:spPr>
          <a:xfrm>
            <a:off x="5012504" y="3540318"/>
            <a:ext cx="654000" cy="6525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 sz="3800" dirty="0">
                <a:solidFill>
                  <a:schemeClr val="dk1"/>
                </a:solidFill>
                <a:latin typeface="Nanum Gothic Coding"/>
                <a:ea typeface="Nanum Gothic Coding"/>
                <a:cs typeface="Nanum Gothic Coding"/>
                <a:sym typeface="Nanum Gothic Coding"/>
              </a:rPr>
              <a:t>N</a:t>
            </a:r>
            <a:endParaRPr sz="3800" dirty="0">
              <a:solidFill>
                <a:schemeClr val="dk1"/>
              </a:solidFill>
              <a:latin typeface="Nanum Gothic Coding"/>
              <a:ea typeface="Nanum Gothic Coding"/>
              <a:cs typeface="Nanum Gothic Coding"/>
              <a:sym typeface="Nanum Gothic Coding"/>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54"/>
        <p:cNvGrpSpPr/>
        <p:nvPr/>
      </p:nvGrpSpPr>
      <p:grpSpPr>
        <a:xfrm>
          <a:off x="0" y="0"/>
          <a:ext cx="0" cy="0"/>
          <a:chOff x="0" y="0"/>
          <a:chExt cx="0" cy="0"/>
        </a:xfrm>
      </p:grpSpPr>
      <p:sp>
        <p:nvSpPr>
          <p:cNvPr id="5155" name="Google Shape;5155;p38"/>
          <p:cNvSpPr/>
          <p:nvPr/>
        </p:nvSpPr>
        <p:spPr>
          <a:xfrm>
            <a:off x="5012763" y="1657811"/>
            <a:ext cx="754800" cy="7530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56" name="Google Shape;5156;p38"/>
          <p:cNvSpPr/>
          <p:nvPr/>
        </p:nvSpPr>
        <p:spPr>
          <a:xfrm>
            <a:off x="3095700" y="3691398"/>
            <a:ext cx="754800" cy="7530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57" name="Google Shape;5157;p38"/>
          <p:cNvSpPr/>
          <p:nvPr/>
        </p:nvSpPr>
        <p:spPr>
          <a:xfrm>
            <a:off x="6926019" y="3691411"/>
            <a:ext cx="754800" cy="7530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58" name="Google Shape;5158;p38"/>
          <p:cNvSpPr/>
          <p:nvPr/>
        </p:nvSpPr>
        <p:spPr>
          <a:xfrm>
            <a:off x="1175088" y="1657798"/>
            <a:ext cx="754800" cy="753000"/>
          </a:xfrm>
          <a:prstGeom prst="roundRect">
            <a:avLst>
              <a:gd name="adj" fmla="val 0"/>
            </a:avLst>
          </a:prstGeom>
          <a:solidFill>
            <a:schemeClr val="l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5159" name="Google Shape;5159;p38"/>
          <p:cNvSpPr txBox="1">
            <a:spLocks noGrp="1"/>
          </p:cNvSpPr>
          <p:nvPr>
            <p:ph type="title"/>
          </p:nvPr>
        </p:nvSpPr>
        <p:spPr>
          <a:xfrm>
            <a:off x="713100" y="620100"/>
            <a:ext cx="7717800" cy="88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Software Installed</a:t>
            </a:r>
            <a:endParaRPr dirty="0"/>
          </a:p>
        </p:txBody>
      </p:sp>
      <p:cxnSp>
        <p:nvCxnSpPr>
          <p:cNvPr id="5160" name="Google Shape;5160;p38"/>
          <p:cNvCxnSpPr>
            <a:stCxn id="5156" idx="0"/>
            <a:endCxn id="5161" idx="2"/>
          </p:cNvCxnSpPr>
          <p:nvPr/>
        </p:nvCxnSpPr>
        <p:spPr>
          <a:xfrm flipH="1" flipV="1">
            <a:off x="3470575" y="2990527"/>
            <a:ext cx="2525" cy="700871"/>
          </a:xfrm>
          <a:prstGeom prst="straightConnector1">
            <a:avLst/>
          </a:prstGeom>
          <a:noFill/>
          <a:ln w="19050" cap="flat" cmpd="sng">
            <a:solidFill>
              <a:schemeClr val="dk1"/>
            </a:solidFill>
            <a:prstDash val="solid"/>
            <a:round/>
            <a:headEnd type="none" w="med" len="med"/>
            <a:tailEnd type="triangle" w="med" len="med"/>
          </a:ln>
        </p:spPr>
      </p:cxnSp>
      <p:cxnSp>
        <p:nvCxnSpPr>
          <p:cNvPr id="5162" name="Google Shape;5162;p38"/>
          <p:cNvCxnSpPr>
            <a:stCxn id="5155" idx="2"/>
            <a:endCxn id="5163" idx="0"/>
          </p:cNvCxnSpPr>
          <p:nvPr/>
        </p:nvCxnSpPr>
        <p:spPr>
          <a:xfrm>
            <a:off x="5390163" y="2410811"/>
            <a:ext cx="3600" cy="988800"/>
          </a:xfrm>
          <a:prstGeom prst="straightConnector1">
            <a:avLst/>
          </a:prstGeom>
          <a:noFill/>
          <a:ln w="19050" cap="flat" cmpd="sng">
            <a:solidFill>
              <a:schemeClr val="dk1"/>
            </a:solidFill>
            <a:prstDash val="solid"/>
            <a:round/>
            <a:headEnd type="none" w="med" len="med"/>
            <a:tailEnd type="triangle" w="med" len="med"/>
          </a:ln>
        </p:spPr>
      </p:cxnSp>
      <p:cxnSp>
        <p:nvCxnSpPr>
          <p:cNvPr id="5164" name="Google Shape;5164;p38"/>
          <p:cNvCxnSpPr>
            <a:stCxn id="5157" idx="0"/>
            <a:endCxn id="5165" idx="2"/>
          </p:cNvCxnSpPr>
          <p:nvPr/>
        </p:nvCxnSpPr>
        <p:spPr>
          <a:xfrm flipH="1" flipV="1">
            <a:off x="7299538" y="3052997"/>
            <a:ext cx="3881" cy="638414"/>
          </a:xfrm>
          <a:prstGeom prst="straightConnector1">
            <a:avLst/>
          </a:prstGeom>
          <a:noFill/>
          <a:ln w="19050" cap="flat" cmpd="sng">
            <a:solidFill>
              <a:schemeClr val="dk1"/>
            </a:solidFill>
            <a:prstDash val="solid"/>
            <a:round/>
            <a:headEnd type="none" w="med" len="med"/>
            <a:tailEnd type="triangle" w="med" len="med"/>
          </a:ln>
        </p:spPr>
      </p:cxnSp>
      <p:cxnSp>
        <p:nvCxnSpPr>
          <p:cNvPr id="5166" name="Google Shape;5166;p38"/>
          <p:cNvCxnSpPr>
            <a:stCxn id="5158" idx="2"/>
            <a:endCxn id="5167" idx="0"/>
          </p:cNvCxnSpPr>
          <p:nvPr/>
        </p:nvCxnSpPr>
        <p:spPr>
          <a:xfrm>
            <a:off x="1552488" y="2410798"/>
            <a:ext cx="6242" cy="844908"/>
          </a:xfrm>
          <a:prstGeom prst="straightConnector1">
            <a:avLst/>
          </a:prstGeom>
          <a:noFill/>
          <a:ln w="19050" cap="flat" cmpd="sng">
            <a:solidFill>
              <a:schemeClr val="dk1"/>
            </a:solidFill>
            <a:prstDash val="solid"/>
            <a:round/>
            <a:headEnd type="none" w="med" len="med"/>
            <a:tailEnd type="triangle" w="med" len="med"/>
          </a:ln>
        </p:spPr>
      </p:cxnSp>
      <p:sp>
        <p:nvSpPr>
          <p:cNvPr id="5168" name="Google Shape;5168;p38"/>
          <p:cNvSpPr/>
          <p:nvPr/>
        </p:nvSpPr>
        <p:spPr>
          <a:xfrm>
            <a:off x="596520" y="2693087"/>
            <a:ext cx="1911900" cy="388500"/>
          </a:xfrm>
          <a:prstGeom prst="rect">
            <a:avLst/>
          </a:prstGeom>
          <a:solidFill>
            <a:schemeClr val="accent1"/>
          </a:solidFill>
          <a:ln w="9525" cap="flat" cmpd="sng">
            <a:solidFill>
              <a:schemeClr val="dk1"/>
            </a:solidFill>
            <a:prstDash val="solid"/>
            <a:round/>
            <a:headEnd type="none" w="sm" len="sm"/>
            <a:tailEnd type="none" w="sm" len="sm"/>
          </a:ln>
          <a:effectLst>
            <a:outerShdw dist="19050" dir="258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solidFill>
                  <a:schemeClr val="dk1"/>
                </a:solidFill>
                <a:latin typeface="Nanum Gothic Coding"/>
                <a:ea typeface="Nanum Gothic Coding"/>
                <a:cs typeface="Nanum Gothic Coding"/>
                <a:sym typeface="Nanum Gothic Coding"/>
              </a:rPr>
              <a:t>01</a:t>
            </a:r>
            <a:endParaRPr sz="2100" dirty="0">
              <a:solidFill>
                <a:schemeClr val="dk1"/>
              </a:solidFill>
              <a:latin typeface="Nanum Gothic Coding"/>
              <a:ea typeface="Nanum Gothic Coding"/>
              <a:cs typeface="Nanum Gothic Coding"/>
              <a:sym typeface="Nanum Gothic Coding"/>
            </a:endParaRPr>
          </a:p>
        </p:txBody>
      </p:sp>
      <p:sp>
        <p:nvSpPr>
          <p:cNvPr id="5163" name="Google Shape;5163;p38"/>
          <p:cNvSpPr txBox="1"/>
          <p:nvPr/>
        </p:nvSpPr>
        <p:spPr>
          <a:xfrm>
            <a:off x="4437863" y="3399725"/>
            <a:ext cx="1911900" cy="3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Nanum Gothic Coding"/>
                <a:ea typeface="Nanum Gothic Coding"/>
                <a:cs typeface="Nanum Gothic Coding"/>
                <a:sym typeface="Nanum Gothic Coding"/>
              </a:rPr>
              <a:t>NGINX</a:t>
            </a:r>
            <a:endParaRPr sz="2000" b="1" dirty="0">
              <a:solidFill>
                <a:schemeClr val="dk1"/>
              </a:solidFill>
              <a:latin typeface="Nanum Gothic Coding"/>
              <a:ea typeface="Nanum Gothic Coding"/>
              <a:cs typeface="Nanum Gothic Coding"/>
              <a:sym typeface="Nanum Gothic Coding"/>
            </a:endParaRPr>
          </a:p>
        </p:txBody>
      </p:sp>
      <p:sp>
        <p:nvSpPr>
          <p:cNvPr id="5169" name="Google Shape;5169;p38"/>
          <p:cNvSpPr txBox="1"/>
          <p:nvPr/>
        </p:nvSpPr>
        <p:spPr>
          <a:xfrm>
            <a:off x="4437925" y="3822300"/>
            <a:ext cx="19119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Dosis"/>
                <a:ea typeface="Dosis"/>
                <a:cs typeface="Dosis"/>
                <a:sym typeface="Dosis"/>
              </a:rPr>
              <a:t>Primary software for our reverse proxy server</a:t>
            </a:r>
            <a:endParaRPr dirty="0">
              <a:solidFill>
                <a:schemeClr val="dk1"/>
              </a:solidFill>
              <a:latin typeface="Dosis"/>
              <a:ea typeface="Dosis"/>
              <a:cs typeface="Dosis"/>
              <a:sym typeface="Dosis"/>
            </a:endParaRPr>
          </a:p>
        </p:txBody>
      </p:sp>
      <p:sp>
        <p:nvSpPr>
          <p:cNvPr id="5170" name="Google Shape;5170;p38"/>
          <p:cNvSpPr txBox="1"/>
          <p:nvPr/>
        </p:nvSpPr>
        <p:spPr>
          <a:xfrm>
            <a:off x="2520849" y="1687075"/>
            <a:ext cx="1911900" cy="3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Nanum Gothic Coding"/>
                <a:ea typeface="Nanum Gothic Coding"/>
                <a:cs typeface="Nanum Gothic Coding"/>
                <a:sym typeface="Nanum Gothic Coding"/>
              </a:rPr>
              <a:t>Fedora Server 40</a:t>
            </a:r>
            <a:endParaRPr sz="2000" b="1" dirty="0">
              <a:solidFill>
                <a:schemeClr val="dk1"/>
              </a:solidFill>
              <a:latin typeface="Nanum Gothic Coding"/>
              <a:ea typeface="Nanum Gothic Coding"/>
              <a:cs typeface="Nanum Gothic Coding"/>
              <a:sym typeface="Nanum Gothic Coding"/>
            </a:endParaRPr>
          </a:p>
        </p:txBody>
      </p:sp>
      <p:sp>
        <p:nvSpPr>
          <p:cNvPr id="5161" name="Google Shape;5161;p38"/>
          <p:cNvSpPr txBox="1"/>
          <p:nvPr/>
        </p:nvSpPr>
        <p:spPr>
          <a:xfrm>
            <a:off x="2514625" y="2290027"/>
            <a:ext cx="19119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Dosis"/>
                <a:ea typeface="Dosis"/>
                <a:cs typeface="Dosis"/>
                <a:sym typeface="Dosis"/>
              </a:rPr>
              <a:t>The OS for both virtual machines</a:t>
            </a:r>
            <a:endParaRPr dirty="0">
              <a:solidFill>
                <a:schemeClr val="dk1"/>
              </a:solidFill>
              <a:latin typeface="Dosis"/>
              <a:ea typeface="Dosis"/>
              <a:cs typeface="Dosis"/>
              <a:sym typeface="Dosis"/>
            </a:endParaRPr>
          </a:p>
        </p:txBody>
      </p:sp>
      <p:sp>
        <p:nvSpPr>
          <p:cNvPr id="5171" name="Google Shape;5171;p38"/>
          <p:cNvSpPr txBox="1"/>
          <p:nvPr/>
        </p:nvSpPr>
        <p:spPr>
          <a:xfrm>
            <a:off x="6347469" y="1687075"/>
            <a:ext cx="1911900" cy="3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Nanum Gothic Coding"/>
                <a:ea typeface="Nanum Gothic Coding"/>
                <a:cs typeface="Nanum Gothic Coding"/>
                <a:sym typeface="Nanum Gothic Coding"/>
              </a:rPr>
              <a:t>HTTPD Tools (apache)</a:t>
            </a:r>
            <a:endParaRPr sz="2000" b="1" dirty="0">
              <a:solidFill>
                <a:schemeClr val="dk1"/>
              </a:solidFill>
              <a:latin typeface="Nanum Gothic Coding"/>
              <a:ea typeface="Nanum Gothic Coding"/>
              <a:cs typeface="Nanum Gothic Coding"/>
              <a:sym typeface="Nanum Gothic Coding"/>
            </a:endParaRPr>
          </a:p>
        </p:txBody>
      </p:sp>
      <p:sp>
        <p:nvSpPr>
          <p:cNvPr id="5165" name="Google Shape;5165;p38"/>
          <p:cNvSpPr txBox="1"/>
          <p:nvPr/>
        </p:nvSpPr>
        <p:spPr>
          <a:xfrm>
            <a:off x="6343588" y="2352497"/>
            <a:ext cx="19119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Dosis"/>
                <a:ea typeface="Dosis"/>
                <a:cs typeface="Dosis"/>
                <a:sym typeface="Dosis"/>
              </a:rPr>
              <a:t>For basic HTTP testing!</a:t>
            </a:r>
            <a:endParaRPr dirty="0">
              <a:solidFill>
                <a:schemeClr val="dk1"/>
              </a:solidFill>
              <a:latin typeface="Dosis"/>
              <a:ea typeface="Dosis"/>
              <a:cs typeface="Dosis"/>
              <a:sym typeface="Dosis"/>
            </a:endParaRPr>
          </a:p>
        </p:txBody>
      </p:sp>
      <p:sp>
        <p:nvSpPr>
          <p:cNvPr id="5167" name="Google Shape;5167;p38"/>
          <p:cNvSpPr txBox="1"/>
          <p:nvPr/>
        </p:nvSpPr>
        <p:spPr>
          <a:xfrm>
            <a:off x="602780" y="3255706"/>
            <a:ext cx="1911900" cy="372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000" b="1" dirty="0">
                <a:solidFill>
                  <a:schemeClr val="dk1"/>
                </a:solidFill>
                <a:latin typeface="Nanum Gothic Coding"/>
                <a:ea typeface="Nanum Gothic Coding"/>
                <a:cs typeface="Nanum Gothic Coding"/>
                <a:sym typeface="Nanum Gothic Coding"/>
              </a:rPr>
              <a:t>Virtual Box</a:t>
            </a:r>
            <a:endParaRPr sz="2000" b="1" dirty="0">
              <a:solidFill>
                <a:schemeClr val="dk1"/>
              </a:solidFill>
              <a:latin typeface="Nanum Gothic Coding"/>
              <a:ea typeface="Nanum Gothic Coding"/>
              <a:cs typeface="Nanum Gothic Coding"/>
              <a:sym typeface="Nanum Gothic Coding"/>
            </a:endParaRPr>
          </a:p>
        </p:txBody>
      </p:sp>
      <p:sp>
        <p:nvSpPr>
          <p:cNvPr id="5172" name="Google Shape;5172;p38"/>
          <p:cNvSpPr txBox="1"/>
          <p:nvPr/>
        </p:nvSpPr>
        <p:spPr>
          <a:xfrm>
            <a:off x="596187" y="3897156"/>
            <a:ext cx="1911900" cy="700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1"/>
                </a:solidFill>
                <a:latin typeface="Dosis"/>
                <a:ea typeface="Dosis"/>
                <a:cs typeface="Dosis"/>
                <a:sym typeface="Dosis"/>
              </a:rPr>
              <a:t>For virtual machines!</a:t>
            </a:r>
          </a:p>
        </p:txBody>
      </p:sp>
      <p:grpSp>
        <p:nvGrpSpPr>
          <p:cNvPr id="5173" name="Google Shape;5173;p38"/>
          <p:cNvGrpSpPr/>
          <p:nvPr/>
        </p:nvGrpSpPr>
        <p:grpSpPr>
          <a:xfrm>
            <a:off x="1287879" y="1840031"/>
            <a:ext cx="529011" cy="388579"/>
            <a:chOff x="1289311" y="2926222"/>
            <a:chExt cx="408156" cy="299783"/>
          </a:xfrm>
        </p:grpSpPr>
        <p:sp>
          <p:nvSpPr>
            <p:cNvPr id="5174" name="Google Shape;5174;p38"/>
            <p:cNvSpPr/>
            <p:nvPr/>
          </p:nvSpPr>
          <p:spPr>
            <a:xfrm>
              <a:off x="1334029" y="2952385"/>
              <a:ext cx="318339" cy="216395"/>
            </a:xfrm>
            <a:custGeom>
              <a:avLst/>
              <a:gdLst/>
              <a:ahLst/>
              <a:cxnLst/>
              <a:rect l="l" t="t" r="r" b="b"/>
              <a:pathLst>
                <a:path w="10002" h="6799" extrusionOk="0">
                  <a:moveTo>
                    <a:pt x="3203" y="1369"/>
                  </a:moveTo>
                  <a:cubicBezTo>
                    <a:pt x="3429" y="1369"/>
                    <a:pt x="3620" y="1548"/>
                    <a:pt x="3620" y="1786"/>
                  </a:cubicBezTo>
                  <a:lnTo>
                    <a:pt x="3620" y="2179"/>
                  </a:lnTo>
                  <a:cubicBezTo>
                    <a:pt x="3620" y="2524"/>
                    <a:pt x="3334" y="2798"/>
                    <a:pt x="3012" y="2798"/>
                  </a:cubicBezTo>
                  <a:cubicBezTo>
                    <a:pt x="2679" y="2798"/>
                    <a:pt x="2381" y="2524"/>
                    <a:pt x="2381" y="2179"/>
                  </a:cubicBezTo>
                  <a:lnTo>
                    <a:pt x="2381" y="1786"/>
                  </a:lnTo>
                  <a:cubicBezTo>
                    <a:pt x="2381" y="1560"/>
                    <a:pt x="2560" y="1369"/>
                    <a:pt x="2798" y="1369"/>
                  </a:cubicBezTo>
                  <a:close/>
                  <a:moveTo>
                    <a:pt x="8013" y="1191"/>
                  </a:moveTo>
                  <a:cubicBezTo>
                    <a:pt x="8132" y="1191"/>
                    <a:pt x="8215" y="1274"/>
                    <a:pt x="8215" y="1393"/>
                  </a:cubicBezTo>
                  <a:lnTo>
                    <a:pt x="8215" y="1989"/>
                  </a:lnTo>
                  <a:cubicBezTo>
                    <a:pt x="8215" y="2060"/>
                    <a:pt x="8168" y="2131"/>
                    <a:pt x="8108" y="2167"/>
                  </a:cubicBezTo>
                  <a:cubicBezTo>
                    <a:pt x="8061" y="2203"/>
                    <a:pt x="8025" y="2262"/>
                    <a:pt x="8025" y="2334"/>
                  </a:cubicBezTo>
                  <a:lnTo>
                    <a:pt x="8025" y="2632"/>
                  </a:lnTo>
                  <a:cubicBezTo>
                    <a:pt x="8025" y="2715"/>
                    <a:pt x="8085" y="2798"/>
                    <a:pt x="8168" y="2810"/>
                  </a:cubicBezTo>
                  <a:lnTo>
                    <a:pt x="8680" y="2929"/>
                  </a:lnTo>
                  <a:cubicBezTo>
                    <a:pt x="8763" y="2953"/>
                    <a:pt x="8847" y="3036"/>
                    <a:pt x="8847" y="3132"/>
                  </a:cubicBezTo>
                  <a:lnTo>
                    <a:pt x="8847" y="3191"/>
                  </a:lnTo>
                  <a:lnTo>
                    <a:pt x="6799" y="3191"/>
                  </a:lnTo>
                  <a:lnTo>
                    <a:pt x="6799" y="3132"/>
                  </a:lnTo>
                  <a:cubicBezTo>
                    <a:pt x="6799" y="3024"/>
                    <a:pt x="6858" y="2953"/>
                    <a:pt x="6965" y="2929"/>
                  </a:cubicBezTo>
                  <a:lnTo>
                    <a:pt x="7477" y="2810"/>
                  </a:lnTo>
                  <a:cubicBezTo>
                    <a:pt x="7561" y="2798"/>
                    <a:pt x="7620" y="2715"/>
                    <a:pt x="7620" y="2632"/>
                  </a:cubicBezTo>
                  <a:lnTo>
                    <a:pt x="7620" y="2334"/>
                  </a:lnTo>
                  <a:cubicBezTo>
                    <a:pt x="7596" y="2274"/>
                    <a:pt x="7561" y="2215"/>
                    <a:pt x="7501" y="2167"/>
                  </a:cubicBezTo>
                  <a:cubicBezTo>
                    <a:pt x="7430" y="2120"/>
                    <a:pt x="7406" y="2060"/>
                    <a:pt x="7406" y="1989"/>
                  </a:cubicBezTo>
                  <a:lnTo>
                    <a:pt x="7406" y="1393"/>
                  </a:lnTo>
                  <a:cubicBezTo>
                    <a:pt x="7406" y="1274"/>
                    <a:pt x="7489" y="1191"/>
                    <a:pt x="7608" y="1191"/>
                  </a:cubicBezTo>
                  <a:close/>
                  <a:moveTo>
                    <a:pt x="9620" y="369"/>
                  </a:moveTo>
                  <a:lnTo>
                    <a:pt x="9620" y="3191"/>
                  </a:lnTo>
                  <a:lnTo>
                    <a:pt x="9192" y="3191"/>
                  </a:lnTo>
                  <a:lnTo>
                    <a:pt x="9192" y="3132"/>
                  </a:lnTo>
                  <a:cubicBezTo>
                    <a:pt x="9192" y="2870"/>
                    <a:pt x="9013" y="2632"/>
                    <a:pt x="8739" y="2572"/>
                  </a:cubicBezTo>
                  <a:lnTo>
                    <a:pt x="8382" y="2477"/>
                  </a:lnTo>
                  <a:lnTo>
                    <a:pt x="8382" y="2417"/>
                  </a:lnTo>
                  <a:cubicBezTo>
                    <a:pt x="8501" y="2322"/>
                    <a:pt x="8573" y="2155"/>
                    <a:pt x="8573" y="1977"/>
                  </a:cubicBezTo>
                  <a:lnTo>
                    <a:pt x="8573" y="1381"/>
                  </a:lnTo>
                  <a:cubicBezTo>
                    <a:pt x="8573" y="1048"/>
                    <a:pt x="8311" y="786"/>
                    <a:pt x="7977" y="786"/>
                  </a:cubicBezTo>
                  <a:lnTo>
                    <a:pt x="7584" y="786"/>
                  </a:lnTo>
                  <a:cubicBezTo>
                    <a:pt x="7251" y="786"/>
                    <a:pt x="6989" y="1048"/>
                    <a:pt x="6989" y="1381"/>
                  </a:cubicBezTo>
                  <a:lnTo>
                    <a:pt x="6989" y="1977"/>
                  </a:lnTo>
                  <a:cubicBezTo>
                    <a:pt x="6989" y="2143"/>
                    <a:pt x="7061" y="2298"/>
                    <a:pt x="7180" y="2417"/>
                  </a:cubicBezTo>
                  <a:lnTo>
                    <a:pt x="7180" y="2477"/>
                  </a:lnTo>
                  <a:lnTo>
                    <a:pt x="6822" y="2572"/>
                  </a:lnTo>
                  <a:cubicBezTo>
                    <a:pt x="6549" y="2632"/>
                    <a:pt x="6370" y="2870"/>
                    <a:pt x="6370" y="3132"/>
                  </a:cubicBezTo>
                  <a:lnTo>
                    <a:pt x="6370" y="3191"/>
                  </a:lnTo>
                  <a:lnTo>
                    <a:pt x="5941" y="3191"/>
                  </a:lnTo>
                  <a:lnTo>
                    <a:pt x="5941" y="369"/>
                  </a:lnTo>
                  <a:close/>
                  <a:moveTo>
                    <a:pt x="3227" y="3179"/>
                  </a:moveTo>
                  <a:lnTo>
                    <a:pt x="3227" y="3274"/>
                  </a:lnTo>
                  <a:cubicBezTo>
                    <a:pt x="3203" y="3346"/>
                    <a:pt x="3239" y="3405"/>
                    <a:pt x="3262" y="3465"/>
                  </a:cubicBezTo>
                  <a:lnTo>
                    <a:pt x="3012" y="3715"/>
                  </a:lnTo>
                  <a:lnTo>
                    <a:pt x="3001" y="3715"/>
                  </a:lnTo>
                  <a:lnTo>
                    <a:pt x="2739" y="3465"/>
                  </a:lnTo>
                  <a:cubicBezTo>
                    <a:pt x="2774" y="3405"/>
                    <a:pt x="2798" y="3346"/>
                    <a:pt x="2798" y="3274"/>
                  </a:cubicBezTo>
                  <a:lnTo>
                    <a:pt x="2798" y="3179"/>
                  </a:lnTo>
                  <a:close/>
                  <a:moveTo>
                    <a:pt x="3572" y="3667"/>
                  </a:moveTo>
                  <a:lnTo>
                    <a:pt x="3953" y="3822"/>
                  </a:lnTo>
                  <a:cubicBezTo>
                    <a:pt x="4108" y="3882"/>
                    <a:pt x="4215" y="4048"/>
                    <a:pt x="4215" y="4203"/>
                  </a:cubicBezTo>
                  <a:lnTo>
                    <a:pt x="4215" y="5394"/>
                  </a:lnTo>
                  <a:cubicBezTo>
                    <a:pt x="4215" y="5513"/>
                    <a:pt x="4132" y="5608"/>
                    <a:pt x="4013" y="5608"/>
                  </a:cubicBezTo>
                  <a:lnTo>
                    <a:pt x="3191" y="5608"/>
                  </a:lnTo>
                  <a:lnTo>
                    <a:pt x="3191" y="5382"/>
                  </a:lnTo>
                  <a:lnTo>
                    <a:pt x="3608" y="5382"/>
                  </a:lnTo>
                  <a:cubicBezTo>
                    <a:pt x="3715" y="5382"/>
                    <a:pt x="3798" y="5299"/>
                    <a:pt x="3798" y="5191"/>
                  </a:cubicBezTo>
                  <a:lnTo>
                    <a:pt x="3798" y="4596"/>
                  </a:lnTo>
                  <a:cubicBezTo>
                    <a:pt x="3798" y="4489"/>
                    <a:pt x="3715" y="4406"/>
                    <a:pt x="3608" y="4406"/>
                  </a:cubicBezTo>
                  <a:cubicBezTo>
                    <a:pt x="3501" y="4406"/>
                    <a:pt x="3417" y="4489"/>
                    <a:pt x="3417" y="4596"/>
                  </a:cubicBezTo>
                  <a:lnTo>
                    <a:pt x="3417" y="5013"/>
                  </a:lnTo>
                  <a:lnTo>
                    <a:pt x="2584" y="5013"/>
                  </a:lnTo>
                  <a:lnTo>
                    <a:pt x="2584" y="4596"/>
                  </a:lnTo>
                  <a:cubicBezTo>
                    <a:pt x="2584" y="4489"/>
                    <a:pt x="2489" y="4406"/>
                    <a:pt x="2381" y="4406"/>
                  </a:cubicBezTo>
                  <a:cubicBezTo>
                    <a:pt x="2286" y="4406"/>
                    <a:pt x="2191" y="4489"/>
                    <a:pt x="2191" y="4596"/>
                  </a:cubicBezTo>
                  <a:lnTo>
                    <a:pt x="2191" y="5191"/>
                  </a:lnTo>
                  <a:cubicBezTo>
                    <a:pt x="2191" y="5299"/>
                    <a:pt x="2286" y="5382"/>
                    <a:pt x="2381" y="5382"/>
                  </a:cubicBezTo>
                  <a:lnTo>
                    <a:pt x="2798" y="5382"/>
                  </a:lnTo>
                  <a:lnTo>
                    <a:pt x="2798" y="5608"/>
                  </a:lnTo>
                  <a:lnTo>
                    <a:pt x="1989" y="5608"/>
                  </a:lnTo>
                  <a:cubicBezTo>
                    <a:pt x="1869" y="5608"/>
                    <a:pt x="1774" y="5513"/>
                    <a:pt x="1774" y="5394"/>
                  </a:cubicBezTo>
                  <a:lnTo>
                    <a:pt x="1774" y="4203"/>
                  </a:lnTo>
                  <a:cubicBezTo>
                    <a:pt x="1774" y="4048"/>
                    <a:pt x="1881" y="3882"/>
                    <a:pt x="2048" y="3822"/>
                  </a:cubicBezTo>
                  <a:lnTo>
                    <a:pt x="2417" y="3667"/>
                  </a:lnTo>
                  <a:lnTo>
                    <a:pt x="2727" y="3989"/>
                  </a:lnTo>
                  <a:cubicBezTo>
                    <a:pt x="2798" y="4060"/>
                    <a:pt x="2905" y="4108"/>
                    <a:pt x="3001" y="4108"/>
                  </a:cubicBezTo>
                  <a:cubicBezTo>
                    <a:pt x="3096" y="4108"/>
                    <a:pt x="3191" y="4060"/>
                    <a:pt x="3262" y="3989"/>
                  </a:cubicBezTo>
                  <a:lnTo>
                    <a:pt x="3572" y="3667"/>
                  </a:lnTo>
                  <a:close/>
                  <a:moveTo>
                    <a:pt x="5632" y="5596"/>
                  </a:moveTo>
                  <a:lnTo>
                    <a:pt x="5632" y="6406"/>
                  </a:lnTo>
                  <a:lnTo>
                    <a:pt x="381" y="6406"/>
                  </a:lnTo>
                  <a:lnTo>
                    <a:pt x="381" y="5596"/>
                  </a:lnTo>
                  <a:lnTo>
                    <a:pt x="1429" y="5596"/>
                  </a:lnTo>
                  <a:cubicBezTo>
                    <a:pt x="1512" y="5834"/>
                    <a:pt x="1727" y="5989"/>
                    <a:pt x="2000" y="5989"/>
                  </a:cubicBezTo>
                  <a:lnTo>
                    <a:pt x="4013" y="5989"/>
                  </a:lnTo>
                  <a:cubicBezTo>
                    <a:pt x="4263" y="5989"/>
                    <a:pt x="4489" y="5834"/>
                    <a:pt x="4572" y="5596"/>
                  </a:cubicBezTo>
                  <a:close/>
                  <a:moveTo>
                    <a:pt x="8025" y="4406"/>
                  </a:moveTo>
                  <a:cubicBezTo>
                    <a:pt x="8144" y="4406"/>
                    <a:pt x="8227" y="4489"/>
                    <a:pt x="8227" y="4608"/>
                  </a:cubicBezTo>
                  <a:lnTo>
                    <a:pt x="8227" y="5203"/>
                  </a:lnTo>
                  <a:cubicBezTo>
                    <a:pt x="8227" y="5275"/>
                    <a:pt x="8192" y="5358"/>
                    <a:pt x="8132" y="5382"/>
                  </a:cubicBezTo>
                  <a:cubicBezTo>
                    <a:pt x="8073" y="5418"/>
                    <a:pt x="8037" y="5477"/>
                    <a:pt x="8037" y="5549"/>
                  </a:cubicBezTo>
                  <a:lnTo>
                    <a:pt x="8037" y="5846"/>
                  </a:lnTo>
                  <a:cubicBezTo>
                    <a:pt x="8037" y="5930"/>
                    <a:pt x="8096" y="6013"/>
                    <a:pt x="8192" y="6025"/>
                  </a:cubicBezTo>
                  <a:lnTo>
                    <a:pt x="8692" y="6144"/>
                  </a:lnTo>
                  <a:cubicBezTo>
                    <a:pt x="8787" y="6168"/>
                    <a:pt x="8858" y="6251"/>
                    <a:pt x="8858" y="6346"/>
                  </a:cubicBezTo>
                  <a:lnTo>
                    <a:pt x="8858" y="6406"/>
                  </a:lnTo>
                  <a:lnTo>
                    <a:pt x="6787" y="6406"/>
                  </a:lnTo>
                  <a:lnTo>
                    <a:pt x="6787" y="6346"/>
                  </a:lnTo>
                  <a:cubicBezTo>
                    <a:pt x="6787" y="6251"/>
                    <a:pt x="6846" y="6168"/>
                    <a:pt x="6953" y="6144"/>
                  </a:cubicBezTo>
                  <a:lnTo>
                    <a:pt x="7465" y="6025"/>
                  </a:lnTo>
                  <a:cubicBezTo>
                    <a:pt x="7549" y="6013"/>
                    <a:pt x="7608" y="5930"/>
                    <a:pt x="7608" y="5846"/>
                  </a:cubicBezTo>
                  <a:lnTo>
                    <a:pt x="7608" y="5549"/>
                  </a:lnTo>
                  <a:cubicBezTo>
                    <a:pt x="7608" y="5489"/>
                    <a:pt x="7584" y="5418"/>
                    <a:pt x="7513" y="5382"/>
                  </a:cubicBezTo>
                  <a:cubicBezTo>
                    <a:pt x="7442" y="5334"/>
                    <a:pt x="7418" y="5275"/>
                    <a:pt x="7418" y="5203"/>
                  </a:cubicBezTo>
                  <a:lnTo>
                    <a:pt x="7418" y="4608"/>
                  </a:lnTo>
                  <a:cubicBezTo>
                    <a:pt x="7418" y="4489"/>
                    <a:pt x="7501" y="4406"/>
                    <a:pt x="7620" y="4406"/>
                  </a:cubicBezTo>
                  <a:close/>
                  <a:moveTo>
                    <a:pt x="9585" y="3584"/>
                  </a:moveTo>
                  <a:lnTo>
                    <a:pt x="9585" y="6406"/>
                  </a:lnTo>
                  <a:lnTo>
                    <a:pt x="9204" y="6406"/>
                  </a:lnTo>
                  <a:lnTo>
                    <a:pt x="9204" y="6346"/>
                  </a:lnTo>
                  <a:cubicBezTo>
                    <a:pt x="9204" y="6084"/>
                    <a:pt x="9025" y="5846"/>
                    <a:pt x="8751" y="5787"/>
                  </a:cubicBezTo>
                  <a:lnTo>
                    <a:pt x="8394" y="5691"/>
                  </a:lnTo>
                  <a:lnTo>
                    <a:pt x="8394" y="5632"/>
                  </a:lnTo>
                  <a:cubicBezTo>
                    <a:pt x="8513" y="5537"/>
                    <a:pt x="8596" y="5370"/>
                    <a:pt x="8596" y="5191"/>
                  </a:cubicBezTo>
                  <a:lnTo>
                    <a:pt x="8596" y="4596"/>
                  </a:lnTo>
                  <a:cubicBezTo>
                    <a:pt x="8596" y="4263"/>
                    <a:pt x="8323" y="4001"/>
                    <a:pt x="8001" y="4001"/>
                  </a:cubicBezTo>
                  <a:lnTo>
                    <a:pt x="7596" y="4001"/>
                  </a:lnTo>
                  <a:cubicBezTo>
                    <a:pt x="7263" y="4001"/>
                    <a:pt x="7001" y="4263"/>
                    <a:pt x="7001" y="4596"/>
                  </a:cubicBezTo>
                  <a:lnTo>
                    <a:pt x="7001" y="5191"/>
                  </a:lnTo>
                  <a:cubicBezTo>
                    <a:pt x="7001" y="5358"/>
                    <a:pt x="7072" y="5513"/>
                    <a:pt x="7192" y="5632"/>
                  </a:cubicBezTo>
                  <a:lnTo>
                    <a:pt x="7192" y="5691"/>
                  </a:lnTo>
                  <a:lnTo>
                    <a:pt x="6834" y="5787"/>
                  </a:lnTo>
                  <a:cubicBezTo>
                    <a:pt x="6572" y="5846"/>
                    <a:pt x="6394" y="6084"/>
                    <a:pt x="6394" y="6346"/>
                  </a:cubicBezTo>
                  <a:lnTo>
                    <a:pt x="6394" y="6406"/>
                  </a:lnTo>
                  <a:lnTo>
                    <a:pt x="5953" y="6406"/>
                  </a:lnTo>
                  <a:lnTo>
                    <a:pt x="5953" y="3584"/>
                  </a:lnTo>
                  <a:close/>
                  <a:moveTo>
                    <a:pt x="203" y="0"/>
                  </a:moveTo>
                  <a:cubicBezTo>
                    <a:pt x="95" y="0"/>
                    <a:pt x="0" y="84"/>
                    <a:pt x="0" y="191"/>
                  </a:cubicBezTo>
                  <a:lnTo>
                    <a:pt x="0" y="6596"/>
                  </a:lnTo>
                  <a:cubicBezTo>
                    <a:pt x="0" y="6703"/>
                    <a:pt x="95" y="6799"/>
                    <a:pt x="203" y="6799"/>
                  </a:cubicBezTo>
                  <a:lnTo>
                    <a:pt x="9811" y="6799"/>
                  </a:lnTo>
                  <a:cubicBezTo>
                    <a:pt x="9918" y="6799"/>
                    <a:pt x="10001" y="6703"/>
                    <a:pt x="10001" y="6596"/>
                  </a:cubicBezTo>
                  <a:lnTo>
                    <a:pt x="10001" y="191"/>
                  </a:lnTo>
                  <a:cubicBezTo>
                    <a:pt x="10001" y="84"/>
                    <a:pt x="9918" y="0"/>
                    <a:pt x="9811" y="0"/>
                  </a:cubicBezTo>
                  <a:lnTo>
                    <a:pt x="1584" y="0"/>
                  </a:lnTo>
                  <a:cubicBezTo>
                    <a:pt x="1477" y="0"/>
                    <a:pt x="1381" y="84"/>
                    <a:pt x="1381" y="191"/>
                  </a:cubicBezTo>
                  <a:cubicBezTo>
                    <a:pt x="1381" y="286"/>
                    <a:pt x="1477" y="381"/>
                    <a:pt x="1584" y="381"/>
                  </a:cubicBezTo>
                  <a:lnTo>
                    <a:pt x="5596" y="381"/>
                  </a:lnTo>
                  <a:lnTo>
                    <a:pt x="5596" y="5215"/>
                  </a:lnTo>
                  <a:lnTo>
                    <a:pt x="4572" y="5215"/>
                  </a:lnTo>
                  <a:lnTo>
                    <a:pt x="4572" y="4203"/>
                  </a:lnTo>
                  <a:cubicBezTo>
                    <a:pt x="4572" y="3882"/>
                    <a:pt x="4370" y="3584"/>
                    <a:pt x="4072" y="3477"/>
                  </a:cubicBezTo>
                  <a:lnTo>
                    <a:pt x="3572" y="3286"/>
                  </a:lnTo>
                  <a:lnTo>
                    <a:pt x="3572" y="3274"/>
                  </a:lnTo>
                  <a:lnTo>
                    <a:pt x="3572" y="2989"/>
                  </a:lnTo>
                  <a:cubicBezTo>
                    <a:pt x="3810" y="2810"/>
                    <a:pt x="3977" y="2512"/>
                    <a:pt x="3977" y="2203"/>
                  </a:cubicBezTo>
                  <a:lnTo>
                    <a:pt x="3977" y="1798"/>
                  </a:lnTo>
                  <a:cubicBezTo>
                    <a:pt x="3977" y="1369"/>
                    <a:pt x="3620" y="1012"/>
                    <a:pt x="3191" y="1012"/>
                  </a:cubicBezTo>
                  <a:lnTo>
                    <a:pt x="2786" y="1012"/>
                  </a:lnTo>
                  <a:cubicBezTo>
                    <a:pt x="2358" y="1012"/>
                    <a:pt x="2000" y="1369"/>
                    <a:pt x="2000" y="1798"/>
                  </a:cubicBezTo>
                  <a:lnTo>
                    <a:pt x="2000" y="2203"/>
                  </a:lnTo>
                  <a:cubicBezTo>
                    <a:pt x="2000" y="2524"/>
                    <a:pt x="2167" y="2810"/>
                    <a:pt x="2405" y="2989"/>
                  </a:cubicBezTo>
                  <a:lnTo>
                    <a:pt x="2405" y="3274"/>
                  </a:lnTo>
                  <a:lnTo>
                    <a:pt x="2405" y="3286"/>
                  </a:lnTo>
                  <a:lnTo>
                    <a:pt x="1905" y="3477"/>
                  </a:lnTo>
                  <a:cubicBezTo>
                    <a:pt x="1608" y="3596"/>
                    <a:pt x="1405" y="3894"/>
                    <a:pt x="1405" y="4203"/>
                  </a:cubicBezTo>
                  <a:lnTo>
                    <a:pt x="1405" y="5215"/>
                  </a:lnTo>
                  <a:lnTo>
                    <a:pt x="381" y="5215"/>
                  </a:lnTo>
                  <a:lnTo>
                    <a:pt x="381" y="381"/>
                  </a:lnTo>
                  <a:lnTo>
                    <a:pt x="798" y="381"/>
                  </a:lnTo>
                  <a:cubicBezTo>
                    <a:pt x="893" y="381"/>
                    <a:pt x="988" y="286"/>
                    <a:pt x="988" y="191"/>
                  </a:cubicBezTo>
                  <a:cubicBezTo>
                    <a:pt x="988" y="84"/>
                    <a:pt x="893" y="0"/>
                    <a:pt x="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5" name="Google Shape;5175;p38"/>
            <p:cNvSpPr/>
            <p:nvPr/>
          </p:nvSpPr>
          <p:spPr>
            <a:xfrm>
              <a:off x="1289311" y="2926222"/>
              <a:ext cx="408156" cy="299783"/>
            </a:xfrm>
            <a:custGeom>
              <a:avLst/>
              <a:gdLst/>
              <a:ahLst/>
              <a:cxnLst/>
              <a:rect l="l" t="t" r="r" b="b"/>
              <a:pathLst>
                <a:path w="12824" h="9419" extrusionOk="0">
                  <a:moveTo>
                    <a:pt x="11621" y="382"/>
                  </a:moveTo>
                  <a:cubicBezTo>
                    <a:pt x="11740" y="382"/>
                    <a:pt x="11823" y="477"/>
                    <a:pt x="11823" y="596"/>
                  </a:cubicBezTo>
                  <a:lnTo>
                    <a:pt x="11823" y="8037"/>
                  </a:lnTo>
                  <a:lnTo>
                    <a:pt x="11406" y="8037"/>
                  </a:lnTo>
                  <a:cubicBezTo>
                    <a:pt x="11299" y="8037"/>
                    <a:pt x="11216" y="8121"/>
                    <a:pt x="11216" y="8228"/>
                  </a:cubicBezTo>
                  <a:cubicBezTo>
                    <a:pt x="11216" y="8335"/>
                    <a:pt x="11299" y="8418"/>
                    <a:pt x="11406" y="8418"/>
                  </a:cubicBezTo>
                  <a:lnTo>
                    <a:pt x="12407" y="8418"/>
                  </a:lnTo>
                  <a:cubicBezTo>
                    <a:pt x="12407" y="8418"/>
                    <a:pt x="12418" y="8418"/>
                    <a:pt x="12418" y="8442"/>
                  </a:cubicBezTo>
                  <a:lnTo>
                    <a:pt x="12418" y="8835"/>
                  </a:lnTo>
                  <a:cubicBezTo>
                    <a:pt x="12442" y="8942"/>
                    <a:pt x="12347" y="9049"/>
                    <a:pt x="12228" y="9049"/>
                  </a:cubicBezTo>
                  <a:lnTo>
                    <a:pt x="596" y="9049"/>
                  </a:lnTo>
                  <a:cubicBezTo>
                    <a:pt x="476" y="9049"/>
                    <a:pt x="381" y="8954"/>
                    <a:pt x="381" y="8835"/>
                  </a:cubicBezTo>
                  <a:lnTo>
                    <a:pt x="381" y="8442"/>
                  </a:lnTo>
                  <a:cubicBezTo>
                    <a:pt x="381" y="8442"/>
                    <a:pt x="381" y="8418"/>
                    <a:pt x="393" y="8418"/>
                  </a:cubicBezTo>
                  <a:lnTo>
                    <a:pt x="10621" y="8418"/>
                  </a:lnTo>
                  <a:cubicBezTo>
                    <a:pt x="10728" y="8418"/>
                    <a:pt x="10811" y="8335"/>
                    <a:pt x="10811" y="8228"/>
                  </a:cubicBezTo>
                  <a:cubicBezTo>
                    <a:pt x="10811" y="8121"/>
                    <a:pt x="10728" y="8037"/>
                    <a:pt x="10621" y="8037"/>
                  </a:cubicBezTo>
                  <a:lnTo>
                    <a:pt x="977" y="8037"/>
                  </a:lnTo>
                  <a:lnTo>
                    <a:pt x="977" y="596"/>
                  </a:lnTo>
                  <a:cubicBezTo>
                    <a:pt x="977" y="477"/>
                    <a:pt x="1072" y="382"/>
                    <a:pt x="1179" y="382"/>
                  </a:cubicBezTo>
                  <a:close/>
                  <a:moveTo>
                    <a:pt x="1191" y="1"/>
                  </a:moveTo>
                  <a:cubicBezTo>
                    <a:pt x="857" y="1"/>
                    <a:pt x="596" y="263"/>
                    <a:pt x="596" y="596"/>
                  </a:cubicBezTo>
                  <a:lnTo>
                    <a:pt x="596" y="8037"/>
                  </a:lnTo>
                  <a:lnTo>
                    <a:pt x="381" y="8037"/>
                  </a:lnTo>
                  <a:cubicBezTo>
                    <a:pt x="179" y="8037"/>
                    <a:pt x="0" y="8216"/>
                    <a:pt x="0" y="8418"/>
                  </a:cubicBezTo>
                  <a:lnTo>
                    <a:pt x="0" y="8823"/>
                  </a:lnTo>
                  <a:cubicBezTo>
                    <a:pt x="0" y="9157"/>
                    <a:pt x="262" y="9419"/>
                    <a:pt x="596" y="9419"/>
                  </a:cubicBezTo>
                  <a:lnTo>
                    <a:pt x="12228" y="9419"/>
                  </a:lnTo>
                  <a:cubicBezTo>
                    <a:pt x="12561" y="9419"/>
                    <a:pt x="12823" y="9157"/>
                    <a:pt x="12823" y="8823"/>
                  </a:cubicBezTo>
                  <a:lnTo>
                    <a:pt x="12823" y="8418"/>
                  </a:lnTo>
                  <a:cubicBezTo>
                    <a:pt x="12811" y="8216"/>
                    <a:pt x="12645" y="8037"/>
                    <a:pt x="12418" y="8037"/>
                  </a:cubicBezTo>
                  <a:lnTo>
                    <a:pt x="12216" y="8037"/>
                  </a:lnTo>
                  <a:lnTo>
                    <a:pt x="12216" y="596"/>
                  </a:lnTo>
                  <a:cubicBezTo>
                    <a:pt x="12216" y="263"/>
                    <a:pt x="11942" y="1"/>
                    <a:pt x="116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6" name="Google Shape;5176;p38"/>
          <p:cNvSpPr/>
          <p:nvPr/>
        </p:nvSpPr>
        <p:spPr>
          <a:xfrm>
            <a:off x="3235622" y="3800755"/>
            <a:ext cx="482395" cy="482395"/>
          </a:xfrm>
          <a:custGeom>
            <a:avLst/>
            <a:gdLst/>
            <a:ahLst/>
            <a:cxnLst/>
            <a:rect l="l" t="t" r="r" b="b"/>
            <a:pathLst>
              <a:path w="11693" h="11693" extrusionOk="0">
                <a:moveTo>
                  <a:pt x="10252" y="584"/>
                </a:moveTo>
                <a:lnTo>
                  <a:pt x="10252" y="1263"/>
                </a:lnTo>
                <a:cubicBezTo>
                  <a:pt x="10252" y="1358"/>
                  <a:pt x="10323" y="1429"/>
                  <a:pt x="10406" y="1429"/>
                </a:cubicBezTo>
                <a:lnTo>
                  <a:pt x="11097" y="1429"/>
                </a:lnTo>
                <a:lnTo>
                  <a:pt x="9609" y="2918"/>
                </a:lnTo>
                <a:lnTo>
                  <a:pt x="9001" y="2918"/>
                </a:lnTo>
                <a:lnTo>
                  <a:pt x="9978" y="1941"/>
                </a:lnTo>
                <a:cubicBezTo>
                  <a:pt x="10037" y="1882"/>
                  <a:pt x="10037" y="1751"/>
                  <a:pt x="9978" y="1691"/>
                </a:cubicBezTo>
                <a:cubicBezTo>
                  <a:pt x="9948" y="1667"/>
                  <a:pt x="9903" y="1656"/>
                  <a:pt x="9859" y="1656"/>
                </a:cubicBezTo>
                <a:cubicBezTo>
                  <a:pt x="9814" y="1656"/>
                  <a:pt x="9769" y="1667"/>
                  <a:pt x="9740" y="1691"/>
                </a:cubicBezTo>
                <a:lnTo>
                  <a:pt x="8763" y="2679"/>
                </a:lnTo>
                <a:lnTo>
                  <a:pt x="8763" y="2072"/>
                </a:lnTo>
                <a:lnTo>
                  <a:pt x="10252" y="584"/>
                </a:lnTo>
                <a:close/>
                <a:moveTo>
                  <a:pt x="4739" y="2537"/>
                </a:moveTo>
                <a:cubicBezTo>
                  <a:pt x="5894" y="2537"/>
                  <a:pt x="6942" y="2977"/>
                  <a:pt x="7739" y="3703"/>
                </a:cubicBezTo>
                <a:lnTo>
                  <a:pt x="4620" y="6811"/>
                </a:lnTo>
                <a:cubicBezTo>
                  <a:pt x="4560" y="6870"/>
                  <a:pt x="4560" y="7001"/>
                  <a:pt x="4620" y="7049"/>
                </a:cubicBezTo>
                <a:cubicBezTo>
                  <a:pt x="4656" y="7085"/>
                  <a:pt x="4703" y="7097"/>
                  <a:pt x="4739" y="7097"/>
                </a:cubicBezTo>
                <a:cubicBezTo>
                  <a:pt x="4787" y="7097"/>
                  <a:pt x="4834" y="7085"/>
                  <a:pt x="4858" y="7049"/>
                </a:cubicBezTo>
                <a:lnTo>
                  <a:pt x="5632" y="6275"/>
                </a:lnTo>
                <a:cubicBezTo>
                  <a:pt x="5775" y="6478"/>
                  <a:pt x="5846" y="6692"/>
                  <a:pt x="5846" y="6930"/>
                </a:cubicBezTo>
                <a:cubicBezTo>
                  <a:pt x="5846" y="7549"/>
                  <a:pt x="5358" y="8037"/>
                  <a:pt x="4739" y="8037"/>
                </a:cubicBezTo>
                <a:cubicBezTo>
                  <a:pt x="4132" y="8037"/>
                  <a:pt x="3644" y="7549"/>
                  <a:pt x="3644" y="6930"/>
                </a:cubicBezTo>
                <a:cubicBezTo>
                  <a:pt x="3644" y="6323"/>
                  <a:pt x="4132" y="5835"/>
                  <a:pt x="4739" y="5835"/>
                </a:cubicBezTo>
                <a:cubicBezTo>
                  <a:pt x="4822" y="5835"/>
                  <a:pt x="4882" y="5835"/>
                  <a:pt x="4953" y="5847"/>
                </a:cubicBezTo>
                <a:cubicBezTo>
                  <a:pt x="4962" y="5848"/>
                  <a:pt x="4970" y="5848"/>
                  <a:pt x="4979" y="5848"/>
                </a:cubicBezTo>
                <a:cubicBezTo>
                  <a:pt x="5055" y="5848"/>
                  <a:pt x="5133" y="5801"/>
                  <a:pt x="5144" y="5716"/>
                </a:cubicBezTo>
                <a:cubicBezTo>
                  <a:pt x="5156" y="5620"/>
                  <a:pt x="5096" y="5537"/>
                  <a:pt x="5013" y="5525"/>
                </a:cubicBezTo>
                <a:cubicBezTo>
                  <a:pt x="4918" y="5513"/>
                  <a:pt x="4834" y="5489"/>
                  <a:pt x="4739" y="5489"/>
                </a:cubicBezTo>
                <a:cubicBezTo>
                  <a:pt x="3941" y="5489"/>
                  <a:pt x="3298" y="6144"/>
                  <a:pt x="3298" y="6942"/>
                </a:cubicBezTo>
                <a:cubicBezTo>
                  <a:pt x="3298" y="7740"/>
                  <a:pt x="3953" y="8383"/>
                  <a:pt x="4739" y="8383"/>
                </a:cubicBezTo>
                <a:cubicBezTo>
                  <a:pt x="5549" y="8383"/>
                  <a:pt x="6192" y="7728"/>
                  <a:pt x="6192" y="6942"/>
                </a:cubicBezTo>
                <a:cubicBezTo>
                  <a:pt x="6192" y="6609"/>
                  <a:pt x="6084" y="6299"/>
                  <a:pt x="5870" y="6049"/>
                </a:cubicBezTo>
                <a:lnTo>
                  <a:pt x="6406" y="5513"/>
                </a:lnTo>
                <a:cubicBezTo>
                  <a:pt x="6751" y="5906"/>
                  <a:pt x="6942" y="6418"/>
                  <a:pt x="6942" y="6942"/>
                </a:cubicBezTo>
                <a:cubicBezTo>
                  <a:pt x="6942" y="8156"/>
                  <a:pt x="5965" y="9133"/>
                  <a:pt x="4739" y="9133"/>
                </a:cubicBezTo>
                <a:cubicBezTo>
                  <a:pt x="3525" y="9133"/>
                  <a:pt x="2536" y="8156"/>
                  <a:pt x="2536" y="6942"/>
                </a:cubicBezTo>
                <a:cubicBezTo>
                  <a:pt x="2536" y="5716"/>
                  <a:pt x="3525" y="4739"/>
                  <a:pt x="4739" y="4739"/>
                </a:cubicBezTo>
                <a:cubicBezTo>
                  <a:pt x="5120" y="4739"/>
                  <a:pt x="5477" y="4823"/>
                  <a:pt x="5787" y="5001"/>
                </a:cubicBezTo>
                <a:cubicBezTo>
                  <a:pt x="5812" y="5016"/>
                  <a:pt x="5840" y="5022"/>
                  <a:pt x="5868" y="5022"/>
                </a:cubicBezTo>
                <a:cubicBezTo>
                  <a:pt x="5930" y="5022"/>
                  <a:pt x="5992" y="4988"/>
                  <a:pt x="6025" y="4930"/>
                </a:cubicBezTo>
                <a:cubicBezTo>
                  <a:pt x="6073" y="4834"/>
                  <a:pt x="6037" y="4739"/>
                  <a:pt x="5953" y="4692"/>
                </a:cubicBezTo>
                <a:cubicBezTo>
                  <a:pt x="5572" y="4501"/>
                  <a:pt x="5156" y="4370"/>
                  <a:pt x="4739" y="4370"/>
                </a:cubicBezTo>
                <a:cubicBezTo>
                  <a:pt x="3346" y="4370"/>
                  <a:pt x="2203" y="5525"/>
                  <a:pt x="2203" y="6918"/>
                </a:cubicBezTo>
                <a:cubicBezTo>
                  <a:pt x="2203" y="8323"/>
                  <a:pt x="3346" y="9466"/>
                  <a:pt x="4739" y="9466"/>
                </a:cubicBezTo>
                <a:cubicBezTo>
                  <a:pt x="6144" y="9466"/>
                  <a:pt x="7287" y="8323"/>
                  <a:pt x="7287" y="6918"/>
                </a:cubicBezTo>
                <a:cubicBezTo>
                  <a:pt x="7287" y="6299"/>
                  <a:pt x="7061" y="5716"/>
                  <a:pt x="6668" y="5239"/>
                </a:cubicBezTo>
                <a:lnTo>
                  <a:pt x="7204" y="4704"/>
                </a:lnTo>
                <a:cubicBezTo>
                  <a:pt x="7751" y="5311"/>
                  <a:pt x="8049" y="6085"/>
                  <a:pt x="8049" y="6918"/>
                </a:cubicBezTo>
                <a:cubicBezTo>
                  <a:pt x="8049" y="8740"/>
                  <a:pt x="6561" y="10228"/>
                  <a:pt x="4739" y="10228"/>
                </a:cubicBezTo>
                <a:cubicBezTo>
                  <a:pt x="2929" y="10228"/>
                  <a:pt x="1441" y="8740"/>
                  <a:pt x="1441" y="6918"/>
                </a:cubicBezTo>
                <a:cubicBezTo>
                  <a:pt x="1441" y="5108"/>
                  <a:pt x="2929" y="3620"/>
                  <a:pt x="4739" y="3620"/>
                </a:cubicBezTo>
                <a:cubicBezTo>
                  <a:pt x="5382" y="3620"/>
                  <a:pt x="5989" y="3799"/>
                  <a:pt x="6525" y="4132"/>
                </a:cubicBezTo>
                <a:cubicBezTo>
                  <a:pt x="6558" y="4151"/>
                  <a:pt x="6594" y="4161"/>
                  <a:pt x="6628" y="4161"/>
                </a:cubicBezTo>
                <a:cubicBezTo>
                  <a:pt x="6679" y="4161"/>
                  <a:pt x="6727" y="4139"/>
                  <a:pt x="6763" y="4096"/>
                </a:cubicBezTo>
                <a:cubicBezTo>
                  <a:pt x="6811" y="4025"/>
                  <a:pt x="6799" y="3918"/>
                  <a:pt x="6727" y="3858"/>
                </a:cubicBezTo>
                <a:cubicBezTo>
                  <a:pt x="6144" y="3477"/>
                  <a:pt x="5453" y="3275"/>
                  <a:pt x="4763" y="3275"/>
                </a:cubicBezTo>
                <a:cubicBezTo>
                  <a:pt x="2751" y="3275"/>
                  <a:pt x="1108" y="4918"/>
                  <a:pt x="1108" y="6918"/>
                </a:cubicBezTo>
                <a:cubicBezTo>
                  <a:pt x="1108" y="8930"/>
                  <a:pt x="2751" y="10573"/>
                  <a:pt x="4763" y="10573"/>
                </a:cubicBezTo>
                <a:cubicBezTo>
                  <a:pt x="6763" y="10573"/>
                  <a:pt x="8406" y="8930"/>
                  <a:pt x="8406" y="6918"/>
                </a:cubicBezTo>
                <a:cubicBezTo>
                  <a:pt x="8406" y="6013"/>
                  <a:pt x="8061" y="5132"/>
                  <a:pt x="7454" y="4465"/>
                </a:cubicBezTo>
                <a:lnTo>
                  <a:pt x="7989" y="3930"/>
                </a:lnTo>
                <a:cubicBezTo>
                  <a:pt x="8704" y="4739"/>
                  <a:pt x="9144" y="5775"/>
                  <a:pt x="9144" y="6942"/>
                </a:cubicBezTo>
                <a:cubicBezTo>
                  <a:pt x="9144" y="9359"/>
                  <a:pt x="7168" y="11347"/>
                  <a:pt x="4739" y="11347"/>
                </a:cubicBezTo>
                <a:cubicBezTo>
                  <a:pt x="2322" y="11347"/>
                  <a:pt x="334" y="9359"/>
                  <a:pt x="334" y="6942"/>
                </a:cubicBezTo>
                <a:cubicBezTo>
                  <a:pt x="334" y="4513"/>
                  <a:pt x="2322" y="2537"/>
                  <a:pt x="4739" y="2537"/>
                </a:cubicBezTo>
                <a:close/>
                <a:moveTo>
                  <a:pt x="10403" y="1"/>
                </a:moveTo>
                <a:cubicBezTo>
                  <a:pt x="10360" y="1"/>
                  <a:pt x="10315" y="16"/>
                  <a:pt x="10275" y="48"/>
                </a:cubicBezTo>
                <a:lnTo>
                  <a:pt x="8466" y="1882"/>
                </a:lnTo>
                <a:cubicBezTo>
                  <a:pt x="8430" y="1906"/>
                  <a:pt x="8418" y="1953"/>
                  <a:pt x="8418" y="1989"/>
                </a:cubicBezTo>
                <a:lnTo>
                  <a:pt x="8418" y="3025"/>
                </a:lnTo>
                <a:lnTo>
                  <a:pt x="7978" y="3465"/>
                </a:lnTo>
                <a:cubicBezTo>
                  <a:pt x="7120" y="2679"/>
                  <a:pt x="5989" y="2203"/>
                  <a:pt x="4739" y="2203"/>
                </a:cubicBezTo>
                <a:cubicBezTo>
                  <a:pt x="2120" y="2203"/>
                  <a:pt x="0" y="4334"/>
                  <a:pt x="0" y="6954"/>
                </a:cubicBezTo>
                <a:cubicBezTo>
                  <a:pt x="0" y="9573"/>
                  <a:pt x="2120" y="11692"/>
                  <a:pt x="4739" y="11692"/>
                </a:cubicBezTo>
                <a:cubicBezTo>
                  <a:pt x="7358" y="11692"/>
                  <a:pt x="9490" y="9573"/>
                  <a:pt x="9490" y="6954"/>
                </a:cubicBezTo>
                <a:cubicBezTo>
                  <a:pt x="9490" y="5704"/>
                  <a:pt x="9013" y="4573"/>
                  <a:pt x="8228" y="3715"/>
                </a:cubicBezTo>
                <a:lnTo>
                  <a:pt x="8668" y="3275"/>
                </a:lnTo>
                <a:lnTo>
                  <a:pt x="9704" y="3275"/>
                </a:lnTo>
                <a:cubicBezTo>
                  <a:pt x="9740" y="3275"/>
                  <a:pt x="9787" y="3263"/>
                  <a:pt x="9823" y="3227"/>
                </a:cubicBezTo>
                <a:lnTo>
                  <a:pt x="11645" y="1394"/>
                </a:lnTo>
                <a:cubicBezTo>
                  <a:pt x="11680" y="1346"/>
                  <a:pt x="11692" y="1263"/>
                  <a:pt x="11668" y="1203"/>
                </a:cubicBezTo>
                <a:cubicBezTo>
                  <a:pt x="11633" y="1144"/>
                  <a:pt x="11573" y="1096"/>
                  <a:pt x="11502" y="1096"/>
                </a:cubicBezTo>
                <a:lnTo>
                  <a:pt x="10573" y="1096"/>
                </a:lnTo>
                <a:lnTo>
                  <a:pt x="10573" y="179"/>
                </a:lnTo>
                <a:cubicBezTo>
                  <a:pt x="10573" y="108"/>
                  <a:pt x="10537" y="48"/>
                  <a:pt x="10466" y="12"/>
                </a:cubicBezTo>
                <a:cubicBezTo>
                  <a:pt x="10446" y="5"/>
                  <a:pt x="10425" y="1"/>
                  <a:pt x="10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7" name="Google Shape;5177;p38"/>
          <p:cNvGrpSpPr/>
          <p:nvPr/>
        </p:nvGrpSpPr>
        <p:grpSpPr>
          <a:xfrm>
            <a:off x="5149186" y="1806299"/>
            <a:ext cx="489244" cy="435197"/>
            <a:chOff x="854261" y="2908813"/>
            <a:chExt cx="377474" cy="335748"/>
          </a:xfrm>
        </p:grpSpPr>
        <p:sp>
          <p:nvSpPr>
            <p:cNvPr id="5178" name="Google Shape;5178;p38"/>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9" name="Google Shape;5179;p38"/>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0" name="Google Shape;5180;p38"/>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1" name="Google Shape;5181;p38"/>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2" name="Google Shape;5182;p38"/>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3" name="Google Shape;5183;p38"/>
          <p:cNvGrpSpPr/>
          <p:nvPr/>
        </p:nvGrpSpPr>
        <p:grpSpPr>
          <a:xfrm>
            <a:off x="7127140" y="3824000"/>
            <a:ext cx="352557" cy="436206"/>
            <a:chOff x="3576626" y="1975821"/>
            <a:chExt cx="284251" cy="351694"/>
          </a:xfrm>
        </p:grpSpPr>
        <p:sp>
          <p:nvSpPr>
            <p:cNvPr id="5184" name="Google Shape;5184;p38"/>
            <p:cNvSpPr/>
            <p:nvPr/>
          </p:nvSpPr>
          <p:spPr>
            <a:xfrm>
              <a:off x="3576626" y="2145971"/>
              <a:ext cx="284251" cy="181544"/>
            </a:xfrm>
            <a:custGeom>
              <a:avLst/>
              <a:gdLst/>
              <a:ahLst/>
              <a:cxnLst/>
              <a:rect l="l" t="t" r="r" b="b"/>
              <a:pathLst>
                <a:path w="8931" h="5704" extrusionOk="0">
                  <a:moveTo>
                    <a:pt x="3001" y="346"/>
                  </a:moveTo>
                  <a:cubicBezTo>
                    <a:pt x="3096" y="346"/>
                    <a:pt x="3179" y="370"/>
                    <a:pt x="3263" y="453"/>
                  </a:cubicBezTo>
                  <a:cubicBezTo>
                    <a:pt x="3334" y="525"/>
                    <a:pt x="3358" y="608"/>
                    <a:pt x="3358" y="703"/>
                  </a:cubicBezTo>
                  <a:lnTo>
                    <a:pt x="3358" y="1132"/>
                  </a:lnTo>
                  <a:cubicBezTo>
                    <a:pt x="3358" y="1311"/>
                    <a:pt x="3263" y="1477"/>
                    <a:pt x="3096" y="1584"/>
                  </a:cubicBezTo>
                  <a:cubicBezTo>
                    <a:pt x="3048" y="1608"/>
                    <a:pt x="3025" y="1656"/>
                    <a:pt x="3025" y="1715"/>
                  </a:cubicBezTo>
                  <a:lnTo>
                    <a:pt x="3025" y="1894"/>
                  </a:lnTo>
                  <a:lnTo>
                    <a:pt x="2644" y="1894"/>
                  </a:lnTo>
                  <a:lnTo>
                    <a:pt x="2644" y="1715"/>
                  </a:lnTo>
                  <a:cubicBezTo>
                    <a:pt x="2644" y="1656"/>
                    <a:pt x="2620" y="1608"/>
                    <a:pt x="2572" y="1584"/>
                  </a:cubicBezTo>
                  <a:cubicBezTo>
                    <a:pt x="2405" y="1489"/>
                    <a:pt x="2310" y="1311"/>
                    <a:pt x="2310" y="1132"/>
                  </a:cubicBezTo>
                  <a:lnTo>
                    <a:pt x="2310" y="703"/>
                  </a:lnTo>
                  <a:cubicBezTo>
                    <a:pt x="2310" y="513"/>
                    <a:pt x="2465" y="346"/>
                    <a:pt x="2667" y="346"/>
                  </a:cubicBezTo>
                  <a:close/>
                  <a:moveTo>
                    <a:pt x="6096" y="346"/>
                  </a:moveTo>
                  <a:cubicBezTo>
                    <a:pt x="6192" y="346"/>
                    <a:pt x="6275" y="370"/>
                    <a:pt x="6358" y="453"/>
                  </a:cubicBezTo>
                  <a:cubicBezTo>
                    <a:pt x="6430" y="525"/>
                    <a:pt x="6454" y="608"/>
                    <a:pt x="6454" y="703"/>
                  </a:cubicBezTo>
                  <a:lnTo>
                    <a:pt x="6454" y="1132"/>
                  </a:lnTo>
                  <a:cubicBezTo>
                    <a:pt x="6454" y="1311"/>
                    <a:pt x="6370" y="1477"/>
                    <a:pt x="6192" y="1584"/>
                  </a:cubicBezTo>
                  <a:cubicBezTo>
                    <a:pt x="6144" y="1608"/>
                    <a:pt x="6120" y="1656"/>
                    <a:pt x="6120" y="1715"/>
                  </a:cubicBezTo>
                  <a:lnTo>
                    <a:pt x="6120" y="1894"/>
                  </a:lnTo>
                  <a:lnTo>
                    <a:pt x="5739" y="1894"/>
                  </a:lnTo>
                  <a:lnTo>
                    <a:pt x="5739" y="1715"/>
                  </a:lnTo>
                  <a:cubicBezTo>
                    <a:pt x="5739" y="1656"/>
                    <a:pt x="5715" y="1608"/>
                    <a:pt x="5668" y="1584"/>
                  </a:cubicBezTo>
                  <a:cubicBezTo>
                    <a:pt x="5501" y="1489"/>
                    <a:pt x="5406" y="1311"/>
                    <a:pt x="5406" y="1132"/>
                  </a:cubicBezTo>
                  <a:lnTo>
                    <a:pt x="5406" y="703"/>
                  </a:lnTo>
                  <a:cubicBezTo>
                    <a:pt x="5406" y="513"/>
                    <a:pt x="5561" y="346"/>
                    <a:pt x="5763" y="346"/>
                  </a:cubicBezTo>
                  <a:close/>
                  <a:moveTo>
                    <a:pt x="1453" y="2061"/>
                  </a:moveTo>
                  <a:cubicBezTo>
                    <a:pt x="1548" y="2061"/>
                    <a:pt x="1632" y="2084"/>
                    <a:pt x="1715" y="2156"/>
                  </a:cubicBezTo>
                  <a:cubicBezTo>
                    <a:pt x="1786" y="2239"/>
                    <a:pt x="1810" y="2323"/>
                    <a:pt x="1810" y="2418"/>
                  </a:cubicBezTo>
                  <a:lnTo>
                    <a:pt x="1810" y="2846"/>
                  </a:lnTo>
                  <a:cubicBezTo>
                    <a:pt x="1810" y="3037"/>
                    <a:pt x="1715" y="3204"/>
                    <a:pt x="1548" y="3287"/>
                  </a:cubicBezTo>
                  <a:cubicBezTo>
                    <a:pt x="1501" y="3323"/>
                    <a:pt x="1477" y="3370"/>
                    <a:pt x="1477" y="3430"/>
                  </a:cubicBezTo>
                  <a:lnTo>
                    <a:pt x="1477" y="3608"/>
                  </a:lnTo>
                  <a:lnTo>
                    <a:pt x="1096" y="3608"/>
                  </a:lnTo>
                  <a:lnTo>
                    <a:pt x="1096" y="3430"/>
                  </a:lnTo>
                  <a:cubicBezTo>
                    <a:pt x="1096" y="3370"/>
                    <a:pt x="1072" y="3323"/>
                    <a:pt x="1024" y="3287"/>
                  </a:cubicBezTo>
                  <a:cubicBezTo>
                    <a:pt x="858" y="3204"/>
                    <a:pt x="762" y="3025"/>
                    <a:pt x="762" y="2846"/>
                  </a:cubicBezTo>
                  <a:lnTo>
                    <a:pt x="762" y="2418"/>
                  </a:lnTo>
                  <a:cubicBezTo>
                    <a:pt x="762" y="2215"/>
                    <a:pt x="917" y="2061"/>
                    <a:pt x="1120" y="2061"/>
                  </a:cubicBezTo>
                  <a:close/>
                  <a:moveTo>
                    <a:pt x="4549" y="2061"/>
                  </a:moveTo>
                  <a:cubicBezTo>
                    <a:pt x="4644" y="2061"/>
                    <a:pt x="4727" y="2084"/>
                    <a:pt x="4810" y="2156"/>
                  </a:cubicBezTo>
                  <a:cubicBezTo>
                    <a:pt x="4882" y="2239"/>
                    <a:pt x="4906" y="2323"/>
                    <a:pt x="4906" y="2418"/>
                  </a:cubicBezTo>
                  <a:lnTo>
                    <a:pt x="4906" y="2846"/>
                  </a:lnTo>
                  <a:cubicBezTo>
                    <a:pt x="4906" y="3025"/>
                    <a:pt x="4810" y="3204"/>
                    <a:pt x="4644" y="3287"/>
                  </a:cubicBezTo>
                  <a:cubicBezTo>
                    <a:pt x="4596" y="3323"/>
                    <a:pt x="4572" y="3370"/>
                    <a:pt x="4572" y="3430"/>
                  </a:cubicBezTo>
                  <a:lnTo>
                    <a:pt x="4572" y="3608"/>
                  </a:lnTo>
                  <a:lnTo>
                    <a:pt x="4191" y="3608"/>
                  </a:lnTo>
                  <a:lnTo>
                    <a:pt x="4191" y="3430"/>
                  </a:lnTo>
                  <a:cubicBezTo>
                    <a:pt x="4191" y="3370"/>
                    <a:pt x="4168" y="3323"/>
                    <a:pt x="4120" y="3287"/>
                  </a:cubicBezTo>
                  <a:cubicBezTo>
                    <a:pt x="3953" y="3204"/>
                    <a:pt x="3858" y="3025"/>
                    <a:pt x="3858" y="2846"/>
                  </a:cubicBezTo>
                  <a:lnTo>
                    <a:pt x="3858" y="2418"/>
                  </a:lnTo>
                  <a:cubicBezTo>
                    <a:pt x="3858" y="2215"/>
                    <a:pt x="4013" y="2061"/>
                    <a:pt x="4215" y="2061"/>
                  </a:cubicBezTo>
                  <a:close/>
                  <a:moveTo>
                    <a:pt x="7668" y="2061"/>
                  </a:moveTo>
                  <a:cubicBezTo>
                    <a:pt x="7751" y="2061"/>
                    <a:pt x="7847" y="2084"/>
                    <a:pt x="7918" y="2156"/>
                  </a:cubicBezTo>
                  <a:cubicBezTo>
                    <a:pt x="7989" y="2239"/>
                    <a:pt x="8025" y="2323"/>
                    <a:pt x="8025" y="2418"/>
                  </a:cubicBezTo>
                  <a:lnTo>
                    <a:pt x="8025" y="2846"/>
                  </a:lnTo>
                  <a:cubicBezTo>
                    <a:pt x="8001" y="3025"/>
                    <a:pt x="7918" y="3204"/>
                    <a:pt x="7751" y="3287"/>
                  </a:cubicBezTo>
                  <a:cubicBezTo>
                    <a:pt x="7704" y="3323"/>
                    <a:pt x="7680" y="3370"/>
                    <a:pt x="7680" y="3430"/>
                  </a:cubicBezTo>
                  <a:lnTo>
                    <a:pt x="7680" y="3608"/>
                  </a:lnTo>
                  <a:lnTo>
                    <a:pt x="7311" y="3608"/>
                  </a:lnTo>
                  <a:lnTo>
                    <a:pt x="7311" y="3430"/>
                  </a:lnTo>
                  <a:cubicBezTo>
                    <a:pt x="7311" y="3370"/>
                    <a:pt x="7275" y="3323"/>
                    <a:pt x="7227" y="3287"/>
                  </a:cubicBezTo>
                  <a:cubicBezTo>
                    <a:pt x="7073" y="3204"/>
                    <a:pt x="6966" y="3025"/>
                    <a:pt x="6966" y="2846"/>
                  </a:cubicBezTo>
                  <a:lnTo>
                    <a:pt x="6966" y="2418"/>
                  </a:lnTo>
                  <a:cubicBezTo>
                    <a:pt x="6966" y="2215"/>
                    <a:pt x="7132" y="2061"/>
                    <a:pt x="7323" y="2061"/>
                  </a:cubicBezTo>
                  <a:close/>
                  <a:moveTo>
                    <a:pt x="5787" y="1"/>
                  </a:moveTo>
                  <a:cubicBezTo>
                    <a:pt x="5418" y="1"/>
                    <a:pt x="5120" y="310"/>
                    <a:pt x="5120" y="691"/>
                  </a:cubicBezTo>
                  <a:lnTo>
                    <a:pt x="5120" y="1120"/>
                  </a:lnTo>
                  <a:cubicBezTo>
                    <a:pt x="5120" y="1382"/>
                    <a:pt x="5251" y="1644"/>
                    <a:pt x="5465" y="1799"/>
                  </a:cubicBezTo>
                  <a:lnTo>
                    <a:pt x="5465" y="1953"/>
                  </a:lnTo>
                  <a:lnTo>
                    <a:pt x="5180" y="2073"/>
                  </a:lnTo>
                  <a:cubicBezTo>
                    <a:pt x="5144" y="2025"/>
                    <a:pt x="5120" y="1977"/>
                    <a:pt x="5072" y="1942"/>
                  </a:cubicBezTo>
                  <a:cubicBezTo>
                    <a:pt x="4941" y="1799"/>
                    <a:pt x="4775" y="1739"/>
                    <a:pt x="4596" y="1739"/>
                  </a:cubicBezTo>
                  <a:lnTo>
                    <a:pt x="4251" y="1739"/>
                  </a:lnTo>
                  <a:cubicBezTo>
                    <a:pt x="4001" y="1739"/>
                    <a:pt x="3798" y="1882"/>
                    <a:pt x="3679" y="2073"/>
                  </a:cubicBezTo>
                  <a:lnTo>
                    <a:pt x="3394" y="1953"/>
                  </a:lnTo>
                  <a:lnTo>
                    <a:pt x="3394" y="1799"/>
                  </a:lnTo>
                  <a:cubicBezTo>
                    <a:pt x="3596" y="1644"/>
                    <a:pt x="3739" y="1382"/>
                    <a:pt x="3739" y="1120"/>
                  </a:cubicBezTo>
                  <a:lnTo>
                    <a:pt x="3739" y="691"/>
                  </a:lnTo>
                  <a:cubicBezTo>
                    <a:pt x="3739" y="513"/>
                    <a:pt x="3656" y="334"/>
                    <a:pt x="3537" y="215"/>
                  </a:cubicBezTo>
                  <a:cubicBezTo>
                    <a:pt x="3406" y="72"/>
                    <a:pt x="3239" y="13"/>
                    <a:pt x="3060" y="13"/>
                  </a:cubicBezTo>
                  <a:lnTo>
                    <a:pt x="2727" y="13"/>
                  </a:lnTo>
                  <a:cubicBezTo>
                    <a:pt x="2346" y="13"/>
                    <a:pt x="2048" y="334"/>
                    <a:pt x="2048" y="703"/>
                  </a:cubicBezTo>
                  <a:lnTo>
                    <a:pt x="2048" y="1132"/>
                  </a:lnTo>
                  <a:cubicBezTo>
                    <a:pt x="2048" y="1406"/>
                    <a:pt x="2191" y="1656"/>
                    <a:pt x="2394" y="1822"/>
                  </a:cubicBezTo>
                  <a:lnTo>
                    <a:pt x="2394" y="1965"/>
                  </a:lnTo>
                  <a:lnTo>
                    <a:pt x="2108" y="2084"/>
                  </a:lnTo>
                  <a:cubicBezTo>
                    <a:pt x="2084" y="2037"/>
                    <a:pt x="2048" y="2001"/>
                    <a:pt x="2013" y="1953"/>
                  </a:cubicBezTo>
                  <a:cubicBezTo>
                    <a:pt x="1870" y="1822"/>
                    <a:pt x="1715" y="1763"/>
                    <a:pt x="1536" y="1763"/>
                  </a:cubicBezTo>
                  <a:lnTo>
                    <a:pt x="1191" y="1763"/>
                  </a:lnTo>
                  <a:cubicBezTo>
                    <a:pt x="822" y="1763"/>
                    <a:pt x="524" y="2073"/>
                    <a:pt x="524" y="2442"/>
                  </a:cubicBezTo>
                  <a:lnTo>
                    <a:pt x="524" y="2870"/>
                  </a:lnTo>
                  <a:cubicBezTo>
                    <a:pt x="524" y="3144"/>
                    <a:pt x="655" y="3394"/>
                    <a:pt x="858" y="3561"/>
                  </a:cubicBezTo>
                  <a:lnTo>
                    <a:pt x="858" y="3704"/>
                  </a:lnTo>
                  <a:lnTo>
                    <a:pt x="429" y="3882"/>
                  </a:lnTo>
                  <a:cubicBezTo>
                    <a:pt x="179" y="3989"/>
                    <a:pt x="0" y="4239"/>
                    <a:pt x="0" y="4513"/>
                  </a:cubicBezTo>
                  <a:lnTo>
                    <a:pt x="0" y="5537"/>
                  </a:lnTo>
                  <a:cubicBezTo>
                    <a:pt x="0" y="5632"/>
                    <a:pt x="72" y="5704"/>
                    <a:pt x="167" y="5704"/>
                  </a:cubicBezTo>
                  <a:cubicBezTo>
                    <a:pt x="250" y="5704"/>
                    <a:pt x="322" y="5632"/>
                    <a:pt x="322" y="5537"/>
                  </a:cubicBezTo>
                  <a:lnTo>
                    <a:pt x="322" y="4513"/>
                  </a:lnTo>
                  <a:cubicBezTo>
                    <a:pt x="322" y="4358"/>
                    <a:pt x="417" y="4228"/>
                    <a:pt x="548" y="4180"/>
                  </a:cubicBezTo>
                  <a:lnTo>
                    <a:pt x="1060" y="3977"/>
                  </a:lnTo>
                  <a:lnTo>
                    <a:pt x="1679" y="3977"/>
                  </a:lnTo>
                  <a:lnTo>
                    <a:pt x="2191" y="4180"/>
                  </a:lnTo>
                  <a:cubicBezTo>
                    <a:pt x="2322" y="4239"/>
                    <a:pt x="2405" y="4358"/>
                    <a:pt x="2405" y="4513"/>
                  </a:cubicBezTo>
                  <a:lnTo>
                    <a:pt x="2405" y="5537"/>
                  </a:lnTo>
                  <a:cubicBezTo>
                    <a:pt x="2405" y="5632"/>
                    <a:pt x="2489" y="5704"/>
                    <a:pt x="2572" y="5704"/>
                  </a:cubicBezTo>
                  <a:cubicBezTo>
                    <a:pt x="2667" y="5704"/>
                    <a:pt x="2739" y="5632"/>
                    <a:pt x="2739" y="5537"/>
                  </a:cubicBezTo>
                  <a:lnTo>
                    <a:pt x="2739" y="4513"/>
                  </a:lnTo>
                  <a:cubicBezTo>
                    <a:pt x="2739" y="4228"/>
                    <a:pt x="2572" y="3989"/>
                    <a:pt x="2310" y="3882"/>
                  </a:cubicBezTo>
                  <a:lnTo>
                    <a:pt x="1870" y="3704"/>
                  </a:lnTo>
                  <a:lnTo>
                    <a:pt x="1870" y="3561"/>
                  </a:lnTo>
                  <a:cubicBezTo>
                    <a:pt x="2084" y="3394"/>
                    <a:pt x="2215" y="3144"/>
                    <a:pt x="2215" y="2870"/>
                  </a:cubicBezTo>
                  <a:lnTo>
                    <a:pt x="2215" y="2442"/>
                  </a:lnTo>
                  <a:lnTo>
                    <a:pt x="2215" y="2418"/>
                  </a:lnTo>
                  <a:lnTo>
                    <a:pt x="2608" y="2263"/>
                  </a:lnTo>
                  <a:lnTo>
                    <a:pt x="3227" y="2263"/>
                  </a:lnTo>
                  <a:lnTo>
                    <a:pt x="3620" y="2418"/>
                  </a:lnTo>
                  <a:lnTo>
                    <a:pt x="3620" y="2442"/>
                  </a:lnTo>
                  <a:lnTo>
                    <a:pt x="3620" y="2870"/>
                  </a:lnTo>
                  <a:cubicBezTo>
                    <a:pt x="3620" y="3144"/>
                    <a:pt x="3751" y="3394"/>
                    <a:pt x="3953" y="3561"/>
                  </a:cubicBezTo>
                  <a:lnTo>
                    <a:pt x="3953" y="3704"/>
                  </a:lnTo>
                  <a:lnTo>
                    <a:pt x="3525" y="3882"/>
                  </a:lnTo>
                  <a:cubicBezTo>
                    <a:pt x="3275" y="3989"/>
                    <a:pt x="3096" y="4239"/>
                    <a:pt x="3096" y="4513"/>
                  </a:cubicBezTo>
                  <a:lnTo>
                    <a:pt x="3096" y="5537"/>
                  </a:lnTo>
                  <a:cubicBezTo>
                    <a:pt x="3096" y="5632"/>
                    <a:pt x="3167" y="5704"/>
                    <a:pt x="3263" y="5704"/>
                  </a:cubicBezTo>
                  <a:cubicBezTo>
                    <a:pt x="3346" y="5704"/>
                    <a:pt x="3417" y="5632"/>
                    <a:pt x="3417" y="5537"/>
                  </a:cubicBezTo>
                  <a:lnTo>
                    <a:pt x="3417" y="4513"/>
                  </a:lnTo>
                  <a:cubicBezTo>
                    <a:pt x="3417" y="4358"/>
                    <a:pt x="3513" y="4228"/>
                    <a:pt x="3644" y="4180"/>
                  </a:cubicBezTo>
                  <a:lnTo>
                    <a:pt x="4156" y="3977"/>
                  </a:lnTo>
                  <a:lnTo>
                    <a:pt x="4775" y="3977"/>
                  </a:lnTo>
                  <a:lnTo>
                    <a:pt x="5287" y="4180"/>
                  </a:lnTo>
                  <a:cubicBezTo>
                    <a:pt x="5418" y="4239"/>
                    <a:pt x="5501" y="4358"/>
                    <a:pt x="5501" y="4513"/>
                  </a:cubicBezTo>
                  <a:lnTo>
                    <a:pt x="5501" y="5537"/>
                  </a:lnTo>
                  <a:cubicBezTo>
                    <a:pt x="5501" y="5632"/>
                    <a:pt x="5584" y="5704"/>
                    <a:pt x="5668" y="5704"/>
                  </a:cubicBezTo>
                  <a:cubicBezTo>
                    <a:pt x="5763" y="5704"/>
                    <a:pt x="5834" y="5632"/>
                    <a:pt x="5834" y="5537"/>
                  </a:cubicBezTo>
                  <a:lnTo>
                    <a:pt x="5834" y="4513"/>
                  </a:lnTo>
                  <a:cubicBezTo>
                    <a:pt x="5834" y="4228"/>
                    <a:pt x="5668" y="3989"/>
                    <a:pt x="5406" y="3882"/>
                  </a:cubicBezTo>
                  <a:lnTo>
                    <a:pt x="4965" y="3704"/>
                  </a:lnTo>
                  <a:lnTo>
                    <a:pt x="4965" y="3561"/>
                  </a:lnTo>
                  <a:cubicBezTo>
                    <a:pt x="5180" y="3394"/>
                    <a:pt x="5311" y="3144"/>
                    <a:pt x="5311" y="2870"/>
                  </a:cubicBezTo>
                  <a:lnTo>
                    <a:pt x="5311" y="2442"/>
                  </a:lnTo>
                  <a:lnTo>
                    <a:pt x="5311" y="2418"/>
                  </a:lnTo>
                  <a:lnTo>
                    <a:pt x="5703" y="2263"/>
                  </a:lnTo>
                  <a:lnTo>
                    <a:pt x="6323" y="2263"/>
                  </a:lnTo>
                  <a:lnTo>
                    <a:pt x="6715" y="2418"/>
                  </a:lnTo>
                  <a:lnTo>
                    <a:pt x="6715" y="2442"/>
                  </a:lnTo>
                  <a:lnTo>
                    <a:pt x="6715" y="2870"/>
                  </a:lnTo>
                  <a:cubicBezTo>
                    <a:pt x="6715" y="3144"/>
                    <a:pt x="6846" y="3394"/>
                    <a:pt x="7049" y="3561"/>
                  </a:cubicBezTo>
                  <a:lnTo>
                    <a:pt x="7049" y="3704"/>
                  </a:lnTo>
                  <a:lnTo>
                    <a:pt x="6620" y="3882"/>
                  </a:lnTo>
                  <a:cubicBezTo>
                    <a:pt x="6370" y="3989"/>
                    <a:pt x="6192" y="4239"/>
                    <a:pt x="6192" y="4513"/>
                  </a:cubicBezTo>
                  <a:lnTo>
                    <a:pt x="6192" y="5537"/>
                  </a:lnTo>
                  <a:cubicBezTo>
                    <a:pt x="6192" y="5632"/>
                    <a:pt x="6263" y="5704"/>
                    <a:pt x="6358" y="5704"/>
                  </a:cubicBezTo>
                  <a:cubicBezTo>
                    <a:pt x="6442" y="5704"/>
                    <a:pt x="6513" y="5632"/>
                    <a:pt x="6513" y="5537"/>
                  </a:cubicBezTo>
                  <a:lnTo>
                    <a:pt x="6513" y="4513"/>
                  </a:lnTo>
                  <a:cubicBezTo>
                    <a:pt x="6513" y="4358"/>
                    <a:pt x="6608" y="4228"/>
                    <a:pt x="6739" y="4180"/>
                  </a:cubicBezTo>
                  <a:lnTo>
                    <a:pt x="7251" y="3977"/>
                  </a:lnTo>
                  <a:lnTo>
                    <a:pt x="7870" y="3977"/>
                  </a:lnTo>
                  <a:lnTo>
                    <a:pt x="8382" y="4180"/>
                  </a:lnTo>
                  <a:cubicBezTo>
                    <a:pt x="8513" y="4239"/>
                    <a:pt x="8597" y="4358"/>
                    <a:pt x="8597" y="4513"/>
                  </a:cubicBezTo>
                  <a:lnTo>
                    <a:pt x="8597" y="5537"/>
                  </a:lnTo>
                  <a:cubicBezTo>
                    <a:pt x="8597" y="5632"/>
                    <a:pt x="8680" y="5704"/>
                    <a:pt x="8763" y="5704"/>
                  </a:cubicBezTo>
                  <a:cubicBezTo>
                    <a:pt x="8859" y="5704"/>
                    <a:pt x="8930" y="5632"/>
                    <a:pt x="8930" y="5537"/>
                  </a:cubicBezTo>
                  <a:lnTo>
                    <a:pt x="8930" y="4513"/>
                  </a:lnTo>
                  <a:cubicBezTo>
                    <a:pt x="8859" y="4204"/>
                    <a:pt x="8680" y="3942"/>
                    <a:pt x="8418" y="3847"/>
                  </a:cubicBezTo>
                  <a:lnTo>
                    <a:pt x="7989" y="3668"/>
                  </a:lnTo>
                  <a:lnTo>
                    <a:pt x="7989" y="3513"/>
                  </a:lnTo>
                  <a:cubicBezTo>
                    <a:pt x="8204" y="3346"/>
                    <a:pt x="8335" y="3096"/>
                    <a:pt x="8335" y="2835"/>
                  </a:cubicBezTo>
                  <a:lnTo>
                    <a:pt x="8335" y="2394"/>
                  </a:lnTo>
                  <a:cubicBezTo>
                    <a:pt x="8335" y="2215"/>
                    <a:pt x="8263" y="2037"/>
                    <a:pt x="8144" y="1918"/>
                  </a:cubicBezTo>
                  <a:cubicBezTo>
                    <a:pt x="8001" y="1787"/>
                    <a:pt x="7847" y="1727"/>
                    <a:pt x="7668" y="1727"/>
                  </a:cubicBezTo>
                  <a:lnTo>
                    <a:pt x="7323" y="1727"/>
                  </a:lnTo>
                  <a:cubicBezTo>
                    <a:pt x="7073" y="1727"/>
                    <a:pt x="6858" y="1858"/>
                    <a:pt x="6739" y="2061"/>
                  </a:cubicBezTo>
                  <a:lnTo>
                    <a:pt x="6454" y="1942"/>
                  </a:lnTo>
                  <a:lnTo>
                    <a:pt x="6454" y="1787"/>
                  </a:lnTo>
                  <a:cubicBezTo>
                    <a:pt x="6668" y="1620"/>
                    <a:pt x="6799" y="1370"/>
                    <a:pt x="6799" y="1108"/>
                  </a:cubicBezTo>
                  <a:lnTo>
                    <a:pt x="6799" y="668"/>
                  </a:lnTo>
                  <a:cubicBezTo>
                    <a:pt x="6799" y="489"/>
                    <a:pt x="6727" y="310"/>
                    <a:pt x="6608" y="191"/>
                  </a:cubicBezTo>
                  <a:cubicBezTo>
                    <a:pt x="6477" y="60"/>
                    <a:pt x="6311" y="1"/>
                    <a:pt x="61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5" name="Google Shape;5185;p38"/>
            <p:cNvSpPr/>
            <p:nvPr/>
          </p:nvSpPr>
          <p:spPr>
            <a:xfrm>
              <a:off x="3656195" y="1975821"/>
              <a:ext cx="120149" cy="164134"/>
            </a:xfrm>
            <a:custGeom>
              <a:avLst/>
              <a:gdLst/>
              <a:ahLst/>
              <a:cxnLst/>
              <a:rect l="l" t="t" r="r" b="b"/>
              <a:pathLst>
                <a:path w="3775" h="5157" extrusionOk="0">
                  <a:moveTo>
                    <a:pt x="2049" y="334"/>
                  </a:moveTo>
                  <a:cubicBezTo>
                    <a:pt x="2239" y="334"/>
                    <a:pt x="2406" y="501"/>
                    <a:pt x="2406" y="691"/>
                  </a:cubicBezTo>
                  <a:lnTo>
                    <a:pt x="2406" y="1037"/>
                  </a:lnTo>
                  <a:cubicBezTo>
                    <a:pt x="2406" y="1334"/>
                    <a:pt x="2168" y="1549"/>
                    <a:pt x="1882" y="1549"/>
                  </a:cubicBezTo>
                  <a:cubicBezTo>
                    <a:pt x="1869" y="1550"/>
                    <a:pt x="1855" y="1550"/>
                    <a:pt x="1842" y="1550"/>
                  </a:cubicBezTo>
                  <a:cubicBezTo>
                    <a:pt x="1575" y="1550"/>
                    <a:pt x="1358" y="1321"/>
                    <a:pt x="1358" y="1037"/>
                  </a:cubicBezTo>
                  <a:lnTo>
                    <a:pt x="1358" y="691"/>
                  </a:lnTo>
                  <a:cubicBezTo>
                    <a:pt x="1358" y="501"/>
                    <a:pt x="1513" y="334"/>
                    <a:pt x="1715" y="334"/>
                  </a:cubicBezTo>
                  <a:close/>
                  <a:moveTo>
                    <a:pt x="2049" y="1870"/>
                  </a:moveTo>
                  <a:lnTo>
                    <a:pt x="2049" y="1965"/>
                  </a:lnTo>
                  <a:cubicBezTo>
                    <a:pt x="2072" y="2025"/>
                    <a:pt x="2084" y="2073"/>
                    <a:pt x="2108" y="2132"/>
                  </a:cubicBezTo>
                  <a:lnTo>
                    <a:pt x="1894" y="2358"/>
                  </a:lnTo>
                  <a:lnTo>
                    <a:pt x="1870" y="2358"/>
                  </a:lnTo>
                  <a:lnTo>
                    <a:pt x="1656" y="2132"/>
                  </a:lnTo>
                  <a:cubicBezTo>
                    <a:pt x="1679" y="2085"/>
                    <a:pt x="1691" y="2025"/>
                    <a:pt x="1691" y="1965"/>
                  </a:cubicBezTo>
                  <a:lnTo>
                    <a:pt x="1691" y="1870"/>
                  </a:lnTo>
                  <a:cubicBezTo>
                    <a:pt x="1751" y="1882"/>
                    <a:pt x="1810" y="1882"/>
                    <a:pt x="1870" y="1882"/>
                  </a:cubicBezTo>
                  <a:cubicBezTo>
                    <a:pt x="1929" y="1882"/>
                    <a:pt x="1989" y="1882"/>
                    <a:pt x="2049" y="1870"/>
                  </a:cubicBezTo>
                  <a:close/>
                  <a:moveTo>
                    <a:pt x="2382" y="2323"/>
                  </a:moveTo>
                  <a:lnTo>
                    <a:pt x="2668" y="2454"/>
                  </a:lnTo>
                  <a:cubicBezTo>
                    <a:pt x="2727" y="2489"/>
                    <a:pt x="2763" y="2549"/>
                    <a:pt x="2763" y="2620"/>
                  </a:cubicBezTo>
                  <a:lnTo>
                    <a:pt x="2763" y="2942"/>
                  </a:lnTo>
                  <a:lnTo>
                    <a:pt x="1025" y="2942"/>
                  </a:lnTo>
                  <a:lnTo>
                    <a:pt x="1025" y="2620"/>
                  </a:lnTo>
                  <a:lnTo>
                    <a:pt x="1013" y="2620"/>
                  </a:lnTo>
                  <a:cubicBezTo>
                    <a:pt x="1013" y="2549"/>
                    <a:pt x="1060" y="2489"/>
                    <a:pt x="1120" y="2454"/>
                  </a:cubicBezTo>
                  <a:lnTo>
                    <a:pt x="1394" y="2323"/>
                  </a:lnTo>
                  <a:lnTo>
                    <a:pt x="1656" y="2585"/>
                  </a:lnTo>
                  <a:cubicBezTo>
                    <a:pt x="1715" y="2632"/>
                    <a:pt x="1799" y="2680"/>
                    <a:pt x="1894" y="2680"/>
                  </a:cubicBezTo>
                  <a:cubicBezTo>
                    <a:pt x="1977" y="2680"/>
                    <a:pt x="2049" y="2656"/>
                    <a:pt x="2132" y="2585"/>
                  </a:cubicBezTo>
                  <a:lnTo>
                    <a:pt x="2382" y="2323"/>
                  </a:lnTo>
                  <a:close/>
                  <a:moveTo>
                    <a:pt x="3334" y="3263"/>
                  </a:moveTo>
                  <a:lnTo>
                    <a:pt x="3156" y="3632"/>
                  </a:lnTo>
                  <a:lnTo>
                    <a:pt x="596" y="3632"/>
                  </a:lnTo>
                  <a:lnTo>
                    <a:pt x="417" y="3263"/>
                  </a:lnTo>
                  <a:close/>
                  <a:moveTo>
                    <a:pt x="1715" y="1"/>
                  </a:moveTo>
                  <a:cubicBezTo>
                    <a:pt x="1334" y="1"/>
                    <a:pt x="1025" y="299"/>
                    <a:pt x="1025" y="691"/>
                  </a:cubicBezTo>
                  <a:lnTo>
                    <a:pt x="1025" y="1025"/>
                  </a:lnTo>
                  <a:cubicBezTo>
                    <a:pt x="1025" y="1311"/>
                    <a:pt x="1156" y="1549"/>
                    <a:pt x="1370" y="1715"/>
                  </a:cubicBezTo>
                  <a:lnTo>
                    <a:pt x="1370" y="1954"/>
                  </a:lnTo>
                  <a:lnTo>
                    <a:pt x="1370" y="1965"/>
                  </a:lnTo>
                  <a:lnTo>
                    <a:pt x="965" y="2180"/>
                  </a:lnTo>
                  <a:cubicBezTo>
                    <a:pt x="786" y="2263"/>
                    <a:pt x="679" y="2430"/>
                    <a:pt x="679" y="2620"/>
                  </a:cubicBezTo>
                  <a:lnTo>
                    <a:pt x="679" y="2942"/>
                  </a:lnTo>
                  <a:lnTo>
                    <a:pt x="155" y="2942"/>
                  </a:lnTo>
                  <a:cubicBezTo>
                    <a:pt x="96" y="2942"/>
                    <a:pt x="60" y="2966"/>
                    <a:pt x="24" y="3013"/>
                  </a:cubicBezTo>
                  <a:cubicBezTo>
                    <a:pt x="1" y="3061"/>
                    <a:pt x="1" y="3120"/>
                    <a:pt x="24" y="3180"/>
                  </a:cubicBezTo>
                  <a:lnTo>
                    <a:pt x="370" y="3859"/>
                  </a:lnTo>
                  <a:cubicBezTo>
                    <a:pt x="394" y="3918"/>
                    <a:pt x="453" y="3954"/>
                    <a:pt x="513" y="3954"/>
                  </a:cubicBezTo>
                  <a:lnTo>
                    <a:pt x="691" y="3954"/>
                  </a:lnTo>
                  <a:lnTo>
                    <a:pt x="691" y="4990"/>
                  </a:lnTo>
                  <a:cubicBezTo>
                    <a:pt x="691" y="5085"/>
                    <a:pt x="775" y="5156"/>
                    <a:pt x="858" y="5156"/>
                  </a:cubicBezTo>
                  <a:cubicBezTo>
                    <a:pt x="953" y="5156"/>
                    <a:pt x="1025" y="5085"/>
                    <a:pt x="1025" y="4990"/>
                  </a:cubicBezTo>
                  <a:lnTo>
                    <a:pt x="1025" y="3954"/>
                  </a:lnTo>
                  <a:lnTo>
                    <a:pt x="2763" y="3954"/>
                  </a:lnTo>
                  <a:lnTo>
                    <a:pt x="2763" y="4990"/>
                  </a:lnTo>
                  <a:cubicBezTo>
                    <a:pt x="2763" y="5085"/>
                    <a:pt x="2846" y="5156"/>
                    <a:pt x="2930" y="5156"/>
                  </a:cubicBezTo>
                  <a:cubicBezTo>
                    <a:pt x="3025" y="5156"/>
                    <a:pt x="3096" y="5085"/>
                    <a:pt x="3096" y="4990"/>
                  </a:cubicBezTo>
                  <a:lnTo>
                    <a:pt x="3096" y="3954"/>
                  </a:lnTo>
                  <a:lnTo>
                    <a:pt x="3275" y="3954"/>
                  </a:lnTo>
                  <a:cubicBezTo>
                    <a:pt x="3334" y="3954"/>
                    <a:pt x="3394" y="3918"/>
                    <a:pt x="3418" y="3859"/>
                  </a:cubicBezTo>
                  <a:lnTo>
                    <a:pt x="3763" y="3180"/>
                  </a:lnTo>
                  <a:cubicBezTo>
                    <a:pt x="3775" y="3132"/>
                    <a:pt x="3763" y="3073"/>
                    <a:pt x="3751" y="3013"/>
                  </a:cubicBezTo>
                  <a:cubicBezTo>
                    <a:pt x="3715" y="2966"/>
                    <a:pt x="3680" y="2942"/>
                    <a:pt x="3620" y="2942"/>
                  </a:cubicBezTo>
                  <a:lnTo>
                    <a:pt x="3084" y="2942"/>
                  </a:lnTo>
                  <a:lnTo>
                    <a:pt x="3084" y="2620"/>
                  </a:lnTo>
                  <a:cubicBezTo>
                    <a:pt x="3084" y="2430"/>
                    <a:pt x="2977" y="2251"/>
                    <a:pt x="2799" y="2180"/>
                  </a:cubicBezTo>
                  <a:lnTo>
                    <a:pt x="2394" y="1965"/>
                  </a:lnTo>
                  <a:lnTo>
                    <a:pt x="2394" y="1954"/>
                  </a:lnTo>
                  <a:lnTo>
                    <a:pt x="2394" y="1715"/>
                  </a:lnTo>
                  <a:cubicBezTo>
                    <a:pt x="2608" y="1561"/>
                    <a:pt x="2739" y="1311"/>
                    <a:pt x="2739" y="1025"/>
                  </a:cubicBezTo>
                  <a:lnTo>
                    <a:pt x="2739" y="691"/>
                  </a:lnTo>
                  <a:cubicBezTo>
                    <a:pt x="2739" y="310"/>
                    <a:pt x="2441" y="1"/>
                    <a:pt x="20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6" name="Google Shape;5186;p38"/>
            <p:cNvSpPr/>
            <p:nvPr/>
          </p:nvSpPr>
          <p:spPr>
            <a:xfrm>
              <a:off x="3700149" y="2113380"/>
              <a:ext cx="32241" cy="10280"/>
            </a:xfrm>
            <a:custGeom>
              <a:avLst/>
              <a:gdLst/>
              <a:ahLst/>
              <a:cxnLst/>
              <a:rect l="l" t="t" r="r" b="b"/>
              <a:pathLst>
                <a:path w="1013" h="323" extrusionOk="0">
                  <a:moveTo>
                    <a:pt x="167" y="1"/>
                  </a:moveTo>
                  <a:cubicBezTo>
                    <a:pt x="72" y="1"/>
                    <a:pt x="1" y="72"/>
                    <a:pt x="1" y="168"/>
                  </a:cubicBezTo>
                  <a:cubicBezTo>
                    <a:pt x="1" y="251"/>
                    <a:pt x="72" y="322"/>
                    <a:pt x="167" y="322"/>
                  </a:cubicBezTo>
                  <a:lnTo>
                    <a:pt x="846" y="322"/>
                  </a:lnTo>
                  <a:cubicBezTo>
                    <a:pt x="941" y="322"/>
                    <a:pt x="1013" y="251"/>
                    <a:pt x="1013" y="168"/>
                  </a:cubicBezTo>
                  <a:cubicBezTo>
                    <a:pt x="1013" y="72"/>
                    <a:pt x="941" y="1"/>
                    <a:pt x="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7" name="Google Shape;5187;p38"/>
          <p:cNvSpPr/>
          <p:nvPr/>
        </p:nvSpPr>
        <p:spPr>
          <a:xfrm>
            <a:off x="2520939" y="3072869"/>
            <a:ext cx="1911900" cy="388500"/>
          </a:xfrm>
          <a:prstGeom prst="rect">
            <a:avLst/>
          </a:prstGeom>
          <a:solidFill>
            <a:schemeClr val="lt2"/>
          </a:solidFill>
          <a:ln w="9525" cap="flat" cmpd="sng">
            <a:solidFill>
              <a:schemeClr val="dk1"/>
            </a:solidFill>
            <a:prstDash val="solid"/>
            <a:round/>
            <a:headEnd type="none" w="sm" len="sm"/>
            <a:tailEnd type="none" w="sm" len="sm"/>
          </a:ln>
          <a:effectLst>
            <a:outerShdw dist="19050" dir="258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Nanum Gothic Coding"/>
                <a:ea typeface="Nanum Gothic Coding"/>
                <a:cs typeface="Nanum Gothic Coding"/>
                <a:sym typeface="Nanum Gothic Coding"/>
              </a:rPr>
              <a:t>02</a:t>
            </a:r>
            <a:endParaRPr sz="2100">
              <a:solidFill>
                <a:schemeClr val="dk1"/>
              </a:solidFill>
              <a:latin typeface="Nanum Gothic Coding"/>
              <a:ea typeface="Nanum Gothic Coding"/>
              <a:cs typeface="Nanum Gothic Coding"/>
              <a:sym typeface="Nanum Gothic Coding"/>
            </a:endParaRPr>
          </a:p>
        </p:txBody>
      </p:sp>
      <p:sp>
        <p:nvSpPr>
          <p:cNvPr id="5188" name="Google Shape;5188;p38"/>
          <p:cNvSpPr/>
          <p:nvPr/>
        </p:nvSpPr>
        <p:spPr>
          <a:xfrm>
            <a:off x="4437940" y="2682749"/>
            <a:ext cx="1911900" cy="388500"/>
          </a:xfrm>
          <a:prstGeom prst="rect">
            <a:avLst/>
          </a:prstGeom>
          <a:solidFill>
            <a:schemeClr val="accent3"/>
          </a:solidFill>
          <a:ln w="9525" cap="flat" cmpd="sng">
            <a:solidFill>
              <a:schemeClr val="dk1"/>
            </a:solidFill>
            <a:prstDash val="solid"/>
            <a:round/>
            <a:headEnd type="none" w="sm" len="sm"/>
            <a:tailEnd type="none" w="sm" len="sm"/>
          </a:ln>
          <a:effectLst>
            <a:outerShdw dist="19050" dir="258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Nanum Gothic Coding"/>
                <a:ea typeface="Nanum Gothic Coding"/>
                <a:cs typeface="Nanum Gothic Coding"/>
                <a:sym typeface="Nanum Gothic Coding"/>
              </a:rPr>
              <a:t>03</a:t>
            </a:r>
            <a:endParaRPr sz="2100">
              <a:solidFill>
                <a:schemeClr val="dk1"/>
              </a:solidFill>
              <a:latin typeface="Nanum Gothic Coding"/>
              <a:ea typeface="Nanum Gothic Coding"/>
              <a:cs typeface="Nanum Gothic Coding"/>
              <a:sym typeface="Nanum Gothic Coding"/>
            </a:endParaRPr>
          </a:p>
        </p:txBody>
      </p:sp>
      <p:sp>
        <p:nvSpPr>
          <p:cNvPr id="5189" name="Google Shape;5189;p38"/>
          <p:cNvSpPr/>
          <p:nvPr/>
        </p:nvSpPr>
        <p:spPr>
          <a:xfrm>
            <a:off x="6347524" y="3062531"/>
            <a:ext cx="1911900" cy="388500"/>
          </a:xfrm>
          <a:prstGeom prst="rect">
            <a:avLst/>
          </a:prstGeom>
          <a:solidFill>
            <a:schemeClr val="lt1"/>
          </a:solidFill>
          <a:ln w="9525" cap="flat" cmpd="sng">
            <a:solidFill>
              <a:schemeClr val="dk1"/>
            </a:solidFill>
            <a:prstDash val="solid"/>
            <a:round/>
            <a:headEnd type="none" w="sm" len="sm"/>
            <a:tailEnd type="none" w="sm" len="sm"/>
          </a:ln>
          <a:effectLst>
            <a:outerShdw dist="19050" dir="2580000" algn="bl" rotWithShape="0">
              <a:srgbClr val="000000"/>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 sz="2100">
                <a:solidFill>
                  <a:schemeClr val="dk1"/>
                </a:solidFill>
                <a:latin typeface="Nanum Gothic Coding"/>
                <a:ea typeface="Nanum Gothic Coding"/>
                <a:cs typeface="Nanum Gothic Coding"/>
                <a:sym typeface="Nanum Gothic Coding"/>
              </a:rPr>
              <a:t>04</a:t>
            </a:r>
            <a:endParaRPr sz="2100">
              <a:solidFill>
                <a:schemeClr val="dk1"/>
              </a:solidFill>
              <a:latin typeface="Nanum Gothic Coding"/>
              <a:ea typeface="Nanum Gothic Coding"/>
              <a:cs typeface="Nanum Gothic Coding"/>
              <a:sym typeface="Nanum Gothic Codin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19"/>
        <p:cNvGrpSpPr/>
        <p:nvPr/>
      </p:nvGrpSpPr>
      <p:grpSpPr>
        <a:xfrm>
          <a:off x="0" y="0"/>
          <a:ext cx="0" cy="0"/>
          <a:chOff x="0" y="0"/>
          <a:chExt cx="0" cy="0"/>
        </a:xfrm>
      </p:grpSpPr>
      <p:grpSp>
        <p:nvGrpSpPr>
          <p:cNvPr id="6020" name="Google Shape;6020;p55"/>
          <p:cNvGrpSpPr/>
          <p:nvPr/>
        </p:nvGrpSpPr>
        <p:grpSpPr>
          <a:xfrm>
            <a:off x="830096" y="980250"/>
            <a:ext cx="7503000" cy="3892196"/>
            <a:chOff x="387526" y="1333967"/>
            <a:chExt cx="7494000" cy="2843024"/>
          </a:xfrm>
        </p:grpSpPr>
        <p:sp>
          <p:nvSpPr>
            <p:cNvPr id="6021" name="Google Shape;6021;p55"/>
            <p:cNvSpPr/>
            <p:nvPr/>
          </p:nvSpPr>
          <p:spPr>
            <a:xfrm>
              <a:off x="387526" y="1333967"/>
              <a:ext cx="7493700" cy="1251900"/>
            </a:xfrm>
            <a:prstGeom prst="roundRect">
              <a:avLst>
                <a:gd name="adj" fmla="val 0"/>
              </a:avLst>
            </a:prstGeom>
            <a:solidFill>
              <a:schemeClr val="accent1"/>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sp>
          <p:nvSpPr>
            <p:cNvPr id="6022" name="Google Shape;6022;p55"/>
            <p:cNvSpPr/>
            <p:nvPr/>
          </p:nvSpPr>
          <p:spPr>
            <a:xfrm>
              <a:off x="387526" y="1738291"/>
              <a:ext cx="7494000" cy="2438700"/>
            </a:xfrm>
            <a:prstGeom prst="roundRect">
              <a:avLst>
                <a:gd name="adj" fmla="val 0"/>
              </a:avLst>
            </a:prstGeom>
            <a:solidFill>
              <a:schemeClr val="dk2"/>
            </a:solidFill>
            <a:ln w="9525" cap="flat" cmpd="sng">
              <a:solidFill>
                <a:schemeClr val="dk1"/>
              </a:solidFill>
              <a:prstDash val="solid"/>
              <a:round/>
              <a:headEnd type="none" w="sm" len="sm"/>
              <a:tailEnd type="none" w="sm" len="sm"/>
            </a:ln>
            <a:effectLst>
              <a:outerShdw dist="28575" dir="3420000" algn="bl" rotWithShape="0">
                <a:schemeClr val="dk1"/>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200">
                <a:solidFill>
                  <a:schemeClr val="dk1"/>
                </a:solidFill>
                <a:latin typeface="Nanum Gothic Coding"/>
                <a:ea typeface="Nanum Gothic Coding"/>
                <a:cs typeface="Nanum Gothic Coding"/>
                <a:sym typeface="Nanum Gothic Coding"/>
              </a:endParaRPr>
            </a:p>
          </p:txBody>
        </p:sp>
        <p:grpSp>
          <p:nvGrpSpPr>
            <p:cNvPr id="6023" name="Google Shape;6023;p55"/>
            <p:cNvGrpSpPr/>
            <p:nvPr/>
          </p:nvGrpSpPr>
          <p:grpSpPr>
            <a:xfrm>
              <a:off x="7053102" y="1463682"/>
              <a:ext cx="655400" cy="157800"/>
              <a:chOff x="7968325" y="355525"/>
              <a:chExt cx="655400" cy="157800"/>
            </a:xfrm>
          </p:grpSpPr>
          <p:sp>
            <p:nvSpPr>
              <p:cNvPr id="6024" name="Google Shape;6024;p55"/>
              <p:cNvSpPr/>
              <p:nvPr/>
            </p:nvSpPr>
            <p:spPr>
              <a:xfrm>
                <a:off x="8466225" y="356425"/>
                <a:ext cx="157500" cy="155700"/>
              </a:xfrm>
              <a:prstGeom prst="rect">
                <a:avLst/>
              </a:prstGeom>
              <a:solidFill>
                <a:schemeClr val="accen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25" name="Google Shape;6025;p55"/>
              <p:cNvCxnSpPr/>
              <p:nvPr/>
            </p:nvCxnSpPr>
            <p:spPr>
              <a:xfrm>
                <a:off x="8466225" y="355525"/>
                <a:ext cx="155700" cy="157800"/>
              </a:xfrm>
              <a:prstGeom prst="straightConnector1">
                <a:avLst/>
              </a:prstGeom>
              <a:noFill/>
              <a:ln w="9525" cap="flat" cmpd="sng">
                <a:solidFill>
                  <a:schemeClr val="dk1"/>
                </a:solidFill>
                <a:prstDash val="solid"/>
                <a:round/>
                <a:headEnd type="none" w="med" len="med"/>
                <a:tailEnd type="none" w="med" len="med"/>
              </a:ln>
            </p:spPr>
          </p:cxnSp>
          <p:sp>
            <p:nvSpPr>
              <p:cNvPr id="6026" name="Google Shape;6026;p55"/>
              <p:cNvSpPr/>
              <p:nvPr/>
            </p:nvSpPr>
            <p:spPr>
              <a:xfrm>
                <a:off x="8217275" y="356425"/>
                <a:ext cx="157500" cy="155700"/>
              </a:xfrm>
              <a:prstGeom prst="rect">
                <a:avLst/>
              </a:prstGeom>
              <a:solidFill>
                <a:schemeClr val="accen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27" name="Google Shape;6027;p55"/>
              <p:cNvCxnSpPr/>
              <p:nvPr/>
            </p:nvCxnSpPr>
            <p:spPr>
              <a:xfrm flipH="1">
                <a:off x="8469525" y="355525"/>
                <a:ext cx="154200" cy="155700"/>
              </a:xfrm>
              <a:prstGeom prst="straightConnector1">
                <a:avLst/>
              </a:prstGeom>
              <a:noFill/>
              <a:ln w="9525" cap="flat" cmpd="sng">
                <a:solidFill>
                  <a:schemeClr val="dk1"/>
                </a:solidFill>
                <a:prstDash val="solid"/>
                <a:round/>
                <a:headEnd type="none" w="med" len="med"/>
                <a:tailEnd type="none" w="med" len="med"/>
              </a:ln>
            </p:spPr>
          </p:cxnSp>
          <p:sp>
            <p:nvSpPr>
              <p:cNvPr id="6028" name="Google Shape;6028;p55"/>
              <p:cNvSpPr/>
              <p:nvPr/>
            </p:nvSpPr>
            <p:spPr>
              <a:xfrm>
                <a:off x="7968325" y="356425"/>
                <a:ext cx="157500" cy="155700"/>
              </a:xfrm>
              <a:prstGeom prst="rect">
                <a:avLst/>
              </a:prstGeom>
              <a:solidFill>
                <a:schemeClr val="accent1"/>
              </a:solidFill>
              <a:ln w="9525" cap="flat" cmpd="sng">
                <a:solidFill>
                  <a:schemeClr val="dk1"/>
                </a:solidFill>
                <a:prstDash val="solid"/>
                <a:round/>
                <a:headEnd type="none" w="sm" len="sm"/>
                <a:tailEnd type="none" w="sm" len="sm"/>
              </a:ln>
              <a:effectLst>
                <a:outerShdw dist="19050" dir="342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29" name="Google Shape;6029;p55"/>
              <p:cNvSpPr/>
              <p:nvPr/>
            </p:nvSpPr>
            <p:spPr>
              <a:xfrm>
                <a:off x="8236325" y="436075"/>
                <a:ext cx="119400" cy="55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030" name="Google Shape;6030;p55"/>
              <p:cNvCxnSpPr/>
              <p:nvPr/>
            </p:nvCxnSpPr>
            <p:spPr>
              <a:xfrm>
                <a:off x="7985275" y="434425"/>
                <a:ext cx="123600" cy="0"/>
              </a:xfrm>
              <a:prstGeom prst="straightConnector1">
                <a:avLst/>
              </a:prstGeom>
              <a:noFill/>
              <a:ln w="9525" cap="flat" cmpd="sng">
                <a:solidFill>
                  <a:schemeClr val="dk1"/>
                </a:solidFill>
                <a:prstDash val="solid"/>
                <a:round/>
                <a:headEnd type="none" w="med" len="med"/>
                <a:tailEnd type="none" w="med" len="med"/>
              </a:ln>
            </p:spPr>
          </p:cxnSp>
        </p:grpSp>
      </p:grpSp>
      <p:sp>
        <p:nvSpPr>
          <p:cNvPr id="6031" name="Google Shape;6031;p55"/>
          <p:cNvSpPr txBox="1">
            <a:spLocks noGrp="1"/>
          </p:cNvSpPr>
          <p:nvPr>
            <p:ph type="title"/>
          </p:nvPr>
        </p:nvSpPr>
        <p:spPr>
          <a:xfrm>
            <a:off x="722546" y="537600"/>
            <a:ext cx="7717800" cy="885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Security Configurations</a:t>
            </a:r>
            <a:endParaRPr dirty="0"/>
          </a:p>
        </p:txBody>
      </p:sp>
      <p:graphicFrame>
        <p:nvGraphicFramePr>
          <p:cNvPr id="6032" name="Google Shape;6032;p55"/>
          <p:cNvGraphicFramePr/>
          <p:nvPr>
            <p:extLst>
              <p:ext uri="{D42A27DB-BD31-4B8C-83A1-F6EECF244321}">
                <p14:modId xmlns:p14="http://schemas.microsoft.com/office/powerpoint/2010/main" val="3741948015"/>
              </p:ext>
            </p:extLst>
          </p:nvPr>
        </p:nvGraphicFramePr>
        <p:xfrm>
          <a:off x="830096" y="1422900"/>
          <a:ext cx="7503000" cy="3535530"/>
        </p:xfrm>
        <a:graphic>
          <a:graphicData uri="http://schemas.openxmlformats.org/drawingml/2006/table">
            <a:tbl>
              <a:tblPr>
                <a:noFill/>
                <a:tableStyleId>{A0C9E351-A246-459E-817C-0CA7930CB299}</a:tableStyleId>
              </a:tblPr>
              <a:tblGrid>
                <a:gridCol w="1875750">
                  <a:extLst>
                    <a:ext uri="{9D8B030D-6E8A-4147-A177-3AD203B41FA5}">
                      <a16:colId xmlns:a16="http://schemas.microsoft.com/office/drawing/2014/main" val="20000"/>
                    </a:ext>
                  </a:extLst>
                </a:gridCol>
                <a:gridCol w="1875750">
                  <a:extLst>
                    <a:ext uri="{9D8B030D-6E8A-4147-A177-3AD203B41FA5}">
                      <a16:colId xmlns:a16="http://schemas.microsoft.com/office/drawing/2014/main" val="20001"/>
                    </a:ext>
                  </a:extLst>
                </a:gridCol>
                <a:gridCol w="1875750">
                  <a:extLst>
                    <a:ext uri="{9D8B030D-6E8A-4147-A177-3AD203B41FA5}">
                      <a16:colId xmlns:a16="http://schemas.microsoft.com/office/drawing/2014/main" val="20002"/>
                    </a:ext>
                  </a:extLst>
                </a:gridCol>
                <a:gridCol w="1875750">
                  <a:extLst>
                    <a:ext uri="{9D8B030D-6E8A-4147-A177-3AD203B41FA5}">
                      <a16:colId xmlns:a16="http://schemas.microsoft.com/office/drawing/2014/main" val="20003"/>
                    </a:ext>
                  </a:extLst>
                </a:gridCol>
              </a:tblGrid>
              <a:tr h="304898">
                <a:tc>
                  <a:txBody>
                    <a:bodyPr/>
                    <a:lstStyle/>
                    <a:p>
                      <a:pPr marL="0" lvl="0" indent="0" algn="ctr" rtl="0">
                        <a:spcBef>
                          <a:spcPts val="0"/>
                        </a:spcBef>
                        <a:spcAft>
                          <a:spcPts val="0"/>
                        </a:spcAft>
                        <a:buNone/>
                      </a:pPr>
                      <a:r>
                        <a:rPr lang="en" sz="2000" dirty="0">
                          <a:solidFill>
                            <a:srgbClr val="2C2C2C"/>
                          </a:solidFill>
                          <a:latin typeface="Nanum Gothic Coding"/>
                          <a:ea typeface="Nanum Gothic Coding"/>
                          <a:cs typeface="Nanum Gothic Coding"/>
                          <a:sym typeface="Nanum Gothic Coding"/>
                        </a:rPr>
                        <a:t>Security Goals</a:t>
                      </a:r>
                      <a:endParaRPr sz="2000" dirty="0">
                        <a:solidFill>
                          <a:srgbClr val="2C2C2C"/>
                        </a:solidFill>
                        <a:latin typeface="Nanum Gothic Coding"/>
                        <a:ea typeface="Nanum Gothic Coding"/>
                        <a:cs typeface="Nanum Gothic Coding"/>
                        <a:sym typeface="Nanum Gothic Coding"/>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2000" dirty="0">
                          <a:solidFill>
                            <a:srgbClr val="2C2C2C"/>
                          </a:solidFill>
                          <a:latin typeface="Nanum Gothic Coding"/>
                          <a:ea typeface="Nanum Gothic Coding"/>
                          <a:cs typeface="Nanum Gothic Coding"/>
                          <a:sym typeface="Nanum Gothic Coding"/>
                        </a:rPr>
                        <a:t>Description</a:t>
                      </a: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2000" dirty="0">
                          <a:solidFill>
                            <a:srgbClr val="2C2C2C"/>
                          </a:solidFill>
                          <a:latin typeface="Nanum Gothic Coding"/>
                          <a:ea typeface="Nanum Gothic Coding"/>
                          <a:cs typeface="Nanum Gothic Coding"/>
                          <a:sym typeface="Nanum Gothic Coding"/>
                        </a:rPr>
                        <a:t>Steps to Accomplish</a:t>
                      </a:r>
                      <a:endParaRPr sz="2000" dirty="0">
                        <a:solidFill>
                          <a:srgbClr val="2C2C2C"/>
                        </a:solidFill>
                        <a:latin typeface="Nanum Gothic Coding"/>
                        <a:ea typeface="Nanum Gothic Coding"/>
                        <a:cs typeface="Nanum Gothic Coding"/>
                        <a:sym typeface="Nanum Gothic Coding"/>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2000" dirty="0">
                          <a:solidFill>
                            <a:srgbClr val="2C2C2C"/>
                          </a:solidFill>
                          <a:latin typeface="Nanum Gothic Coding"/>
                          <a:ea typeface="Nanum Gothic Coding"/>
                          <a:cs typeface="Nanum Gothic Coding"/>
                          <a:sym typeface="Nanum Gothic Coding"/>
                        </a:rPr>
                        <a:t>Result</a:t>
                      </a:r>
                      <a:endParaRPr sz="2000" dirty="0">
                        <a:solidFill>
                          <a:srgbClr val="2C2C2C"/>
                        </a:solidFill>
                        <a:latin typeface="Nanum Gothic Coding"/>
                        <a:ea typeface="Nanum Gothic Coding"/>
                        <a:cs typeface="Nanum Gothic Coding"/>
                        <a:sym typeface="Nanum Gothic Coding"/>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31262">
                <a:tc>
                  <a:txBody>
                    <a:bodyPr/>
                    <a:lstStyle/>
                    <a:p>
                      <a:pPr marL="0" lvl="0" indent="0" algn="ctr" rtl="0">
                        <a:spcBef>
                          <a:spcPts val="0"/>
                        </a:spcBef>
                        <a:spcAft>
                          <a:spcPts val="0"/>
                        </a:spcAft>
                        <a:buNone/>
                      </a:pPr>
                      <a:r>
                        <a:rPr lang="en" sz="1200" dirty="0">
                          <a:solidFill>
                            <a:srgbClr val="2C2C2C"/>
                          </a:solidFill>
                          <a:latin typeface="Dosis"/>
                          <a:ea typeface="Dosis"/>
                          <a:cs typeface="Dosis"/>
                          <a:sym typeface="Dosis"/>
                        </a:rPr>
                        <a:t>Password Security</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rgbClr val="2C2C2C"/>
                          </a:solidFill>
                          <a:latin typeface="Dosis"/>
                          <a:ea typeface="Dosis"/>
                          <a:cs typeface="Dosis"/>
                          <a:sym typeface="Dosis"/>
                        </a:rPr>
                        <a:t>Strong password policies enforced for root and users</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rgbClr val="2C2C2C"/>
                          </a:solidFill>
                          <a:latin typeface="Dosis"/>
                          <a:ea typeface="Dosis"/>
                          <a:cs typeface="Dosis"/>
                          <a:sym typeface="Dosis"/>
                        </a:rPr>
                        <a:t>Set with the “passwd” command</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 sz="1200" dirty="0">
                          <a:solidFill>
                            <a:srgbClr val="2C2C2C"/>
                          </a:solidFill>
                          <a:latin typeface="Dosis"/>
                          <a:ea typeface="Dosis"/>
                          <a:cs typeface="Dosis"/>
                          <a:sym typeface="Dosis"/>
                        </a:rPr>
                        <a:t>Secures access to server</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extLst>
                  <a:ext uri="{0D108BD9-81ED-4DB2-BD59-A6C34878D82A}">
                    <a16:rowId xmlns:a16="http://schemas.microsoft.com/office/drawing/2014/main" val="10001"/>
                  </a:ext>
                </a:extLst>
              </a:tr>
              <a:tr h="708359">
                <a:tc>
                  <a:txBody>
                    <a:bodyPr/>
                    <a:lstStyle/>
                    <a:p>
                      <a:pPr marL="0" lvl="0" indent="0" algn="ctr" rtl="0">
                        <a:spcBef>
                          <a:spcPts val="0"/>
                        </a:spcBef>
                        <a:spcAft>
                          <a:spcPts val="0"/>
                        </a:spcAft>
                        <a:buNone/>
                      </a:pPr>
                      <a:r>
                        <a:rPr lang="en-US" sz="1200" dirty="0">
                          <a:solidFill>
                            <a:srgbClr val="2C2C2C"/>
                          </a:solidFill>
                          <a:latin typeface="Dosis"/>
                          <a:ea typeface="Dosis"/>
                          <a:cs typeface="Dosis"/>
                          <a:sym typeface="Dosis"/>
                        </a:rPr>
                        <a:t>Firewall</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lgn="ctr">
                      <a:solidFill>
                        <a:srgbClr val="2C2C2C"/>
                      </a:solidFill>
                      <a:prstDash val="solid"/>
                      <a:round/>
                      <a:headEnd type="none" w="sm" len="sm"/>
                      <a:tailEnd type="none" w="sm" len="sm"/>
                    </a:lnR>
                    <a:lnT w="9525" cap="flat" cmpd="sng" algn="ctr">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2C2C2C"/>
                          </a:solidFill>
                          <a:latin typeface="Dosis"/>
                          <a:ea typeface="Dosis"/>
                          <a:cs typeface="Dosis"/>
                          <a:sym typeface="Dosis"/>
                        </a:rPr>
                        <a:t>Only allows HTTP traffic</a:t>
                      </a:r>
                      <a:endParaRPr sz="1200" dirty="0">
                        <a:solidFill>
                          <a:srgbClr val="2C2C2C"/>
                        </a:solidFill>
                        <a:latin typeface="Dosis"/>
                        <a:ea typeface="Dosis"/>
                        <a:cs typeface="Dosis"/>
                        <a:sym typeface="Dosis"/>
                      </a:endParaRPr>
                    </a:p>
                  </a:txBody>
                  <a:tcPr marL="91425" marR="91425" marT="91425" marB="91425" anchor="ctr">
                    <a:lnL w="9525" cap="flat" cmpd="sng" algn="ctr">
                      <a:solidFill>
                        <a:srgbClr val="2C2C2C"/>
                      </a:solidFill>
                      <a:prstDash val="solid"/>
                      <a:round/>
                      <a:headEnd type="none" w="sm" len="sm"/>
                      <a:tailEnd type="none" w="sm" len="sm"/>
                    </a:lnL>
                    <a:lnR w="9525" cap="flat" cmpd="sng" algn="ctr">
                      <a:solidFill>
                        <a:srgbClr val="2C2C2C"/>
                      </a:solidFill>
                      <a:prstDash val="solid"/>
                      <a:round/>
                      <a:headEnd type="none" w="sm" len="sm"/>
                      <a:tailEnd type="none" w="sm" len="sm"/>
                    </a:lnR>
                    <a:lnT w="9525" cap="flat" cmpd="sng" algn="ctr">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2C2C2C"/>
                          </a:solidFill>
                          <a:latin typeface="Dosis"/>
                          <a:ea typeface="Dosis"/>
                          <a:cs typeface="Dosis"/>
                          <a:sym typeface="Dosis"/>
                        </a:rPr>
                        <a:t>Configure using the “</a:t>
                      </a:r>
                      <a:r>
                        <a:rPr lang="en-US" sz="1200" dirty="0" err="1">
                          <a:solidFill>
                            <a:srgbClr val="2C2C2C"/>
                          </a:solidFill>
                          <a:latin typeface="Dosis"/>
                          <a:ea typeface="Dosis"/>
                          <a:cs typeface="Dosis"/>
                          <a:sym typeface="Dosis"/>
                        </a:rPr>
                        <a:t>firewalld</a:t>
                      </a:r>
                      <a:r>
                        <a:rPr lang="en-US" sz="1200" dirty="0">
                          <a:solidFill>
                            <a:srgbClr val="2C2C2C"/>
                          </a:solidFill>
                          <a:latin typeface="Dosis"/>
                          <a:ea typeface="Dosis"/>
                          <a:cs typeface="Dosis"/>
                          <a:sym typeface="Dosis"/>
                        </a:rPr>
                        <a:t>” command to open ports 80 (HTTP)</a:t>
                      </a:r>
                      <a:endParaRPr sz="1200" dirty="0">
                        <a:solidFill>
                          <a:srgbClr val="2C2C2C"/>
                        </a:solidFill>
                        <a:latin typeface="Dosis"/>
                        <a:ea typeface="Dosis"/>
                        <a:cs typeface="Dosis"/>
                        <a:sym typeface="Dosis"/>
                      </a:endParaRPr>
                    </a:p>
                  </a:txBody>
                  <a:tcPr marL="91425" marR="91425" marT="91425" marB="91425" anchor="ctr">
                    <a:lnL w="9525" cap="flat" cmpd="sng" algn="ctr">
                      <a:solidFill>
                        <a:srgbClr val="2C2C2C"/>
                      </a:solidFill>
                      <a:prstDash val="solid"/>
                      <a:round/>
                      <a:headEnd type="none" w="sm" len="sm"/>
                      <a:tailEnd type="none" w="sm" len="sm"/>
                    </a:lnL>
                    <a:lnR w="9525" cap="flat" cmpd="sng" algn="ctr">
                      <a:solidFill>
                        <a:srgbClr val="2C2C2C"/>
                      </a:solidFill>
                      <a:prstDash val="solid"/>
                      <a:round/>
                      <a:headEnd type="none" w="sm" len="sm"/>
                      <a:tailEnd type="none" w="sm" len="sm"/>
                    </a:lnR>
                    <a:lnT w="9525" cap="flat" cmpd="sng" algn="ctr">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2C2C2C"/>
                          </a:solidFill>
                          <a:latin typeface="Dosis"/>
                          <a:ea typeface="Dosis"/>
                          <a:cs typeface="Dosis"/>
                          <a:sym typeface="Dosis"/>
                        </a:rPr>
                        <a:t>Limits access to only essential services, reducing attack vectors</a:t>
                      </a:r>
                      <a:endParaRPr sz="1200" dirty="0">
                        <a:solidFill>
                          <a:srgbClr val="2C2C2C"/>
                        </a:solidFill>
                        <a:latin typeface="Dosis"/>
                        <a:ea typeface="Dosis"/>
                        <a:cs typeface="Dosis"/>
                        <a:sym typeface="Dosis"/>
                      </a:endParaRPr>
                    </a:p>
                  </a:txBody>
                  <a:tcPr marL="91425" marR="91425" marT="91425" marB="91425" anchor="ctr">
                    <a:lnL w="9525" cap="flat" cmpd="sng" algn="ctr">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lgn="ctr">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extLst>
                  <a:ext uri="{0D108BD9-81ED-4DB2-BD59-A6C34878D82A}">
                    <a16:rowId xmlns:a16="http://schemas.microsoft.com/office/drawing/2014/main" val="3053145028"/>
                  </a:ext>
                </a:extLst>
              </a:tr>
              <a:tr h="708359">
                <a:tc>
                  <a:txBody>
                    <a:bodyPr/>
                    <a:lstStyle/>
                    <a:p>
                      <a:pPr marL="0" lvl="0" indent="0" algn="ctr" rtl="0">
                        <a:spcBef>
                          <a:spcPts val="0"/>
                        </a:spcBef>
                        <a:spcAft>
                          <a:spcPts val="0"/>
                        </a:spcAft>
                        <a:buNone/>
                      </a:pPr>
                      <a:r>
                        <a:rPr lang="en-US" sz="1200" dirty="0">
                          <a:solidFill>
                            <a:srgbClr val="2C2C2C"/>
                          </a:solidFill>
                          <a:latin typeface="Dosis"/>
                          <a:ea typeface="Dosis"/>
                          <a:cs typeface="Dosis"/>
                          <a:sym typeface="Dosis"/>
                        </a:rPr>
                        <a:t>IP Forwarding</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lgn="ctr">
                      <a:solidFill>
                        <a:srgbClr val="2C2C2C"/>
                      </a:solidFill>
                      <a:prstDash val="solid"/>
                      <a:round/>
                      <a:headEnd type="none" w="sm" len="sm"/>
                      <a:tailEnd type="none" w="sm" len="sm"/>
                    </a:lnR>
                    <a:lnT w="9525" cap="flat" cmpd="sng" algn="ctr">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2C2C2C"/>
                          </a:solidFill>
                          <a:latin typeface="Dosis"/>
                          <a:ea typeface="Dosis"/>
                          <a:cs typeface="Dosis"/>
                          <a:sym typeface="Dosis"/>
                        </a:rPr>
                        <a:t>Enables forwarding of network traffic between server interfaces</a:t>
                      </a:r>
                      <a:endParaRPr sz="1200" dirty="0">
                        <a:solidFill>
                          <a:srgbClr val="2C2C2C"/>
                        </a:solidFill>
                        <a:latin typeface="Dosis"/>
                        <a:ea typeface="Dosis"/>
                        <a:cs typeface="Dosis"/>
                        <a:sym typeface="Dosis"/>
                      </a:endParaRPr>
                    </a:p>
                  </a:txBody>
                  <a:tcPr marL="91425" marR="91425" marT="91425" marB="91425" anchor="ctr">
                    <a:lnL w="9525" cap="flat" cmpd="sng" algn="ctr">
                      <a:solidFill>
                        <a:srgbClr val="2C2C2C"/>
                      </a:solidFill>
                      <a:prstDash val="solid"/>
                      <a:round/>
                      <a:headEnd type="none" w="sm" len="sm"/>
                      <a:tailEnd type="none" w="sm" len="sm"/>
                    </a:lnL>
                    <a:lnR w="9525" cap="flat" cmpd="sng" algn="ctr">
                      <a:solidFill>
                        <a:srgbClr val="2C2C2C"/>
                      </a:solidFill>
                      <a:prstDash val="solid"/>
                      <a:round/>
                      <a:headEnd type="none" w="sm" len="sm"/>
                      <a:tailEnd type="none" w="sm" len="sm"/>
                    </a:lnR>
                    <a:lnT w="9525" cap="flat" cmpd="sng" algn="ctr">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2C2C2C"/>
                          </a:solidFill>
                          <a:latin typeface="Dosis"/>
                          <a:ea typeface="Dosis"/>
                          <a:cs typeface="Dosis"/>
                          <a:sym typeface="Dosis"/>
                        </a:rPr>
                        <a:t>Modify using /</a:t>
                      </a:r>
                      <a:r>
                        <a:rPr lang="en-US" sz="1200" dirty="0" err="1">
                          <a:solidFill>
                            <a:srgbClr val="2C2C2C"/>
                          </a:solidFill>
                          <a:latin typeface="Dosis"/>
                          <a:ea typeface="Dosis"/>
                          <a:cs typeface="Dosis"/>
                          <a:sym typeface="Dosis"/>
                        </a:rPr>
                        <a:t>etc</a:t>
                      </a:r>
                      <a:r>
                        <a:rPr lang="en-US" sz="1200" dirty="0">
                          <a:solidFill>
                            <a:srgbClr val="2C2C2C"/>
                          </a:solidFill>
                          <a:latin typeface="Dosis"/>
                          <a:ea typeface="Dosis"/>
                          <a:cs typeface="Dosis"/>
                          <a:sym typeface="Dosis"/>
                        </a:rPr>
                        <a:t>/</a:t>
                      </a:r>
                      <a:r>
                        <a:rPr lang="en-US" sz="1200" dirty="0" err="1">
                          <a:solidFill>
                            <a:srgbClr val="2C2C2C"/>
                          </a:solidFill>
                          <a:latin typeface="Dosis"/>
                          <a:ea typeface="Dosis"/>
                          <a:cs typeface="Dosis"/>
                          <a:sym typeface="Dosis"/>
                        </a:rPr>
                        <a:t>sysctl.conf</a:t>
                      </a:r>
                      <a:r>
                        <a:rPr lang="en-US" sz="1200" dirty="0">
                          <a:solidFill>
                            <a:srgbClr val="2C2C2C"/>
                          </a:solidFill>
                          <a:latin typeface="Dosis"/>
                          <a:ea typeface="Dosis"/>
                          <a:cs typeface="Dosis"/>
                          <a:sym typeface="Dosis"/>
                        </a:rPr>
                        <a:t> set net.ipv4.ip_forward=1, apply with </a:t>
                      </a:r>
                      <a:r>
                        <a:rPr lang="en-US" sz="1200" dirty="0" err="1">
                          <a:solidFill>
                            <a:srgbClr val="2C2C2C"/>
                          </a:solidFill>
                          <a:latin typeface="Dosis"/>
                          <a:ea typeface="Dosis"/>
                          <a:cs typeface="Dosis"/>
                          <a:sym typeface="Dosis"/>
                        </a:rPr>
                        <a:t>sysctl</a:t>
                      </a:r>
                      <a:r>
                        <a:rPr lang="en-US" sz="1200" dirty="0">
                          <a:solidFill>
                            <a:srgbClr val="2C2C2C"/>
                          </a:solidFill>
                          <a:latin typeface="Dosis"/>
                          <a:ea typeface="Dosis"/>
                          <a:cs typeface="Dosis"/>
                          <a:sym typeface="Dosis"/>
                        </a:rPr>
                        <a:t> -p</a:t>
                      </a:r>
                      <a:endParaRPr sz="1200" dirty="0">
                        <a:solidFill>
                          <a:srgbClr val="2C2C2C"/>
                        </a:solidFill>
                        <a:latin typeface="Dosis"/>
                        <a:ea typeface="Dosis"/>
                        <a:cs typeface="Dosis"/>
                        <a:sym typeface="Dosis"/>
                      </a:endParaRPr>
                    </a:p>
                  </a:txBody>
                  <a:tcPr marL="91425" marR="91425" marT="91425" marB="91425" anchor="ctr">
                    <a:lnL w="9525" cap="flat" cmpd="sng" algn="ctr">
                      <a:solidFill>
                        <a:srgbClr val="2C2C2C"/>
                      </a:solidFill>
                      <a:prstDash val="solid"/>
                      <a:round/>
                      <a:headEnd type="none" w="sm" len="sm"/>
                      <a:tailEnd type="none" w="sm" len="sm"/>
                    </a:lnL>
                    <a:lnR w="9525" cap="flat" cmpd="sng" algn="ctr">
                      <a:solidFill>
                        <a:srgbClr val="2C2C2C"/>
                      </a:solidFill>
                      <a:prstDash val="solid"/>
                      <a:round/>
                      <a:headEnd type="none" w="sm" len="sm"/>
                      <a:tailEnd type="none" w="sm" len="sm"/>
                    </a:lnR>
                    <a:lnT w="9525" cap="flat" cmpd="sng" algn="ctr">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None/>
                      </a:pPr>
                      <a:r>
                        <a:rPr lang="en-US" sz="1200" dirty="0">
                          <a:solidFill>
                            <a:srgbClr val="2C2C2C"/>
                          </a:solidFill>
                          <a:latin typeface="Dosis"/>
                          <a:ea typeface="Dosis"/>
                          <a:cs typeface="Dosis"/>
                          <a:sym typeface="Dosis"/>
                        </a:rPr>
                        <a:t>Allows the reverse proxy server to forward requests to the backend server</a:t>
                      </a:r>
                      <a:endParaRPr sz="1200" dirty="0">
                        <a:solidFill>
                          <a:srgbClr val="2C2C2C"/>
                        </a:solidFill>
                        <a:latin typeface="Dosis"/>
                        <a:ea typeface="Dosis"/>
                        <a:cs typeface="Dosis"/>
                        <a:sym typeface="Dosis"/>
                      </a:endParaRPr>
                    </a:p>
                  </a:txBody>
                  <a:tcPr marL="91425" marR="91425" marT="91425" marB="91425" anchor="ctr">
                    <a:lnL w="9525" cap="flat" cmpd="sng" algn="ctr">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lgn="ctr">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extLst>
                  <a:ext uri="{0D108BD9-81ED-4DB2-BD59-A6C34878D82A}">
                    <a16:rowId xmlns:a16="http://schemas.microsoft.com/office/drawing/2014/main" val="953514343"/>
                  </a:ext>
                </a:extLst>
              </a:tr>
              <a:tr h="531262">
                <a:tc>
                  <a:txBody>
                    <a:bodyPr/>
                    <a:lstStyle/>
                    <a:p>
                      <a:pPr marL="0" lvl="0" indent="0" algn="ctr" rtl="0">
                        <a:spcBef>
                          <a:spcPts val="0"/>
                        </a:spcBef>
                        <a:spcAft>
                          <a:spcPts val="0"/>
                        </a:spcAft>
                        <a:buNone/>
                      </a:pPr>
                      <a:r>
                        <a:rPr lang="en" sz="1200" dirty="0">
                          <a:solidFill>
                            <a:srgbClr val="2C2C2C"/>
                          </a:solidFill>
                          <a:latin typeface="Dosis"/>
                          <a:ea typeface="Dosis"/>
                          <a:cs typeface="Dosis"/>
                          <a:sym typeface="Dosis"/>
                        </a:rPr>
                        <a:t>Security Updates</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Clr>
                          <a:srgbClr val="2C2C2C"/>
                        </a:buClr>
                        <a:buSzPts val="1400"/>
                        <a:buFont typeface="Dosis"/>
                        <a:buNone/>
                      </a:pPr>
                      <a:r>
                        <a:rPr lang="en" sz="1200" dirty="0">
                          <a:solidFill>
                            <a:srgbClr val="2C2C2C"/>
                          </a:solidFill>
                          <a:latin typeface="Dosis"/>
                          <a:ea typeface="Dosis"/>
                          <a:cs typeface="Dosis"/>
                          <a:sym typeface="Dosis"/>
                        </a:rPr>
                        <a:t>Ensures that all software packages are up-to-date</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Clr>
                          <a:srgbClr val="2C2C2C"/>
                        </a:buClr>
                        <a:buSzPts val="1400"/>
                        <a:buFont typeface="Dosis"/>
                        <a:buNone/>
                      </a:pPr>
                      <a:r>
                        <a:rPr lang="en" sz="1200" dirty="0">
                          <a:solidFill>
                            <a:srgbClr val="2C2C2C"/>
                          </a:solidFill>
                          <a:latin typeface="Dosis"/>
                          <a:ea typeface="Dosis"/>
                          <a:cs typeface="Dosis"/>
                          <a:sym typeface="Dosis"/>
                        </a:rPr>
                        <a:t>Regularly run “dnf update”</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tc>
                  <a:txBody>
                    <a:bodyPr/>
                    <a:lstStyle/>
                    <a:p>
                      <a:pPr marL="0" lvl="0" indent="0" algn="ctr" rtl="0">
                        <a:spcBef>
                          <a:spcPts val="0"/>
                        </a:spcBef>
                        <a:spcAft>
                          <a:spcPts val="0"/>
                        </a:spcAft>
                        <a:buClr>
                          <a:srgbClr val="2C2C2C"/>
                        </a:buClr>
                        <a:buSzPts val="1400"/>
                        <a:buFont typeface="Dosis"/>
                        <a:buNone/>
                      </a:pPr>
                      <a:r>
                        <a:rPr lang="en-US" sz="1200" dirty="0">
                          <a:solidFill>
                            <a:srgbClr val="2C2C2C"/>
                          </a:solidFill>
                          <a:latin typeface="Dosis"/>
                          <a:ea typeface="Dosis"/>
                          <a:cs typeface="Dosis"/>
                          <a:sym typeface="Dosis"/>
                        </a:rPr>
                        <a:t>Protects against known vulnerabilities and ensures system stability</a:t>
                      </a:r>
                      <a:endParaRPr sz="1200" dirty="0">
                        <a:solidFill>
                          <a:srgbClr val="2C2C2C"/>
                        </a:solidFill>
                        <a:latin typeface="Dosis"/>
                        <a:ea typeface="Dosis"/>
                        <a:cs typeface="Dosis"/>
                        <a:sym typeface="Dosis"/>
                      </a:endParaRPr>
                    </a:p>
                  </a:txBody>
                  <a:tcPr marL="91425" marR="91425" marT="91425" marB="91425" anchor="ctr">
                    <a:lnL w="9525" cap="flat" cmpd="sng">
                      <a:solidFill>
                        <a:srgbClr val="2C2C2C"/>
                      </a:solidFill>
                      <a:prstDash val="solid"/>
                      <a:round/>
                      <a:headEnd type="none" w="sm" len="sm"/>
                      <a:tailEnd type="none" w="sm" len="sm"/>
                    </a:lnL>
                    <a:lnR w="9525" cap="flat" cmpd="sng">
                      <a:solidFill>
                        <a:srgbClr val="2C2C2C"/>
                      </a:solidFill>
                      <a:prstDash val="solid"/>
                      <a:round/>
                      <a:headEnd type="none" w="sm" len="sm"/>
                      <a:tailEnd type="none" w="sm" len="sm"/>
                    </a:lnR>
                    <a:lnT w="9525" cap="flat" cmpd="sng">
                      <a:solidFill>
                        <a:srgbClr val="2C2C2C"/>
                      </a:solidFill>
                      <a:prstDash val="solid"/>
                      <a:round/>
                      <a:headEnd type="none" w="sm" len="sm"/>
                      <a:tailEnd type="none" w="sm" len="sm"/>
                    </a:lnT>
                    <a:lnB w="9525" cap="flat" cmpd="sng">
                      <a:solidFill>
                        <a:srgbClr val="2C2C2C"/>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4"/>
        <p:cNvGrpSpPr/>
        <p:nvPr/>
      </p:nvGrpSpPr>
      <p:grpSpPr>
        <a:xfrm>
          <a:off x="0" y="0"/>
          <a:ext cx="0" cy="0"/>
          <a:chOff x="0" y="0"/>
          <a:chExt cx="0" cy="0"/>
        </a:xfrm>
      </p:grpSpPr>
      <p:sp>
        <p:nvSpPr>
          <p:cNvPr id="5736" name="Google Shape;5736;p48"/>
          <p:cNvSpPr txBox="1">
            <a:spLocks noGrp="1"/>
          </p:cNvSpPr>
          <p:nvPr>
            <p:ph type="title"/>
          </p:nvPr>
        </p:nvSpPr>
        <p:spPr>
          <a:xfrm>
            <a:off x="713100" y="620100"/>
            <a:ext cx="7717800" cy="5593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Network Settings</a:t>
            </a:r>
            <a:endParaRPr dirty="0"/>
          </a:p>
        </p:txBody>
      </p:sp>
      <p:graphicFrame>
        <p:nvGraphicFramePr>
          <p:cNvPr id="5737" name="Google Shape;5737;p48"/>
          <p:cNvGraphicFramePr/>
          <p:nvPr>
            <p:extLst>
              <p:ext uri="{D42A27DB-BD31-4B8C-83A1-F6EECF244321}">
                <p14:modId xmlns:p14="http://schemas.microsoft.com/office/powerpoint/2010/main" val="1700189835"/>
              </p:ext>
            </p:extLst>
          </p:nvPr>
        </p:nvGraphicFramePr>
        <p:xfrm>
          <a:off x="1316921" y="1762095"/>
          <a:ext cx="6068614" cy="1804064"/>
        </p:xfrm>
        <a:graphic>
          <a:graphicData uri="http://schemas.openxmlformats.org/drawingml/2006/table">
            <a:tbl>
              <a:tblPr>
                <a:noFill/>
                <a:tableStyleId>{A0C9E351-A246-459E-817C-0CA7930CB299}</a:tableStyleId>
              </a:tblPr>
              <a:tblGrid>
                <a:gridCol w="3033010">
                  <a:extLst>
                    <a:ext uri="{9D8B030D-6E8A-4147-A177-3AD203B41FA5}">
                      <a16:colId xmlns:a16="http://schemas.microsoft.com/office/drawing/2014/main" val="20000"/>
                    </a:ext>
                  </a:extLst>
                </a:gridCol>
                <a:gridCol w="3035604">
                  <a:extLst>
                    <a:ext uri="{9D8B030D-6E8A-4147-A177-3AD203B41FA5}">
                      <a16:colId xmlns:a16="http://schemas.microsoft.com/office/drawing/2014/main" val="20001"/>
                    </a:ext>
                  </a:extLst>
                </a:gridCol>
              </a:tblGrid>
              <a:tr h="451016">
                <a:tc>
                  <a:txBody>
                    <a:bodyPr/>
                    <a:lstStyle/>
                    <a:p>
                      <a:pPr marL="0" lvl="0" indent="0" algn="ctr" rtl="0">
                        <a:spcBef>
                          <a:spcPts val="0"/>
                        </a:spcBef>
                        <a:spcAft>
                          <a:spcPts val="0"/>
                        </a:spcAft>
                        <a:buNone/>
                      </a:pPr>
                      <a:r>
                        <a:rPr lang="en" sz="1300" dirty="0">
                          <a:solidFill>
                            <a:schemeClr val="dk1"/>
                          </a:solidFill>
                          <a:latin typeface="Nanum Gothic Coding"/>
                          <a:ea typeface="Nanum Gothic Coding"/>
                          <a:cs typeface="Nanum Gothic Coding"/>
                          <a:sym typeface="Nanum Gothic Coding"/>
                        </a:rPr>
                        <a:t>IPv4: 192.168.10.10</a:t>
                      </a:r>
                      <a:endParaRPr sz="1300" dirty="0">
                        <a:solidFill>
                          <a:schemeClr val="dk1"/>
                        </a:solidFill>
                        <a:latin typeface="Nanum Gothic Coding"/>
                        <a:ea typeface="Nanum Gothic Coding"/>
                        <a:cs typeface="Nanum Gothic Coding"/>
                        <a:sym typeface="Nanum Gothic Coding"/>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300" dirty="0">
                          <a:solidFill>
                            <a:schemeClr val="dk1"/>
                          </a:solidFill>
                          <a:latin typeface="Dosis"/>
                          <a:ea typeface="Dosis"/>
                          <a:cs typeface="Dosis"/>
                          <a:sym typeface="Dosis"/>
                        </a:rPr>
                        <a:t>IPv4: 192.168.10.25</a:t>
                      </a:r>
                      <a:endParaRPr sz="1300" dirty="0">
                        <a:solidFill>
                          <a:schemeClr val="dk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451016">
                <a:tc>
                  <a:txBody>
                    <a:bodyPr/>
                    <a:lstStyle/>
                    <a:p>
                      <a:pPr marL="0" lvl="0" indent="0" algn="ctr" rtl="0">
                        <a:spcBef>
                          <a:spcPts val="0"/>
                        </a:spcBef>
                        <a:spcAft>
                          <a:spcPts val="0"/>
                        </a:spcAft>
                        <a:buClr>
                          <a:srgbClr val="000000"/>
                        </a:buClr>
                        <a:buSzPts val="1100"/>
                        <a:buFont typeface="Arial"/>
                        <a:buNone/>
                      </a:pPr>
                      <a:r>
                        <a:rPr lang="en" sz="1300" dirty="0">
                          <a:solidFill>
                            <a:schemeClr val="dk1"/>
                          </a:solidFill>
                          <a:latin typeface="Nanum Gothic Coding"/>
                          <a:ea typeface="Nanum Gothic Coding"/>
                          <a:cs typeface="Nanum Gothic Coding"/>
                          <a:sym typeface="Nanum Gothic Coding"/>
                        </a:rPr>
                        <a:t>Subnet Mask: 255.255.255.0</a:t>
                      </a:r>
                      <a:endParaRPr sz="1300" dirty="0">
                        <a:solidFill>
                          <a:schemeClr val="dk1"/>
                        </a:solidFill>
                        <a:latin typeface="Nanum Gothic Coding"/>
                        <a:ea typeface="Nanum Gothic Coding"/>
                        <a:cs typeface="Nanum Gothic Coding"/>
                        <a:sym typeface="Nanum Gothic Coding"/>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300" dirty="0">
                          <a:solidFill>
                            <a:schemeClr val="dk1"/>
                          </a:solidFill>
                          <a:latin typeface="Dosis"/>
                          <a:ea typeface="Dosis"/>
                          <a:cs typeface="Dosis"/>
                          <a:sym typeface="Dosis"/>
                        </a:rPr>
                        <a:t>Subnet Mask: 255.255.2550</a:t>
                      </a:r>
                      <a:endParaRPr sz="1300" dirty="0">
                        <a:solidFill>
                          <a:schemeClr val="dk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451016">
                <a:tc>
                  <a:txBody>
                    <a:bodyPr/>
                    <a:lstStyle/>
                    <a:p>
                      <a:pPr marL="0" lvl="0" indent="0" algn="ctr" rtl="0">
                        <a:spcBef>
                          <a:spcPts val="0"/>
                        </a:spcBef>
                        <a:spcAft>
                          <a:spcPts val="0"/>
                        </a:spcAft>
                        <a:buClr>
                          <a:srgbClr val="000000"/>
                        </a:buClr>
                        <a:buSzPts val="1100"/>
                        <a:buFont typeface="Arial"/>
                        <a:buNone/>
                      </a:pPr>
                      <a:r>
                        <a:rPr lang="en" sz="1300" dirty="0">
                          <a:solidFill>
                            <a:schemeClr val="dk1"/>
                          </a:solidFill>
                          <a:latin typeface="Nanum Gothic Coding"/>
                          <a:ea typeface="Nanum Gothic Coding"/>
                          <a:cs typeface="Nanum Gothic Coding"/>
                          <a:sym typeface="Nanum Gothic Coding"/>
                        </a:rPr>
                        <a:t>Gateway: N/A</a:t>
                      </a:r>
                      <a:endParaRPr sz="1300" dirty="0">
                        <a:solidFill>
                          <a:schemeClr val="dk1"/>
                        </a:solidFill>
                        <a:latin typeface="Nanum Gothic Coding"/>
                        <a:ea typeface="Nanum Gothic Coding"/>
                        <a:cs typeface="Nanum Gothic Coding"/>
                        <a:sym typeface="Nanum Gothic Coding"/>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300" dirty="0">
                          <a:solidFill>
                            <a:schemeClr val="dk1"/>
                          </a:solidFill>
                          <a:latin typeface="Dosis"/>
                          <a:ea typeface="Dosis"/>
                          <a:cs typeface="Dosis"/>
                          <a:sym typeface="Dosis"/>
                        </a:rPr>
                        <a:t>Gateway: N/A</a:t>
                      </a:r>
                      <a:endParaRPr sz="1300" dirty="0">
                        <a:solidFill>
                          <a:schemeClr val="dk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451016">
                <a:tc>
                  <a:txBody>
                    <a:bodyPr/>
                    <a:lstStyle/>
                    <a:p>
                      <a:pPr marL="0" lvl="0" indent="0" algn="ctr" rtl="0">
                        <a:spcBef>
                          <a:spcPts val="0"/>
                        </a:spcBef>
                        <a:spcAft>
                          <a:spcPts val="0"/>
                        </a:spcAft>
                        <a:buClr>
                          <a:srgbClr val="000000"/>
                        </a:buClr>
                        <a:buSzPts val="1100"/>
                        <a:buFont typeface="Arial"/>
                        <a:buNone/>
                      </a:pPr>
                      <a:r>
                        <a:rPr lang="en" sz="1300" dirty="0">
                          <a:solidFill>
                            <a:schemeClr val="dk1"/>
                          </a:solidFill>
                          <a:latin typeface="Nanum Gothic Coding"/>
                          <a:ea typeface="Nanum Gothic Coding"/>
                          <a:cs typeface="Nanum Gothic Coding"/>
                          <a:sym typeface="Nanum Gothic Coding"/>
                        </a:rPr>
                        <a:t>DNS: 8.8.8.8</a:t>
                      </a:r>
                      <a:endParaRPr sz="1300" dirty="0">
                        <a:solidFill>
                          <a:schemeClr val="dk1"/>
                        </a:solidFill>
                        <a:latin typeface="Nanum Gothic Coding"/>
                        <a:ea typeface="Nanum Gothic Coding"/>
                        <a:cs typeface="Nanum Gothic Coding"/>
                        <a:sym typeface="Nanum Gothic Coding"/>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300" dirty="0">
                          <a:solidFill>
                            <a:schemeClr val="dk1"/>
                          </a:solidFill>
                          <a:latin typeface="Dosis"/>
                          <a:ea typeface="Dosis"/>
                          <a:cs typeface="Dosis"/>
                          <a:sym typeface="Dosis"/>
                        </a:rPr>
                        <a:t>DNS: 8.8.8.8</a:t>
                      </a:r>
                      <a:endParaRPr sz="1300" dirty="0">
                        <a:solidFill>
                          <a:schemeClr val="dk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sp>
        <p:nvSpPr>
          <p:cNvPr id="5740" name="Google Shape;5740;p48"/>
          <p:cNvSpPr txBox="1"/>
          <p:nvPr/>
        </p:nvSpPr>
        <p:spPr>
          <a:xfrm>
            <a:off x="1316921" y="1297368"/>
            <a:ext cx="2819700" cy="340800"/>
          </a:xfrm>
          <a:prstGeom prst="rect">
            <a:avLst/>
          </a:prstGeom>
          <a:solidFill>
            <a:schemeClr val="accent1"/>
          </a:solidFill>
          <a:ln w="9525" cap="flat" cmpd="sng">
            <a:solidFill>
              <a:schemeClr val="dk1"/>
            </a:solidFill>
            <a:prstDash val="solid"/>
            <a:round/>
            <a:headEnd type="none" w="sm" len="sm"/>
            <a:tailEnd type="none" w="sm" len="sm"/>
          </a:ln>
          <a:effectLst>
            <a:outerShdw dist="19050" dir="2460000" algn="bl" rotWithShape="0">
              <a:srgbClr val="000000"/>
            </a:outerShdw>
          </a:effectLst>
        </p:spPr>
        <p:txBody>
          <a:bodyPr spcFirstLastPara="1" wrap="square" lIns="36575" tIns="36575" rIns="36575" bIns="36575" anchor="t" anchorCtr="0">
            <a:noAutofit/>
          </a:bodyPr>
          <a:lstStyle/>
          <a:p>
            <a:pPr marL="0" lvl="0" indent="0" algn="ctr" rtl="0">
              <a:spcBef>
                <a:spcPts val="0"/>
              </a:spcBef>
              <a:spcAft>
                <a:spcPts val="0"/>
              </a:spcAft>
              <a:buNone/>
            </a:pPr>
            <a:r>
              <a:rPr lang="en" sz="2000" dirty="0">
                <a:solidFill>
                  <a:schemeClr val="dk1"/>
                </a:solidFill>
                <a:latin typeface="Nanum Gothic Coding"/>
                <a:ea typeface="Nanum Gothic Coding"/>
                <a:cs typeface="Nanum Gothic Coding"/>
                <a:sym typeface="Nanum Gothic Coding"/>
              </a:rPr>
              <a:t>Reverse Proxy</a:t>
            </a:r>
            <a:endParaRPr sz="2000" dirty="0">
              <a:solidFill>
                <a:schemeClr val="dk1"/>
              </a:solidFill>
              <a:latin typeface="Nanum Gothic Coding"/>
              <a:ea typeface="Nanum Gothic Coding"/>
              <a:cs typeface="Nanum Gothic Coding"/>
              <a:sym typeface="Nanum Gothic Coding"/>
            </a:endParaRPr>
          </a:p>
        </p:txBody>
      </p:sp>
      <p:sp>
        <p:nvSpPr>
          <p:cNvPr id="2" name="Google Shape;5740;p48">
            <a:extLst>
              <a:ext uri="{FF2B5EF4-FFF2-40B4-BE49-F238E27FC236}">
                <a16:creationId xmlns:a16="http://schemas.microsoft.com/office/drawing/2014/main" id="{B92DEE39-D976-A403-FB31-E25B72488208}"/>
              </a:ext>
            </a:extLst>
          </p:cNvPr>
          <p:cNvSpPr txBox="1"/>
          <p:nvPr/>
        </p:nvSpPr>
        <p:spPr>
          <a:xfrm>
            <a:off x="4565835" y="1297368"/>
            <a:ext cx="2819700" cy="340800"/>
          </a:xfrm>
          <a:prstGeom prst="rect">
            <a:avLst/>
          </a:prstGeom>
          <a:solidFill>
            <a:schemeClr val="accent1"/>
          </a:solidFill>
          <a:ln w="9525" cap="flat" cmpd="sng">
            <a:solidFill>
              <a:schemeClr val="dk1"/>
            </a:solidFill>
            <a:prstDash val="solid"/>
            <a:round/>
            <a:headEnd type="none" w="sm" len="sm"/>
            <a:tailEnd type="none" w="sm" len="sm"/>
          </a:ln>
          <a:effectLst>
            <a:outerShdw dist="19050" dir="2460000" algn="bl" rotWithShape="0">
              <a:srgbClr val="000000"/>
            </a:outerShdw>
          </a:effectLst>
        </p:spPr>
        <p:txBody>
          <a:bodyPr spcFirstLastPara="1" wrap="square" lIns="36575" tIns="36575" rIns="36575" bIns="36575" anchor="t" anchorCtr="0">
            <a:noAutofit/>
          </a:bodyPr>
          <a:lstStyle/>
          <a:p>
            <a:pPr marL="0" lvl="0" indent="0" algn="ctr" rtl="0">
              <a:spcBef>
                <a:spcPts val="0"/>
              </a:spcBef>
              <a:spcAft>
                <a:spcPts val="0"/>
              </a:spcAft>
              <a:buNone/>
            </a:pPr>
            <a:r>
              <a:rPr lang="en" sz="2000" dirty="0">
                <a:solidFill>
                  <a:schemeClr val="dk1"/>
                </a:solidFill>
                <a:latin typeface="Nanum Gothic Coding"/>
                <a:ea typeface="Nanum Gothic Coding"/>
                <a:cs typeface="Nanum Gothic Coding"/>
                <a:sym typeface="Nanum Gothic Coding"/>
              </a:rPr>
              <a:t>Web Server </a:t>
            </a:r>
            <a:endParaRPr sz="2000" dirty="0">
              <a:solidFill>
                <a:schemeClr val="dk1"/>
              </a:solidFill>
              <a:latin typeface="Nanum Gothic Coding"/>
              <a:ea typeface="Nanum Gothic Coding"/>
              <a:cs typeface="Nanum Gothic Coding"/>
              <a:sym typeface="Nanum Gothic Coding"/>
            </a:endParaRPr>
          </a:p>
        </p:txBody>
      </p:sp>
      <p:sp>
        <p:nvSpPr>
          <p:cNvPr id="6" name="TextBox 5">
            <a:extLst>
              <a:ext uri="{FF2B5EF4-FFF2-40B4-BE49-F238E27FC236}">
                <a16:creationId xmlns:a16="http://schemas.microsoft.com/office/drawing/2014/main" id="{38E55C64-FF86-E9D2-BC07-FFEBDA93C6F5}"/>
              </a:ext>
            </a:extLst>
          </p:cNvPr>
          <p:cNvSpPr txBox="1"/>
          <p:nvPr/>
        </p:nvSpPr>
        <p:spPr>
          <a:xfrm>
            <a:off x="1316921" y="3781697"/>
            <a:ext cx="6068614" cy="523220"/>
          </a:xfrm>
          <a:prstGeom prst="rect">
            <a:avLst/>
          </a:prstGeom>
          <a:noFill/>
        </p:spPr>
        <p:txBody>
          <a:bodyPr wrap="square" rtlCol="0">
            <a:spAutoFit/>
          </a:bodyPr>
          <a:lstStyle/>
          <a:p>
            <a:r>
              <a:rPr lang="en-US" b="1" dirty="0"/>
              <a:t>IP Forwarding Enabled</a:t>
            </a:r>
            <a:r>
              <a:rPr lang="en-US" dirty="0"/>
              <a:t>: Ensures network traffic is properly forwarded between the two servers.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54"/>
        <p:cNvGrpSpPr/>
        <p:nvPr/>
      </p:nvGrpSpPr>
      <p:grpSpPr>
        <a:xfrm>
          <a:off x="0" y="0"/>
          <a:ext cx="0" cy="0"/>
          <a:chOff x="0" y="0"/>
          <a:chExt cx="0" cy="0"/>
        </a:xfrm>
      </p:grpSpPr>
      <p:pic>
        <p:nvPicPr>
          <p:cNvPr id="2" name="Picture 1">
            <a:extLst>
              <a:ext uri="{FF2B5EF4-FFF2-40B4-BE49-F238E27FC236}">
                <a16:creationId xmlns:a16="http://schemas.microsoft.com/office/drawing/2014/main" id="{CB27AB5D-AFEA-E27D-BEED-81B2BB2F25CD}"/>
              </a:ext>
            </a:extLst>
          </p:cNvPr>
          <p:cNvPicPr>
            <a:picLocks noChangeAspect="1"/>
          </p:cNvPicPr>
          <p:nvPr/>
        </p:nvPicPr>
        <p:blipFill>
          <a:blip r:embed="rId3"/>
          <a:stretch>
            <a:fillRect/>
          </a:stretch>
        </p:blipFill>
        <p:spPr>
          <a:xfrm>
            <a:off x="506185" y="698862"/>
            <a:ext cx="8206741" cy="39911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22"/>
        <p:cNvGrpSpPr/>
        <p:nvPr/>
      </p:nvGrpSpPr>
      <p:grpSpPr>
        <a:xfrm>
          <a:off x="0" y="0"/>
          <a:ext cx="0" cy="0"/>
          <a:chOff x="0" y="0"/>
          <a:chExt cx="0" cy="0"/>
        </a:xfrm>
      </p:grpSpPr>
      <p:pic>
        <p:nvPicPr>
          <p:cNvPr id="3" name="Picture 2">
            <a:extLst>
              <a:ext uri="{FF2B5EF4-FFF2-40B4-BE49-F238E27FC236}">
                <a16:creationId xmlns:a16="http://schemas.microsoft.com/office/drawing/2014/main" id="{94EE0491-73AE-E4CA-4953-F9593D25C63F}"/>
              </a:ext>
            </a:extLst>
          </p:cNvPr>
          <p:cNvPicPr>
            <a:picLocks noChangeAspect="1"/>
          </p:cNvPicPr>
          <p:nvPr/>
        </p:nvPicPr>
        <p:blipFill>
          <a:blip r:embed="rId3"/>
          <a:stretch>
            <a:fillRect/>
          </a:stretch>
        </p:blipFill>
        <p:spPr>
          <a:xfrm>
            <a:off x="421277" y="657191"/>
            <a:ext cx="8301445" cy="402012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22"/>
        <p:cNvGrpSpPr/>
        <p:nvPr/>
      </p:nvGrpSpPr>
      <p:grpSpPr>
        <a:xfrm>
          <a:off x="0" y="0"/>
          <a:ext cx="0" cy="0"/>
          <a:chOff x="0" y="0"/>
          <a:chExt cx="0" cy="0"/>
        </a:xfrm>
      </p:grpSpPr>
      <p:pic>
        <p:nvPicPr>
          <p:cNvPr id="6" name="Picture 5">
            <a:extLst>
              <a:ext uri="{FF2B5EF4-FFF2-40B4-BE49-F238E27FC236}">
                <a16:creationId xmlns:a16="http://schemas.microsoft.com/office/drawing/2014/main" id="{4BB0909A-533E-0DA4-264A-A3A73890BB59}"/>
              </a:ext>
            </a:extLst>
          </p:cNvPr>
          <p:cNvPicPr>
            <a:picLocks noChangeAspect="1"/>
          </p:cNvPicPr>
          <p:nvPr/>
        </p:nvPicPr>
        <p:blipFill>
          <a:blip r:embed="rId3"/>
          <a:stretch>
            <a:fillRect/>
          </a:stretch>
        </p:blipFill>
        <p:spPr>
          <a:xfrm>
            <a:off x="424543" y="662056"/>
            <a:ext cx="8294914" cy="4099559"/>
          </a:xfrm>
          <a:prstGeom prst="rect">
            <a:avLst/>
          </a:prstGeom>
        </p:spPr>
      </p:pic>
    </p:spTree>
    <p:extLst>
      <p:ext uri="{BB962C8B-B14F-4D97-AF65-F5344CB8AC3E}">
        <p14:creationId xmlns:p14="http://schemas.microsoft.com/office/powerpoint/2010/main" val="4120039437"/>
      </p:ext>
    </p:extLst>
  </p:cSld>
  <p:clrMapOvr>
    <a:masterClrMapping/>
  </p:clrMapOvr>
</p:sld>
</file>

<file path=ppt/theme/theme1.xml><?xml version="1.0" encoding="utf-8"?>
<a:theme xmlns:a="http://schemas.openxmlformats.org/drawingml/2006/main" name=" Retro Internet Aesthetic Interface Theme for Marketing Infographics by Slidesgo">
  <a:themeElements>
    <a:clrScheme name="Simple Light">
      <a:dk1>
        <a:srgbClr val="000000"/>
      </a:dk1>
      <a:lt1>
        <a:srgbClr val="D9D9D9"/>
      </a:lt1>
      <a:dk2>
        <a:srgbClr val="FCFCFC"/>
      </a:dk2>
      <a:lt2>
        <a:srgbClr val="9DC6F8"/>
      </a:lt2>
      <a:accent1>
        <a:srgbClr val="F288B9"/>
      </a:accent1>
      <a:accent2>
        <a:srgbClr val="6B5E8D"/>
      </a:accent2>
      <a:accent3>
        <a:srgbClr val="8E7CC3"/>
      </a:accent3>
      <a:accent4>
        <a:srgbClr val="999999"/>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663</Words>
  <Application>Microsoft Office PowerPoint</Application>
  <PresentationFormat>On-screen Show (16:9)</PresentationFormat>
  <Paragraphs>108</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Anaheim</vt:lpstr>
      <vt:lpstr>Dosis</vt:lpstr>
      <vt:lpstr>Nanum Gothic Coding</vt:lpstr>
      <vt:lpstr>Roboto Condensed Light</vt:lpstr>
      <vt:lpstr> Retro Internet Aesthetic Interface Theme for Marketing Infographics by Slidesgo</vt:lpstr>
      <vt:lpstr>Building a Reverse Proxy Server Using Fedora Server 40 on Virtual Machines</vt:lpstr>
      <vt:lpstr>Introduction to Reverse Proxy</vt:lpstr>
      <vt:lpstr>Server Hardware Requirements</vt:lpstr>
      <vt:lpstr>Software Installed</vt:lpstr>
      <vt:lpstr>Security Configurations</vt:lpstr>
      <vt:lpstr>Network Settings</vt:lpstr>
      <vt:lpstr>PowerPoint Presentation</vt:lpstr>
      <vt:lpstr>PowerPoint Presentation</vt:lpstr>
      <vt:lpstr>PowerPoint Presentation</vt:lpstr>
      <vt:lpstr>Maintanence and Monitoring</vt:lpstr>
      <vt:lpstr>Troubleshooting?</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Adrian Magno</cp:lastModifiedBy>
  <cp:revision>4</cp:revision>
  <dcterms:modified xsi:type="dcterms:W3CDTF">2024-10-04T21:43:52Z</dcterms:modified>
</cp:coreProperties>
</file>