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715f66c012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715f66c012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Yafreisi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Filtered search data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Incorporated D3 Tooltips in line graph (will see when go to site)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15f66c012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15f66c012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 tooltips for scatter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 examining variables according to year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7f20ae5f3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7f20ae5f3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Zohna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f20ae5f33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7f20ae5f3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Zohna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15f66c012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15f66c012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Aizel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15f66c012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15f66c012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Aizel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15f66c012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15f66c012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Angelica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f20ae5f33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f20ae5f33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Angelica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15f66c012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715f66c012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Angelica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f20ae5f33_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7f20ae5f33_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Zohna-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flask to render our index.html template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problems with this as we were first confused about the use of flash (spent like 3 days on this)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more time would’ve added more routes to store data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15f66c012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715f66c012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Aizel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715f66c012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715f66c012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multiple Css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Helped developed style of dashboard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Yafreisi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0" y="1613825"/>
            <a:ext cx="60552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Causes of Death Analysis 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0" y="3505800"/>
            <a:ext cx="91440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Yafreisi Basilio, Zohna Jones, Aizel Magsino, Angelica Vizcaino 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/>
          <p:nvPr>
            <p:ph type="title"/>
          </p:nvPr>
        </p:nvSpPr>
        <p:spPr>
          <a:xfrm>
            <a:off x="1166950" y="212900"/>
            <a:ext cx="70305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pic>
        <p:nvPicPr>
          <p:cNvPr id="337" name="Google Shape;3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850" y="799650"/>
            <a:ext cx="5693776" cy="162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2"/>
          <p:cNvPicPr preferRelativeResize="0"/>
          <p:nvPr/>
        </p:nvPicPr>
        <p:blipFill rotWithShape="1">
          <a:blip r:embed="rId4">
            <a:alphaModFix/>
          </a:blip>
          <a:srcRect b="25890" l="11738" r="13684" t="22861"/>
          <a:stretch/>
        </p:blipFill>
        <p:spPr>
          <a:xfrm>
            <a:off x="1457138" y="2517450"/>
            <a:ext cx="6027197" cy="2329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/>
          <p:nvPr>
            <p:ph type="title"/>
          </p:nvPr>
        </p:nvSpPr>
        <p:spPr>
          <a:xfrm>
            <a:off x="1129600" y="163150"/>
            <a:ext cx="7030500" cy="7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 Continued  </a:t>
            </a:r>
            <a:endParaRPr/>
          </a:p>
        </p:txBody>
      </p:sp>
      <p:pic>
        <p:nvPicPr>
          <p:cNvPr id="344" name="Google Shape;344;p23"/>
          <p:cNvPicPr preferRelativeResize="0"/>
          <p:nvPr/>
        </p:nvPicPr>
        <p:blipFill rotWithShape="1">
          <a:blip r:embed="rId3">
            <a:alphaModFix/>
          </a:blip>
          <a:srcRect b="3573" l="11534" r="12633" t="8414"/>
          <a:stretch/>
        </p:blipFill>
        <p:spPr>
          <a:xfrm>
            <a:off x="1129600" y="1288450"/>
            <a:ext cx="3931747" cy="2566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6422" y="1172275"/>
            <a:ext cx="3703030" cy="2798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"/>
          <p:cNvSpPr txBox="1"/>
          <p:nvPr>
            <p:ph type="title"/>
          </p:nvPr>
        </p:nvSpPr>
        <p:spPr>
          <a:xfrm>
            <a:off x="624050" y="191925"/>
            <a:ext cx="70305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Trends</a:t>
            </a:r>
            <a:endParaRPr/>
          </a:p>
        </p:txBody>
      </p:sp>
      <p:sp>
        <p:nvSpPr>
          <p:cNvPr id="351" name="Google Shape;351;p24"/>
          <p:cNvSpPr txBox="1"/>
          <p:nvPr>
            <p:ph idx="1" type="body"/>
          </p:nvPr>
        </p:nvSpPr>
        <p:spPr>
          <a:xfrm>
            <a:off x="1192050" y="815625"/>
            <a:ext cx="7861500" cy="43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None of the variables explored contribute alone to the number of deaths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Most of the states per capita income for all years shows that although, income increases slightly. deaths are only slightly increasing 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Relative to each state, obesity rates don’t change significantly per year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Number of deaths nationally increase every year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5"/>
          <p:cNvSpPr txBox="1"/>
          <p:nvPr>
            <p:ph type="title"/>
          </p:nvPr>
        </p:nvSpPr>
        <p:spPr>
          <a:xfrm>
            <a:off x="1212200" y="175575"/>
            <a:ext cx="70305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Comments</a:t>
            </a:r>
            <a:endParaRPr/>
          </a:p>
        </p:txBody>
      </p:sp>
      <p:sp>
        <p:nvSpPr>
          <p:cNvPr id="357" name="Google Shape;357;p25"/>
          <p:cNvSpPr txBox="1"/>
          <p:nvPr>
            <p:ph idx="1" type="body"/>
          </p:nvPr>
        </p:nvSpPr>
        <p:spPr>
          <a:xfrm>
            <a:off x="534950" y="1357925"/>
            <a:ext cx="8385000" cy="3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Great Learning experience, for the future we would narrow down more variables, focus more on the visualizations.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With More time:</a:t>
            </a:r>
            <a:r>
              <a:rPr lang="en" sz="2400"/>
              <a:t> We considered adding dropdowns that enable the user to select and filter out the graphs as well as another js library.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280875" y="669700"/>
            <a:ext cx="7030500" cy="6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0" y="1364200"/>
            <a:ext cx="9067500" cy="37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Scientists are constantly trying to find out what factors leads to death whether it be behavioral, environmental, or financial.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Goal:</a:t>
            </a:r>
            <a:r>
              <a:rPr lang="en" sz="2000"/>
              <a:t> A</a:t>
            </a:r>
            <a:r>
              <a:rPr lang="en" sz="2000"/>
              <a:t>nalyze the relationship between tobacco use, obesity, and income on the number of deaths per state and on a national level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Hypothesis:</a:t>
            </a:r>
            <a:r>
              <a:rPr lang="en" sz="2000"/>
              <a:t> Obesity, Tobacco, and income are all positively correlated factors to number of deaths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Variables for Exploration: </a:t>
            </a:r>
            <a:r>
              <a:rPr lang="en" sz="2000"/>
              <a:t>Tobacco Use %, Obesity %, Per Capita Income, Number of Deaths 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667425"/>
            <a:ext cx="7030500" cy="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Worked/What Didn’t Work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12500" y="1597875"/>
            <a:ext cx="8848200" cy="3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Didn’t Work: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Scope of our project was too big at first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Too many variables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Too broad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Constantly had to adjust timeline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Dropdown/Filter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Visualization Issues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Connecting filtered chart to d3 scatter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Worked: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Flask (after many days and figuring out)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D3 (after many attempts)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Index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881950" y="0"/>
            <a:ext cx="70305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Cleaning/Database Process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229675" y="836650"/>
            <a:ext cx="7989300" cy="9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Extracting raw data csv files and importing to jupyter notebook using pandas to transform the data. We selected 3 columns from each of the 6 datasets to use in our final dataset for this project. </a:t>
            </a:r>
            <a:endParaRPr sz="1600"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675" y="2055509"/>
            <a:ext cx="6256274" cy="2968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88475"/>
            <a:ext cx="7809600" cy="10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Cleaning/Database Process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600">
                <a:latin typeface="Nunito"/>
                <a:ea typeface="Nunito"/>
                <a:cs typeface="Nunito"/>
                <a:sym typeface="Nunito"/>
              </a:rPr>
              <a:t>Once the datasets were transformed, we merged all datasets and load them to the PostgreSQL Database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275" y="2013630"/>
            <a:ext cx="7593275" cy="203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2249" y="3847725"/>
            <a:ext cx="5826775" cy="127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050" y="1231850"/>
            <a:ext cx="7809500" cy="8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833400" y="70325"/>
            <a:ext cx="7030500" cy="7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775" y="666250"/>
            <a:ext cx="5580199" cy="4349251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8"/>
          <p:cNvSpPr txBox="1"/>
          <p:nvPr/>
        </p:nvSpPr>
        <p:spPr>
          <a:xfrm>
            <a:off x="248725" y="1909925"/>
            <a:ext cx="11637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PostgreSql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1166950" y="262675"/>
            <a:ext cx="70305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</a:t>
            </a:r>
            <a:endParaRPr/>
          </a:p>
        </p:txBody>
      </p:sp>
      <p:pic>
        <p:nvPicPr>
          <p:cNvPr id="319" name="Google Shape;3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925" y="1169425"/>
            <a:ext cx="8278975" cy="381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1189825" y="227325"/>
            <a:ext cx="7030500" cy="12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Challenges we found doing the index was adding multiple </a:t>
            </a:r>
            <a:r>
              <a:rPr b="0" lang="en" sz="1800"/>
              <a:t>visualizations,</a:t>
            </a:r>
            <a:r>
              <a:rPr b="0" lang="en" sz="1800"/>
              <a:t> adding spaces, differentiating class ids</a:t>
            </a:r>
            <a:endParaRPr b="0" sz="1800"/>
          </a:p>
        </p:txBody>
      </p:sp>
      <p:pic>
        <p:nvPicPr>
          <p:cNvPr id="325" name="Google Shape;3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00375"/>
            <a:ext cx="4944625" cy="374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type="title"/>
          </p:nvPr>
        </p:nvSpPr>
        <p:spPr>
          <a:xfrm>
            <a:off x="1191825" y="125825"/>
            <a:ext cx="7030500" cy="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</p:txBody>
      </p:sp>
      <p:pic>
        <p:nvPicPr>
          <p:cNvPr id="331" name="Google Shape;3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175" y="796200"/>
            <a:ext cx="5982626" cy="434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