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5f66c01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5f66c01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search data (app.js)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f20ae5f3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f20ae5f3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Number of Deaths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15f66c01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15f66c01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f21f5de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f21f5de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f20ae5f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f20ae5f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15f66c01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15f66c01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f20ae5f3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f20ae5f3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5f66c0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5f66c0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f20ae5f33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f20ae5f33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5f66c01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5f66c01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f20ae5f3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f20ae5f3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5f66c01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5f66c01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20ae5f33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20ae5f3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flask to render our index.html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problems with this as we were first confused about the use of flash (spent like 3 days on this)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more time would’ve added more routes to store data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5f66c01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5f66c01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5f66c0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5f66c0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multiple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Helped developed style of dashboard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nchs/data-visualization/mortality-leading-causes/index_2.htm" TargetMode="External"/><Relationship Id="rId4" Type="http://schemas.openxmlformats.org/officeDocument/2006/relationships/hyperlink" Target="https://www.americashealthrankings.org/explore/annual/measure/Smoking/" TargetMode="External"/><Relationship Id="rId11" Type="http://schemas.openxmlformats.org/officeDocument/2006/relationships/hyperlink" Target="https://www.health.ny.gov/diseases/chronic/ageadj.htm" TargetMode="External"/><Relationship Id="rId10" Type="http://schemas.openxmlformats.org/officeDocument/2006/relationships/hyperlink" Target="https://www.niaaa.nih.gov/publications/brochures-and-fact-sheets/alcohol-facts-and-statistics#:~:text=" TargetMode="External"/><Relationship Id="rId12" Type="http://schemas.openxmlformats.org/officeDocument/2006/relationships/hyperlink" Target="https://health.mo.gov/data/mica/CDP_MICA/AARate.html" TargetMode="External"/><Relationship Id="rId9" Type="http://schemas.openxmlformats.org/officeDocument/2006/relationships/hyperlink" Target="https://pubs.niaaa.nih.gov/publications/surveillance110/CONS16.htm#top" TargetMode="External"/><Relationship Id="rId5" Type="http://schemas.openxmlformats.org/officeDocument/2006/relationships/hyperlink" Target="https://pubs.niaaa.nih.gov/publications/surveillance110/tab4-1_16.htm" TargetMode="External"/><Relationship Id="rId6" Type="http://schemas.openxmlformats.org/officeDocument/2006/relationships/hyperlink" Target="https://chronicdata.cdc.gov/Nutrition-Physical-Activity-and-Obesity/Nutrition-Physical-Activity-and-Obesity-Behavioral/hn4x-zwk7/data" TargetMode="External"/><Relationship Id="rId7" Type="http://schemas.openxmlformats.org/officeDocument/2006/relationships/hyperlink" Target="https://apps.bea.gov/itable/iTable.cfm?ReqID=70&amp;step=1" TargetMode="External"/><Relationship Id="rId8" Type="http://schemas.openxmlformats.org/officeDocument/2006/relationships/hyperlink" Target="https://www.cdc.gov/mmwr/preview/mmwrhtml/su6304a2.htm#tab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613825"/>
            <a:ext cx="605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3505800"/>
            <a:ext cx="914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Yafreisi Basilio, Zohna Jones, Aizel Magsino, Angelica Vizcaino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50" y="799650"/>
            <a:ext cx="5693776" cy="16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64997" l="0" r="36684" t="0"/>
          <a:stretch/>
        </p:blipFill>
        <p:spPr>
          <a:xfrm>
            <a:off x="74075" y="2487075"/>
            <a:ext cx="3429000" cy="25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 rotWithShape="1">
          <a:blip r:embed="rId5">
            <a:alphaModFix/>
          </a:blip>
          <a:srcRect b="0" l="0" r="0" t="34357"/>
          <a:stretch/>
        </p:blipFill>
        <p:spPr>
          <a:xfrm>
            <a:off x="3545425" y="2487075"/>
            <a:ext cx="5535074" cy="25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r>
              <a:rPr lang="en"/>
              <a:t>Continued  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3">
            <a:alphaModFix/>
          </a:blip>
          <a:srcRect b="25890" l="11738" r="13684" t="22861"/>
          <a:stretch/>
        </p:blipFill>
        <p:spPr>
          <a:xfrm>
            <a:off x="1317838" y="718400"/>
            <a:ext cx="6027197" cy="232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050" y="2899825"/>
            <a:ext cx="60271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3573" l="11534" r="12633" t="8414"/>
          <a:stretch/>
        </p:blipFill>
        <p:spPr>
          <a:xfrm>
            <a:off x="1129600" y="831250"/>
            <a:ext cx="4401005" cy="287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250" y="713325"/>
            <a:ext cx="3308601" cy="41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72" y="865350"/>
            <a:ext cx="3703030" cy="279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4">
            <a:alphaModFix/>
          </a:blip>
          <a:srcRect b="0" l="0" r="5651" t="0"/>
          <a:stretch/>
        </p:blipFill>
        <p:spPr>
          <a:xfrm>
            <a:off x="4914200" y="762000"/>
            <a:ext cx="3855151" cy="414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624050" y="191925"/>
            <a:ext cx="7030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192050" y="815625"/>
            <a:ext cx="7861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None of the variables explored contribute alone to the number of deaths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 states per capita income for all years shows that although income increases slightly, deaths are only slightly increasing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Relative to each state, obesity rates don’t change significantly per year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deaths nationally increase every year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667425"/>
            <a:ext cx="70305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Worked/What Didn’t Work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12500" y="1597875"/>
            <a:ext cx="88482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our project was too big at first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broad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Constantly had to adjust timeline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filtered chart to d3 scatter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Worked: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(after many days and figuring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 (after many attempts)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Index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212200" y="175575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Comments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534950" y="1357925"/>
            <a:ext cx="83850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Great Learning experience, for the future we would narrow down more variables, focus more on the visualizations.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With More time:</a:t>
            </a:r>
            <a:r>
              <a:rPr lang="en" sz="2400"/>
              <a:t> We considered adding dropdowns that enable the user to select and filter out the graphs as well as another js library.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80875" y="669700"/>
            <a:ext cx="703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1364200"/>
            <a:ext cx="90675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Scientists are constantly trying to find out what factors leads to death whether it be behavioral, environmental, or financial.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Goal:</a:t>
            </a:r>
            <a:r>
              <a:rPr lang="en" sz="2000"/>
              <a:t> A</a:t>
            </a:r>
            <a:r>
              <a:rPr lang="en" sz="2000"/>
              <a:t>nalyze the relationship between tobacco use, obesity, and income on the number of deaths per state and on a national level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Hypothesis:</a:t>
            </a:r>
            <a:r>
              <a:rPr lang="en" sz="2000"/>
              <a:t> Obesity, Tobacco, and income are all positively correlated factors to number of deaths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Variables for Exploration: </a:t>
            </a:r>
            <a:r>
              <a:rPr lang="en" sz="2000"/>
              <a:t>Tobacco Use %, Obesity %, Per Capita Income, Number of Deaths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113900"/>
            <a:ext cx="78873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Leading Causes of Death (for death rates):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https://www.cdc.gov/nchs/data-visualization/mortality-leading-causes/index_2.htm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Factors Tobacco Use (tobacco percentage):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https://www.americashealthrankings.org/explore/annual/measure/Smoking/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Alcohol (consumption by alcohol):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https://pubs.niaaa.nih.gov/publications/surveillance110/tab4-1_16.htm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Obesity (obesity rate percentage):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https://chronicdata.cdc.gov/Nutrition-Physical-Activity-and-Obesity/Nutrition-Physical-Activity-and-Obesity-Behavioral/hn4x-zwk7/data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Personal Income by state: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https://apps.bea.gov/itable/iTable.cfm?ReqID=70&amp;step=1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Notes: Mortality and causal links to behavioral factors: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https://www.cdc.gov/mmwr/preview/mmwrhtml/su6304a2.htm#tab3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Alcohol consumption (national, state, regional):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https://pubs.niaaa.nih.gov/publications/surveillance110/CONS16.htm#top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https://www.niaaa.nih.gov/publications/brochures-and-fact-sheets/alcohol-facts-and-statistics#:~:text=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 Adjusted Death Rate: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https://www.health.ny.gov/diseases/chronic/ageadj.htm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https://health.mo.gov/data/mica/CDP_MICA/AARate.html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81950" y="0"/>
            <a:ext cx="7030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29675" y="836650"/>
            <a:ext cx="79893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Extracting raw data csv files and importing to jupyter notebook using pandas to transform the data. We selected 3 columns from each of the 6 datasets to use in our final dataset for this project. </a:t>
            </a:r>
            <a:endParaRPr sz="1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75" y="2055509"/>
            <a:ext cx="6256274" cy="296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88475"/>
            <a:ext cx="78096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Once the datasets were transformed, we merged all datasets and load them to the PostgreSQL Database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" y="2013630"/>
            <a:ext cx="7593275" cy="203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49" y="3847725"/>
            <a:ext cx="5826775" cy="1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50" y="1231850"/>
            <a:ext cx="780950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33400" y="70325"/>
            <a:ext cx="70305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75" y="666250"/>
            <a:ext cx="5580199" cy="43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248725" y="1909925"/>
            <a:ext cx="1163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PostgreSql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66950" y="262675"/>
            <a:ext cx="70305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1169425"/>
            <a:ext cx="8278975" cy="38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189825" y="227325"/>
            <a:ext cx="70305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Challenges we found doing the index was adding multiple </a:t>
            </a:r>
            <a:r>
              <a:rPr b="0" lang="en" sz="1800"/>
              <a:t>visualizations,</a:t>
            </a:r>
            <a:r>
              <a:rPr b="0" lang="en" sz="1800"/>
              <a:t> adding spaces, differentiating class ids</a:t>
            </a:r>
            <a:endParaRPr b="0" sz="18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0375"/>
            <a:ext cx="4944625" cy="37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191825" y="12582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75" y="796200"/>
            <a:ext cx="5982626" cy="43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