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324" r:id="rId16"/>
    <p:sldId id="272" r:id="rId17"/>
    <p:sldId id="274" r:id="rId18"/>
  </p:sldIdLst>
  <p:sldSz cx="9144000" cy="5143500"/>
  <p:notesSz cx="6858000" cy="9144000"/>
  <p:embeddedFontLst>
    <p:embeddedFont>
      <p:font typeface="Bitter"/>
      <p:regular r:id="rId23"/>
    </p:embeddedFont>
    <p:embeddedFont>
      <p:font typeface="Inter" panose="02000503000000020004"/>
      <p:regular r:id="rId24"/>
    </p:embeddedFont>
    <p:embeddedFont>
      <p:font typeface="Bitter SemiBold"/>
      <p:bold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than Sha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24d01c46007_0_3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24d01c46007_0_3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font small. make it big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presentation feedback: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and now anubha takes over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shreya. 2: more efficient than what?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our overall goal is to crop planning dss. tomato is multi harvest crop. harvesting means going to market, no storage capacity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transitions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5. problem; other more resources, time complexity, real humans, real needs,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details</a:t>
            </a:r>
            <a:r>
              <a:rPr lang="en-GB"/>
              <a:t> about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6. presenting the methods in a certain order. implemented concurrently. more info abt policies and include stuff while introducing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7. pseudocode visualization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8. results: mention how many agents, states, actions,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interpretation. why is it better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2f0c4b92c50_0_6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2f0c4b92c50_0_6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2f0dd2ab4bb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2f0dd2ab4bb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g2f0dd2ab4bb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0" name="Google Shape;1640;g2f0dd2ab4bb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choose color</a:t>
            </a:r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9" name="Google Shape;19379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0" name="Google Shape;19380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3" name="Shape 1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Google Shape;1674;ge207fd22f2_0_4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5" name="Google Shape;1675;ge207fd22f2_0_4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6" name="Google Shape;1906;ge207fd22f2_0_5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7" name="Google Shape;1907;ge207fd22f2_0_5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2f0c4b92c50_0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2f0c4b92c50_0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e1d838b627_4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e1d838b627_4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2 point?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is our work important?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g2ef8065511c_0_6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9" name="Google Shape;1229;g2ef8065511c_0_6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350000"/>
              </a:buClr>
              <a:buSzPts val="1700"/>
              <a:buFont typeface="Inter" panose="02000503000000020004"/>
              <a:buChar char="●"/>
            </a:pPr>
            <a:r>
              <a:rPr lang="en-GB" sz="1700">
                <a:solidFill>
                  <a:srgbClr val="350000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Challenges in current MARL literatures; rarely applicable to a farmer setting</a:t>
            </a:r>
            <a:endParaRPr lang="en-GB" sz="1700">
              <a:solidFill>
                <a:srgbClr val="350000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2ef8065511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2ef8065511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bold, big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Crop planning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multi-harvest</a:t>
            </a:r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2ef8065511c_0_2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3" name="Google Shape;1383;g2ef8065511c_0_2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arrow black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have to be careful that the number of combinations is not too complicated to compute. </a:t>
            </a:r>
            <a:r>
              <a:rPr lang="en-GB">
                <a:solidFill>
                  <a:schemeClr val="dk1"/>
                </a:solidFill>
              </a:rPr>
              <a:t>Even though there are a lot of possible situations, the way these situations change is often straightforward and predictable.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_____________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Problem: combinatorial states (possibly combined with the previous slide?)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CH~ we can note many possible items in the cross product are not actually reachable since we can’t go backwards in time, have constraints on crop sequences, etc.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Create an optimization-based decision support tool that provides crop planning advice to farmers based on market price data, factoring in long-term soil fertility and farmers’ skill levels, and other application-specific constraints.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2ef3ac9efa3_2_2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6" name="Google Shape;1446;g2ef3ac9efa3_2_2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ef8065511c_0_3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ef8065511c_0_3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g2f0c4b92c50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8" name="Google Shape;1608;g2f0c4b92c50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747500" y="539500"/>
            <a:ext cx="5649000" cy="2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2292750" y="2719900"/>
            <a:ext cx="45585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1"/>
          <p:cNvSpPr txBox="1"/>
          <p:nvPr>
            <p:ph type="title" hasCustomPrompt="1"/>
          </p:nvPr>
        </p:nvSpPr>
        <p:spPr>
          <a:xfrm>
            <a:off x="713225" y="1333950"/>
            <a:ext cx="48837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97" name="Google Shape;597;p11"/>
          <p:cNvSpPr txBox="1"/>
          <p:nvPr>
            <p:ph type="subTitle" idx="1"/>
          </p:nvPr>
        </p:nvSpPr>
        <p:spPr>
          <a:xfrm>
            <a:off x="713225" y="2197350"/>
            <a:ext cx="48837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98" name="Google Shape;598;p11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2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3"/>
          <p:cNvSpPr txBox="1"/>
          <p:nvPr>
            <p:ph type="subTitle" idx="1"/>
          </p:nvPr>
        </p:nvSpPr>
        <p:spPr>
          <a:xfrm>
            <a:off x="725808" y="2381100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13"/>
          <p:cNvSpPr txBox="1"/>
          <p:nvPr>
            <p:ph type="subTitle" idx="2"/>
          </p:nvPr>
        </p:nvSpPr>
        <p:spPr>
          <a:xfrm>
            <a:off x="3339206" y="2391973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13"/>
          <p:cNvSpPr txBox="1"/>
          <p:nvPr>
            <p:ph type="subTitle" idx="3"/>
          </p:nvPr>
        </p:nvSpPr>
        <p:spPr>
          <a:xfrm>
            <a:off x="1681505" y="4042998"/>
            <a:ext cx="246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13"/>
          <p:cNvSpPr txBox="1"/>
          <p:nvPr>
            <p:ph type="subTitle" idx="4"/>
          </p:nvPr>
        </p:nvSpPr>
        <p:spPr>
          <a:xfrm>
            <a:off x="4989957" y="4042999"/>
            <a:ext cx="246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6" name="Google Shape;60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07" name="Google Shape;607;p13"/>
          <p:cNvSpPr txBox="1"/>
          <p:nvPr>
            <p:ph type="title" idx="5" hasCustomPrompt="1"/>
          </p:nvPr>
        </p:nvSpPr>
        <p:spPr>
          <a:xfrm>
            <a:off x="1591800" y="1486950"/>
            <a:ext cx="7335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608" name="Google Shape;608;p13"/>
          <p:cNvSpPr txBox="1"/>
          <p:nvPr>
            <p:ph type="title" idx="6" hasCustomPrompt="1"/>
          </p:nvPr>
        </p:nvSpPr>
        <p:spPr>
          <a:xfrm>
            <a:off x="6818800" y="1486949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609" name="Google Shape;609;p13"/>
          <p:cNvSpPr txBox="1"/>
          <p:nvPr>
            <p:ph type="title" idx="7" hasCustomPrompt="1"/>
          </p:nvPr>
        </p:nvSpPr>
        <p:spPr>
          <a:xfrm>
            <a:off x="4206350" y="1486948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610" name="Google Shape;610;p13"/>
          <p:cNvSpPr txBox="1"/>
          <p:nvPr>
            <p:ph type="title" idx="8" hasCustomPrompt="1"/>
          </p:nvPr>
        </p:nvSpPr>
        <p:spPr>
          <a:xfrm>
            <a:off x="2548550" y="3148975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611" name="Google Shape;611;p13"/>
          <p:cNvSpPr txBox="1"/>
          <p:nvPr>
            <p:ph type="subTitle" idx="9"/>
          </p:nvPr>
        </p:nvSpPr>
        <p:spPr>
          <a:xfrm>
            <a:off x="725700" y="2047950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/>
        </p:txBody>
      </p:sp>
      <p:sp>
        <p:nvSpPr>
          <p:cNvPr id="612" name="Google Shape;612;p13"/>
          <p:cNvSpPr txBox="1"/>
          <p:nvPr>
            <p:ph type="subTitle" idx="13"/>
          </p:nvPr>
        </p:nvSpPr>
        <p:spPr>
          <a:xfrm>
            <a:off x="1681407" y="3709975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/>
        </p:txBody>
      </p:sp>
      <p:sp>
        <p:nvSpPr>
          <p:cNvPr id="613" name="Google Shape;613;p13"/>
          <p:cNvSpPr txBox="1"/>
          <p:nvPr>
            <p:ph type="subTitle" idx="14"/>
          </p:nvPr>
        </p:nvSpPr>
        <p:spPr>
          <a:xfrm>
            <a:off x="3339200" y="2058823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/>
        </p:txBody>
      </p:sp>
      <p:sp>
        <p:nvSpPr>
          <p:cNvPr id="614" name="Google Shape;614;p13"/>
          <p:cNvSpPr txBox="1"/>
          <p:nvPr>
            <p:ph type="subTitle" idx="15"/>
          </p:nvPr>
        </p:nvSpPr>
        <p:spPr>
          <a:xfrm>
            <a:off x="4989957" y="3709975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/>
        </p:txBody>
      </p:sp>
      <p:sp>
        <p:nvSpPr>
          <p:cNvPr id="615" name="Google Shape;615;p13"/>
          <p:cNvSpPr txBox="1"/>
          <p:nvPr>
            <p:ph type="subTitle" idx="16"/>
          </p:nvPr>
        </p:nvSpPr>
        <p:spPr>
          <a:xfrm>
            <a:off x="5952600" y="2381100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6" name="Google Shape;616;p13"/>
          <p:cNvSpPr txBox="1"/>
          <p:nvPr>
            <p:ph type="subTitle" idx="17"/>
          </p:nvPr>
        </p:nvSpPr>
        <p:spPr>
          <a:xfrm>
            <a:off x="5952600" y="2047950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/>
        </p:txBody>
      </p:sp>
      <p:sp>
        <p:nvSpPr>
          <p:cNvPr id="617" name="Google Shape;617;p13"/>
          <p:cNvSpPr txBox="1"/>
          <p:nvPr>
            <p:ph type="title" idx="18" hasCustomPrompt="1"/>
          </p:nvPr>
        </p:nvSpPr>
        <p:spPr>
          <a:xfrm>
            <a:off x="5856050" y="3148975"/>
            <a:ext cx="7335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grpSp>
        <p:nvGrpSpPr>
          <p:cNvPr id="618" name="Google Shape;618;p13"/>
          <p:cNvGrpSpPr/>
          <p:nvPr/>
        </p:nvGrpSpPr>
        <p:grpSpPr>
          <a:xfrm>
            <a:off x="-1" y="3395648"/>
            <a:ext cx="9144001" cy="2510407"/>
            <a:chOff x="-1" y="3395648"/>
            <a:chExt cx="9144001" cy="2510407"/>
          </a:xfrm>
        </p:grpSpPr>
        <p:grpSp>
          <p:nvGrpSpPr>
            <p:cNvPr id="619" name="Google Shape;619;p13"/>
            <p:cNvGrpSpPr/>
            <p:nvPr/>
          </p:nvGrpSpPr>
          <p:grpSpPr>
            <a:xfrm>
              <a:off x="121027" y="3395648"/>
              <a:ext cx="518397" cy="920916"/>
              <a:chOff x="-120637" y="2243125"/>
              <a:chExt cx="277025" cy="492100"/>
            </a:xfrm>
          </p:grpSpPr>
          <p:sp>
            <p:nvSpPr>
              <p:cNvPr id="620" name="Google Shape;620;p13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1" name="Google Shape;621;p13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2" name="Google Shape;622;p13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3" name="Google Shape;623;p13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26" name="Google Shape;626;p13"/>
            <p:cNvSpPr/>
            <p:nvPr/>
          </p:nvSpPr>
          <p:spPr>
            <a:xfrm>
              <a:off x="3059525" y="4687463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13"/>
            <p:cNvSpPr/>
            <p:nvPr/>
          </p:nvSpPr>
          <p:spPr>
            <a:xfrm flipH="1">
              <a:off x="8062730" y="4603222"/>
              <a:ext cx="241396" cy="220465"/>
            </a:xfrm>
            <a:custGeom>
              <a:avLst/>
              <a:gdLst/>
              <a:ahLst/>
              <a:cxnLst/>
              <a:rect l="l" t="t" r="r" b="b"/>
              <a:pathLst>
                <a:path w="7612" h="6952" extrusionOk="0">
                  <a:moveTo>
                    <a:pt x="7592" y="0"/>
                  </a:moveTo>
                  <a:lnTo>
                    <a:pt x="7592" y="0"/>
                  </a:lnTo>
                  <a:cubicBezTo>
                    <a:pt x="5029" y="767"/>
                    <a:pt x="1359" y="3020"/>
                    <a:pt x="0" y="6952"/>
                  </a:cubicBezTo>
                  <a:cubicBezTo>
                    <a:pt x="2379" y="2272"/>
                    <a:pt x="7553" y="874"/>
                    <a:pt x="7553" y="874"/>
                  </a:cubicBezTo>
                  <a:cubicBezTo>
                    <a:pt x="7612" y="457"/>
                    <a:pt x="7602" y="272"/>
                    <a:pt x="7592" y="0"/>
                  </a:cubicBezTo>
                  <a:close/>
                </a:path>
              </a:pathLst>
            </a:custGeom>
            <a:solidFill>
              <a:srgbClr val="216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28" name="Google Shape;628;p13"/>
            <p:cNvGrpSpPr/>
            <p:nvPr/>
          </p:nvGrpSpPr>
          <p:grpSpPr>
            <a:xfrm>
              <a:off x="55" y="4275517"/>
              <a:ext cx="9143888" cy="1275536"/>
              <a:chOff x="55" y="4275517"/>
              <a:chExt cx="9143888" cy="1275536"/>
            </a:xfrm>
          </p:grpSpPr>
          <p:grpSp>
            <p:nvGrpSpPr>
              <p:cNvPr id="629" name="Google Shape;629;p13"/>
              <p:cNvGrpSpPr/>
              <p:nvPr/>
            </p:nvGrpSpPr>
            <p:grpSpPr>
              <a:xfrm rot="-142550">
                <a:off x="4843505" y="4622287"/>
                <a:ext cx="2112310" cy="694200"/>
                <a:chOff x="3635150" y="3150675"/>
                <a:chExt cx="1444950" cy="487800"/>
              </a:xfrm>
            </p:grpSpPr>
            <p:sp>
              <p:nvSpPr>
                <p:cNvPr id="630" name="Google Shape;630;p13"/>
                <p:cNvSpPr/>
                <p:nvPr/>
              </p:nvSpPr>
              <p:spPr>
                <a:xfrm>
                  <a:off x="3635150" y="3150675"/>
                  <a:ext cx="1444950" cy="48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9512" extrusionOk="0">
                      <a:moveTo>
                        <a:pt x="57797" y="8129"/>
                      </a:moveTo>
                      <a:cubicBezTo>
                        <a:pt x="39972" y="0"/>
                        <a:pt x="14071" y="16994"/>
                        <a:pt x="1" y="14871"/>
                      </a:cubicBezTo>
                      <a:lnTo>
                        <a:pt x="1" y="19511"/>
                      </a:lnTo>
                      <a:lnTo>
                        <a:pt x="57797" y="19511"/>
                      </a:lnTo>
                      <a:lnTo>
                        <a:pt x="57797" y="8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1" name="Google Shape;631;p13"/>
                <p:cNvSpPr/>
                <p:nvPr/>
              </p:nvSpPr>
              <p:spPr>
                <a:xfrm>
                  <a:off x="3635150" y="3323225"/>
                  <a:ext cx="1444950" cy="3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2610" extrusionOk="0">
                      <a:moveTo>
                        <a:pt x="57797" y="1227"/>
                      </a:moveTo>
                      <a:cubicBezTo>
                        <a:pt x="56688" y="726"/>
                        <a:pt x="55557" y="320"/>
                        <a:pt x="54394" y="0"/>
                      </a:cubicBezTo>
                      <a:cubicBezTo>
                        <a:pt x="41711" y="12332"/>
                        <a:pt x="17666" y="10593"/>
                        <a:pt x="14914" y="8705"/>
                      </a:cubicBezTo>
                      <a:cubicBezTo>
                        <a:pt x="13900" y="8011"/>
                        <a:pt x="13538" y="7190"/>
                        <a:pt x="13495" y="6401"/>
                      </a:cubicBezTo>
                      <a:cubicBezTo>
                        <a:pt x="8396" y="7734"/>
                        <a:pt x="3777" y="8545"/>
                        <a:pt x="1" y="7969"/>
                      </a:cubicBezTo>
                      <a:lnTo>
                        <a:pt x="1" y="12609"/>
                      </a:lnTo>
                      <a:lnTo>
                        <a:pt x="57797" y="12609"/>
                      </a:lnTo>
                      <a:lnTo>
                        <a:pt x="57797" y="12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2" name="Google Shape;632;p13"/>
                <p:cNvSpPr/>
                <p:nvPr/>
              </p:nvSpPr>
              <p:spPr>
                <a:xfrm>
                  <a:off x="3635150" y="3298425"/>
                  <a:ext cx="1444950" cy="3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3602" extrusionOk="0">
                      <a:moveTo>
                        <a:pt x="9633" y="8310"/>
                      </a:moveTo>
                      <a:cubicBezTo>
                        <a:pt x="7265" y="8801"/>
                        <a:pt x="5046" y="9110"/>
                        <a:pt x="2998" y="9142"/>
                      </a:cubicBezTo>
                      <a:cubicBezTo>
                        <a:pt x="1803" y="10156"/>
                        <a:pt x="822" y="11094"/>
                        <a:pt x="1" y="11948"/>
                      </a:cubicBezTo>
                      <a:lnTo>
                        <a:pt x="1" y="13601"/>
                      </a:lnTo>
                      <a:lnTo>
                        <a:pt x="7713" y="13601"/>
                      </a:lnTo>
                      <a:cubicBezTo>
                        <a:pt x="7969" y="11596"/>
                        <a:pt x="8737" y="9804"/>
                        <a:pt x="9633" y="8310"/>
                      </a:cubicBezTo>
                      <a:close/>
                      <a:moveTo>
                        <a:pt x="22242" y="4875"/>
                      </a:moveTo>
                      <a:cubicBezTo>
                        <a:pt x="20536" y="5387"/>
                        <a:pt x="18871" y="5889"/>
                        <a:pt x="17229" y="6369"/>
                      </a:cubicBezTo>
                      <a:cubicBezTo>
                        <a:pt x="15906" y="9067"/>
                        <a:pt x="15436" y="11606"/>
                        <a:pt x="15330" y="13601"/>
                      </a:cubicBezTo>
                      <a:lnTo>
                        <a:pt x="21730" y="13601"/>
                      </a:lnTo>
                      <a:cubicBezTo>
                        <a:pt x="21165" y="9462"/>
                        <a:pt x="21698" y="6561"/>
                        <a:pt x="22242" y="4875"/>
                      </a:cubicBezTo>
                      <a:close/>
                      <a:moveTo>
                        <a:pt x="33859" y="1686"/>
                      </a:moveTo>
                      <a:cubicBezTo>
                        <a:pt x="37006" y="4182"/>
                        <a:pt x="40740" y="8150"/>
                        <a:pt x="42159" y="13601"/>
                      </a:cubicBezTo>
                      <a:lnTo>
                        <a:pt x="32344" y="13601"/>
                      </a:lnTo>
                      <a:cubicBezTo>
                        <a:pt x="31587" y="10348"/>
                        <a:pt x="30339" y="6283"/>
                        <a:pt x="28429" y="3072"/>
                      </a:cubicBezTo>
                      <a:cubicBezTo>
                        <a:pt x="30232" y="2571"/>
                        <a:pt x="32046" y="2102"/>
                        <a:pt x="33859" y="1686"/>
                      </a:cubicBezTo>
                      <a:close/>
                      <a:moveTo>
                        <a:pt x="46372" y="0"/>
                      </a:moveTo>
                      <a:cubicBezTo>
                        <a:pt x="44324" y="11"/>
                        <a:pt x="42233" y="192"/>
                        <a:pt x="40121" y="491"/>
                      </a:cubicBezTo>
                      <a:cubicBezTo>
                        <a:pt x="46895" y="2742"/>
                        <a:pt x="51599" y="9964"/>
                        <a:pt x="53605" y="13601"/>
                      </a:cubicBezTo>
                      <a:lnTo>
                        <a:pt x="57797" y="13601"/>
                      </a:lnTo>
                      <a:lnTo>
                        <a:pt x="57797" y="7030"/>
                      </a:lnTo>
                      <a:cubicBezTo>
                        <a:pt x="54394" y="3264"/>
                        <a:pt x="50095" y="1174"/>
                        <a:pt x="46372" y="0"/>
                      </a:cubicBezTo>
                      <a:lnTo>
                        <a:pt x="46372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3" name="Google Shape;633;p13"/>
                <p:cNvSpPr/>
                <p:nvPr/>
              </p:nvSpPr>
              <p:spPr>
                <a:xfrm>
                  <a:off x="3635150" y="3365625"/>
                  <a:ext cx="1444950" cy="27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0914" extrusionOk="0">
                      <a:moveTo>
                        <a:pt x="9633" y="5622"/>
                      </a:moveTo>
                      <a:cubicBezTo>
                        <a:pt x="7265" y="6113"/>
                        <a:pt x="5046" y="6422"/>
                        <a:pt x="2998" y="6454"/>
                      </a:cubicBezTo>
                      <a:cubicBezTo>
                        <a:pt x="1803" y="7468"/>
                        <a:pt x="822" y="8406"/>
                        <a:pt x="1" y="9260"/>
                      </a:cubicBezTo>
                      <a:lnTo>
                        <a:pt x="1" y="10913"/>
                      </a:lnTo>
                      <a:lnTo>
                        <a:pt x="7713" y="10913"/>
                      </a:lnTo>
                      <a:cubicBezTo>
                        <a:pt x="7969" y="8908"/>
                        <a:pt x="8737" y="7116"/>
                        <a:pt x="9633" y="5622"/>
                      </a:cubicBezTo>
                      <a:close/>
                      <a:moveTo>
                        <a:pt x="31555" y="7916"/>
                      </a:moveTo>
                      <a:cubicBezTo>
                        <a:pt x="34350" y="7574"/>
                        <a:pt x="37294" y="7020"/>
                        <a:pt x="40196" y="6155"/>
                      </a:cubicBezTo>
                      <a:cubicBezTo>
                        <a:pt x="41017" y="7596"/>
                        <a:pt x="41711" y="9174"/>
                        <a:pt x="42159" y="10913"/>
                      </a:cubicBezTo>
                      <a:lnTo>
                        <a:pt x="32344" y="10913"/>
                      </a:lnTo>
                      <a:cubicBezTo>
                        <a:pt x="32120" y="9964"/>
                        <a:pt x="31864" y="8950"/>
                        <a:pt x="31555" y="7916"/>
                      </a:cubicBezTo>
                      <a:close/>
                      <a:moveTo>
                        <a:pt x="15853" y="7414"/>
                      </a:moveTo>
                      <a:cubicBezTo>
                        <a:pt x="17026" y="7788"/>
                        <a:pt x="19010" y="8108"/>
                        <a:pt x="21496" y="8246"/>
                      </a:cubicBezTo>
                      <a:cubicBezTo>
                        <a:pt x="21528" y="9078"/>
                        <a:pt x="21602" y="9964"/>
                        <a:pt x="21730" y="10913"/>
                      </a:cubicBezTo>
                      <a:lnTo>
                        <a:pt x="15330" y="10913"/>
                      </a:lnTo>
                      <a:cubicBezTo>
                        <a:pt x="15383" y="9878"/>
                        <a:pt x="15532" y="8694"/>
                        <a:pt x="15853" y="7414"/>
                      </a:cubicBezTo>
                      <a:close/>
                      <a:moveTo>
                        <a:pt x="47898" y="3019"/>
                      </a:moveTo>
                      <a:cubicBezTo>
                        <a:pt x="50554" y="5782"/>
                        <a:pt x="52495" y="8897"/>
                        <a:pt x="53605" y="10913"/>
                      </a:cubicBezTo>
                      <a:lnTo>
                        <a:pt x="57797" y="10913"/>
                      </a:lnTo>
                      <a:lnTo>
                        <a:pt x="57797" y="4342"/>
                      </a:lnTo>
                      <a:cubicBezTo>
                        <a:pt x="56165" y="2539"/>
                        <a:pt x="54341" y="1120"/>
                        <a:pt x="52463" y="0"/>
                      </a:cubicBezTo>
                      <a:cubicBezTo>
                        <a:pt x="51034" y="1152"/>
                        <a:pt x="49498" y="2155"/>
                        <a:pt x="47898" y="3019"/>
                      </a:cubicBezTo>
                      <a:lnTo>
                        <a:pt x="47898" y="3019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634" name="Google Shape;634;p13"/>
              <p:cNvGrpSpPr/>
              <p:nvPr/>
            </p:nvGrpSpPr>
            <p:grpSpPr>
              <a:xfrm>
                <a:off x="1835867" y="4321018"/>
                <a:ext cx="3045041" cy="1230036"/>
                <a:chOff x="664975" y="3743975"/>
                <a:chExt cx="3464605" cy="1399518"/>
              </a:xfrm>
            </p:grpSpPr>
            <p:sp>
              <p:nvSpPr>
                <p:cNvPr id="635" name="Google Shape;635;p13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6" name="Google Shape;636;p13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7" name="Google Shape;637;p13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638" name="Google Shape;638;p13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639" name="Google Shape;639;p13"/>
              <p:cNvSpPr/>
              <p:nvPr/>
            </p:nvSpPr>
            <p:spPr>
              <a:xfrm>
                <a:off x="5952599" y="4275517"/>
                <a:ext cx="3191345" cy="867978"/>
              </a:xfrm>
              <a:custGeom>
                <a:avLst/>
                <a:gdLst/>
                <a:ahLst/>
                <a:cxnLst/>
                <a:rect l="l" t="t" r="r" b="b"/>
                <a:pathLst>
                  <a:path w="113814" h="30955" extrusionOk="0">
                    <a:moveTo>
                      <a:pt x="102495" y="0"/>
                    </a:moveTo>
                    <a:cubicBezTo>
                      <a:pt x="65360" y="0"/>
                      <a:pt x="54857" y="15522"/>
                      <a:pt x="1" y="30954"/>
                    </a:cubicBezTo>
                    <a:lnTo>
                      <a:pt x="113814" y="30954"/>
                    </a:lnTo>
                    <a:lnTo>
                      <a:pt x="113814" y="431"/>
                    </a:lnTo>
                    <a:cubicBezTo>
                      <a:pt x="109762" y="139"/>
                      <a:pt x="106009" y="0"/>
                      <a:pt x="102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flipH="1">
                <a:off x="55" y="4275517"/>
                <a:ext cx="3191345" cy="867978"/>
              </a:xfrm>
              <a:custGeom>
                <a:avLst/>
                <a:gdLst/>
                <a:ahLst/>
                <a:cxnLst/>
                <a:rect l="l" t="t" r="r" b="b"/>
                <a:pathLst>
                  <a:path w="113814" h="30955" extrusionOk="0">
                    <a:moveTo>
                      <a:pt x="102495" y="0"/>
                    </a:moveTo>
                    <a:cubicBezTo>
                      <a:pt x="65360" y="0"/>
                      <a:pt x="54857" y="15522"/>
                      <a:pt x="1" y="30954"/>
                    </a:cubicBezTo>
                    <a:lnTo>
                      <a:pt x="113814" y="30954"/>
                    </a:lnTo>
                    <a:lnTo>
                      <a:pt x="113814" y="431"/>
                    </a:lnTo>
                    <a:cubicBezTo>
                      <a:pt x="109762" y="139"/>
                      <a:pt x="106009" y="0"/>
                      <a:pt x="102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1" name="Google Shape;641;p13"/>
            <p:cNvGrpSpPr/>
            <p:nvPr/>
          </p:nvGrpSpPr>
          <p:grpSpPr>
            <a:xfrm>
              <a:off x="-1" y="4233784"/>
              <a:ext cx="2288184" cy="920899"/>
              <a:chOff x="-1" y="4233784"/>
              <a:chExt cx="2288184" cy="920899"/>
            </a:xfrm>
          </p:grpSpPr>
          <p:sp>
            <p:nvSpPr>
              <p:cNvPr id="642" name="Google Shape;642;p13"/>
              <p:cNvSpPr/>
              <p:nvPr/>
            </p:nvSpPr>
            <p:spPr>
              <a:xfrm>
                <a:off x="-1" y="4233784"/>
                <a:ext cx="2288184" cy="920899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1102792" y="4875368"/>
                <a:ext cx="116417" cy="27929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02620" y="4492390"/>
                <a:ext cx="333172" cy="572379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-1" y="4711262"/>
                <a:ext cx="953214" cy="443404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6" name="Google Shape;646;p13"/>
            <p:cNvGrpSpPr/>
            <p:nvPr/>
          </p:nvGrpSpPr>
          <p:grpSpPr>
            <a:xfrm>
              <a:off x="8000427" y="3644498"/>
              <a:ext cx="518397" cy="920916"/>
              <a:chOff x="-120637" y="2243125"/>
              <a:chExt cx="277025" cy="492100"/>
            </a:xfrm>
          </p:grpSpPr>
          <p:sp>
            <p:nvSpPr>
              <p:cNvPr id="647" name="Google Shape;647;p13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53" name="Google Shape;653;p13"/>
            <p:cNvGrpSpPr/>
            <p:nvPr/>
          </p:nvGrpSpPr>
          <p:grpSpPr>
            <a:xfrm>
              <a:off x="6855816" y="4233784"/>
              <a:ext cx="2288184" cy="920899"/>
              <a:chOff x="6855816" y="4233784"/>
              <a:chExt cx="2288184" cy="920899"/>
            </a:xfrm>
          </p:grpSpPr>
          <p:sp>
            <p:nvSpPr>
              <p:cNvPr id="654" name="Google Shape;654;p13"/>
              <p:cNvSpPr/>
              <p:nvPr/>
            </p:nvSpPr>
            <p:spPr>
              <a:xfrm flipH="1">
                <a:off x="6855816" y="4233784"/>
                <a:ext cx="2288184" cy="920899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 flipH="1">
                <a:off x="7924790" y="4875368"/>
                <a:ext cx="116417" cy="27929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 flipH="1">
                <a:off x="8508207" y="4492390"/>
                <a:ext cx="333172" cy="572379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 flipH="1">
                <a:off x="8190786" y="4711262"/>
                <a:ext cx="953214" cy="443404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58" name="Google Shape;658;p13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61" name="Google Shape;661;p14"/>
          <p:cNvGrpSpPr/>
          <p:nvPr/>
        </p:nvGrpSpPr>
        <p:grpSpPr>
          <a:xfrm flipH="1">
            <a:off x="7295330" y="4458363"/>
            <a:ext cx="2723352" cy="1317259"/>
            <a:chOff x="917238" y="1394150"/>
            <a:chExt cx="2222600" cy="1075050"/>
          </a:xfrm>
        </p:grpSpPr>
        <p:sp>
          <p:nvSpPr>
            <p:cNvPr id="662" name="Google Shape;662;p1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6" name="Google Shape;666;p14"/>
          <p:cNvGrpSpPr/>
          <p:nvPr/>
        </p:nvGrpSpPr>
        <p:grpSpPr>
          <a:xfrm>
            <a:off x="4571980" y="4458363"/>
            <a:ext cx="2723352" cy="1317259"/>
            <a:chOff x="917238" y="1394150"/>
            <a:chExt cx="2222600" cy="1075050"/>
          </a:xfrm>
        </p:grpSpPr>
        <p:sp>
          <p:nvSpPr>
            <p:cNvPr id="667" name="Google Shape;667;p1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71" name="Google Shape;671;p14"/>
          <p:cNvGrpSpPr/>
          <p:nvPr/>
        </p:nvGrpSpPr>
        <p:grpSpPr>
          <a:xfrm flipH="1">
            <a:off x="1848630" y="4458363"/>
            <a:ext cx="2723352" cy="1317259"/>
            <a:chOff x="917238" y="1394150"/>
            <a:chExt cx="2222600" cy="1075050"/>
          </a:xfrm>
        </p:grpSpPr>
        <p:sp>
          <p:nvSpPr>
            <p:cNvPr id="672" name="Google Shape;672;p1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1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76" name="Google Shape;676;p14"/>
          <p:cNvGrpSpPr/>
          <p:nvPr/>
        </p:nvGrpSpPr>
        <p:grpSpPr>
          <a:xfrm>
            <a:off x="-874720" y="4458363"/>
            <a:ext cx="2723352" cy="1317259"/>
            <a:chOff x="917238" y="1394150"/>
            <a:chExt cx="2222600" cy="1075050"/>
          </a:xfrm>
        </p:grpSpPr>
        <p:sp>
          <p:nvSpPr>
            <p:cNvPr id="677" name="Google Shape;677;p1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81" name="Google Shape;681;p14"/>
          <p:cNvSpPr/>
          <p:nvPr/>
        </p:nvSpPr>
        <p:spPr>
          <a:xfrm>
            <a:off x="-9925" y="4711743"/>
            <a:ext cx="8839209" cy="689100"/>
          </a:xfrm>
          <a:custGeom>
            <a:avLst/>
            <a:gdLst/>
            <a:ahLst/>
            <a:cxnLst/>
            <a:rect l="l" t="t" r="r" b="b"/>
            <a:pathLst>
              <a:path w="117095" h="27564" extrusionOk="0">
                <a:moveTo>
                  <a:pt x="29545" y="0"/>
                </a:moveTo>
                <a:cubicBezTo>
                  <a:pt x="19454" y="0"/>
                  <a:pt x="9638" y="925"/>
                  <a:pt x="0" y="3167"/>
                </a:cubicBezTo>
                <a:lnTo>
                  <a:pt x="0" y="27554"/>
                </a:lnTo>
                <a:cubicBezTo>
                  <a:pt x="950" y="27560"/>
                  <a:pt x="1899" y="27563"/>
                  <a:pt x="2849" y="27563"/>
                </a:cubicBezTo>
                <a:cubicBezTo>
                  <a:pt x="40557" y="27563"/>
                  <a:pt x="78618" y="22667"/>
                  <a:pt x="117094" y="12118"/>
                </a:cubicBezTo>
                <a:cubicBezTo>
                  <a:pt x="84795" y="6455"/>
                  <a:pt x="56210" y="0"/>
                  <a:pt x="295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82" name="Google Shape;682;p14"/>
          <p:cNvGrpSpPr/>
          <p:nvPr/>
        </p:nvGrpSpPr>
        <p:grpSpPr>
          <a:xfrm rot="-545094" flipH="1">
            <a:off x="3424870" y="4492926"/>
            <a:ext cx="4319977" cy="935910"/>
            <a:chOff x="4963752" y="4000536"/>
            <a:chExt cx="2501340" cy="541907"/>
          </a:xfrm>
        </p:grpSpPr>
        <p:sp>
          <p:nvSpPr>
            <p:cNvPr id="683" name="Google Shape;683;p14"/>
            <p:cNvSpPr/>
            <p:nvPr/>
          </p:nvSpPr>
          <p:spPr>
            <a:xfrm>
              <a:off x="5654130" y="4242777"/>
              <a:ext cx="302221" cy="80900"/>
            </a:xfrm>
            <a:custGeom>
              <a:avLst/>
              <a:gdLst/>
              <a:ahLst/>
              <a:cxnLst/>
              <a:rect l="l" t="t" r="r" b="b"/>
              <a:pathLst>
                <a:path w="6743" h="1805" extrusionOk="0">
                  <a:moveTo>
                    <a:pt x="3531" y="1"/>
                  </a:moveTo>
                  <a:cubicBezTo>
                    <a:pt x="3435" y="1"/>
                    <a:pt x="3356" y="63"/>
                    <a:pt x="3341" y="228"/>
                  </a:cubicBezTo>
                  <a:cubicBezTo>
                    <a:pt x="3310" y="178"/>
                    <a:pt x="3270" y="97"/>
                    <a:pt x="3210" y="77"/>
                  </a:cubicBezTo>
                  <a:cubicBezTo>
                    <a:pt x="3189" y="66"/>
                    <a:pt x="3168" y="60"/>
                    <a:pt x="3146" y="60"/>
                  </a:cubicBezTo>
                  <a:cubicBezTo>
                    <a:pt x="2960" y="60"/>
                    <a:pt x="2757" y="455"/>
                    <a:pt x="2739" y="689"/>
                  </a:cubicBezTo>
                  <a:cubicBezTo>
                    <a:pt x="2679" y="639"/>
                    <a:pt x="2608" y="649"/>
                    <a:pt x="2548" y="629"/>
                  </a:cubicBezTo>
                  <a:cubicBezTo>
                    <a:pt x="2548" y="689"/>
                    <a:pt x="2518" y="739"/>
                    <a:pt x="2528" y="799"/>
                  </a:cubicBezTo>
                  <a:cubicBezTo>
                    <a:pt x="2433" y="745"/>
                    <a:pt x="2320" y="618"/>
                    <a:pt x="2226" y="618"/>
                  </a:cubicBezTo>
                  <a:cubicBezTo>
                    <a:pt x="2181" y="618"/>
                    <a:pt x="2139" y="648"/>
                    <a:pt x="2107" y="729"/>
                  </a:cubicBezTo>
                  <a:cubicBezTo>
                    <a:pt x="2028" y="662"/>
                    <a:pt x="1946" y="607"/>
                    <a:pt x="1872" y="607"/>
                  </a:cubicBezTo>
                  <a:cubicBezTo>
                    <a:pt x="1814" y="607"/>
                    <a:pt x="1760" y="641"/>
                    <a:pt x="1716" y="729"/>
                  </a:cubicBezTo>
                  <a:cubicBezTo>
                    <a:pt x="1655" y="654"/>
                    <a:pt x="1520" y="470"/>
                    <a:pt x="1428" y="470"/>
                  </a:cubicBezTo>
                  <a:cubicBezTo>
                    <a:pt x="1398" y="470"/>
                    <a:pt x="1372" y="489"/>
                    <a:pt x="1354" y="539"/>
                  </a:cubicBezTo>
                  <a:cubicBezTo>
                    <a:pt x="1320" y="445"/>
                    <a:pt x="1273" y="407"/>
                    <a:pt x="1220" y="407"/>
                  </a:cubicBezTo>
                  <a:cubicBezTo>
                    <a:pt x="1166" y="407"/>
                    <a:pt x="1105" y="447"/>
                    <a:pt x="1044" y="509"/>
                  </a:cubicBezTo>
                  <a:cubicBezTo>
                    <a:pt x="953" y="408"/>
                    <a:pt x="893" y="278"/>
                    <a:pt x="763" y="258"/>
                  </a:cubicBezTo>
                  <a:cubicBezTo>
                    <a:pt x="760" y="257"/>
                    <a:pt x="757" y="257"/>
                    <a:pt x="754" y="257"/>
                  </a:cubicBezTo>
                  <a:cubicBezTo>
                    <a:pt x="678" y="257"/>
                    <a:pt x="620" y="381"/>
                    <a:pt x="562" y="448"/>
                  </a:cubicBezTo>
                  <a:cubicBezTo>
                    <a:pt x="527" y="421"/>
                    <a:pt x="494" y="409"/>
                    <a:pt x="463" y="409"/>
                  </a:cubicBezTo>
                  <a:cubicBezTo>
                    <a:pt x="335" y="409"/>
                    <a:pt x="245" y="612"/>
                    <a:pt x="221" y="749"/>
                  </a:cubicBezTo>
                  <a:cubicBezTo>
                    <a:pt x="0" y="890"/>
                    <a:pt x="161" y="1221"/>
                    <a:pt x="341" y="1361"/>
                  </a:cubicBezTo>
                  <a:cubicBezTo>
                    <a:pt x="552" y="1522"/>
                    <a:pt x="893" y="1522"/>
                    <a:pt x="1134" y="1532"/>
                  </a:cubicBezTo>
                  <a:cubicBezTo>
                    <a:pt x="1675" y="1572"/>
                    <a:pt x="2207" y="1702"/>
                    <a:pt x="2749" y="1772"/>
                  </a:cubicBezTo>
                  <a:cubicBezTo>
                    <a:pt x="2920" y="1795"/>
                    <a:pt x="3090" y="1805"/>
                    <a:pt x="3261" y="1805"/>
                  </a:cubicBezTo>
                  <a:cubicBezTo>
                    <a:pt x="3983" y="1805"/>
                    <a:pt x="4707" y="1636"/>
                    <a:pt x="5437" y="1612"/>
                  </a:cubicBezTo>
                  <a:cubicBezTo>
                    <a:pt x="5668" y="1602"/>
                    <a:pt x="6671" y="1652"/>
                    <a:pt x="6711" y="1211"/>
                  </a:cubicBezTo>
                  <a:cubicBezTo>
                    <a:pt x="6742" y="951"/>
                    <a:pt x="6421" y="684"/>
                    <a:pt x="6180" y="684"/>
                  </a:cubicBezTo>
                  <a:cubicBezTo>
                    <a:pt x="6114" y="684"/>
                    <a:pt x="6054" y="704"/>
                    <a:pt x="6009" y="749"/>
                  </a:cubicBezTo>
                  <a:cubicBezTo>
                    <a:pt x="5967" y="642"/>
                    <a:pt x="5872" y="602"/>
                    <a:pt x="5763" y="602"/>
                  </a:cubicBezTo>
                  <a:cubicBezTo>
                    <a:pt x="5586" y="602"/>
                    <a:pt x="5373" y="706"/>
                    <a:pt x="5286" y="799"/>
                  </a:cubicBezTo>
                  <a:cubicBezTo>
                    <a:pt x="5216" y="736"/>
                    <a:pt x="5127" y="693"/>
                    <a:pt x="5042" y="693"/>
                  </a:cubicBezTo>
                  <a:cubicBezTo>
                    <a:pt x="5005" y="693"/>
                    <a:pt x="4969" y="701"/>
                    <a:pt x="4935" y="719"/>
                  </a:cubicBezTo>
                  <a:cubicBezTo>
                    <a:pt x="4888" y="636"/>
                    <a:pt x="4792" y="557"/>
                    <a:pt x="4715" y="557"/>
                  </a:cubicBezTo>
                  <a:cubicBezTo>
                    <a:pt x="4661" y="557"/>
                    <a:pt x="4617" y="596"/>
                    <a:pt x="4604" y="699"/>
                  </a:cubicBezTo>
                  <a:cubicBezTo>
                    <a:pt x="4566" y="544"/>
                    <a:pt x="4454" y="485"/>
                    <a:pt x="4327" y="485"/>
                  </a:cubicBezTo>
                  <a:cubicBezTo>
                    <a:pt x="4290" y="485"/>
                    <a:pt x="4252" y="489"/>
                    <a:pt x="4213" y="498"/>
                  </a:cubicBezTo>
                  <a:cubicBezTo>
                    <a:pt x="4223" y="353"/>
                    <a:pt x="4046" y="227"/>
                    <a:pt x="3926" y="227"/>
                  </a:cubicBezTo>
                  <a:cubicBezTo>
                    <a:pt x="3921" y="227"/>
                    <a:pt x="3917" y="227"/>
                    <a:pt x="3912" y="228"/>
                  </a:cubicBezTo>
                  <a:lnTo>
                    <a:pt x="3932" y="298"/>
                  </a:lnTo>
                  <a:cubicBezTo>
                    <a:pt x="3871" y="151"/>
                    <a:pt x="3680" y="1"/>
                    <a:pt x="3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84" name="Google Shape;684;p14"/>
            <p:cNvGrpSpPr/>
            <p:nvPr/>
          </p:nvGrpSpPr>
          <p:grpSpPr>
            <a:xfrm rot="-278360">
              <a:off x="6533282" y="4037668"/>
              <a:ext cx="925757" cy="187175"/>
              <a:chOff x="1255200" y="4115196"/>
              <a:chExt cx="828298" cy="167470"/>
            </a:xfrm>
          </p:grpSpPr>
          <p:sp>
            <p:nvSpPr>
              <p:cNvPr id="685" name="Google Shape;685;p14"/>
              <p:cNvSpPr/>
              <p:nvPr/>
            </p:nvSpPr>
            <p:spPr>
              <a:xfrm>
                <a:off x="1806305" y="4141304"/>
                <a:ext cx="20360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2756" extrusionOk="0">
                    <a:moveTo>
                      <a:pt x="4069" y="1"/>
                    </a:moveTo>
                    <a:cubicBezTo>
                      <a:pt x="3971" y="1"/>
                      <a:pt x="3853" y="67"/>
                      <a:pt x="3762" y="224"/>
                    </a:cubicBezTo>
                    <a:cubicBezTo>
                      <a:pt x="3742" y="204"/>
                      <a:pt x="3732" y="174"/>
                      <a:pt x="3712" y="154"/>
                    </a:cubicBezTo>
                    <a:cubicBezTo>
                      <a:pt x="3632" y="224"/>
                      <a:pt x="3562" y="324"/>
                      <a:pt x="3511" y="425"/>
                    </a:cubicBezTo>
                    <a:cubicBezTo>
                      <a:pt x="3478" y="387"/>
                      <a:pt x="3447" y="371"/>
                      <a:pt x="3417" y="371"/>
                    </a:cubicBezTo>
                    <a:cubicBezTo>
                      <a:pt x="3240" y="371"/>
                      <a:pt x="3124" y="949"/>
                      <a:pt x="3090" y="1087"/>
                    </a:cubicBezTo>
                    <a:cubicBezTo>
                      <a:pt x="3054" y="997"/>
                      <a:pt x="2994" y="923"/>
                      <a:pt x="2910" y="923"/>
                    </a:cubicBezTo>
                    <a:cubicBezTo>
                      <a:pt x="2900" y="923"/>
                      <a:pt x="2890" y="924"/>
                      <a:pt x="2879" y="926"/>
                    </a:cubicBezTo>
                    <a:cubicBezTo>
                      <a:pt x="2739" y="966"/>
                      <a:pt x="2719" y="1137"/>
                      <a:pt x="2719" y="1368"/>
                    </a:cubicBezTo>
                    <a:cubicBezTo>
                      <a:pt x="2729" y="1608"/>
                      <a:pt x="2849" y="1699"/>
                      <a:pt x="2859" y="1939"/>
                    </a:cubicBezTo>
                    <a:cubicBezTo>
                      <a:pt x="2830" y="1916"/>
                      <a:pt x="2808" y="1906"/>
                      <a:pt x="2784" y="1906"/>
                    </a:cubicBezTo>
                    <a:cubicBezTo>
                      <a:pt x="2767" y="1906"/>
                      <a:pt x="2750" y="1911"/>
                      <a:pt x="2729" y="1919"/>
                    </a:cubicBezTo>
                    <a:cubicBezTo>
                      <a:pt x="2619" y="1959"/>
                      <a:pt x="2669" y="2030"/>
                      <a:pt x="2639" y="2090"/>
                    </a:cubicBezTo>
                    <a:cubicBezTo>
                      <a:pt x="2619" y="2058"/>
                      <a:pt x="2573" y="2045"/>
                      <a:pt x="2523" y="2045"/>
                    </a:cubicBezTo>
                    <a:cubicBezTo>
                      <a:pt x="2447" y="2045"/>
                      <a:pt x="2362" y="2074"/>
                      <a:pt x="2338" y="2110"/>
                    </a:cubicBezTo>
                    <a:cubicBezTo>
                      <a:pt x="2299" y="1983"/>
                      <a:pt x="2317" y="1829"/>
                      <a:pt x="2208" y="1829"/>
                    </a:cubicBezTo>
                    <a:cubicBezTo>
                      <a:pt x="2204" y="1829"/>
                      <a:pt x="2201" y="1829"/>
                      <a:pt x="2197" y="1829"/>
                    </a:cubicBezTo>
                    <a:cubicBezTo>
                      <a:pt x="2188" y="1829"/>
                      <a:pt x="2179" y="1830"/>
                      <a:pt x="2170" y="1830"/>
                    </a:cubicBezTo>
                    <a:cubicBezTo>
                      <a:pt x="2060" y="1830"/>
                      <a:pt x="1957" y="1804"/>
                      <a:pt x="1870" y="1804"/>
                    </a:cubicBezTo>
                    <a:cubicBezTo>
                      <a:pt x="1776" y="1804"/>
                      <a:pt x="1701" y="1834"/>
                      <a:pt x="1656" y="1959"/>
                    </a:cubicBezTo>
                    <a:cubicBezTo>
                      <a:pt x="1568" y="1928"/>
                      <a:pt x="1454" y="1882"/>
                      <a:pt x="1357" y="1882"/>
                    </a:cubicBezTo>
                    <a:cubicBezTo>
                      <a:pt x="1265" y="1882"/>
                      <a:pt x="1189" y="1923"/>
                      <a:pt x="1164" y="2060"/>
                    </a:cubicBezTo>
                    <a:cubicBezTo>
                      <a:pt x="1023" y="1978"/>
                      <a:pt x="942" y="1929"/>
                      <a:pt x="868" y="1929"/>
                    </a:cubicBezTo>
                    <a:cubicBezTo>
                      <a:pt x="779" y="1929"/>
                      <a:pt x="701" y="2000"/>
                      <a:pt x="542" y="2170"/>
                    </a:cubicBezTo>
                    <a:cubicBezTo>
                      <a:pt x="468" y="2111"/>
                      <a:pt x="401" y="2086"/>
                      <a:pt x="341" y="2086"/>
                    </a:cubicBezTo>
                    <a:cubicBezTo>
                      <a:pt x="167" y="2086"/>
                      <a:pt x="53" y="2299"/>
                      <a:pt x="1" y="2501"/>
                    </a:cubicBezTo>
                    <a:cubicBezTo>
                      <a:pt x="161" y="2601"/>
                      <a:pt x="282" y="2672"/>
                      <a:pt x="582" y="2712"/>
                    </a:cubicBezTo>
                    <a:cubicBezTo>
                      <a:pt x="738" y="2732"/>
                      <a:pt x="893" y="2739"/>
                      <a:pt x="1050" y="2739"/>
                    </a:cubicBezTo>
                    <a:cubicBezTo>
                      <a:pt x="1207" y="2739"/>
                      <a:pt x="1365" y="2732"/>
                      <a:pt x="1525" y="2722"/>
                    </a:cubicBezTo>
                    <a:cubicBezTo>
                      <a:pt x="1556" y="2721"/>
                      <a:pt x="1586" y="2721"/>
                      <a:pt x="1617" y="2721"/>
                    </a:cubicBezTo>
                    <a:cubicBezTo>
                      <a:pt x="1920" y="2721"/>
                      <a:pt x="2218" y="2756"/>
                      <a:pt x="2520" y="2756"/>
                    </a:cubicBezTo>
                    <a:cubicBezTo>
                      <a:pt x="2576" y="2756"/>
                      <a:pt x="2632" y="2755"/>
                      <a:pt x="2689" y="2752"/>
                    </a:cubicBezTo>
                    <a:cubicBezTo>
                      <a:pt x="3221" y="2732"/>
                      <a:pt x="3722" y="2531"/>
                      <a:pt x="4244" y="2501"/>
                    </a:cubicBezTo>
                    <a:cubicBezTo>
                      <a:pt x="4424" y="2491"/>
                      <a:pt x="5076" y="2491"/>
                      <a:pt x="4916" y="2150"/>
                    </a:cubicBezTo>
                    <a:cubicBezTo>
                      <a:pt x="4956" y="2140"/>
                      <a:pt x="4996" y="2090"/>
                      <a:pt x="5036" y="2080"/>
                    </a:cubicBezTo>
                    <a:cubicBezTo>
                      <a:pt x="4956" y="1969"/>
                      <a:pt x="4815" y="1849"/>
                      <a:pt x="4765" y="1759"/>
                    </a:cubicBezTo>
                    <a:cubicBezTo>
                      <a:pt x="4765" y="1759"/>
                      <a:pt x="4795" y="1659"/>
                      <a:pt x="4775" y="1628"/>
                    </a:cubicBezTo>
                    <a:cubicBezTo>
                      <a:pt x="4765" y="1598"/>
                      <a:pt x="4615" y="1508"/>
                      <a:pt x="4575" y="1478"/>
                    </a:cubicBezTo>
                    <a:lnTo>
                      <a:pt x="4575" y="1478"/>
                    </a:lnTo>
                    <a:cubicBezTo>
                      <a:pt x="4588" y="1480"/>
                      <a:pt x="4600" y="1480"/>
                      <a:pt x="4611" y="1480"/>
                    </a:cubicBezTo>
                    <a:cubicBezTo>
                      <a:pt x="4803" y="1480"/>
                      <a:pt x="4697" y="1244"/>
                      <a:pt x="4555" y="1187"/>
                    </a:cubicBezTo>
                    <a:cubicBezTo>
                      <a:pt x="4728" y="1007"/>
                      <a:pt x="4534" y="916"/>
                      <a:pt x="4363" y="916"/>
                    </a:cubicBezTo>
                    <a:cubicBezTo>
                      <a:pt x="4306" y="916"/>
                      <a:pt x="4251" y="926"/>
                      <a:pt x="4214" y="946"/>
                    </a:cubicBezTo>
                    <a:cubicBezTo>
                      <a:pt x="4314" y="816"/>
                      <a:pt x="4234" y="615"/>
                      <a:pt x="4123" y="525"/>
                    </a:cubicBezTo>
                    <a:cubicBezTo>
                      <a:pt x="4372" y="231"/>
                      <a:pt x="4254" y="1"/>
                      <a:pt x="4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6" name="Google Shape;686;p14"/>
              <p:cNvSpPr/>
              <p:nvPr/>
            </p:nvSpPr>
            <p:spPr>
              <a:xfrm>
                <a:off x="1807508" y="4214252"/>
                <a:ext cx="79684" cy="22538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62" extrusionOk="0">
                    <a:moveTo>
                      <a:pt x="1987" y="0"/>
                    </a:moveTo>
                    <a:cubicBezTo>
                      <a:pt x="1956" y="7"/>
                      <a:pt x="1924" y="8"/>
                      <a:pt x="1893" y="8"/>
                    </a:cubicBezTo>
                    <a:cubicBezTo>
                      <a:pt x="1873" y="8"/>
                      <a:pt x="1853" y="7"/>
                      <a:pt x="1833" y="7"/>
                    </a:cubicBezTo>
                    <a:cubicBezTo>
                      <a:pt x="1744" y="7"/>
                      <a:pt x="1664" y="18"/>
                      <a:pt x="1626" y="140"/>
                    </a:cubicBezTo>
                    <a:cubicBezTo>
                      <a:pt x="1538" y="109"/>
                      <a:pt x="1424" y="63"/>
                      <a:pt x="1327" y="63"/>
                    </a:cubicBezTo>
                    <a:cubicBezTo>
                      <a:pt x="1235" y="63"/>
                      <a:pt x="1159" y="104"/>
                      <a:pt x="1134" y="241"/>
                    </a:cubicBezTo>
                    <a:cubicBezTo>
                      <a:pt x="993" y="159"/>
                      <a:pt x="912" y="110"/>
                      <a:pt x="838" y="110"/>
                    </a:cubicBezTo>
                    <a:cubicBezTo>
                      <a:pt x="749" y="110"/>
                      <a:pt x="671" y="181"/>
                      <a:pt x="512" y="351"/>
                    </a:cubicBezTo>
                    <a:cubicBezTo>
                      <a:pt x="436" y="290"/>
                      <a:pt x="368" y="265"/>
                      <a:pt x="306" y="265"/>
                    </a:cubicBezTo>
                    <a:cubicBezTo>
                      <a:pt x="166" y="265"/>
                      <a:pt x="64" y="401"/>
                      <a:pt x="1" y="562"/>
                    </a:cubicBezTo>
                    <a:cubicBezTo>
                      <a:pt x="50" y="477"/>
                      <a:pt x="120" y="421"/>
                      <a:pt x="203" y="421"/>
                    </a:cubicBezTo>
                    <a:cubicBezTo>
                      <a:pt x="237" y="421"/>
                      <a:pt x="274" y="431"/>
                      <a:pt x="312" y="451"/>
                    </a:cubicBezTo>
                    <a:cubicBezTo>
                      <a:pt x="352" y="472"/>
                      <a:pt x="368" y="480"/>
                      <a:pt x="379" y="480"/>
                    </a:cubicBezTo>
                    <a:cubicBezTo>
                      <a:pt x="394" y="480"/>
                      <a:pt x="398" y="461"/>
                      <a:pt x="452" y="431"/>
                    </a:cubicBezTo>
                    <a:cubicBezTo>
                      <a:pt x="477" y="416"/>
                      <a:pt x="507" y="406"/>
                      <a:pt x="534" y="406"/>
                    </a:cubicBezTo>
                    <a:cubicBezTo>
                      <a:pt x="560" y="406"/>
                      <a:pt x="583" y="416"/>
                      <a:pt x="593" y="441"/>
                    </a:cubicBezTo>
                    <a:cubicBezTo>
                      <a:pt x="625" y="344"/>
                      <a:pt x="707" y="293"/>
                      <a:pt x="788" y="293"/>
                    </a:cubicBezTo>
                    <a:cubicBezTo>
                      <a:pt x="833" y="293"/>
                      <a:pt x="878" y="309"/>
                      <a:pt x="914" y="341"/>
                    </a:cubicBezTo>
                    <a:cubicBezTo>
                      <a:pt x="931" y="303"/>
                      <a:pt x="953" y="290"/>
                      <a:pt x="978" y="290"/>
                    </a:cubicBezTo>
                    <a:cubicBezTo>
                      <a:pt x="1011" y="290"/>
                      <a:pt x="1049" y="314"/>
                      <a:pt x="1084" y="331"/>
                    </a:cubicBezTo>
                    <a:cubicBezTo>
                      <a:pt x="1106" y="348"/>
                      <a:pt x="1122" y="358"/>
                      <a:pt x="1137" y="358"/>
                    </a:cubicBezTo>
                    <a:cubicBezTo>
                      <a:pt x="1157" y="358"/>
                      <a:pt x="1176" y="341"/>
                      <a:pt x="1204" y="301"/>
                    </a:cubicBezTo>
                    <a:cubicBezTo>
                      <a:pt x="1245" y="241"/>
                      <a:pt x="1245" y="201"/>
                      <a:pt x="1315" y="181"/>
                    </a:cubicBezTo>
                    <a:cubicBezTo>
                      <a:pt x="1328" y="178"/>
                      <a:pt x="1341" y="176"/>
                      <a:pt x="1352" y="176"/>
                    </a:cubicBezTo>
                    <a:cubicBezTo>
                      <a:pt x="1417" y="176"/>
                      <a:pt x="1451" y="223"/>
                      <a:pt x="1485" y="291"/>
                    </a:cubicBezTo>
                    <a:cubicBezTo>
                      <a:pt x="1498" y="276"/>
                      <a:pt x="1511" y="270"/>
                      <a:pt x="1525" y="270"/>
                    </a:cubicBezTo>
                    <a:cubicBezTo>
                      <a:pt x="1562" y="270"/>
                      <a:pt x="1602" y="312"/>
                      <a:pt x="1638" y="312"/>
                    </a:cubicBezTo>
                    <a:cubicBezTo>
                      <a:pt x="1640" y="312"/>
                      <a:pt x="1643" y="312"/>
                      <a:pt x="1646" y="311"/>
                    </a:cubicBezTo>
                    <a:cubicBezTo>
                      <a:pt x="1706" y="301"/>
                      <a:pt x="1706" y="261"/>
                      <a:pt x="1716" y="211"/>
                    </a:cubicBezTo>
                    <a:cubicBezTo>
                      <a:pt x="1746" y="140"/>
                      <a:pt x="1776" y="40"/>
                      <a:pt x="1856" y="40"/>
                    </a:cubicBezTo>
                    <a:cubicBezTo>
                      <a:pt x="1861" y="39"/>
                      <a:pt x="1865" y="39"/>
                      <a:pt x="1869" y="39"/>
                    </a:cubicBezTo>
                    <a:cubicBezTo>
                      <a:pt x="1895" y="39"/>
                      <a:pt x="1907" y="62"/>
                      <a:pt x="1927" y="62"/>
                    </a:cubicBezTo>
                    <a:cubicBezTo>
                      <a:pt x="1930" y="62"/>
                      <a:pt x="1933" y="61"/>
                      <a:pt x="1937" y="60"/>
                    </a:cubicBezTo>
                    <a:cubicBezTo>
                      <a:pt x="1967" y="50"/>
                      <a:pt x="1977" y="20"/>
                      <a:pt x="19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7" name="Google Shape;687;p14"/>
              <p:cNvSpPr/>
              <p:nvPr/>
            </p:nvSpPr>
            <p:spPr>
              <a:xfrm>
                <a:off x="1915306" y="4141344"/>
                <a:ext cx="63202" cy="59231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477" extrusionOk="0">
                    <a:moveTo>
                      <a:pt x="1352" y="0"/>
                    </a:moveTo>
                    <a:cubicBezTo>
                      <a:pt x="1253" y="0"/>
                      <a:pt x="1136" y="67"/>
                      <a:pt x="1044" y="223"/>
                    </a:cubicBezTo>
                    <a:cubicBezTo>
                      <a:pt x="1024" y="203"/>
                      <a:pt x="1014" y="173"/>
                      <a:pt x="994" y="153"/>
                    </a:cubicBezTo>
                    <a:cubicBezTo>
                      <a:pt x="914" y="223"/>
                      <a:pt x="844" y="323"/>
                      <a:pt x="793" y="424"/>
                    </a:cubicBezTo>
                    <a:cubicBezTo>
                      <a:pt x="760" y="386"/>
                      <a:pt x="729" y="370"/>
                      <a:pt x="699" y="370"/>
                    </a:cubicBezTo>
                    <a:cubicBezTo>
                      <a:pt x="522" y="370"/>
                      <a:pt x="406" y="948"/>
                      <a:pt x="372" y="1086"/>
                    </a:cubicBezTo>
                    <a:cubicBezTo>
                      <a:pt x="336" y="996"/>
                      <a:pt x="276" y="922"/>
                      <a:pt x="192" y="922"/>
                    </a:cubicBezTo>
                    <a:cubicBezTo>
                      <a:pt x="182" y="922"/>
                      <a:pt x="172" y="923"/>
                      <a:pt x="161" y="925"/>
                    </a:cubicBezTo>
                    <a:cubicBezTo>
                      <a:pt x="21" y="965"/>
                      <a:pt x="1" y="1136"/>
                      <a:pt x="1" y="1367"/>
                    </a:cubicBezTo>
                    <a:cubicBezTo>
                      <a:pt x="1" y="1407"/>
                      <a:pt x="11" y="1437"/>
                      <a:pt x="21" y="1477"/>
                    </a:cubicBezTo>
                    <a:cubicBezTo>
                      <a:pt x="21" y="1377"/>
                      <a:pt x="31" y="1276"/>
                      <a:pt x="81" y="1216"/>
                    </a:cubicBezTo>
                    <a:cubicBezTo>
                      <a:pt x="119" y="1161"/>
                      <a:pt x="148" y="1140"/>
                      <a:pt x="174" y="1140"/>
                    </a:cubicBezTo>
                    <a:cubicBezTo>
                      <a:pt x="235" y="1140"/>
                      <a:pt x="271" y="1264"/>
                      <a:pt x="342" y="1306"/>
                    </a:cubicBezTo>
                    <a:cubicBezTo>
                      <a:pt x="352" y="1276"/>
                      <a:pt x="352" y="1246"/>
                      <a:pt x="362" y="1216"/>
                    </a:cubicBezTo>
                    <a:lnTo>
                      <a:pt x="392" y="1226"/>
                    </a:lnTo>
                    <a:cubicBezTo>
                      <a:pt x="402" y="1196"/>
                      <a:pt x="402" y="1156"/>
                      <a:pt x="432" y="1126"/>
                    </a:cubicBezTo>
                    <a:cubicBezTo>
                      <a:pt x="434" y="1122"/>
                      <a:pt x="437" y="1120"/>
                      <a:pt x="441" y="1120"/>
                    </a:cubicBezTo>
                    <a:cubicBezTo>
                      <a:pt x="451" y="1120"/>
                      <a:pt x="464" y="1132"/>
                      <a:pt x="474" y="1132"/>
                    </a:cubicBezTo>
                    <a:cubicBezTo>
                      <a:pt x="477" y="1132"/>
                      <a:pt x="480" y="1130"/>
                      <a:pt x="482" y="1126"/>
                    </a:cubicBezTo>
                    <a:cubicBezTo>
                      <a:pt x="513" y="1096"/>
                      <a:pt x="492" y="955"/>
                      <a:pt x="492" y="925"/>
                    </a:cubicBezTo>
                    <a:cubicBezTo>
                      <a:pt x="482" y="795"/>
                      <a:pt x="482" y="725"/>
                      <a:pt x="553" y="604"/>
                    </a:cubicBezTo>
                    <a:cubicBezTo>
                      <a:pt x="596" y="534"/>
                      <a:pt x="643" y="498"/>
                      <a:pt x="692" y="498"/>
                    </a:cubicBezTo>
                    <a:cubicBezTo>
                      <a:pt x="734" y="498"/>
                      <a:pt x="778" y="524"/>
                      <a:pt x="823" y="574"/>
                    </a:cubicBezTo>
                    <a:cubicBezTo>
                      <a:pt x="841" y="530"/>
                      <a:pt x="891" y="397"/>
                      <a:pt x="944" y="397"/>
                    </a:cubicBezTo>
                    <a:cubicBezTo>
                      <a:pt x="951" y="397"/>
                      <a:pt x="957" y="399"/>
                      <a:pt x="964" y="404"/>
                    </a:cubicBezTo>
                    <a:cubicBezTo>
                      <a:pt x="1019" y="365"/>
                      <a:pt x="1055" y="265"/>
                      <a:pt x="1111" y="265"/>
                    </a:cubicBezTo>
                    <a:cubicBezTo>
                      <a:pt x="1127" y="265"/>
                      <a:pt x="1144" y="273"/>
                      <a:pt x="1165" y="293"/>
                    </a:cubicBezTo>
                    <a:cubicBezTo>
                      <a:pt x="1205" y="223"/>
                      <a:pt x="1315" y="83"/>
                      <a:pt x="1405" y="83"/>
                    </a:cubicBezTo>
                    <a:cubicBezTo>
                      <a:pt x="1475" y="93"/>
                      <a:pt x="1516" y="193"/>
                      <a:pt x="1536" y="283"/>
                    </a:cubicBezTo>
                    <a:cubicBezTo>
                      <a:pt x="1575" y="113"/>
                      <a:pt x="1480" y="0"/>
                      <a:pt x="13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8" name="Google Shape;688;p14"/>
              <p:cNvSpPr/>
              <p:nvPr/>
            </p:nvSpPr>
            <p:spPr>
              <a:xfrm>
                <a:off x="1984004" y="4115196"/>
                <a:ext cx="99494" cy="134263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3348" extrusionOk="0">
                    <a:moveTo>
                      <a:pt x="1197" y="0"/>
                    </a:moveTo>
                    <a:cubicBezTo>
                      <a:pt x="1129" y="0"/>
                      <a:pt x="1083" y="158"/>
                      <a:pt x="1046" y="273"/>
                    </a:cubicBezTo>
                    <a:lnTo>
                      <a:pt x="1076" y="364"/>
                    </a:lnTo>
                    <a:cubicBezTo>
                      <a:pt x="896" y="474"/>
                      <a:pt x="886" y="534"/>
                      <a:pt x="956" y="695"/>
                    </a:cubicBezTo>
                    <a:cubicBezTo>
                      <a:pt x="976" y="745"/>
                      <a:pt x="866" y="725"/>
                      <a:pt x="826" y="785"/>
                    </a:cubicBezTo>
                    <a:cubicBezTo>
                      <a:pt x="776" y="845"/>
                      <a:pt x="776" y="996"/>
                      <a:pt x="786" y="1076"/>
                    </a:cubicBezTo>
                    <a:cubicBezTo>
                      <a:pt x="485" y="1126"/>
                      <a:pt x="505" y="1407"/>
                      <a:pt x="575" y="1587"/>
                    </a:cubicBezTo>
                    <a:cubicBezTo>
                      <a:pt x="344" y="1688"/>
                      <a:pt x="625" y="2209"/>
                      <a:pt x="625" y="2410"/>
                    </a:cubicBezTo>
                    <a:cubicBezTo>
                      <a:pt x="224" y="2430"/>
                      <a:pt x="364" y="2691"/>
                      <a:pt x="364" y="2891"/>
                    </a:cubicBezTo>
                    <a:cubicBezTo>
                      <a:pt x="347" y="2889"/>
                      <a:pt x="330" y="2888"/>
                      <a:pt x="314" y="2888"/>
                    </a:cubicBezTo>
                    <a:cubicBezTo>
                      <a:pt x="0" y="2888"/>
                      <a:pt x="79" y="3253"/>
                      <a:pt x="394" y="3262"/>
                    </a:cubicBezTo>
                    <a:cubicBezTo>
                      <a:pt x="394" y="3262"/>
                      <a:pt x="1065" y="3348"/>
                      <a:pt x="1599" y="3348"/>
                    </a:cubicBezTo>
                    <a:cubicBezTo>
                      <a:pt x="1904" y="3348"/>
                      <a:pt x="2164" y="3320"/>
                      <a:pt x="2230" y="3232"/>
                    </a:cubicBezTo>
                    <a:cubicBezTo>
                      <a:pt x="2250" y="3212"/>
                      <a:pt x="2481" y="3112"/>
                      <a:pt x="2300" y="2841"/>
                    </a:cubicBezTo>
                    <a:cubicBezTo>
                      <a:pt x="2260" y="2771"/>
                      <a:pt x="2120" y="2801"/>
                      <a:pt x="2080" y="2721"/>
                    </a:cubicBezTo>
                    <a:cubicBezTo>
                      <a:pt x="2039" y="2620"/>
                      <a:pt x="1989" y="2530"/>
                      <a:pt x="1929" y="2460"/>
                    </a:cubicBezTo>
                    <a:cubicBezTo>
                      <a:pt x="1889" y="2410"/>
                      <a:pt x="1749" y="2420"/>
                      <a:pt x="1749" y="2360"/>
                    </a:cubicBezTo>
                    <a:cubicBezTo>
                      <a:pt x="1738" y="2320"/>
                      <a:pt x="1799" y="2229"/>
                      <a:pt x="1799" y="2189"/>
                    </a:cubicBezTo>
                    <a:cubicBezTo>
                      <a:pt x="1819" y="1908"/>
                      <a:pt x="1688" y="1958"/>
                      <a:pt x="1648" y="1868"/>
                    </a:cubicBezTo>
                    <a:cubicBezTo>
                      <a:pt x="1588" y="1768"/>
                      <a:pt x="1708" y="1768"/>
                      <a:pt x="1618" y="1507"/>
                    </a:cubicBezTo>
                    <a:cubicBezTo>
                      <a:pt x="1608" y="1467"/>
                      <a:pt x="1608" y="1357"/>
                      <a:pt x="1618" y="1236"/>
                    </a:cubicBezTo>
                    <a:cubicBezTo>
                      <a:pt x="1658" y="1016"/>
                      <a:pt x="1518" y="1026"/>
                      <a:pt x="1528" y="945"/>
                    </a:cubicBezTo>
                    <a:cubicBezTo>
                      <a:pt x="1548" y="835"/>
                      <a:pt x="1588" y="775"/>
                      <a:pt x="1458" y="655"/>
                    </a:cubicBezTo>
                    <a:lnTo>
                      <a:pt x="1458" y="655"/>
                    </a:lnTo>
                    <a:cubicBezTo>
                      <a:pt x="1463" y="655"/>
                      <a:pt x="1468" y="655"/>
                      <a:pt x="1473" y="655"/>
                    </a:cubicBezTo>
                    <a:cubicBezTo>
                      <a:pt x="1576" y="655"/>
                      <a:pt x="1449" y="552"/>
                      <a:pt x="1488" y="514"/>
                    </a:cubicBezTo>
                    <a:cubicBezTo>
                      <a:pt x="1461" y="451"/>
                      <a:pt x="1458" y="381"/>
                      <a:pt x="1386" y="381"/>
                    </a:cubicBezTo>
                    <a:cubicBezTo>
                      <a:pt x="1378" y="381"/>
                      <a:pt x="1368" y="382"/>
                      <a:pt x="1357" y="384"/>
                    </a:cubicBezTo>
                    <a:cubicBezTo>
                      <a:pt x="1397" y="344"/>
                      <a:pt x="1317" y="123"/>
                      <a:pt x="1287" y="83"/>
                    </a:cubicBezTo>
                    <a:cubicBezTo>
                      <a:pt x="1254" y="24"/>
                      <a:pt x="1224" y="0"/>
                      <a:pt x="11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9" name="Google Shape;689;p14"/>
              <p:cNvSpPr/>
              <p:nvPr/>
            </p:nvSpPr>
            <p:spPr>
              <a:xfrm>
                <a:off x="2003815" y="4141023"/>
                <a:ext cx="20974" cy="37857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44" extrusionOk="0">
                    <a:moveTo>
                      <a:pt x="442" y="0"/>
                    </a:moveTo>
                    <a:lnTo>
                      <a:pt x="442" y="0"/>
                    </a:lnTo>
                    <a:cubicBezTo>
                      <a:pt x="452" y="21"/>
                      <a:pt x="452" y="41"/>
                      <a:pt x="462" y="51"/>
                    </a:cubicBezTo>
                    <a:cubicBezTo>
                      <a:pt x="482" y="101"/>
                      <a:pt x="372" y="81"/>
                      <a:pt x="332" y="141"/>
                    </a:cubicBezTo>
                    <a:cubicBezTo>
                      <a:pt x="282" y="201"/>
                      <a:pt x="282" y="352"/>
                      <a:pt x="292" y="432"/>
                    </a:cubicBezTo>
                    <a:cubicBezTo>
                      <a:pt x="1" y="482"/>
                      <a:pt x="11" y="763"/>
                      <a:pt x="81" y="943"/>
                    </a:cubicBezTo>
                    <a:cubicBezTo>
                      <a:pt x="71" y="853"/>
                      <a:pt x="41" y="713"/>
                      <a:pt x="151" y="673"/>
                    </a:cubicBezTo>
                    <a:lnTo>
                      <a:pt x="171" y="683"/>
                    </a:lnTo>
                    <a:cubicBezTo>
                      <a:pt x="171" y="662"/>
                      <a:pt x="151" y="612"/>
                      <a:pt x="181" y="592"/>
                    </a:cubicBezTo>
                    <a:cubicBezTo>
                      <a:pt x="191" y="586"/>
                      <a:pt x="205" y="583"/>
                      <a:pt x="220" y="583"/>
                    </a:cubicBezTo>
                    <a:cubicBezTo>
                      <a:pt x="249" y="583"/>
                      <a:pt x="285" y="592"/>
                      <a:pt x="312" y="592"/>
                    </a:cubicBezTo>
                    <a:cubicBezTo>
                      <a:pt x="312" y="576"/>
                      <a:pt x="333" y="468"/>
                      <a:pt x="369" y="468"/>
                    </a:cubicBezTo>
                    <a:cubicBezTo>
                      <a:pt x="376" y="468"/>
                      <a:pt x="384" y="472"/>
                      <a:pt x="392" y="482"/>
                    </a:cubicBezTo>
                    <a:cubicBezTo>
                      <a:pt x="392" y="455"/>
                      <a:pt x="400" y="306"/>
                      <a:pt x="460" y="306"/>
                    </a:cubicBezTo>
                    <a:cubicBezTo>
                      <a:pt x="467" y="306"/>
                      <a:pt x="474" y="307"/>
                      <a:pt x="482" y="311"/>
                    </a:cubicBezTo>
                    <a:cubicBezTo>
                      <a:pt x="482" y="281"/>
                      <a:pt x="472" y="241"/>
                      <a:pt x="482" y="221"/>
                    </a:cubicBezTo>
                    <a:cubicBezTo>
                      <a:pt x="482" y="201"/>
                      <a:pt x="512" y="191"/>
                      <a:pt x="512" y="181"/>
                    </a:cubicBezTo>
                    <a:cubicBezTo>
                      <a:pt x="522" y="151"/>
                      <a:pt x="512" y="81"/>
                      <a:pt x="502" y="61"/>
                    </a:cubicBezTo>
                    <a:cubicBezTo>
                      <a:pt x="492" y="41"/>
                      <a:pt x="472" y="21"/>
                      <a:pt x="4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0" name="Google Shape;690;p14"/>
              <p:cNvSpPr/>
              <p:nvPr/>
            </p:nvSpPr>
            <p:spPr>
              <a:xfrm>
                <a:off x="2006622" y="4178841"/>
                <a:ext cx="842" cy="842"/>
              </a:xfrm>
              <a:custGeom>
                <a:avLst/>
                <a:gdLst/>
                <a:ahLst/>
                <a:cxnLst/>
                <a:rect l="l" t="t" r="r" b="b"/>
                <a:pathLst>
                  <a:path w="21" h="21" extrusionOk="0">
                    <a:moveTo>
                      <a:pt x="11" y="0"/>
                    </a:moveTo>
                    <a:lnTo>
                      <a:pt x="1" y="10"/>
                    </a:lnTo>
                    <a:lnTo>
                      <a:pt x="21" y="20"/>
                    </a:lnTo>
                    <a:lnTo>
                      <a:pt x="21" y="2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1" name="Google Shape;691;p14"/>
              <p:cNvSpPr/>
              <p:nvPr/>
            </p:nvSpPr>
            <p:spPr>
              <a:xfrm>
                <a:off x="2024348" y="4115276"/>
                <a:ext cx="7660" cy="1652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412" extrusionOk="0">
                    <a:moveTo>
                      <a:pt x="191" y="1"/>
                    </a:moveTo>
                    <a:cubicBezTo>
                      <a:pt x="121" y="1"/>
                      <a:pt x="81" y="151"/>
                      <a:pt x="40" y="271"/>
                    </a:cubicBezTo>
                    <a:lnTo>
                      <a:pt x="70" y="362"/>
                    </a:lnTo>
                    <a:cubicBezTo>
                      <a:pt x="40" y="382"/>
                      <a:pt x="20" y="392"/>
                      <a:pt x="0" y="412"/>
                    </a:cubicBezTo>
                    <a:lnTo>
                      <a:pt x="10" y="412"/>
                    </a:lnTo>
                    <a:cubicBezTo>
                      <a:pt x="40" y="412"/>
                      <a:pt x="91" y="412"/>
                      <a:pt x="121" y="392"/>
                    </a:cubicBezTo>
                    <a:cubicBezTo>
                      <a:pt x="111" y="372"/>
                      <a:pt x="91" y="362"/>
                      <a:pt x="81" y="342"/>
                    </a:cubicBezTo>
                    <a:cubicBezTo>
                      <a:pt x="70" y="281"/>
                      <a:pt x="141" y="281"/>
                      <a:pt x="191" y="241"/>
                    </a:cubicBezTo>
                    <a:cubicBezTo>
                      <a:pt x="171" y="201"/>
                      <a:pt x="161" y="171"/>
                      <a:pt x="191" y="141"/>
                    </a:cubicBezTo>
                    <a:cubicBezTo>
                      <a:pt x="181" y="121"/>
                      <a:pt x="151" y="101"/>
                      <a:pt x="151" y="81"/>
                    </a:cubicBezTo>
                    <a:cubicBezTo>
                      <a:pt x="141" y="51"/>
                      <a:pt x="161" y="21"/>
                      <a:pt x="1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2" name="Google Shape;692;p14"/>
              <p:cNvSpPr/>
              <p:nvPr/>
            </p:nvSpPr>
            <p:spPr>
              <a:xfrm>
                <a:off x="1471238" y="4158708"/>
                <a:ext cx="44233" cy="75433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881" extrusionOk="0">
                    <a:moveTo>
                      <a:pt x="261" y="1"/>
                    </a:moveTo>
                    <a:cubicBezTo>
                      <a:pt x="201" y="61"/>
                      <a:pt x="281" y="111"/>
                      <a:pt x="211" y="171"/>
                    </a:cubicBezTo>
                    <a:lnTo>
                      <a:pt x="171" y="252"/>
                    </a:lnTo>
                    <a:cubicBezTo>
                      <a:pt x="101" y="312"/>
                      <a:pt x="161" y="382"/>
                      <a:pt x="161" y="462"/>
                    </a:cubicBezTo>
                    <a:cubicBezTo>
                      <a:pt x="161" y="552"/>
                      <a:pt x="60" y="643"/>
                      <a:pt x="40" y="723"/>
                    </a:cubicBezTo>
                    <a:cubicBezTo>
                      <a:pt x="20" y="823"/>
                      <a:pt x="40" y="853"/>
                      <a:pt x="70" y="944"/>
                    </a:cubicBezTo>
                    <a:cubicBezTo>
                      <a:pt x="111" y="1054"/>
                      <a:pt x="81" y="1134"/>
                      <a:pt x="40" y="1235"/>
                    </a:cubicBezTo>
                    <a:cubicBezTo>
                      <a:pt x="0" y="1305"/>
                      <a:pt x="20" y="1345"/>
                      <a:pt x="40" y="1425"/>
                    </a:cubicBezTo>
                    <a:cubicBezTo>
                      <a:pt x="60" y="1525"/>
                      <a:pt x="81" y="1576"/>
                      <a:pt x="161" y="1666"/>
                    </a:cubicBezTo>
                    <a:cubicBezTo>
                      <a:pt x="271" y="1716"/>
                      <a:pt x="331" y="1746"/>
                      <a:pt x="422" y="1786"/>
                    </a:cubicBezTo>
                    <a:cubicBezTo>
                      <a:pt x="542" y="1836"/>
                      <a:pt x="702" y="1856"/>
                      <a:pt x="843" y="1877"/>
                    </a:cubicBezTo>
                    <a:cubicBezTo>
                      <a:pt x="867" y="1879"/>
                      <a:pt x="889" y="1881"/>
                      <a:pt x="910" y="1881"/>
                    </a:cubicBezTo>
                    <a:cubicBezTo>
                      <a:pt x="1037" y="1881"/>
                      <a:pt x="1102" y="1827"/>
                      <a:pt x="1094" y="1706"/>
                    </a:cubicBezTo>
                    <a:cubicBezTo>
                      <a:pt x="1084" y="1556"/>
                      <a:pt x="933" y="1415"/>
                      <a:pt x="853" y="1295"/>
                    </a:cubicBezTo>
                    <a:cubicBezTo>
                      <a:pt x="783" y="1194"/>
                      <a:pt x="793" y="1144"/>
                      <a:pt x="763" y="1044"/>
                    </a:cubicBezTo>
                    <a:cubicBezTo>
                      <a:pt x="732" y="944"/>
                      <a:pt x="632" y="934"/>
                      <a:pt x="582" y="843"/>
                    </a:cubicBezTo>
                    <a:cubicBezTo>
                      <a:pt x="542" y="763"/>
                      <a:pt x="542" y="713"/>
                      <a:pt x="472" y="643"/>
                    </a:cubicBezTo>
                    <a:cubicBezTo>
                      <a:pt x="422" y="593"/>
                      <a:pt x="482" y="573"/>
                      <a:pt x="472" y="522"/>
                    </a:cubicBezTo>
                    <a:cubicBezTo>
                      <a:pt x="452" y="482"/>
                      <a:pt x="472" y="452"/>
                      <a:pt x="442" y="422"/>
                    </a:cubicBezTo>
                    <a:cubicBezTo>
                      <a:pt x="432" y="402"/>
                      <a:pt x="391" y="392"/>
                      <a:pt x="371" y="372"/>
                    </a:cubicBezTo>
                    <a:cubicBezTo>
                      <a:pt x="351" y="342"/>
                      <a:pt x="351" y="322"/>
                      <a:pt x="341" y="282"/>
                    </a:cubicBezTo>
                    <a:cubicBezTo>
                      <a:pt x="331" y="242"/>
                      <a:pt x="331" y="171"/>
                      <a:pt x="321" y="121"/>
                    </a:cubicBezTo>
                    <a:cubicBezTo>
                      <a:pt x="311" y="71"/>
                      <a:pt x="271" y="4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3" name="Google Shape;693;p14"/>
              <p:cNvSpPr/>
              <p:nvPr/>
            </p:nvSpPr>
            <p:spPr>
              <a:xfrm>
                <a:off x="1399613" y="4139018"/>
                <a:ext cx="60394" cy="97569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2433" extrusionOk="0">
                    <a:moveTo>
                      <a:pt x="573" y="0"/>
                    </a:moveTo>
                    <a:cubicBezTo>
                      <a:pt x="512" y="61"/>
                      <a:pt x="502" y="121"/>
                      <a:pt x="472" y="191"/>
                    </a:cubicBezTo>
                    <a:cubicBezTo>
                      <a:pt x="442" y="251"/>
                      <a:pt x="392" y="331"/>
                      <a:pt x="382" y="412"/>
                    </a:cubicBezTo>
                    <a:cubicBezTo>
                      <a:pt x="372" y="502"/>
                      <a:pt x="382" y="552"/>
                      <a:pt x="352" y="642"/>
                    </a:cubicBezTo>
                    <a:cubicBezTo>
                      <a:pt x="332" y="723"/>
                      <a:pt x="282" y="803"/>
                      <a:pt x="252" y="873"/>
                    </a:cubicBezTo>
                    <a:cubicBezTo>
                      <a:pt x="222" y="973"/>
                      <a:pt x="302" y="1084"/>
                      <a:pt x="252" y="1184"/>
                    </a:cubicBezTo>
                    <a:cubicBezTo>
                      <a:pt x="242" y="1204"/>
                      <a:pt x="191" y="1224"/>
                      <a:pt x="181" y="1254"/>
                    </a:cubicBezTo>
                    <a:cubicBezTo>
                      <a:pt x="161" y="1314"/>
                      <a:pt x="211" y="1364"/>
                      <a:pt x="222" y="1415"/>
                    </a:cubicBezTo>
                    <a:cubicBezTo>
                      <a:pt x="232" y="1495"/>
                      <a:pt x="322" y="1786"/>
                      <a:pt x="211" y="1786"/>
                    </a:cubicBezTo>
                    <a:cubicBezTo>
                      <a:pt x="191" y="1856"/>
                      <a:pt x="211" y="1946"/>
                      <a:pt x="171" y="2016"/>
                    </a:cubicBezTo>
                    <a:cubicBezTo>
                      <a:pt x="156" y="2011"/>
                      <a:pt x="139" y="2011"/>
                      <a:pt x="121" y="2011"/>
                    </a:cubicBezTo>
                    <a:cubicBezTo>
                      <a:pt x="104" y="2011"/>
                      <a:pt x="86" y="2011"/>
                      <a:pt x="71" y="2006"/>
                    </a:cubicBezTo>
                    <a:lnTo>
                      <a:pt x="71" y="2006"/>
                    </a:lnTo>
                    <a:cubicBezTo>
                      <a:pt x="1" y="2077"/>
                      <a:pt x="91" y="2217"/>
                      <a:pt x="151" y="2277"/>
                    </a:cubicBezTo>
                    <a:cubicBezTo>
                      <a:pt x="201" y="2297"/>
                      <a:pt x="292" y="2357"/>
                      <a:pt x="382" y="2368"/>
                    </a:cubicBezTo>
                    <a:cubicBezTo>
                      <a:pt x="492" y="2388"/>
                      <a:pt x="623" y="2388"/>
                      <a:pt x="733" y="2398"/>
                    </a:cubicBezTo>
                    <a:cubicBezTo>
                      <a:pt x="833" y="2407"/>
                      <a:pt x="989" y="2432"/>
                      <a:pt x="1133" y="2432"/>
                    </a:cubicBezTo>
                    <a:cubicBezTo>
                      <a:pt x="1307" y="2432"/>
                      <a:pt x="1463" y="2395"/>
                      <a:pt x="1485" y="2247"/>
                    </a:cubicBezTo>
                    <a:cubicBezTo>
                      <a:pt x="1505" y="2127"/>
                      <a:pt x="1465" y="1956"/>
                      <a:pt x="1395" y="1846"/>
                    </a:cubicBezTo>
                    <a:cubicBezTo>
                      <a:pt x="1345" y="1776"/>
                      <a:pt x="1174" y="1615"/>
                      <a:pt x="1154" y="1535"/>
                    </a:cubicBezTo>
                    <a:cubicBezTo>
                      <a:pt x="1134" y="1475"/>
                      <a:pt x="1204" y="1425"/>
                      <a:pt x="1184" y="1364"/>
                    </a:cubicBezTo>
                    <a:lnTo>
                      <a:pt x="1134" y="1314"/>
                    </a:lnTo>
                    <a:cubicBezTo>
                      <a:pt x="1084" y="1254"/>
                      <a:pt x="994" y="1204"/>
                      <a:pt x="964" y="1134"/>
                    </a:cubicBezTo>
                    <a:cubicBezTo>
                      <a:pt x="914" y="1033"/>
                      <a:pt x="1004" y="1064"/>
                      <a:pt x="1024" y="963"/>
                    </a:cubicBezTo>
                    <a:cubicBezTo>
                      <a:pt x="1034" y="933"/>
                      <a:pt x="984" y="873"/>
                      <a:pt x="984" y="833"/>
                    </a:cubicBezTo>
                    <a:cubicBezTo>
                      <a:pt x="974" y="813"/>
                      <a:pt x="1004" y="793"/>
                      <a:pt x="984" y="753"/>
                    </a:cubicBezTo>
                    <a:cubicBezTo>
                      <a:pt x="964" y="682"/>
                      <a:pt x="914" y="662"/>
                      <a:pt x="904" y="592"/>
                    </a:cubicBezTo>
                    <a:cubicBezTo>
                      <a:pt x="904" y="512"/>
                      <a:pt x="954" y="512"/>
                      <a:pt x="853" y="452"/>
                    </a:cubicBezTo>
                    <a:cubicBezTo>
                      <a:pt x="813" y="422"/>
                      <a:pt x="763" y="432"/>
                      <a:pt x="733" y="392"/>
                    </a:cubicBezTo>
                    <a:cubicBezTo>
                      <a:pt x="693" y="341"/>
                      <a:pt x="753" y="261"/>
                      <a:pt x="643" y="231"/>
                    </a:cubicBezTo>
                    <a:cubicBezTo>
                      <a:pt x="663" y="131"/>
                      <a:pt x="703" y="71"/>
                      <a:pt x="5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4" name="Google Shape;694;p14"/>
              <p:cNvSpPr/>
              <p:nvPr/>
            </p:nvSpPr>
            <p:spPr>
              <a:xfrm>
                <a:off x="1618459" y="4185498"/>
                <a:ext cx="222489" cy="84656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2111" extrusionOk="0">
                    <a:moveTo>
                      <a:pt x="2379" y="1"/>
                    </a:moveTo>
                    <a:cubicBezTo>
                      <a:pt x="2247" y="1"/>
                      <a:pt x="2147" y="156"/>
                      <a:pt x="2147" y="316"/>
                    </a:cubicBezTo>
                    <a:cubicBezTo>
                      <a:pt x="2047" y="225"/>
                      <a:pt x="1951" y="171"/>
                      <a:pt x="1870" y="171"/>
                    </a:cubicBezTo>
                    <a:cubicBezTo>
                      <a:pt x="1771" y="171"/>
                      <a:pt x="1694" y="250"/>
                      <a:pt x="1655" y="436"/>
                    </a:cubicBezTo>
                    <a:cubicBezTo>
                      <a:pt x="1655" y="429"/>
                      <a:pt x="1641" y="424"/>
                      <a:pt x="1618" y="424"/>
                    </a:cubicBezTo>
                    <a:cubicBezTo>
                      <a:pt x="1521" y="424"/>
                      <a:pt x="1266" y="505"/>
                      <a:pt x="1314" y="757"/>
                    </a:cubicBezTo>
                    <a:cubicBezTo>
                      <a:pt x="1268" y="746"/>
                      <a:pt x="1229" y="741"/>
                      <a:pt x="1194" y="741"/>
                    </a:cubicBezTo>
                    <a:cubicBezTo>
                      <a:pt x="1101" y="741"/>
                      <a:pt x="1038" y="776"/>
                      <a:pt x="943" y="827"/>
                    </a:cubicBezTo>
                    <a:cubicBezTo>
                      <a:pt x="930" y="831"/>
                      <a:pt x="919" y="832"/>
                      <a:pt x="909" y="832"/>
                    </a:cubicBezTo>
                    <a:cubicBezTo>
                      <a:pt x="884" y="832"/>
                      <a:pt x="865" y="824"/>
                      <a:pt x="844" y="824"/>
                    </a:cubicBezTo>
                    <a:cubicBezTo>
                      <a:pt x="827" y="824"/>
                      <a:pt x="808" y="829"/>
                      <a:pt x="783" y="847"/>
                    </a:cubicBezTo>
                    <a:cubicBezTo>
                      <a:pt x="733" y="878"/>
                      <a:pt x="743" y="1008"/>
                      <a:pt x="662" y="1058"/>
                    </a:cubicBezTo>
                    <a:cubicBezTo>
                      <a:pt x="636" y="1025"/>
                      <a:pt x="607" y="1013"/>
                      <a:pt x="580" y="1013"/>
                    </a:cubicBezTo>
                    <a:cubicBezTo>
                      <a:pt x="515" y="1013"/>
                      <a:pt x="456" y="1083"/>
                      <a:pt x="442" y="1118"/>
                    </a:cubicBezTo>
                    <a:cubicBezTo>
                      <a:pt x="383" y="1087"/>
                      <a:pt x="321" y="1071"/>
                      <a:pt x="262" y="1071"/>
                    </a:cubicBezTo>
                    <a:cubicBezTo>
                      <a:pt x="171" y="1071"/>
                      <a:pt x="89" y="1109"/>
                      <a:pt x="41" y="1188"/>
                    </a:cubicBezTo>
                    <a:cubicBezTo>
                      <a:pt x="0" y="1269"/>
                      <a:pt x="31" y="1289"/>
                      <a:pt x="71" y="1379"/>
                    </a:cubicBezTo>
                    <a:cubicBezTo>
                      <a:pt x="191" y="1600"/>
                      <a:pt x="462" y="1800"/>
                      <a:pt x="652" y="1891"/>
                    </a:cubicBezTo>
                    <a:cubicBezTo>
                      <a:pt x="942" y="2018"/>
                      <a:pt x="1413" y="2110"/>
                      <a:pt x="1776" y="2110"/>
                    </a:cubicBezTo>
                    <a:cubicBezTo>
                      <a:pt x="1840" y="2110"/>
                      <a:pt x="1901" y="2107"/>
                      <a:pt x="1956" y="2101"/>
                    </a:cubicBezTo>
                    <a:cubicBezTo>
                      <a:pt x="2348" y="2051"/>
                      <a:pt x="2719" y="1901"/>
                      <a:pt x="3120" y="1861"/>
                    </a:cubicBezTo>
                    <a:cubicBezTo>
                      <a:pt x="3410" y="1823"/>
                      <a:pt x="3689" y="1803"/>
                      <a:pt x="3974" y="1803"/>
                    </a:cubicBezTo>
                    <a:cubicBezTo>
                      <a:pt x="4073" y="1803"/>
                      <a:pt x="4172" y="1805"/>
                      <a:pt x="4273" y="1810"/>
                    </a:cubicBezTo>
                    <a:cubicBezTo>
                      <a:pt x="4306" y="1811"/>
                      <a:pt x="4342" y="1812"/>
                      <a:pt x="4383" y="1812"/>
                    </a:cubicBezTo>
                    <a:cubicBezTo>
                      <a:pt x="4748" y="1812"/>
                      <a:pt x="5407" y="1755"/>
                      <a:pt x="5497" y="1349"/>
                    </a:cubicBezTo>
                    <a:cubicBezTo>
                      <a:pt x="5547" y="1158"/>
                      <a:pt x="5447" y="1219"/>
                      <a:pt x="5347" y="1098"/>
                    </a:cubicBezTo>
                    <a:cubicBezTo>
                      <a:pt x="5246" y="988"/>
                      <a:pt x="5256" y="737"/>
                      <a:pt x="5116" y="697"/>
                    </a:cubicBezTo>
                    <a:cubicBezTo>
                      <a:pt x="5107" y="694"/>
                      <a:pt x="5097" y="692"/>
                      <a:pt x="5087" y="692"/>
                    </a:cubicBezTo>
                    <a:cubicBezTo>
                      <a:pt x="5034" y="692"/>
                      <a:pt x="4976" y="733"/>
                      <a:pt x="4925" y="767"/>
                    </a:cubicBezTo>
                    <a:cubicBezTo>
                      <a:pt x="4915" y="737"/>
                      <a:pt x="4905" y="687"/>
                      <a:pt x="4915" y="657"/>
                    </a:cubicBezTo>
                    <a:lnTo>
                      <a:pt x="4845" y="657"/>
                    </a:lnTo>
                    <a:cubicBezTo>
                      <a:pt x="4875" y="557"/>
                      <a:pt x="4855" y="547"/>
                      <a:pt x="4805" y="476"/>
                    </a:cubicBezTo>
                    <a:lnTo>
                      <a:pt x="4765" y="516"/>
                    </a:lnTo>
                    <a:cubicBezTo>
                      <a:pt x="4727" y="462"/>
                      <a:pt x="4690" y="440"/>
                      <a:pt x="4657" y="440"/>
                    </a:cubicBezTo>
                    <a:cubicBezTo>
                      <a:pt x="4567" y="440"/>
                      <a:pt x="4501" y="597"/>
                      <a:pt x="4494" y="707"/>
                    </a:cubicBezTo>
                    <a:cubicBezTo>
                      <a:pt x="4414" y="677"/>
                      <a:pt x="4354" y="607"/>
                      <a:pt x="4304" y="536"/>
                    </a:cubicBezTo>
                    <a:lnTo>
                      <a:pt x="4304" y="536"/>
                    </a:lnTo>
                    <a:cubicBezTo>
                      <a:pt x="4307" y="548"/>
                      <a:pt x="4311" y="558"/>
                      <a:pt x="4315" y="567"/>
                    </a:cubicBezTo>
                    <a:lnTo>
                      <a:pt x="4315" y="567"/>
                    </a:lnTo>
                    <a:cubicBezTo>
                      <a:pt x="4283" y="505"/>
                      <a:pt x="4232" y="481"/>
                      <a:pt x="4174" y="481"/>
                    </a:cubicBezTo>
                    <a:cubicBezTo>
                      <a:pt x="4086" y="481"/>
                      <a:pt x="3984" y="536"/>
                      <a:pt x="3912" y="597"/>
                    </a:cubicBezTo>
                    <a:cubicBezTo>
                      <a:pt x="3909" y="504"/>
                      <a:pt x="3863" y="471"/>
                      <a:pt x="3803" y="471"/>
                    </a:cubicBezTo>
                    <a:cubicBezTo>
                      <a:pt x="3700" y="471"/>
                      <a:pt x="3556" y="571"/>
                      <a:pt x="3511" y="647"/>
                    </a:cubicBezTo>
                    <a:cubicBezTo>
                      <a:pt x="3495" y="549"/>
                      <a:pt x="3419" y="498"/>
                      <a:pt x="3338" y="498"/>
                    </a:cubicBezTo>
                    <a:cubicBezTo>
                      <a:pt x="3319" y="498"/>
                      <a:pt x="3299" y="501"/>
                      <a:pt x="3280" y="506"/>
                    </a:cubicBezTo>
                    <a:cubicBezTo>
                      <a:pt x="3369" y="360"/>
                      <a:pt x="3221" y="299"/>
                      <a:pt x="3062" y="299"/>
                    </a:cubicBezTo>
                    <a:cubicBezTo>
                      <a:pt x="2970" y="299"/>
                      <a:pt x="2874" y="319"/>
                      <a:pt x="2819" y="356"/>
                    </a:cubicBezTo>
                    <a:cubicBezTo>
                      <a:pt x="2827" y="248"/>
                      <a:pt x="2713" y="45"/>
                      <a:pt x="2605" y="45"/>
                    </a:cubicBezTo>
                    <a:cubicBezTo>
                      <a:pt x="2582" y="45"/>
                      <a:pt x="2559" y="54"/>
                      <a:pt x="2538" y="75"/>
                    </a:cubicBezTo>
                    <a:cubicBezTo>
                      <a:pt x="2483" y="23"/>
                      <a:pt x="2429" y="1"/>
                      <a:pt x="23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5" name="Google Shape;695;p14"/>
              <p:cNvSpPr/>
              <p:nvPr/>
            </p:nvSpPr>
            <p:spPr>
              <a:xfrm>
                <a:off x="1439436" y="4198531"/>
                <a:ext cx="71262" cy="43632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088" extrusionOk="0">
                    <a:moveTo>
                      <a:pt x="853" y="1"/>
                    </a:moveTo>
                    <a:cubicBezTo>
                      <a:pt x="753" y="1"/>
                      <a:pt x="633" y="171"/>
                      <a:pt x="583" y="232"/>
                    </a:cubicBezTo>
                    <a:cubicBezTo>
                      <a:pt x="522" y="302"/>
                      <a:pt x="472" y="382"/>
                      <a:pt x="402" y="422"/>
                    </a:cubicBezTo>
                    <a:cubicBezTo>
                      <a:pt x="392" y="402"/>
                      <a:pt x="372" y="382"/>
                      <a:pt x="372" y="362"/>
                    </a:cubicBezTo>
                    <a:cubicBezTo>
                      <a:pt x="302" y="402"/>
                      <a:pt x="222" y="452"/>
                      <a:pt x="181" y="512"/>
                    </a:cubicBezTo>
                    <a:cubicBezTo>
                      <a:pt x="171" y="502"/>
                      <a:pt x="161" y="492"/>
                      <a:pt x="151" y="472"/>
                    </a:cubicBezTo>
                    <a:cubicBezTo>
                      <a:pt x="81" y="532"/>
                      <a:pt x="1" y="603"/>
                      <a:pt x="1" y="713"/>
                    </a:cubicBezTo>
                    <a:cubicBezTo>
                      <a:pt x="11" y="753"/>
                      <a:pt x="51" y="884"/>
                      <a:pt x="81" y="984"/>
                    </a:cubicBezTo>
                    <a:cubicBezTo>
                      <a:pt x="129" y="991"/>
                      <a:pt x="176" y="993"/>
                      <a:pt x="223" y="993"/>
                    </a:cubicBezTo>
                    <a:cubicBezTo>
                      <a:pt x="273" y="993"/>
                      <a:pt x="324" y="991"/>
                      <a:pt x="375" y="991"/>
                    </a:cubicBezTo>
                    <a:cubicBezTo>
                      <a:pt x="404" y="991"/>
                      <a:pt x="433" y="992"/>
                      <a:pt x="462" y="994"/>
                    </a:cubicBezTo>
                    <a:cubicBezTo>
                      <a:pt x="621" y="1003"/>
                      <a:pt x="754" y="1065"/>
                      <a:pt x="918" y="1065"/>
                    </a:cubicBezTo>
                    <a:cubicBezTo>
                      <a:pt x="930" y="1065"/>
                      <a:pt x="942" y="1065"/>
                      <a:pt x="954" y="1064"/>
                    </a:cubicBezTo>
                    <a:cubicBezTo>
                      <a:pt x="1104" y="1064"/>
                      <a:pt x="1255" y="1064"/>
                      <a:pt x="1415" y="1074"/>
                    </a:cubicBezTo>
                    <a:cubicBezTo>
                      <a:pt x="1461" y="1074"/>
                      <a:pt x="1536" y="1087"/>
                      <a:pt x="1606" y="1087"/>
                    </a:cubicBezTo>
                    <a:cubicBezTo>
                      <a:pt x="1658" y="1087"/>
                      <a:pt x="1706" y="1080"/>
                      <a:pt x="1736" y="1054"/>
                    </a:cubicBezTo>
                    <a:cubicBezTo>
                      <a:pt x="1776" y="1024"/>
                      <a:pt x="1776" y="994"/>
                      <a:pt x="1776" y="954"/>
                    </a:cubicBezTo>
                    <a:cubicBezTo>
                      <a:pt x="1776" y="894"/>
                      <a:pt x="1756" y="823"/>
                      <a:pt x="1736" y="763"/>
                    </a:cubicBezTo>
                    <a:cubicBezTo>
                      <a:pt x="1712" y="706"/>
                      <a:pt x="1588" y="470"/>
                      <a:pt x="1499" y="470"/>
                    </a:cubicBezTo>
                    <a:cubicBezTo>
                      <a:pt x="1481" y="470"/>
                      <a:pt x="1464" y="480"/>
                      <a:pt x="1450" y="503"/>
                    </a:cubicBezTo>
                    <a:lnTo>
                      <a:pt x="1450" y="503"/>
                    </a:lnTo>
                    <a:cubicBezTo>
                      <a:pt x="1496" y="403"/>
                      <a:pt x="1173" y="412"/>
                      <a:pt x="1114" y="392"/>
                    </a:cubicBezTo>
                    <a:cubicBezTo>
                      <a:pt x="1136" y="348"/>
                      <a:pt x="1105" y="299"/>
                      <a:pt x="1071" y="299"/>
                    </a:cubicBezTo>
                    <a:cubicBezTo>
                      <a:pt x="1061" y="299"/>
                      <a:pt x="1052" y="302"/>
                      <a:pt x="1044" y="310"/>
                    </a:cubicBezTo>
                    <a:lnTo>
                      <a:pt x="1044" y="310"/>
                    </a:lnTo>
                    <a:cubicBezTo>
                      <a:pt x="1110" y="214"/>
                      <a:pt x="940" y="10"/>
                      <a:pt x="8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6" name="Google Shape;696;p14"/>
              <p:cNvSpPr/>
              <p:nvPr/>
            </p:nvSpPr>
            <p:spPr>
              <a:xfrm>
                <a:off x="1307495" y="4187583"/>
                <a:ext cx="87744" cy="4270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1065" extrusionOk="0">
                    <a:moveTo>
                      <a:pt x="979" y="1"/>
                    </a:moveTo>
                    <a:cubicBezTo>
                      <a:pt x="883" y="1"/>
                      <a:pt x="768" y="197"/>
                      <a:pt x="723" y="364"/>
                    </a:cubicBezTo>
                    <a:cubicBezTo>
                      <a:pt x="663" y="344"/>
                      <a:pt x="583" y="284"/>
                      <a:pt x="532" y="234"/>
                    </a:cubicBezTo>
                    <a:cubicBezTo>
                      <a:pt x="502" y="274"/>
                      <a:pt x="482" y="314"/>
                      <a:pt x="442" y="344"/>
                    </a:cubicBezTo>
                    <a:cubicBezTo>
                      <a:pt x="442" y="304"/>
                      <a:pt x="412" y="284"/>
                      <a:pt x="402" y="254"/>
                    </a:cubicBezTo>
                    <a:cubicBezTo>
                      <a:pt x="352" y="274"/>
                      <a:pt x="292" y="294"/>
                      <a:pt x="232" y="294"/>
                    </a:cubicBezTo>
                    <a:cubicBezTo>
                      <a:pt x="229" y="295"/>
                      <a:pt x="226" y="295"/>
                      <a:pt x="224" y="295"/>
                    </a:cubicBezTo>
                    <a:cubicBezTo>
                      <a:pt x="205" y="295"/>
                      <a:pt x="199" y="269"/>
                      <a:pt x="173" y="269"/>
                    </a:cubicBezTo>
                    <a:cubicBezTo>
                      <a:pt x="167" y="269"/>
                      <a:pt x="160" y="270"/>
                      <a:pt x="151" y="274"/>
                    </a:cubicBezTo>
                    <a:cubicBezTo>
                      <a:pt x="51" y="314"/>
                      <a:pt x="1" y="474"/>
                      <a:pt x="51" y="575"/>
                    </a:cubicBezTo>
                    <a:cubicBezTo>
                      <a:pt x="71" y="605"/>
                      <a:pt x="51" y="675"/>
                      <a:pt x="81" y="735"/>
                    </a:cubicBezTo>
                    <a:cubicBezTo>
                      <a:pt x="141" y="846"/>
                      <a:pt x="272" y="846"/>
                      <a:pt x="362" y="866"/>
                    </a:cubicBezTo>
                    <a:cubicBezTo>
                      <a:pt x="700" y="948"/>
                      <a:pt x="1071" y="1064"/>
                      <a:pt x="1427" y="1064"/>
                    </a:cubicBezTo>
                    <a:cubicBezTo>
                      <a:pt x="1504" y="1064"/>
                      <a:pt x="1581" y="1059"/>
                      <a:pt x="1656" y="1046"/>
                    </a:cubicBezTo>
                    <a:cubicBezTo>
                      <a:pt x="1947" y="996"/>
                      <a:pt x="2187" y="755"/>
                      <a:pt x="1856" y="535"/>
                    </a:cubicBezTo>
                    <a:cubicBezTo>
                      <a:pt x="1806" y="505"/>
                      <a:pt x="1696" y="464"/>
                      <a:pt x="1646" y="444"/>
                    </a:cubicBezTo>
                    <a:cubicBezTo>
                      <a:pt x="1606" y="434"/>
                      <a:pt x="1536" y="414"/>
                      <a:pt x="1485" y="384"/>
                    </a:cubicBezTo>
                    <a:cubicBezTo>
                      <a:pt x="1525" y="240"/>
                      <a:pt x="1398" y="207"/>
                      <a:pt x="1274" y="207"/>
                    </a:cubicBezTo>
                    <a:cubicBezTo>
                      <a:pt x="1208" y="207"/>
                      <a:pt x="1143" y="217"/>
                      <a:pt x="1104" y="224"/>
                    </a:cubicBezTo>
                    <a:cubicBezTo>
                      <a:pt x="1079" y="62"/>
                      <a:pt x="1032" y="1"/>
                      <a:pt x="9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1330033" y="4187703"/>
                <a:ext cx="347007" cy="94963"/>
              </a:xfrm>
              <a:custGeom>
                <a:avLst/>
                <a:gdLst/>
                <a:ahLst/>
                <a:cxnLst/>
                <a:rect l="l" t="t" r="r" b="b"/>
                <a:pathLst>
                  <a:path w="8653" h="2368" extrusionOk="0">
                    <a:moveTo>
                      <a:pt x="6049" y="0"/>
                    </a:moveTo>
                    <a:cubicBezTo>
                      <a:pt x="5858" y="90"/>
                      <a:pt x="5598" y="60"/>
                      <a:pt x="5598" y="341"/>
                    </a:cubicBezTo>
                    <a:cubicBezTo>
                      <a:pt x="5578" y="331"/>
                      <a:pt x="5567" y="301"/>
                      <a:pt x="5547" y="291"/>
                    </a:cubicBezTo>
                    <a:cubicBezTo>
                      <a:pt x="5267" y="421"/>
                      <a:pt x="5156" y="502"/>
                      <a:pt x="5126" y="843"/>
                    </a:cubicBezTo>
                    <a:cubicBezTo>
                      <a:pt x="5060" y="722"/>
                      <a:pt x="4954" y="667"/>
                      <a:pt x="4856" y="667"/>
                    </a:cubicBezTo>
                    <a:cubicBezTo>
                      <a:pt x="4716" y="667"/>
                      <a:pt x="4591" y="779"/>
                      <a:pt x="4615" y="973"/>
                    </a:cubicBezTo>
                    <a:cubicBezTo>
                      <a:pt x="4585" y="943"/>
                      <a:pt x="4554" y="913"/>
                      <a:pt x="4534" y="883"/>
                    </a:cubicBezTo>
                    <a:cubicBezTo>
                      <a:pt x="4534" y="953"/>
                      <a:pt x="4484" y="1023"/>
                      <a:pt x="4504" y="1123"/>
                    </a:cubicBezTo>
                    <a:cubicBezTo>
                      <a:pt x="4392" y="1080"/>
                      <a:pt x="4223" y="990"/>
                      <a:pt x="4098" y="990"/>
                    </a:cubicBezTo>
                    <a:cubicBezTo>
                      <a:pt x="4021" y="990"/>
                      <a:pt x="3962" y="1024"/>
                      <a:pt x="3943" y="1123"/>
                    </a:cubicBezTo>
                    <a:cubicBezTo>
                      <a:pt x="3863" y="1038"/>
                      <a:pt x="3710" y="953"/>
                      <a:pt x="3596" y="953"/>
                    </a:cubicBezTo>
                    <a:cubicBezTo>
                      <a:pt x="3521" y="953"/>
                      <a:pt x="3463" y="989"/>
                      <a:pt x="3451" y="1083"/>
                    </a:cubicBezTo>
                    <a:cubicBezTo>
                      <a:pt x="3421" y="973"/>
                      <a:pt x="3381" y="873"/>
                      <a:pt x="3341" y="782"/>
                    </a:cubicBezTo>
                    <a:cubicBezTo>
                      <a:pt x="3180" y="792"/>
                      <a:pt x="3030" y="873"/>
                      <a:pt x="2909" y="983"/>
                    </a:cubicBezTo>
                    <a:cubicBezTo>
                      <a:pt x="2899" y="923"/>
                      <a:pt x="2859" y="893"/>
                      <a:pt x="2849" y="833"/>
                    </a:cubicBezTo>
                    <a:cubicBezTo>
                      <a:pt x="2830" y="839"/>
                      <a:pt x="2811" y="842"/>
                      <a:pt x="2792" y="842"/>
                    </a:cubicBezTo>
                    <a:cubicBezTo>
                      <a:pt x="2706" y="842"/>
                      <a:pt x="2619" y="785"/>
                      <a:pt x="2546" y="785"/>
                    </a:cubicBezTo>
                    <a:cubicBezTo>
                      <a:pt x="2490" y="785"/>
                      <a:pt x="2442" y="818"/>
                      <a:pt x="2408" y="933"/>
                    </a:cubicBezTo>
                    <a:cubicBezTo>
                      <a:pt x="2324" y="789"/>
                      <a:pt x="2180" y="731"/>
                      <a:pt x="2036" y="731"/>
                    </a:cubicBezTo>
                    <a:cubicBezTo>
                      <a:pt x="1939" y="731"/>
                      <a:pt x="1843" y="758"/>
                      <a:pt x="1766" y="802"/>
                    </a:cubicBezTo>
                    <a:cubicBezTo>
                      <a:pt x="1736" y="722"/>
                      <a:pt x="1666" y="672"/>
                      <a:pt x="1636" y="592"/>
                    </a:cubicBezTo>
                    <a:cubicBezTo>
                      <a:pt x="1515" y="602"/>
                      <a:pt x="1445" y="592"/>
                      <a:pt x="1355" y="682"/>
                    </a:cubicBezTo>
                    <a:lnTo>
                      <a:pt x="1274" y="602"/>
                    </a:lnTo>
                    <a:cubicBezTo>
                      <a:pt x="1254" y="612"/>
                      <a:pt x="1234" y="632"/>
                      <a:pt x="1224" y="652"/>
                    </a:cubicBezTo>
                    <a:cubicBezTo>
                      <a:pt x="1194" y="602"/>
                      <a:pt x="1124" y="552"/>
                      <a:pt x="1094" y="512"/>
                    </a:cubicBezTo>
                    <a:cubicBezTo>
                      <a:pt x="1064" y="542"/>
                      <a:pt x="984" y="582"/>
                      <a:pt x="953" y="612"/>
                    </a:cubicBezTo>
                    <a:cubicBezTo>
                      <a:pt x="833" y="431"/>
                      <a:pt x="763" y="351"/>
                      <a:pt x="552" y="351"/>
                    </a:cubicBezTo>
                    <a:cubicBezTo>
                      <a:pt x="492" y="391"/>
                      <a:pt x="452" y="401"/>
                      <a:pt x="402" y="431"/>
                    </a:cubicBezTo>
                    <a:cubicBezTo>
                      <a:pt x="392" y="431"/>
                      <a:pt x="362" y="371"/>
                      <a:pt x="352" y="361"/>
                    </a:cubicBezTo>
                    <a:cubicBezTo>
                      <a:pt x="332" y="411"/>
                      <a:pt x="291" y="461"/>
                      <a:pt x="281" y="512"/>
                    </a:cubicBezTo>
                    <a:cubicBezTo>
                      <a:pt x="221" y="451"/>
                      <a:pt x="151" y="451"/>
                      <a:pt x="111" y="411"/>
                    </a:cubicBezTo>
                    <a:cubicBezTo>
                      <a:pt x="31" y="542"/>
                      <a:pt x="1" y="702"/>
                      <a:pt x="21" y="863"/>
                    </a:cubicBezTo>
                    <a:cubicBezTo>
                      <a:pt x="41" y="1224"/>
                      <a:pt x="1" y="1685"/>
                      <a:pt x="322" y="2006"/>
                    </a:cubicBezTo>
                    <a:cubicBezTo>
                      <a:pt x="582" y="2247"/>
                      <a:pt x="1102" y="2368"/>
                      <a:pt x="1445" y="2368"/>
                    </a:cubicBezTo>
                    <a:cubicBezTo>
                      <a:pt x="1459" y="2368"/>
                      <a:pt x="1472" y="2368"/>
                      <a:pt x="1485" y="2367"/>
                    </a:cubicBezTo>
                    <a:cubicBezTo>
                      <a:pt x="1866" y="2347"/>
                      <a:pt x="2247" y="2277"/>
                      <a:pt x="2639" y="2277"/>
                    </a:cubicBezTo>
                    <a:cubicBezTo>
                      <a:pt x="3086" y="2277"/>
                      <a:pt x="3539" y="2324"/>
                      <a:pt x="3990" y="2324"/>
                    </a:cubicBezTo>
                    <a:cubicBezTo>
                      <a:pt x="4165" y="2324"/>
                      <a:pt x="4340" y="2317"/>
                      <a:pt x="4514" y="2297"/>
                    </a:cubicBezTo>
                    <a:cubicBezTo>
                      <a:pt x="5527" y="2187"/>
                      <a:pt x="6561" y="1816"/>
                      <a:pt x="7564" y="1585"/>
                    </a:cubicBezTo>
                    <a:cubicBezTo>
                      <a:pt x="7864" y="1525"/>
                      <a:pt x="8376" y="1545"/>
                      <a:pt x="8527" y="1254"/>
                    </a:cubicBezTo>
                    <a:cubicBezTo>
                      <a:pt x="8653" y="1025"/>
                      <a:pt x="8537" y="771"/>
                      <a:pt x="8325" y="771"/>
                    </a:cubicBezTo>
                    <a:cubicBezTo>
                      <a:pt x="8268" y="771"/>
                      <a:pt x="8204" y="790"/>
                      <a:pt x="8135" y="833"/>
                    </a:cubicBezTo>
                    <a:cubicBezTo>
                      <a:pt x="8115" y="752"/>
                      <a:pt x="8045" y="722"/>
                      <a:pt x="8015" y="672"/>
                    </a:cubicBezTo>
                    <a:cubicBezTo>
                      <a:pt x="7975" y="692"/>
                      <a:pt x="7955" y="722"/>
                      <a:pt x="7925" y="752"/>
                    </a:cubicBezTo>
                    <a:cubicBezTo>
                      <a:pt x="7925" y="732"/>
                      <a:pt x="7925" y="672"/>
                      <a:pt x="7905" y="652"/>
                    </a:cubicBezTo>
                    <a:cubicBezTo>
                      <a:pt x="7764" y="672"/>
                      <a:pt x="7624" y="722"/>
                      <a:pt x="7503" y="792"/>
                    </a:cubicBezTo>
                    <a:cubicBezTo>
                      <a:pt x="7473" y="772"/>
                      <a:pt x="7373" y="692"/>
                      <a:pt x="7353" y="672"/>
                    </a:cubicBezTo>
                    <a:cubicBezTo>
                      <a:pt x="7403" y="582"/>
                      <a:pt x="7393" y="461"/>
                      <a:pt x="7413" y="361"/>
                    </a:cubicBezTo>
                    <a:lnTo>
                      <a:pt x="7413" y="361"/>
                    </a:lnTo>
                    <a:cubicBezTo>
                      <a:pt x="7182" y="381"/>
                      <a:pt x="6962" y="512"/>
                      <a:pt x="6751" y="562"/>
                    </a:cubicBezTo>
                    <a:cubicBezTo>
                      <a:pt x="6721" y="542"/>
                      <a:pt x="6631" y="481"/>
                      <a:pt x="6611" y="451"/>
                    </a:cubicBezTo>
                    <a:cubicBezTo>
                      <a:pt x="6591" y="471"/>
                      <a:pt x="6581" y="502"/>
                      <a:pt x="6550" y="522"/>
                    </a:cubicBezTo>
                    <a:cubicBezTo>
                      <a:pt x="6664" y="296"/>
                      <a:pt x="6553" y="84"/>
                      <a:pt x="6404" y="84"/>
                    </a:cubicBezTo>
                    <a:cubicBezTo>
                      <a:pt x="6341" y="84"/>
                      <a:pt x="6272" y="122"/>
                      <a:pt x="6209" y="211"/>
                    </a:cubicBezTo>
                    <a:cubicBezTo>
                      <a:pt x="6139" y="70"/>
                      <a:pt x="6169" y="171"/>
                      <a:pt x="6069" y="90"/>
                    </a:cubicBezTo>
                    <a:cubicBezTo>
                      <a:pt x="6059" y="70"/>
                      <a:pt x="6059" y="10"/>
                      <a:pt x="60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8" name="Google Shape;698;p14"/>
              <p:cNvSpPr/>
              <p:nvPr/>
            </p:nvSpPr>
            <p:spPr>
              <a:xfrm>
                <a:off x="1509858" y="4187703"/>
                <a:ext cx="110242" cy="67452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682" extrusionOk="0">
                    <a:moveTo>
                      <a:pt x="1565" y="0"/>
                    </a:moveTo>
                    <a:cubicBezTo>
                      <a:pt x="1374" y="90"/>
                      <a:pt x="1114" y="60"/>
                      <a:pt x="1114" y="341"/>
                    </a:cubicBezTo>
                    <a:cubicBezTo>
                      <a:pt x="1094" y="331"/>
                      <a:pt x="1083" y="301"/>
                      <a:pt x="1063" y="291"/>
                    </a:cubicBezTo>
                    <a:cubicBezTo>
                      <a:pt x="783" y="421"/>
                      <a:pt x="672" y="502"/>
                      <a:pt x="642" y="843"/>
                    </a:cubicBezTo>
                    <a:cubicBezTo>
                      <a:pt x="576" y="722"/>
                      <a:pt x="470" y="667"/>
                      <a:pt x="372" y="667"/>
                    </a:cubicBezTo>
                    <a:cubicBezTo>
                      <a:pt x="232" y="667"/>
                      <a:pt x="107" y="779"/>
                      <a:pt x="131" y="973"/>
                    </a:cubicBezTo>
                    <a:cubicBezTo>
                      <a:pt x="101" y="943"/>
                      <a:pt x="70" y="913"/>
                      <a:pt x="50" y="883"/>
                    </a:cubicBezTo>
                    <a:cubicBezTo>
                      <a:pt x="50" y="953"/>
                      <a:pt x="0" y="1023"/>
                      <a:pt x="20" y="1123"/>
                    </a:cubicBezTo>
                    <a:cubicBezTo>
                      <a:pt x="30" y="1194"/>
                      <a:pt x="0" y="1254"/>
                      <a:pt x="10" y="1304"/>
                    </a:cubicBezTo>
                    <a:cubicBezTo>
                      <a:pt x="40" y="1384"/>
                      <a:pt x="60" y="1354"/>
                      <a:pt x="111" y="1414"/>
                    </a:cubicBezTo>
                    <a:cubicBezTo>
                      <a:pt x="161" y="1454"/>
                      <a:pt x="151" y="1515"/>
                      <a:pt x="221" y="1545"/>
                    </a:cubicBezTo>
                    <a:cubicBezTo>
                      <a:pt x="251" y="1560"/>
                      <a:pt x="291" y="1563"/>
                      <a:pt x="336" y="1563"/>
                    </a:cubicBezTo>
                    <a:cubicBezTo>
                      <a:pt x="384" y="1563"/>
                      <a:pt x="437" y="1559"/>
                      <a:pt x="486" y="1559"/>
                    </a:cubicBezTo>
                    <a:cubicBezTo>
                      <a:pt x="513" y="1559"/>
                      <a:pt x="539" y="1560"/>
                      <a:pt x="562" y="1565"/>
                    </a:cubicBezTo>
                    <a:cubicBezTo>
                      <a:pt x="831" y="1626"/>
                      <a:pt x="1153" y="1682"/>
                      <a:pt x="1452" y="1682"/>
                    </a:cubicBezTo>
                    <a:cubicBezTo>
                      <a:pt x="1543" y="1682"/>
                      <a:pt x="1631" y="1677"/>
                      <a:pt x="1715" y="1665"/>
                    </a:cubicBezTo>
                    <a:cubicBezTo>
                      <a:pt x="1796" y="1655"/>
                      <a:pt x="1866" y="1605"/>
                      <a:pt x="1946" y="1595"/>
                    </a:cubicBezTo>
                    <a:cubicBezTo>
                      <a:pt x="1961" y="1593"/>
                      <a:pt x="1977" y="1592"/>
                      <a:pt x="1993" y="1592"/>
                    </a:cubicBezTo>
                    <a:cubicBezTo>
                      <a:pt x="2061" y="1592"/>
                      <a:pt x="2134" y="1607"/>
                      <a:pt x="2207" y="1615"/>
                    </a:cubicBezTo>
                    <a:cubicBezTo>
                      <a:pt x="2387" y="1615"/>
                      <a:pt x="2528" y="1595"/>
                      <a:pt x="2648" y="1454"/>
                    </a:cubicBezTo>
                    <a:cubicBezTo>
                      <a:pt x="2688" y="1404"/>
                      <a:pt x="2749" y="1334"/>
                      <a:pt x="2729" y="1284"/>
                    </a:cubicBezTo>
                    <a:cubicBezTo>
                      <a:pt x="2718" y="1229"/>
                      <a:pt x="2696" y="1219"/>
                      <a:pt x="2668" y="1219"/>
                    </a:cubicBezTo>
                    <a:cubicBezTo>
                      <a:pt x="2653" y="1219"/>
                      <a:pt x="2635" y="1222"/>
                      <a:pt x="2618" y="1222"/>
                    </a:cubicBezTo>
                    <a:cubicBezTo>
                      <a:pt x="2604" y="1222"/>
                      <a:pt x="2591" y="1220"/>
                      <a:pt x="2578" y="1214"/>
                    </a:cubicBezTo>
                    <a:cubicBezTo>
                      <a:pt x="2594" y="1173"/>
                      <a:pt x="2557" y="1138"/>
                      <a:pt x="2521" y="1138"/>
                    </a:cubicBezTo>
                    <a:cubicBezTo>
                      <a:pt x="2513" y="1138"/>
                      <a:pt x="2505" y="1140"/>
                      <a:pt x="2498" y="1143"/>
                    </a:cubicBezTo>
                    <a:cubicBezTo>
                      <a:pt x="2468" y="1103"/>
                      <a:pt x="2448" y="1043"/>
                      <a:pt x="2468" y="993"/>
                    </a:cubicBezTo>
                    <a:cubicBezTo>
                      <a:pt x="2439" y="979"/>
                      <a:pt x="2421" y="965"/>
                      <a:pt x="2399" y="965"/>
                    </a:cubicBezTo>
                    <a:cubicBezTo>
                      <a:pt x="2389" y="965"/>
                      <a:pt x="2379" y="967"/>
                      <a:pt x="2367" y="973"/>
                    </a:cubicBezTo>
                    <a:lnTo>
                      <a:pt x="2387" y="953"/>
                    </a:lnTo>
                    <a:cubicBezTo>
                      <a:pt x="2365" y="927"/>
                      <a:pt x="2344" y="918"/>
                      <a:pt x="2324" y="918"/>
                    </a:cubicBezTo>
                    <a:cubicBezTo>
                      <a:pt x="2283" y="918"/>
                      <a:pt x="2247" y="956"/>
                      <a:pt x="2207" y="963"/>
                    </a:cubicBezTo>
                    <a:cubicBezTo>
                      <a:pt x="2187" y="973"/>
                      <a:pt x="2177" y="993"/>
                      <a:pt x="2157" y="993"/>
                    </a:cubicBezTo>
                    <a:cubicBezTo>
                      <a:pt x="2137" y="993"/>
                      <a:pt x="2087" y="963"/>
                      <a:pt x="2056" y="963"/>
                    </a:cubicBezTo>
                    <a:cubicBezTo>
                      <a:pt x="2117" y="933"/>
                      <a:pt x="2247" y="742"/>
                      <a:pt x="2107" y="732"/>
                    </a:cubicBezTo>
                    <a:cubicBezTo>
                      <a:pt x="2127" y="702"/>
                      <a:pt x="2127" y="682"/>
                      <a:pt x="2157" y="652"/>
                    </a:cubicBezTo>
                    <a:cubicBezTo>
                      <a:pt x="2137" y="612"/>
                      <a:pt x="2087" y="602"/>
                      <a:pt x="2056" y="592"/>
                    </a:cubicBezTo>
                    <a:cubicBezTo>
                      <a:pt x="2077" y="542"/>
                      <a:pt x="2107" y="502"/>
                      <a:pt x="2127" y="461"/>
                    </a:cubicBezTo>
                    <a:lnTo>
                      <a:pt x="2127" y="451"/>
                    </a:lnTo>
                    <a:cubicBezTo>
                      <a:pt x="2107" y="471"/>
                      <a:pt x="2097" y="502"/>
                      <a:pt x="2066" y="522"/>
                    </a:cubicBezTo>
                    <a:cubicBezTo>
                      <a:pt x="2180" y="296"/>
                      <a:pt x="2069" y="84"/>
                      <a:pt x="1920" y="84"/>
                    </a:cubicBezTo>
                    <a:cubicBezTo>
                      <a:pt x="1857" y="84"/>
                      <a:pt x="1788" y="122"/>
                      <a:pt x="1725" y="211"/>
                    </a:cubicBezTo>
                    <a:cubicBezTo>
                      <a:pt x="1655" y="70"/>
                      <a:pt x="1685" y="171"/>
                      <a:pt x="1585" y="90"/>
                    </a:cubicBezTo>
                    <a:cubicBezTo>
                      <a:pt x="1575" y="70"/>
                      <a:pt x="1575" y="10"/>
                      <a:pt x="1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9" name="Google Shape;699;p14"/>
              <p:cNvSpPr/>
              <p:nvPr/>
            </p:nvSpPr>
            <p:spPr>
              <a:xfrm>
                <a:off x="1255200" y="4198531"/>
                <a:ext cx="110282" cy="67493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1683" extrusionOk="0">
                    <a:moveTo>
                      <a:pt x="1566" y="1"/>
                    </a:moveTo>
                    <a:cubicBezTo>
                      <a:pt x="1385" y="101"/>
                      <a:pt x="1124" y="61"/>
                      <a:pt x="1124" y="342"/>
                    </a:cubicBezTo>
                    <a:cubicBezTo>
                      <a:pt x="1104" y="332"/>
                      <a:pt x="1094" y="302"/>
                      <a:pt x="1074" y="302"/>
                    </a:cubicBezTo>
                    <a:cubicBezTo>
                      <a:pt x="793" y="432"/>
                      <a:pt x="683" y="502"/>
                      <a:pt x="643" y="843"/>
                    </a:cubicBezTo>
                    <a:cubicBezTo>
                      <a:pt x="581" y="725"/>
                      <a:pt x="478" y="671"/>
                      <a:pt x="380" y="671"/>
                    </a:cubicBezTo>
                    <a:cubicBezTo>
                      <a:pt x="238" y="671"/>
                      <a:pt x="108" y="784"/>
                      <a:pt x="131" y="974"/>
                    </a:cubicBezTo>
                    <a:cubicBezTo>
                      <a:pt x="111" y="954"/>
                      <a:pt x="81" y="914"/>
                      <a:pt x="61" y="894"/>
                    </a:cubicBezTo>
                    <a:cubicBezTo>
                      <a:pt x="61" y="954"/>
                      <a:pt x="1" y="1034"/>
                      <a:pt x="21" y="1134"/>
                    </a:cubicBezTo>
                    <a:lnTo>
                      <a:pt x="21" y="1124"/>
                    </a:lnTo>
                    <a:lnTo>
                      <a:pt x="21" y="1124"/>
                    </a:lnTo>
                    <a:cubicBezTo>
                      <a:pt x="31" y="1194"/>
                      <a:pt x="11" y="1255"/>
                      <a:pt x="21" y="1305"/>
                    </a:cubicBezTo>
                    <a:cubicBezTo>
                      <a:pt x="51" y="1385"/>
                      <a:pt x="71" y="1355"/>
                      <a:pt x="121" y="1415"/>
                    </a:cubicBezTo>
                    <a:cubicBezTo>
                      <a:pt x="161" y="1455"/>
                      <a:pt x="161" y="1515"/>
                      <a:pt x="222" y="1546"/>
                    </a:cubicBezTo>
                    <a:cubicBezTo>
                      <a:pt x="255" y="1560"/>
                      <a:pt x="298" y="1564"/>
                      <a:pt x="344" y="1564"/>
                    </a:cubicBezTo>
                    <a:cubicBezTo>
                      <a:pt x="394" y="1564"/>
                      <a:pt x="448" y="1560"/>
                      <a:pt x="497" y="1560"/>
                    </a:cubicBezTo>
                    <a:cubicBezTo>
                      <a:pt x="524" y="1560"/>
                      <a:pt x="550" y="1561"/>
                      <a:pt x="573" y="1566"/>
                    </a:cubicBezTo>
                    <a:cubicBezTo>
                      <a:pt x="842" y="1627"/>
                      <a:pt x="1164" y="1683"/>
                      <a:pt x="1462" y="1683"/>
                    </a:cubicBezTo>
                    <a:cubicBezTo>
                      <a:pt x="1553" y="1683"/>
                      <a:pt x="1642" y="1678"/>
                      <a:pt x="1726" y="1666"/>
                    </a:cubicBezTo>
                    <a:cubicBezTo>
                      <a:pt x="1806" y="1656"/>
                      <a:pt x="1877" y="1616"/>
                      <a:pt x="1947" y="1596"/>
                    </a:cubicBezTo>
                    <a:cubicBezTo>
                      <a:pt x="1964" y="1594"/>
                      <a:pt x="1981" y="1593"/>
                      <a:pt x="1998" y="1593"/>
                    </a:cubicBezTo>
                    <a:cubicBezTo>
                      <a:pt x="2071" y="1593"/>
                      <a:pt x="2143" y="1608"/>
                      <a:pt x="2208" y="1616"/>
                    </a:cubicBezTo>
                    <a:cubicBezTo>
                      <a:pt x="2229" y="1617"/>
                      <a:pt x="2250" y="1618"/>
                      <a:pt x="2271" y="1618"/>
                    </a:cubicBezTo>
                    <a:cubicBezTo>
                      <a:pt x="2430" y="1618"/>
                      <a:pt x="2551" y="1580"/>
                      <a:pt x="2649" y="1455"/>
                    </a:cubicBezTo>
                    <a:cubicBezTo>
                      <a:pt x="2689" y="1405"/>
                      <a:pt x="2749" y="1345"/>
                      <a:pt x="2739" y="1285"/>
                    </a:cubicBezTo>
                    <a:cubicBezTo>
                      <a:pt x="2730" y="1232"/>
                      <a:pt x="2709" y="1221"/>
                      <a:pt x="2682" y="1221"/>
                    </a:cubicBezTo>
                    <a:cubicBezTo>
                      <a:pt x="2660" y="1221"/>
                      <a:pt x="2635" y="1228"/>
                      <a:pt x="2608" y="1228"/>
                    </a:cubicBezTo>
                    <a:cubicBezTo>
                      <a:pt x="2599" y="1228"/>
                      <a:pt x="2589" y="1227"/>
                      <a:pt x="2579" y="1225"/>
                    </a:cubicBezTo>
                    <a:cubicBezTo>
                      <a:pt x="2603" y="1175"/>
                      <a:pt x="2567" y="1139"/>
                      <a:pt x="2526" y="1139"/>
                    </a:cubicBezTo>
                    <a:cubicBezTo>
                      <a:pt x="2517" y="1139"/>
                      <a:pt x="2507" y="1141"/>
                      <a:pt x="2498" y="1144"/>
                    </a:cubicBezTo>
                    <a:cubicBezTo>
                      <a:pt x="2468" y="1104"/>
                      <a:pt x="2458" y="1044"/>
                      <a:pt x="2468" y="994"/>
                    </a:cubicBezTo>
                    <a:cubicBezTo>
                      <a:pt x="2449" y="981"/>
                      <a:pt x="2434" y="968"/>
                      <a:pt x="2416" y="968"/>
                    </a:cubicBezTo>
                    <a:cubicBezTo>
                      <a:pt x="2405" y="968"/>
                      <a:pt x="2393" y="973"/>
                      <a:pt x="2378" y="984"/>
                    </a:cubicBezTo>
                    <a:lnTo>
                      <a:pt x="2388" y="954"/>
                    </a:lnTo>
                    <a:cubicBezTo>
                      <a:pt x="2369" y="928"/>
                      <a:pt x="2351" y="919"/>
                      <a:pt x="2333" y="919"/>
                    </a:cubicBezTo>
                    <a:cubicBezTo>
                      <a:pt x="2295" y="919"/>
                      <a:pt x="2258" y="960"/>
                      <a:pt x="2218" y="974"/>
                    </a:cubicBezTo>
                    <a:cubicBezTo>
                      <a:pt x="2198" y="974"/>
                      <a:pt x="2188" y="994"/>
                      <a:pt x="2167" y="994"/>
                    </a:cubicBezTo>
                    <a:cubicBezTo>
                      <a:pt x="2147" y="994"/>
                      <a:pt x="2097" y="964"/>
                      <a:pt x="2067" y="964"/>
                    </a:cubicBezTo>
                    <a:cubicBezTo>
                      <a:pt x="2127" y="934"/>
                      <a:pt x="2258" y="743"/>
                      <a:pt x="2117" y="733"/>
                    </a:cubicBezTo>
                    <a:cubicBezTo>
                      <a:pt x="2137" y="703"/>
                      <a:pt x="2137" y="683"/>
                      <a:pt x="2167" y="653"/>
                    </a:cubicBezTo>
                    <a:cubicBezTo>
                      <a:pt x="2147" y="613"/>
                      <a:pt x="2097" y="603"/>
                      <a:pt x="2057" y="593"/>
                    </a:cubicBezTo>
                    <a:cubicBezTo>
                      <a:pt x="2087" y="542"/>
                      <a:pt x="2107" y="502"/>
                      <a:pt x="2137" y="462"/>
                    </a:cubicBezTo>
                    <a:lnTo>
                      <a:pt x="2127" y="462"/>
                    </a:lnTo>
                    <a:cubicBezTo>
                      <a:pt x="2107" y="482"/>
                      <a:pt x="2107" y="512"/>
                      <a:pt x="2077" y="522"/>
                    </a:cubicBezTo>
                    <a:cubicBezTo>
                      <a:pt x="2189" y="298"/>
                      <a:pt x="2076" y="89"/>
                      <a:pt x="1930" y="89"/>
                    </a:cubicBezTo>
                    <a:cubicBezTo>
                      <a:pt x="1866" y="89"/>
                      <a:pt x="1797" y="128"/>
                      <a:pt x="1736" y="222"/>
                    </a:cubicBezTo>
                    <a:cubicBezTo>
                      <a:pt x="1656" y="71"/>
                      <a:pt x="1696" y="171"/>
                      <a:pt x="1586" y="91"/>
                    </a:cubicBezTo>
                    <a:cubicBezTo>
                      <a:pt x="1586" y="71"/>
                      <a:pt x="1586" y="21"/>
                      <a:pt x="15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0" name="Google Shape;700;p14"/>
              <p:cNvSpPr/>
              <p:nvPr/>
            </p:nvSpPr>
            <p:spPr>
              <a:xfrm>
                <a:off x="1510259" y="4187703"/>
                <a:ext cx="70019" cy="44273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104" extrusionOk="0">
                    <a:moveTo>
                      <a:pt x="1555" y="0"/>
                    </a:moveTo>
                    <a:cubicBezTo>
                      <a:pt x="1364" y="90"/>
                      <a:pt x="1104" y="60"/>
                      <a:pt x="1104" y="341"/>
                    </a:cubicBezTo>
                    <a:cubicBezTo>
                      <a:pt x="1084" y="331"/>
                      <a:pt x="1073" y="301"/>
                      <a:pt x="1053" y="291"/>
                    </a:cubicBezTo>
                    <a:cubicBezTo>
                      <a:pt x="773" y="421"/>
                      <a:pt x="662" y="502"/>
                      <a:pt x="632" y="843"/>
                    </a:cubicBezTo>
                    <a:cubicBezTo>
                      <a:pt x="566" y="722"/>
                      <a:pt x="460" y="667"/>
                      <a:pt x="362" y="667"/>
                    </a:cubicBezTo>
                    <a:cubicBezTo>
                      <a:pt x="222" y="667"/>
                      <a:pt x="97" y="779"/>
                      <a:pt x="121" y="973"/>
                    </a:cubicBezTo>
                    <a:cubicBezTo>
                      <a:pt x="91" y="943"/>
                      <a:pt x="60" y="913"/>
                      <a:pt x="40" y="883"/>
                    </a:cubicBezTo>
                    <a:cubicBezTo>
                      <a:pt x="40" y="943"/>
                      <a:pt x="0" y="1013"/>
                      <a:pt x="0" y="1103"/>
                    </a:cubicBezTo>
                    <a:cubicBezTo>
                      <a:pt x="20" y="1073"/>
                      <a:pt x="50" y="1043"/>
                      <a:pt x="80" y="1023"/>
                    </a:cubicBezTo>
                    <a:cubicBezTo>
                      <a:pt x="103" y="1012"/>
                      <a:pt x="122" y="1007"/>
                      <a:pt x="138" y="1007"/>
                    </a:cubicBezTo>
                    <a:cubicBezTo>
                      <a:pt x="208" y="1007"/>
                      <a:pt x="232" y="1093"/>
                      <a:pt x="321" y="1093"/>
                    </a:cubicBezTo>
                    <a:cubicBezTo>
                      <a:pt x="321" y="993"/>
                      <a:pt x="331" y="933"/>
                      <a:pt x="422" y="893"/>
                    </a:cubicBezTo>
                    <a:cubicBezTo>
                      <a:pt x="432" y="893"/>
                      <a:pt x="452" y="913"/>
                      <a:pt x="472" y="913"/>
                    </a:cubicBezTo>
                    <a:cubicBezTo>
                      <a:pt x="499" y="904"/>
                      <a:pt x="526" y="861"/>
                      <a:pt x="554" y="861"/>
                    </a:cubicBezTo>
                    <a:cubicBezTo>
                      <a:pt x="557" y="861"/>
                      <a:pt x="559" y="862"/>
                      <a:pt x="562" y="863"/>
                    </a:cubicBezTo>
                    <a:cubicBezTo>
                      <a:pt x="599" y="863"/>
                      <a:pt x="593" y="924"/>
                      <a:pt x="633" y="924"/>
                    </a:cubicBezTo>
                    <a:cubicBezTo>
                      <a:pt x="636" y="924"/>
                      <a:pt x="639" y="923"/>
                      <a:pt x="642" y="923"/>
                    </a:cubicBezTo>
                    <a:cubicBezTo>
                      <a:pt x="682" y="913"/>
                      <a:pt x="672" y="802"/>
                      <a:pt x="692" y="762"/>
                    </a:cubicBezTo>
                    <a:cubicBezTo>
                      <a:pt x="742" y="672"/>
                      <a:pt x="853" y="652"/>
                      <a:pt x="923" y="612"/>
                    </a:cubicBezTo>
                    <a:cubicBezTo>
                      <a:pt x="973" y="592"/>
                      <a:pt x="1003" y="542"/>
                      <a:pt x="1073" y="522"/>
                    </a:cubicBezTo>
                    <a:cubicBezTo>
                      <a:pt x="1174" y="502"/>
                      <a:pt x="1174" y="532"/>
                      <a:pt x="1244" y="421"/>
                    </a:cubicBezTo>
                    <a:cubicBezTo>
                      <a:pt x="1267" y="375"/>
                      <a:pt x="1255" y="328"/>
                      <a:pt x="1299" y="328"/>
                    </a:cubicBezTo>
                    <a:cubicBezTo>
                      <a:pt x="1312" y="328"/>
                      <a:pt x="1329" y="332"/>
                      <a:pt x="1354" y="341"/>
                    </a:cubicBezTo>
                    <a:cubicBezTo>
                      <a:pt x="1330" y="242"/>
                      <a:pt x="1386" y="157"/>
                      <a:pt x="1479" y="157"/>
                    </a:cubicBezTo>
                    <a:cubicBezTo>
                      <a:pt x="1499" y="157"/>
                      <a:pt x="1521" y="161"/>
                      <a:pt x="1545" y="171"/>
                    </a:cubicBezTo>
                    <a:cubicBezTo>
                      <a:pt x="1575" y="181"/>
                      <a:pt x="1595" y="221"/>
                      <a:pt x="1635" y="231"/>
                    </a:cubicBezTo>
                    <a:cubicBezTo>
                      <a:pt x="1639" y="233"/>
                      <a:pt x="1645" y="234"/>
                      <a:pt x="1652" y="234"/>
                    </a:cubicBezTo>
                    <a:cubicBezTo>
                      <a:pt x="1669" y="234"/>
                      <a:pt x="1695" y="228"/>
                      <a:pt x="1719" y="228"/>
                    </a:cubicBezTo>
                    <a:cubicBezTo>
                      <a:pt x="1728" y="228"/>
                      <a:pt x="1737" y="229"/>
                      <a:pt x="1746" y="231"/>
                    </a:cubicBezTo>
                    <a:lnTo>
                      <a:pt x="1736" y="191"/>
                    </a:lnTo>
                    <a:lnTo>
                      <a:pt x="1715" y="211"/>
                    </a:lnTo>
                    <a:cubicBezTo>
                      <a:pt x="1645" y="70"/>
                      <a:pt x="1675" y="171"/>
                      <a:pt x="1575" y="90"/>
                    </a:cubicBezTo>
                    <a:cubicBezTo>
                      <a:pt x="1565" y="70"/>
                      <a:pt x="1565" y="10"/>
                      <a:pt x="15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1" name="Google Shape;701;p14"/>
            <p:cNvGrpSpPr/>
            <p:nvPr/>
          </p:nvGrpSpPr>
          <p:grpSpPr>
            <a:xfrm rot="-575426">
              <a:off x="4977464" y="4241675"/>
              <a:ext cx="824216" cy="233743"/>
              <a:chOff x="2436564" y="2774658"/>
              <a:chExt cx="737475" cy="209143"/>
            </a:xfrm>
          </p:grpSpPr>
          <p:sp>
            <p:nvSpPr>
              <p:cNvPr id="702" name="Google Shape;702;p14"/>
              <p:cNvSpPr/>
              <p:nvPr/>
            </p:nvSpPr>
            <p:spPr>
              <a:xfrm>
                <a:off x="2436564" y="2775028"/>
                <a:ext cx="534606" cy="208774"/>
              </a:xfrm>
              <a:custGeom>
                <a:avLst/>
                <a:gdLst/>
                <a:ahLst/>
                <a:cxnLst/>
                <a:rect l="l" t="t" r="r" b="b"/>
                <a:pathLst>
                  <a:path w="13331" h="5206" extrusionOk="0">
                    <a:moveTo>
                      <a:pt x="2434" y="1"/>
                    </a:moveTo>
                    <a:cubicBezTo>
                      <a:pt x="2405" y="1"/>
                      <a:pt x="2376" y="4"/>
                      <a:pt x="2348" y="10"/>
                    </a:cubicBezTo>
                    <a:cubicBezTo>
                      <a:pt x="2057" y="60"/>
                      <a:pt x="2167" y="582"/>
                      <a:pt x="1976" y="812"/>
                    </a:cubicBezTo>
                    <a:cubicBezTo>
                      <a:pt x="1916" y="882"/>
                      <a:pt x="1836" y="933"/>
                      <a:pt x="1776" y="1003"/>
                    </a:cubicBezTo>
                    <a:cubicBezTo>
                      <a:pt x="1585" y="1234"/>
                      <a:pt x="1716" y="1565"/>
                      <a:pt x="1776" y="1855"/>
                    </a:cubicBezTo>
                    <a:cubicBezTo>
                      <a:pt x="1836" y="2176"/>
                      <a:pt x="1826" y="2688"/>
                      <a:pt x="1525" y="2808"/>
                    </a:cubicBezTo>
                    <a:cubicBezTo>
                      <a:pt x="1514" y="2813"/>
                      <a:pt x="1503" y="2815"/>
                      <a:pt x="1494" y="2815"/>
                    </a:cubicBezTo>
                    <a:cubicBezTo>
                      <a:pt x="1391" y="2815"/>
                      <a:pt x="1372" y="2586"/>
                      <a:pt x="1345" y="2467"/>
                    </a:cubicBezTo>
                    <a:cubicBezTo>
                      <a:pt x="1300" y="2164"/>
                      <a:pt x="1136" y="1575"/>
                      <a:pt x="896" y="1575"/>
                    </a:cubicBezTo>
                    <a:cubicBezTo>
                      <a:pt x="866" y="1575"/>
                      <a:pt x="835" y="1585"/>
                      <a:pt x="803" y="1605"/>
                    </a:cubicBezTo>
                    <a:cubicBezTo>
                      <a:pt x="729" y="1660"/>
                      <a:pt x="801" y="1880"/>
                      <a:pt x="732" y="1880"/>
                    </a:cubicBezTo>
                    <a:cubicBezTo>
                      <a:pt x="726" y="1880"/>
                      <a:pt x="720" y="1878"/>
                      <a:pt x="713" y="1875"/>
                    </a:cubicBezTo>
                    <a:cubicBezTo>
                      <a:pt x="562" y="1810"/>
                      <a:pt x="614" y="1409"/>
                      <a:pt x="481" y="1409"/>
                    </a:cubicBezTo>
                    <a:cubicBezTo>
                      <a:pt x="472" y="1409"/>
                      <a:pt x="462" y="1410"/>
                      <a:pt x="452" y="1414"/>
                    </a:cubicBezTo>
                    <a:cubicBezTo>
                      <a:pt x="101" y="1544"/>
                      <a:pt x="171" y="2066"/>
                      <a:pt x="91" y="2417"/>
                    </a:cubicBezTo>
                    <a:cubicBezTo>
                      <a:pt x="0" y="2818"/>
                      <a:pt x="121" y="3370"/>
                      <a:pt x="191" y="3771"/>
                    </a:cubicBezTo>
                    <a:cubicBezTo>
                      <a:pt x="221" y="3952"/>
                      <a:pt x="261" y="4132"/>
                      <a:pt x="372" y="4273"/>
                    </a:cubicBezTo>
                    <a:cubicBezTo>
                      <a:pt x="558" y="4505"/>
                      <a:pt x="864" y="4552"/>
                      <a:pt x="1174" y="4552"/>
                    </a:cubicBezTo>
                    <a:cubicBezTo>
                      <a:pt x="1265" y="4552"/>
                      <a:pt x="1356" y="4548"/>
                      <a:pt x="1445" y="4544"/>
                    </a:cubicBezTo>
                    <a:cubicBezTo>
                      <a:pt x="1561" y="4539"/>
                      <a:pt x="1678" y="4536"/>
                      <a:pt x="1795" y="4536"/>
                    </a:cubicBezTo>
                    <a:cubicBezTo>
                      <a:pt x="2613" y="4536"/>
                      <a:pt x="3432" y="4659"/>
                      <a:pt x="4213" y="4905"/>
                    </a:cubicBezTo>
                    <a:cubicBezTo>
                      <a:pt x="4645" y="5035"/>
                      <a:pt x="5066" y="5206"/>
                      <a:pt x="5507" y="5206"/>
                    </a:cubicBezTo>
                    <a:cubicBezTo>
                      <a:pt x="5828" y="5206"/>
                      <a:pt x="6149" y="5105"/>
                      <a:pt x="6460" y="5025"/>
                    </a:cubicBezTo>
                    <a:cubicBezTo>
                      <a:pt x="7566" y="4728"/>
                      <a:pt x="8715" y="4502"/>
                      <a:pt x="9854" y="4502"/>
                    </a:cubicBezTo>
                    <a:cubicBezTo>
                      <a:pt x="10368" y="4502"/>
                      <a:pt x="10880" y="4548"/>
                      <a:pt x="11385" y="4654"/>
                    </a:cubicBezTo>
                    <a:cubicBezTo>
                      <a:pt x="11686" y="4717"/>
                      <a:pt x="11993" y="4806"/>
                      <a:pt x="12301" y="4806"/>
                    </a:cubicBezTo>
                    <a:cubicBezTo>
                      <a:pt x="12383" y="4806"/>
                      <a:pt x="12466" y="4799"/>
                      <a:pt x="12549" y="4784"/>
                    </a:cubicBezTo>
                    <a:cubicBezTo>
                      <a:pt x="12940" y="4724"/>
                      <a:pt x="13331" y="4403"/>
                      <a:pt x="13321" y="3992"/>
                    </a:cubicBezTo>
                    <a:cubicBezTo>
                      <a:pt x="13311" y="3711"/>
                      <a:pt x="13120" y="3470"/>
                      <a:pt x="12960" y="3230"/>
                    </a:cubicBezTo>
                    <a:cubicBezTo>
                      <a:pt x="12809" y="2989"/>
                      <a:pt x="12900" y="2708"/>
                      <a:pt x="12850" y="2427"/>
                    </a:cubicBezTo>
                    <a:cubicBezTo>
                      <a:pt x="12789" y="2046"/>
                      <a:pt x="12739" y="1635"/>
                      <a:pt x="12438" y="1384"/>
                    </a:cubicBezTo>
                    <a:cubicBezTo>
                      <a:pt x="12338" y="1304"/>
                      <a:pt x="12188" y="1354"/>
                      <a:pt x="12097" y="1254"/>
                    </a:cubicBezTo>
                    <a:cubicBezTo>
                      <a:pt x="12007" y="1153"/>
                      <a:pt x="11937" y="1043"/>
                      <a:pt x="11816" y="983"/>
                    </a:cubicBezTo>
                    <a:cubicBezTo>
                      <a:pt x="11798" y="975"/>
                      <a:pt x="11780" y="972"/>
                      <a:pt x="11764" y="972"/>
                    </a:cubicBezTo>
                    <a:cubicBezTo>
                      <a:pt x="11676" y="972"/>
                      <a:pt x="11617" y="1072"/>
                      <a:pt x="11515" y="1123"/>
                    </a:cubicBezTo>
                    <a:cubicBezTo>
                      <a:pt x="11508" y="1128"/>
                      <a:pt x="11501" y="1130"/>
                      <a:pt x="11494" y="1130"/>
                    </a:cubicBezTo>
                    <a:cubicBezTo>
                      <a:pt x="11429" y="1130"/>
                      <a:pt x="11371" y="966"/>
                      <a:pt x="11307" y="966"/>
                    </a:cubicBezTo>
                    <a:cubicBezTo>
                      <a:pt x="11299" y="966"/>
                      <a:pt x="11292" y="968"/>
                      <a:pt x="11285" y="973"/>
                    </a:cubicBezTo>
                    <a:cubicBezTo>
                      <a:pt x="11154" y="1063"/>
                      <a:pt x="11184" y="1294"/>
                      <a:pt x="11044" y="1314"/>
                    </a:cubicBezTo>
                    <a:cubicBezTo>
                      <a:pt x="11036" y="1315"/>
                      <a:pt x="11029" y="1315"/>
                      <a:pt x="11021" y="1315"/>
                    </a:cubicBezTo>
                    <a:cubicBezTo>
                      <a:pt x="10887" y="1315"/>
                      <a:pt x="10827" y="1149"/>
                      <a:pt x="10713" y="1063"/>
                    </a:cubicBezTo>
                    <a:cubicBezTo>
                      <a:pt x="10708" y="1061"/>
                      <a:pt x="10704" y="1060"/>
                      <a:pt x="10699" y="1060"/>
                    </a:cubicBezTo>
                    <a:cubicBezTo>
                      <a:pt x="10661" y="1060"/>
                      <a:pt x="10619" y="1113"/>
                      <a:pt x="10585" y="1113"/>
                    </a:cubicBezTo>
                    <a:cubicBezTo>
                      <a:pt x="10577" y="1113"/>
                      <a:pt x="10569" y="1110"/>
                      <a:pt x="10563" y="1103"/>
                    </a:cubicBezTo>
                    <a:cubicBezTo>
                      <a:pt x="10502" y="1063"/>
                      <a:pt x="10603" y="933"/>
                      <a:pt x="10543" y="893"/>
                    </a:cubicBezTo>
                    <a:cubicBezTo>
                      <a:pt x="10511" y="868"/>
                      <a:pt x="10479" y="857"/>
                      <a:pt x="10448" y="857"/>
                    </a:cubicBezTo>
                    <a:cubicBezTo>
                      <a:pt x="10249" y="857"/>
                      <a:pt x="10064" y="1303"/>
                      <a:pt x="10081" y="1555"/>
                    </a:cubicBezTo>
                    <a:cubicBezTo>
                      <a:pt x="10091" y="1735"/>
                      <a:pt x="10171" y="1906"/>
                      <a:pt x="10161" y="2076"/>
                    </a:cubicBezTo>
                    <a:cubicBezTo>
                      <a:pt x="10154" y="2217"/>
                      <a:pt x="9999" y="2407"/>
                      <a:pt x="9893" y="2407"/>
                    </a:cubicBezTo>
                    <a:cubicBezTo>
                      <a:pt x="9864" y="2407"/>
                      <a:pt x="9838" y="2392"/>
                      <a:pt x="9820" y="2357"/>
                    </a:cubicBezTo>
                    <a:cubicBezTo>
                      <a:pt x="9650" y="2026"/>
                      <a:pt x="9921" y="1524"/>
                      <a:pt x="9650" y="1264"/>
                    </a:cubicBezTo>
                    <a:cubicBezTo>
                      <a:pt x="9642" y="1257"/>
                      <a:pt x="9635" y="1254"/>
                      <a:pt x="9628" y="1254"/>
                    </a:cubicBezTo>
                    <a:cubicBezTo>
                      <a:pt x="9567" y="1254"/>
                      <a:pt x="9542" y="1505"/>
                      <a:pt x="9458" y="1505"/>
                    </a:cubicBezTo>
                    <a:cubicBezTo>
                      <a:pt x="9455" y="1505"/>
                      <a:pt x="9452" y="1505"/>
                      <a:pt x="9449" y="1504"/>
                    </a:cubicBezTo>
                    <a:cubicBezTo>
                      <a:pt x="9259" y="1474"/>
                      <a:pt x="9509" y="1113"/>
                      <a:pt x="9479" y="923"/>
                    </a:cubicBezTo>
                    <a:cubicBezTo>
                      <a:pt x="9474" y="900"/>
                      <a:pt x="9462" y="890"/>
                      <a:pt x="9446" y="890"/>
                    </a:cubicBezTo>
                    <a:cubicBezTo>
                      <a:pt x="9400" y="890"/>
                      <a:pt x="9321" y="973"/>
                      <a:pt x="9299" y="1033"/>
                    </a:cubicBezTo>
                    <a:cubicBezTo>
                      <a:pt x="9208" y="1304"/>
                      <a:pt x="9128" y="1565"/>
                      <a:pt x="9048" y="1825"/>
                    </a:cubicBezTo>
                    <a:cubicBezTo>
                      <a:pt x="9018" y="1916"/>
                      <a:pt x="8988" y="2006"/>
                      <a:pt x="8998" y="2106"/>
                    </a:cubicBezTo>
                    <a:cubicBezTo>
                      <a:pt x="9008" y="2186"/>
                      <a:pt x="9048" y="2257"/>
                      <a:pt x="9058" y="2337"/>
                    </a:cubicBezTo>
                    <a:cubicBezTo>
                      <a:pt x="9090" y="2523"/>
                      <a:pt x="8881" y="2801"/>
                      <a:pt x="8730" y="2801"/>
                    </a:cubicBezTo>
                    <a:cubicBezTo>
                      <a:pt x="8694" y="2801"/>
                      <a:pt x="8662" y="2785"/>
                      <a:pt x="8637" y="2748"/>
                    </a:cubicBezTo>
                    <a:cubicBezTo>
                      <a:pt x="8466" y="2497"/>
                      <a:pt x="8346" y="2257"/>
                      <a:pt x="8276" y="1956"/>
                    </a:cubicBezTo>
                    <a:cubicBezTo>
                      <a:pt x="8235" y="1755"/>
                      <a:pt x="8486" y="1444"/>
                      <a:pt x="8296" y="1374"/>
                    </a:cubicBezTo>
                    <a:cubicBezTo>
                      <a:pt x="8284" y="1368"/>
                      <a:pt x="8271" y="1366"/>
                      <a:pt x="8258" y="1366"/>
                    </a:cubicBezTo>
                    <a:cubicBezTo>
                      <a:pt x="8180" y="1366"/>
                      <a:pt x="8073" y="1448"/>
                      <a:pt x="8006" y="1448"/>
                    </a:cubicBezTo>
                    <a:cubicBezTo>
                      <a:pt x="7984" y="1448"/>
                      <a:pt x="7966" y="1439"/>
                      <a:pt x="7955" y="1414"/>
                    </a:cubicBezTo>
                    <a:cubicBezTo>
                      <a:pt x="7884" y="1244"/>
                      <a:pt x="8266" y="1053"/>
                      <a:pt x="8165" y="903"/>
                    </a:cubicBezTo>
                    <a:cubicBezTo>
                      <a:pt x="8123" y="839"/>
                      <a:pt x="8040" y="805"/>
                      <a:pt x="7963" y="805"/>
                    </a:cubicBezTo>
                    <a:cubicBezTo>
                      <a:pt x="7931" y="805"/>
                      <a:pt x="7901" y="811"/>
                      <a:pt x="7874" y="822"/>
                    </a:cubicBezTo>
                    <a:cubicBezTo>
                      <a:pt x="7814" y="842"/>
                      <a:pt x="7834" y="963"/>
                      <a:pt x="7774" y="993"/>
                    </a:cubicBezTo>
                    <a:cubicBezTo>
                      <a:pt x="7767" y="996"/>
                      <a:pt x="7759" y="998"/>
                      <a:pt x="7752" y="998"/>
                    </a:cubicBezTo>
                    <a:cubicBezTo>
                      <a:pt x="7702" y="998"/>
                      <a:pt x="7648" y="930"/>
                      <a:pt x="7599" y="930"/>
                    </a:cubicBezTo>
                    <a:cubicBezTo>
                      <a:pt x="7594" y="930"/>
                      <a:pt x="7589" y="931"/>
                      <a:pt x="7584" y="933"/>
                    </a:cubicBezTo>
                    <a:cubicBezTo>
                      <a:pt x="7463" y="993"/>
                      <a:pt x="7513" y="1213"/>
                      <a:pt x="7423" y="1314"/>
                    </a:cubicBezTo>
                    <a:cubicBezTo>
                      <a:pt x="7303" y="1464"/>
                      <a:pt x="7293" y="1655"/>
                      <a:pt x="7162" y="1785"/>
                    </a:cubicBezTo>
                    <a:cubicBezTo>
                      <a:pt x="7152" y="1797"/>
                      <a:pt x="7140" y="1802"/>
                      <a:pt x="7126" y="1802"/>
                    </a:cubicBezTo>
                    <a:cubicBezTo>
                      <a:pt x="7082" y="1802"/>
                      <a:pt x="7023" y="1759"/>
                      <a:pt x="6983" y="1759"/>
                    </a:cubicBezTo>
                    <a:cubicBezTo>
                      <a:pt x="6970" y="1759"/>
                      <a:pt x="6959" y="1763"/>
                      <a:pt x="6952" y="1775"/>
                    </a:cubicBezTo>
                    <a:cubicBezTo>
                      <a:pt x="6811" y="1956"/>
                      <a:pt x="7303" y="2397"/>
                      <a:pt x="7082" y="2447"/>
                    </a:cubicBezTo>
                    <a:cubicBezTo>
                      <a:pt x="7081" y="2447"/>
                      <a:pt x="7079" y="2448"/>
                      <a:pt x="7078" y="2448"/>
                    </a:cubicBezTo>
                    <a:cubicBezTo>
                      <a:pt x="7025" y="2448"/>
                      <a:pt x="7081" y="2257"/>
                      <a:pt x="7022" y="2257"/>
                    </a:cubicBezTo>
                    <a:cubicBezTo>
                      <a:pt x="6791" y="2277"/>
                      <a:pt x="7072" y="2959"/>
                      <a:pt x="6841" y="2959"/>
                    </a:cubicBezTo>
                    <a:cubicBezTo>
                      <a:pt x="6420" y="2949"/>
                      <a:pt x="6560" y="2146"/>
                      <a:pt x="6300" y="1815"/>
                    </a:cubicBezTo>
                    <a:cubicBezTo>
                      <a:pt x="6229" y="1725"/>
                      <a:pt x="6159" y="1645"/>
                      <a:pt x="6109" y="1555"/>
                    </a:cubicBezTo>
                    <a:cubicBezTo>
                      <a:pt x="5938" y="1274"/>
                      <a:pt x="6229" y="722"/>
                      <a:pt x="5928" y="592"/>
                    </a:cubicBezTo>
                    <a:cubicBezTo>
                      <a:pt x="5917" y="586"/>
                      <a:pt x="5906" y="584"/>
                      <a:pt x="5895" y="584"/>
                    </a:cubicBezTo>
                    <a:cubicBezTo>
                      <a:pt x="5759" y="584"/>
                      <a:pt x="5687" y="1001"/>
                      <a:pt x="5550" y="1001"/>
                    </a:cubicBezTo>
                    <a:cubicBezTo>
                      <a:pt x="5540" y="1001"/>
                      <a:pt x="5529" y="998"/>
                      <a:pt x="5517" y="993"/>
                    </a:cubicBezTo>
                    <a:cubicBezTo>
                      <a:pt x="5417" y="943"/>
                      <a:pt x="5628" y="682"/>
                      <a:pt x="5517" y="652"/>
                    </a:cubicBezTo>
                    <a:cubicBezTo>
                      <a:pt x="5509" y="650"/>
                      <a:pt x="5502" y="649"/>
                      <a:pt x="5495" y="649"/>
                    </a:cubicBezTo>
                    <a:cubicBezTo>
                      <a:pt x="5349" y="649"/>
                      <a:pt x="5479" y="1145"/>
                      <a:pt x="5307" y="1183"/>
                    </a:cubicBezTo>
                    <a:cubicBezTo>
                      <a:pt x="5303" y="1184"/>
                      <a:pt x="5300" y="1184"/>
                      <a:pt x="5297" y="1184"/>
                    </a:cubicBezTo>
                    <a:cubicBezTo>
                      <a:pt x="5200" y="1184"/>
                      <a:pt x="5253" y="892"/>
                      <a:pt x="5146" y="862"/>
                    </a:cubicBezTo>
                    <a:cubicBezTo>
                      <a:pt x="5142" y="862"/>
                      <a:pt x="5139" y="861"/>
                      <a:pt x="5135" y="861"/>
                    </a:cubicBezTo>
                    <a:cubicBezTo>
                      <a:pt x="5066" y="861"/>
                      <a:pt x="5043" y="1043"/>
                      <a:pt x="4971" y="1043"/>
                    </a:cubicBezTo>
                    <a:cubicBezTo>
                      <a:pt x="4969" y="1043"/>
                      <a:pt x="4967" y="1043"/>
                      <a:pt x="4966" y="1043"/>
                    </a:cubicBezTo>
                    <a:cubicBezTo>
                      <a:pt x="4765" y="1023"/>
                      <a:pt x="4986" y="551"/>
                      <a:pt x="4815" y="451"/>
                    </a:cubicBezTo>
                    <a:cubicBezTo>
                      <a:pt x="4805" y="446"/>
                      <a:pt x="4796" y="444"/>
                      <a:pt x="4788" y="444"/>
                    </a:cubicBezTo>
                    <a:cubicBezTo>
                      <a:pt x="4685" y="444"/>
                      <a:pt x="4656" y="794"/>
                      <a:pt x="4529" y="794"/>
                    </a:cubicBezTo>
                    <a:cubicBezTo>
                      <a:pt x="4524" y="794"/>
                      <a:pt x="4519" y="793"/>
                      <a:pt x="4514" y="792"/>
                    </a:cubicBezTo>
                    <a:cubicBezTo>
                      <a:pt x="4354" y="762"/>
                      <a:pt x="4564" y="321"/>
                      <a:pt x="4404" y="301"/>
                    </a:cubicBezTo>
                    <a:cubicBezTo>
                      <a:pt x="4391" y="299"/>
                      <a:pt x="4379" y="298"/>
                      <a:pt x="4367" y="298"/>
                    </a:cubicBezTo>
                    <a:cubicBezTo>
                      <a:pt x="4058" y="298"/>
                      <a:pt x="3990" y="905"/>
                      <a:pt x="3932" y="1234"/>
                    </a:cubicBezTo>
                    <a:cubicBezTo>
                      <a:pt x="3902" y="1414"/>
                      <a:pt x="4093" y="1705"/>
                      <a:pt x="3922" y="1795"/>
                    </a:cubicBezTo>
                    <a:cubicBezTo>
                      <a:pt x="3913" y="1800"/>
                      <a:pt x="3904" y="1802"/>
                      <a:pt x="3895" y="1802"/>
                    </a:cubicBezTo>
                    <a:cubicBezTo>
                      <a:pt x="3812" y="1802"/>
                      <a:pt x="3710" y="1649"/>
                      <a:pt x="3637" y="1649"/>
                    </a:cubicBezTo>
                    <a:cubicBezTo>
                      <a:pt x="3624" y="1649"/>
                      <a:pt x="3612" y="1654"/>
                      <a:pt x="3601" y="1665"/>
                    </a:cubicBezTo>
                    <a:cubicBezTo>
                      <a:pt x="3511" y="1755"/>
                      <a:pt x="3652" y="1926"/>
                      <a:pt x="3652" y="2056"/>
                    </a:cubicBezTo>
                    <a:cubicBezTo>
                      <a:pt x="3642" y="2195"/>
                      <a:pt x="3495" y="2309"/>
                      <a:pt x="3362" y="2309"/>
                    </a:cubicBezTo>
                    <a:cubicBezTo>
                      <a:pt x="3351" y="2309"/>
                      <a:pt x="3341" y="2308"/>
                      <a:pt x="3331" y="2307"/>
                    </a:cubicBezTo>
                    <a:cubicBezTo>
                      <a:pt x="3240" y="2287"/>
                      <a:pt x="3240" y="2166"/>
                      <a:pt x="3220" y="2076"/>
                    </a:cubicBezTo>
                    <a:cubicBezTo>
                      <a:pt x="3206" y="2039"/>
                      <a:pt x="3149" y="2030"/>
                      <a:pt x="3100" y="2030"/>
                    </a:cubicBezTo>
                    <a:lnTo>
                      <a:pt x="3100" y="2030"/>
                    </a:lnTo>
                    <a:cubicBezTo>
                      <a:pt x="3422" y="1949"/>
                      <a:pt x="2909" y="1137"/>
                      <a:pt x="2689" y="792"/>
                    </a:cubicBezTo>
                    <a:cubicBezTo>
                      <a:pt x="2659" y="732"/>
                      <a:pt x="2618" y="682"/>
                      <a:pt x="2618" y="622"/>
                    </a:cubicBezTo>
                    <a:cubicBezTo>
                      <a:pt x="2598" y="431"/>
                      <a:pt x="2909" y="220"/>
                      <a:pt x="2769" y="110"/>
                    </a:cubicBezTo>
                    <a:cubicBezTo>
                      <a:pt x="2673" y="46"/>
                      <a:pt x="2551" y="1"/>
                      <a:pt x="24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3" name="Google Shape;703;p14"/>
              <p:cNvSpPr/>
              <p:nvPr/>
            </p:nvSpPr>
            <p:spPr>
              <a:xfrm rot="-293525">
                <a:off x="2946011" y="2783857"/>
                <a:ext cx="222094" cy="148664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3707" extrusionOk="0">
                    <a:moveTo>
                      <a:pt x="635" y="0"/>
                    </a:moveTo>
                    <a:cubicBezTo>
                      <a:pt x="628" y="0"/>
                      <a:pt x="620" y="1"/>
                      <a:pt x="613" y="2"/>
                    </a:cubicBezTo>
                    <a:cubicBezTo>
                      <a:pt x="522" y="12"/>
                      <a:pt x="492" y="122"/>
                      <a:pt x="492" y="213"/>
                    </a:cubicBezTo>
                    <a:cubicBezTo>
                      <a:pt x="472" y="564"/>
                      <a:pt x="452" y="915"/>
                      <a:pt x="422" y="1266"/>
                    </a:cubicBezTo>
                    <a:cubicBezTo>
                      <a:pt x="392" y="1577"/>
                      <a:pt x="272" y="1687"/>
                      <a:pt x="141" y="1928"/>
                    </a:cubicBezTo>
                    <a:cubicBezTo>
                      <a:pt x="1" y="2169"/>
                      <a:pt x="41" y="2500"/>
                      <a:pt x="51" y="2770"/>
                    </a:cubicBezTo>
                    <a:cubicBezTo>
                      <a:pt x="61" y="3041"/>
                      <a:pt x="111" y="3352"/>
                      <a:pt x="342" y="3472"/>
                    </a:cubicBezTo>
                    <a:cubicBezTo>
                      <a:pt x="414" y="3512"/>
                      <a:pt x="491" y="3527"/>
                      <a:pt x="571" y="3527"/>
                    </a:cubicBezTo>
                    <a:cubicBezTo>
                      <a:pt x="733" y="3527"/>
                      <a:pt x="906" y="3466"/>
                      <a:pt x="1074" y="3432"/>
                    </a:cubicBezTo>
                    <a:cubicBezTo>
                      <a:pt x="1155" y="3417"/>
                      <a:pt x="1238" y="3411"/>
                      <a:pt x="1322" y="3411"/>
                    </a:cubicBezTo>
                    <a:cubicBezTo>
                      <a:pt x="1518" y="3411"/>
                      <a:pt x="1720" y="3444"/>
                      <a:pt x="1917" y="3472"/>
                    </a:cubicBezTo>
                    <a:cubicBezTo>
                      <a:pt x="2952" y="3633"/>
                      <a:pt x="4004" y="3707"/>
                      <a:pt x="5058" y="3707"/>
                    </a:cubicBezTo>
                    <a:cubicBezTo>
                      <a:pt x="5188" y="3707"/>
                      <a:pt x="5317" y="3705"/>
                      <a:pt x="5447" y="3703"/>
                    </a:cubicBezTo>
                    <a:lnTo>
                      <a:pt x="5538" y="2359"/>
                    </a:lnTo>
                    <a:cubicBezTo>
                      <a:pt x="5451" y="2330"/>
                      <a:pt x="5355" y="1996"/>
                      <a:pt x="5268" y="1996"/>
                    </a:cubicBezTo>
                    <a:cubicBezTo>
                      <a:pt x="5264" y="1996"/>
                      <a:pt x="5260" y="1997"/>
                      <a:pt x="5257" y="1998"/>
                    </a:cubicBezTo>
                    <a:cubicBezTo>
                      <a:pt x="5249" y="2000"/>
                      <a:pt x="5242" y="2002"/>
                      <a:pt x="5234" y="2002"/>
                    </a:cubicBezTo>
                    <a:cubicBezTo>
                      <a:pt x="5164" y="2002"/>
                      <a:pt x="5079" y="1916"/>
                      <a:pt x="5023" y="1916"/>
                    </a:cubicBezTo>
                    <a:cubicBezTo>
                      <a:pt x="5008" y="1916"/>
                      <a:pt x="4996" y="1922"/>
                      <a:pt x="4986" y="1938"/>
                    </a:cubicBezTo>
                    <a:cubicBezTo>
                      <a:pt x="4943" y="2006"/>
                      <a:pt x="4871" y="2075"/>
                      <a:pt x="4801" y="2075"/>
                    </a:cubicBezTo>
                    <a:cubicBezTo>
                      <a:pt x="4789" y="2075"/>
                      <a:pt x="4777" y="2073"/>
                      <a:pt x="4765" y="2068"/>
                    </a:cubicBezTo>
                    <a:cubicBezTo>
                      <a:pt x="4666" y="2032"/>
                      <a:pt x="4632" y="1819"/>
                      <a:pt x="4561" y="1819"/>
                    </a:cubicBezTo>
                    <a:cubicBezTo>
                      <a:pt x="4553" y="1819"/>
                      <a:pt x="4544" y="1821"/>
                      <a:pt x="4535" y="1827"/>
                    </a:cubicBezTo>
                    <a:cubicBezTo>
                      <a:pt x="4474" y="1864"/>
                      <a:pt x="4409" y="1897"/>
                      <a:pt x="4354" y="1897"/>
                    </a:cubicBezTo>
                    <a:cubicBezTo>
                      <a:pt x="4319" y="1897"/>
                      <a:pt x="4287" y="1883"/>
                      <a:pt x="4264" y="1848"/>
                    </a:cubicBezTo>
                    <a:cubicBezTo>
                      <a:pt x="4194" y="1757"/>
                      <a:pt x="4254" y="1627"/>
                      <a:pt x="4234" y="1507"/>
                    </a:cubicBezTo>
                    <a:cubicBezTo>
                      <a:pt x="4204" y="1326"/>
                      <a:pt x="4093" y="1045"/>
                      <a:pt x="3913" y="1045"/>
                    </a:cubicBezTo>
                    <a:cubicBezTo>
                      <a:pt x="3742" y="1055"/>
                      <a:pt x="3562" y="1226"/>
                      <a:pt x="3532" y="1406"/>
                    </a:cubicBezTo>
                    <a:cubicBezTo>
                      <a:pt x="3501" y="1627"/>
                      <a:pt x="3742" y="1878"/>
                      <a:pt x="3572" y="2028"/>
                    </a:cubicBezTo>
                    <a:cubicBezTo>
                      <a:pt x="3554" y="2046"/>
                      <a:pt x="3535" y="2053"/>
                      <a:pt x="3515" y="2053"/>
                    </a:cubicBezTo>
                    <a:cubicBezTo>
                      <a:pt x="3432" y="2053"/>
                      <a:pt x="3341" y="1922"/>
                      <a:pt x="3341" y="1817"/>
                    </a:cubicBezTo>
                    <a:cubicBezTo>
                      <a:pt x="3331" y="1687"/>
                      <a:pt x="3381" y="1557"/>
                      <a:pt x="3341" y="1426"/>
                    </a:cubicBezTo>
                    <a:cubicBezTo>
                      <a:pt x="3331" y="1366"/>
                      <a:pt x="3291" y="1316"/>
                      <a:pt x="3281" y="1256"/>
                    </a:cubicBezTo>
                    <a:cubicBezTo>
                      <a:pt x="3261" y="1176"/>
                      <a:pt x="3291" y="1105"/>
                      <a:pt x="3301" y="1025"/>
                    </a:cubicBezTo>
                    <a:cubicBezTo>
                      <a:pt x="3301" y="945"/>
                      <a:pt x="3281" y="824"/>
                      <a:pt x="3211" y="824"/>
                    </a:cubicBezTo>
                    <a:cubicBezTo>
                      <a:pt x="3204" y="825"/>
                      <a:pt x="3198" y="825"/>
                      <a:pt x="3192" y="825"/>
                    </a:cubicBezTo>
                    <a:cubicBezTo>
                      <a:pt x="3128" y="825"/>
                      <a:pt x="3065" y="792"/>
                      <a:pt x="3006" y="792"/>
                    </a:cubicBezTo>
                    <a:cubicBezTo>
                      <a:pt x="2987" y="792"/>
                      <a:pt x="2968" y="795"/>
                      <a:pt x="2950" y="804"/>
                    </a:cubicBezTo>
                    <a:cubicBezTo>
                      <a:pt x="2881" y="827"/>
                      <a:pt x="2823" y="898"/>
                      <a:pt x="2769" y="898"/>
                    </a:cubicBezTo>
                    <a:cubicBezTo>
                      <a:pt x="2752" y="898"/>
                      <a:pt x="2736" y="891"/>
                      <a:pt x="2719" y="875"/>
                    </a:cubicBezTo>
                    <a:cubicBezTo>
                      <a:pt x="2689" y="855"/>
                      <a:pt x="2669" y="814"/>
                      <a:pt x="2629" y="804"/>
                    </a:cubicBezTo>
                    <a:cubicBezTo>
                      <a:pt x="2623" y="802"/>
                      <a:pt x="2617" y="800"/>
                      <a:pt x="2611" y="800"/>
                    </a:cubicBezTo>
                    <a:cubicBezTo>
                      <a:pt x="2593" y="800"/>
                      <a:pt x="2571" y="810"/>
                      <a:pt x="2549" y="824"/>
                    </a:cubicBezTo>
                    <a:cubicBezTo>
                      <a:pt x="2448" y="875"/>
                      <a:pt x="2298" y="865"/>
                      <a:pt x="2238" y="965"/>
                    </a:cubicBezTo>
                    <a:cubicBezTo>
                      <a:pt x="2107" y="1206"/>
                      <a:pt x="2298" y="1496"/>
                      <a:pt x="2328" y="1767"/>
                    </a:cubicBezTo>
                    <a:cubicBezTo>
                      <a:pt x="2338" y="1888"/>
                      <a:pt x="2348" y="2018"/>
                      <a:pt x="2288" y="2118"/>
                    </a:cubicBezTo>
                    <a:cubicBezTo>
                      <a:pt x="2252" y="2183"/>
                      <a:pt x="2179" y="2224"/>
                      <a:pt x="2112" y="2224"/>
                    </a:cubicBezTo>
                    <a:cubicBezTo>
                      <a:pt x="2065" y="2224"/>
                      <a:pt x="2022" y="2204"/>
                      <a:pt x="1997" y="2158"/>
                    </a:cubicBezTo>
                    <a:cubicBezTo>
                      <a:pt x="1967" y="2118"/>
                      <a:pt x="1967" y="2058"/>
                      <a:pt x="1957" y="2008"/>
                    </a:cubicBezTo>
                    <a:cubicBezTo>
                      <a:pt x="1937" y="1848"/>
                      <a:pt x="1846" y="1697"/>
                      <a:pt x="1796" y="1547"/>
                    </a:cubicBezTo>
                    <a:cubicBezTo>
                      <a:pt x="1746" y="1396"/>
                      <a:pt x="1897" y="1256"/>
                      <a:pt x="1866" y="1095"/>
                    </a:cubicBezTo>
                    <a:cubicBezTo>
                      <a:pt x="1836" y="955"/>
                      <a:pt x="1796" y="844"/>
                      <a:pt x="1686" y="764"/>
                    </a:cubicBezTo>
                    <a:cubicBezTo>
                      <a:pt x="1670" y="750"/>
                      <a:pt x="1651" y="744"/>
                      <a:pt x="1629" y="744"/>
                    </a:cubicBezTo>
                    <a:cubicBezTo>
                      <a:pt x="1545" y="744"/>
                      <a:pt x="1429" y="833"/>
                      <a:pt x="1354" y="833"/>
                    </a:cubicBezTo>
                    <a:cubicBezTo>
                      <a:pt x="1328" y="833"/>
                      <a:pt x="1308" y="822"/>
                      <a:pt x="1295" y="794"/>
                    </a:cubicBezTo>
                    <a:cubicBezTo>
                      <a:pt x="1247" y="699"/>
                      <a:pt x="1308" y="522"/>
                      <a:pt x="1220" y="522"/>
                    </a:cubicBezTo>
                    <a:cubicBezTo>
                      <a:pt x="1215" y="522"/>
                      <a:pt x="1210" y="523"/>
                      <a:pt x="1204" y="524"/>
                    </a:cubicBezTo>
                    <a:cubicBezTo>
                      <a:pt x="1164" y="534"/>
                      <a:pt x="1134" y="564"/>
                      <a:pt x="1094" y="584"/>
                    </a:cubicBezTo>
                    <a:cubicBezTo>
                      <a:pt x="1078" y="589"/>
                      <a:pt x="1064" y="592"/>
                      <a:pt x="1049" y="592"/>
                    </a:cubicBezTo>
                    <a:cubicBezTo>
                      <a:pt x="937" y="592"/>
                      <a:pt x="871" y="427"/>
                      <a:pt x="853" y="293"/>
                    </a:cubicBezTo>
                    <a:cubicBezTo>
                      <a:pt x="834" y="160"/>
                      <a:pt x="762" y="0"/>
                      <a:pt x="6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4" name="Google Shape;704;p14"/>
              <p:cNvSpPr/>
              <p:nvPr/>
            </p:nvSpPr>
            <p:spPr>
              <a:xfrm>
                <a:off x="2530687" y="2788623"/>
                <a:ext cx="200352" cy="148660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3707" extrusionOk="0">
                    <a:moveTo>
                      <a:pt x="582" y="0"/>
                    </a:moveTo>
                    <a:cubicBezTo>
                      <a:pt x="575" y="0"/>
                      <a:pt x="569" y="1"/>
                      <a:pt x="562" y="2"/>
                    </a:cubicBezTo>
                    <a:cubicBezTo>
                      <a:pt x="482" y="12"/>
                      <a:pt x="442" y="122"/>
                      <a:pt x="442" y="212"/>
                    </a:cubicBezTo>
                    <a:cubicBezTo>
                      <a:pt x="432" y="564"/>
                      <a:pt x="402" y="915"/>
                      <a:pt x="382" y="1266"/>
                    </a:cubicBezTo>
                    <a:cubicBezTo>
                      <a:pt x="352" y="1577"/>
                      <a:pt x="241" y="1687"/>
                      <a:pt x="121" y="1928"/>
                    </a:cubicBezTo>
                    <a:cubicBezTo>
                      <a:pt x="1" y="2168"/>
                      <a:pt x="31" y="2499"/>
                      <a:pt x="41" y="2770"/>
                    </a:cubicBezTo>
                    <a:cubicBezTo>
                      <a:pt x="51" y="3041"/>
                      <a:pt x="101" y="3352"/>
                      <a:pt x="312" y="3472"/>
                    </a:cubicBezTo>
                    <a:cubicBezTo>
                      <a:pt x="378" y="3512"/>
                      <a:pt x="448" y="3527"/>
                      <a:pt x="521" y="3527"/>
                    </a:cubicBezTo>
                    <a:cubicBezTo>
                      <a:pt x="668" y="3527"/>
                      <a:pt x="825" y="3466"/>
                      <a:pt x="974" y="3432"/>
                    </a:cubicBezTo>
                    <a:cubicBezTo>
                      <a:pt x="1052" y="3417"/>
                      <a:pt x="1130" y="3411"/>
                      <a:pt x="1207" y="3411"/>
                    </a:cubicBezTo>
                    <a:cubicBezTo>
                      <a:pt x="1390" y="3411"/>
                      <a:pt x="1570" y="3444"/>
                      <a:pt x="1746" y="3472"/>
                    </a:cubicBezTo>
                    <a:cubicBezTo>
                      <a:pt x="2701" y="3633"/>
                      <a:pt x="3673" y="3706"/>
                      <a:pt x="4639" y="3706"/>
                    </a:cubicBezTo>
                    <a:cubicBezTo>
                      <a:pt x="4758" y="3706"/>
                      <a:pt x="4877" y="3705"/>
                      <a:pt x="4996" y="3703"/>
                    </a:cubicBezTo>
                    <a:lnTo>
                      <a:pt x="4996" y="2098"/>
                    </a:lnTo>
                    <a:cubicBezTo>
                      <a:pt x="4919" y="2069"/>
                      <a:pt x="4823" y="1735"/>
                      <a:pt x="4745" y="1735"/>
                    </a:cubicBezTo>
                    <a:cubicBezTo>
                      <a:pt x="4741" y="1735"/>
                      <a:pt x="4738" y="1736"/>
                      <a:pt x="4735" y="1737"/>
                    </a:cubicBezTo>
                    <a:cubicBezTo>
                      <a:pt x="4655" y="1767"/>
                      <a:pt x="4615" y="1857"/>
                      <a:pt x="4574" y="1938"/>
                    </a:cubicBezTo>
                    <a:cubicBezTo>
                      <a:pt x="4532" y="2006"/>
                      <a:pt x="4467" y="2075"/>
                      <a:pt x="4399" y="2075"/>
                    </a:cubicBezTo>
                    <a:cubicBezTo>
                      <a:pt x="4387" y="2075"/>
                      <a:pt x="4376" y="2073"/>
                      <a:pt x="4364" y="2068"/>
                    </a:cubicBezTo>
                    <a:cubicBezTo>
                      <a:pt x="4283" y="2032"/>
                      <a:pt x="4250" y="1818"/>
                      <a:pt x="4179" y="1818"/>
                    </a:cubicBezTo>
                    <a:cubicBezTo>
                      <a:pt x="4171" y="1818"/>
                      <a:pt x="4162" y="1821"/>
                      <a:pt x="4153" y="1827"/>
                    </a:cubicBezTo>
                    <a:cubicBezTo>
                      <a:pt x="4098" y="1864"/>
                      <a:pt x="4044" y="1897"/>
                      <a:pt x="3993" y="1897"/>
                    </a:cubicBezTo>
                    <a:cubicBezTo>
                      <a:pt x="3961" y="1897"/>
                      <a:pt x="3930" y="1883"/>
                      <a:pt x="3902" y="1847"/>
                    </a:cubicBezTo>
                    <a:cubicBezTo>
                      <a:pt x="3842" y="1757"/>
                      <a:pt x="3902" y="1627"/>
                      <a:pt x="3882" y="1506"/>
                    </a:cubicBezTo>
                    <a:cubicBezTo>
                      <a:pt x="3852" y="1326"/>
                      <a:pt x="3752" y="1045"/>
                      <a:pt x="3581" y="1045"/>
                    </a:cubicBezTo>
                    <a:cubicBezTo>
                      <a:pt x="3421" y="1055"/>
                      <a:pt x="3260" y="1226"/>
                      <a:pt x="3240" y="1406"/>
                    </a:cubicBezTo>
                    <a:cubicBezTo>
                      <a:pt x="3210" y="1627"/>
                      <a:pt x="3431" y="1878"/>
                      <a:pt x="3271" y="2028"/>
                    </a:cubicBezTo>
                    <a:cubicBezTo>
                      <a:pt x="3255" y="2046"/>
                      <a:pt x="3237" y="2053"/>
                      <a:pt x="3219" y="2053"/>
                    </a:cubicBezTo>
                    <a:cubicBezTo>
                      <a:pt x="3144" y="2053"/>
                      <a:pt x="3060" y="1922"/>
                      <a:pt x="3060" y="1817"/>
                    </a:cubicBezTo>
                    <a:cubicBezTo>
                      <a:pt x="3050" y="1687"/>
                      <a:pt x="3100" y="1557"/>
                      <a:pt x="3060" y="1426"/>
                    </a:cubicBezTo>
                    <a:cubicBezTo>
                      <a:pt x="3050" y="1366"/>
                      <a:pt x="3010" y="1316"/>
                      <a:pt x="3000" y="1256"/>
                    </a:cubicBezTo>
                    <a:cubicBezTo>
                      <a:pt x="2990" y="1175"/>
                      <a:pt x="3020" y="1105"/>
                      <a:pt x="3020" y="1025"/>
                    </a:cubicBezTo>
                    <a:cubicBezTo>
                      <a:pt x="3030" y="945"/>
                      <a:pt x="3010" y="824"/>
                      <a:pt x="2940" y="824"/>
                    </a:cubicBezTo>
                    <a:cubicBezTo>
                      <a:pt x="2934" y="825"/>
                      <a:pt x="2929" y="825"/>
                      <a:pt x="2923" y="825"/>
                    </a:cubicBezTo>
                    <a:cubicBezTo>
                      <a:pt x="2866" y="825"/>
                      <a:pt x="2810" y="792"/>
                      <a:pt x="2753" y="792"/>
                    </a:cubicBezTo>
                    <a:cubicBezTo>
                      <a:pt x="2735" y="792"/>
                      <a:pt x="2717" y="795"/>
                      <a:pt x="2699" y="804"/>
                    </a:cubicBezTo>
                    <a:cubicBezTo>
                      <a:pt x="2637" y="827"/>
                      <a:pt x="2588" y="897"/>
                      <a:pt x="2536" y="897"/>
                    </a:cubicBezTo>
                    <a:cubicBezTo>
                      <a:pt x="2520" y="897"/>
                      <a:pt x="2505" y="891"/>
                      <a:pt x="2488" y="874"/>
                    </a:cubicBezTo>
                    <a:cubicBezTo>
                      <a:pt x="2468" y="854"/>
                      <a:pt x="2448" y="814"/>
                      <a:pt x="2408" y="804"/>
                    </a:cubicBezTo>
                    <a:cubicBezTo>
                      <a:pt x="2403" y="802"/>
                      <a:pt x="2396" y="800"/>
                      <a:pt x="2390" y="800"/>
                    </a:cubicBezTo>
                    <a:cubicBezTo>
                      <a:pt x="2372" y="800"/>
                      <a:pt x="2350" y="810"/>
                      <a:pt x="2328" y="824"/>
                    </a:cubicBezTo>
                    <a:cubicBezTo>
                      <a:pt x="2237" y="874"/>
                      <a:pt x="2097" y="864"/>
                      <a:pt x="2047" y="965"/>
                    </a:cubicBezTo>
                    <a:cubicBezTo>
                      <a:pt x="1936" y="1205"/>
                      <a:pt x="2107" y="1496"/>
                      <a:pt x="2127" y="1767"/>
                    </a:cubicBezTo>
                    <a:cubicBezTo>
                      <a:pt x="2147" y="1888"/>
                      <a:pt x="2157" y="2018"/>
                      <a:pt x="2097" y="2118"/>
                    </a:cubicBezTo>
                    <a:cubicBezTo>
                      <a:pt x="2062" y="2183"/>
                      <a:pt x="1995" y="2224"/>
                      <a:pt x="1934" y="2224"/>
                    </a:cubicBezTo>
                    <a:cubicBezTo>
                      <a:pt x="1891" y="2224"/>
                      <a:pt x="1851" y="2204"/>
                      <a:pt x="1826" y="2158"/>
                    </a:cubicBezTo>
                    <a:cubicBezTo>
                      <a:pt x="1796" y="2118"/>
                      <a:pt x="1796" y="2058"/>
                      <a:pt x="1786" y="2008"/>
                    </a:cubicBezTo>
                    <a:cubicBezTo>
                      <a:pt x="1776" y="1847"/>
                      <a:pt x="1696" y="1697"/>
                      <a:pt x="1646" y="1547"/>
                    </a:cubicBezTo>
                    <a:cubicBezTo>
                      <a:pt x="1595" y="1396"/>
                      <a:pt x="1736" y="1256"/>
                      <a:pt x="1706" y="1095"/>
                    </a:cubicBezTo>
                    <a:cubicBezTo>
                      <a:pt x="1686" y="955"/>
                      <a:pt x="1636" y="844"/>
                      <a:pt x="1545" y="764"/>
                    </a:cubicBezTo>
                    <a:cubicBezTo>
                      <a:pt x="1529" y="750"/>
                      <a:pt x="1511" y="744"/>
                      <a:pt x="1491" y="744"/>
                    </a:cubicBezTo>
                    <a:cubicBezTo>
                      <a:pt x="1412" y="744"/>
                      <a:pt x="1308" y="833"/>
                      <a:pt x="1240" y="833"/>
                    </a:cubicBezTo>
                    <a:cubicBezTo>
                      <a:pt x="1216" y="833"/>
                      <a:pt x="1197" y="822"/>
                      <a:pt x="1184" y="794"/>
                    </a:cubicBezTo>
                    <a:cubicBezTo>
                      <a:pt x="1136" y="699"/>
                      <a:pt x="1198" y="522"/>
                      <a:pt x="1109" y="522"/>
                    </a:cubicBezTo>
                    <a:cubicBezTo>
                      <a:pt x="1104" y="522"/>
                      <a:pt x="1099" y="522"/>
                      <a:pt x="1094" y="523"/>
                    </a:cubicBezTo>
                    <a:cubicBezTo>
                      <a:pt x="1064" y="533"/>
                      <a:pt x="1034" y="564"/>
                      <a:pt x="994" y="584"/>
                    </a:cubicBezTo>
                    <a:cubicBezTo>
                      <a:pt x="980" y="589"/>
                      <a:pt x="967" y="592"/>
                      <a:pt x="955" y="592"/>
                    </a:cubicBezTo>
                    <a:cubicBezTo>
                      <a:pt x="856" y="592"/>
                      <a:pt x="791" y="426"/>
                      <a:pt x="773" y="293"/>
                    </a:cubicBezTo>
                    <a:cubicBezTo>
                      <a:pt x="763" y="160"/>
                      <a:pt x="691" y="0"/>
                      <a:pt x="5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>
                <a:off x="2874784" y="2820106"/>
                <a:ext cx="200352" cy="116538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2906" extrusionOk="0">
                    <a:moveTo>
                      <a:pt x="4408" y="1"/>
                    </a:moveTo>
                    <a:cubicBezTo>
                      <a:pt x="4294" y="1"/>
                      <a:pt x="4232" y="121"/>
                      <a:pt x="4213" y="224"/>
                    </a:cubicBezTo>
                    <a:cubicBezTo>
                      <a:pt x="4205" y="330"/>
                      <a:pt x="4140" y="461"/>
                      <a:pt x="4042" y="461"/>
                    </a:cubicBezTo>
                    <a:cubicBezTo>
                      <a:pt x="4029" y="461"/>
                      <a:pt x="4016" y="459"/>
                      <a:pt x="4003" y="454"/>
                    </a:cubicBezTo>
                    <a:cubicBezTo>
                      <a:pt x="3963" y="444"/>
                      <a:pt x="3933" y="414"/>
                      <a:pt x="3892" y="404"/>
                    </a:cubicBezTo>
                    <a:cubicBezTo>
                      <a:pt x="3889" y="404"/>
                      <a:pt x="3886" y="404"/>
                      <a:pt x="3883" y="404"/>
                    </a:cubicBezTo>
                    <a:cubicBezTo>
                      <a:pt x="3796" y="404"/>
                      <a:pt x="3861" y="547"/>
                      <a:pt x="3812" y="625"/>
                    </a:cubicBezTo>
                    <a:cubicBezTo>
                      <a:pt x="3800" y="643"/>
                      <a:pt x="3783" y="650"/>
                      <a:pt x="3762" y="650"/>
                    </a:cubicBezTo>
                    <a:cubicBezTo>
                      <a:pt x="3693" y="650"/>
                      <a:pt x="3587" y="579"/>
                      <a:pt x="3507" y="579"/>
                    </a:cubicBezTo>
                    <a:cubicBezTo>
                      <a:pt x="3486" y="579"/>
                      <a:pt x="3467" y="583"/>
                      <a:pt x="3451" y="595"/>
                    </a:cubicBezTo>
                    <a:cubicBezTo>
                      <a:pt x="3351" y="665"/>
                      <a:pt x="3311" y="745"/>
                      <a:pt x="3291" y="855"/>
                    </a:cubicBezTo>
                    <a:cubicBezTo>
                      <a:pt x="3261" y="976"/>
                      <a:pt x="3391" y="1086"/>
                      <a:pt x="3351" y="1207"/>
                    </a:cubicBezTo>
                    <a:cubicBezTo>
                      <a:pt x="3301" y="1327"/>
                      <a:pt x="3220" y="1447"/>
                      <a:pt x="3200" y="1568"/>
                    </a:cubicBezTo>
                    <a:cubicBezTo>
                      <a:pt x="3200" y="1608"/>
                      <a:pt x="3200" y="1658"/>
                      <a:pt x="3170" y="1688"/>
                    </a:cubicBezTo>
                    <a:cubicBezTo>
                      <a:pt x="3146" y="1721"/>
                      <a:pt x="3104" y="1735"/>
                      <a:pt x="3060" y="1735"/>
                    </a:cubicBezTo>
                    <a:cubicBezTo>
                      <a:pt x="2997" y="1735"/>
                      <a:pt x="2929" y="1705"/>
                      <a:pt x="2899" y="1658"/>
                    </a:cubicBezTo>
                    <a:cubicBezTo>
                      <a:pt x="2839" y="1578"/>
                      <a:pt x="2849" y="1477"/>
                      <a:pt x="2859" y="1377"/>
                    </a:cubicBezTo>
                    <a:cubicBezTo>
                      <a:pt x="2889" y="1166"/>
                      <a:pt x="3060" y="936"/>
                      <a:pt x="2950" y="755"/>
                    </a:cubicBezTo>
                    <a:cubicBezTo>
                      <a:pt x="2889" y="675"/>
                      <a:pt x="2759" y="675"/>
                      <a:pt x="2659" y="645"/>
                    </a:cubicBezTo>
                    <a:cubicBezTo>
                      <a:pt x="2642" y="637"/>
                      <a:pt x="2620" y="622"/>
                      <a:pt x="2596" y="622"/>
                    </a:cubicBezTo>
                    <a:cubicBezTo>
                      <a:pt x="2590" y="622"/>
                      <a:pt x="2584" y="623"/>
                      <a:pt x="2578" y="625"/>
                    </a:cubicBezTo>
                    <a:cubicBezTo>
                      <a:pt x="2548" y="635"/>
                      <a:pt x="2528" y="665"/>
                      <a:pt x="2508" y="685"/>
                    </a:cubicBezTo>
                    <a:cubicBezTo>
                      <a:pt x="2492" y="696"/>
                      <a:pt x="2477" y="701"/>
                      <a:pt x="2461" y="701"/>
                    </a:cubicBezTo>
                    <a:cubicBezTo>
                      <a:pt x="2409" y="701"/>
                      <a:pt x="2359" y="648"/>
                      <a:pt x="2298" y="625"/>
                    </a:cubicBezTo>
                    <a:cubicBezTo>
                      <a:pt x="2279" y="618"/>
                      <a:pt x="2261" y="615"/>
                      <a:pt x="2242" y="615"/>
                    </a:cubicBezTo>
                    <a:cubicBezTo>
                      <a:pt x="2180" y="615"/>
                      <a:pt x="2119" y="645"/>
                      <a:pt x="2057" y="645"/>
                    </a:cubicBezTo>
                    <a:cubicBezTo>
                      <a:pt x="1987" y="645"/>
                      <a:pt x="1967" y="735"/>
                      <a:pt x="1977" y="795"/>
                    </a:cubicBezTo>
                    <a:cubicBezTo>
                      <a:pt x="1977" y="855"/>
                      <a:pt x="2007" y="926"/>
                      <a:pt x="1987" y="986"/>
                    </a:cubicBezTo>
                    <a:cubicBezTo>
                      <a:pt x="1977" y="1026"/>
                      <a:pt x="1947" y="1066"/>
                      <a:pt x="1926" y="1116"/>
                    </a:cubicBezTo>
                    <a:cubicBezTo>
                      <a:pt x="1896" y="1217"/>
                      <a:pt x="1936" y="1317"/>
                      <a:pt x="1936" y="1417"/>
                    </a:cubicBezTo>
                    <a:cubicBezTo>
                      <a:pt x="1928" y="1499"/>
                      <a:pt x="1847" y="1607"/>
                      <a:pt x="1769" y="1607"/>
                    </a:cubicBezTo>
                    <a:cubicBezTo>
                      <a:pt x="1751" y="1607"/>
                      <a:pt x="1733" y="1601"/>
                      <a:pt x="1716" y="1588"/>
                    </a:cubicBezTo>
                    <a:cubicBezTo>
                      <a:pt x="1565" y="1467"/>
                      <a:pt x="1786" y="1267"/>
                      <a:pt x="1756" y="1096"/>
                    </a:cubicBezTo>
                    <a:cubicBezTo>
                      <a:pt x="1726" y="956"/>
                      <a:pt x="1565" y="825"/>
                      <a:pt x="1415" y="815"/>
                    </a:cubicBezTo>
                    <a:cubicBezTo>
                      <a:pt x="1244" y="815"/>
                      <a:pt x="1144" y="1036"/>
                      <a:pt x="1114" y="1176"/>
                    </a:cubicBezTo>
                    <a:cubicBezTo>
                      <a:pt x="1094" y="1277"/>
                      <a:pt x="1154" y="1377"/>
                      <a:pt x="1084" y="1447"/>
                    </a:cubicBezTo>
                    <a:cubicBezTo>
                      <a:pt x="1061" y="1474"/>
                      <a:pt x="1031" y="1485"/>
                      <a:pt x="999" y="1485"/>
                    </a:cubicBezTo>
                    <a:cubicBezTo>
                      <a:pt x="948" y="1485"/>
                      <a:pt x="889" y="1458"/>
                      <a:pt x="833" y="1427"/>
                    </a:cubicBezTo>
                    <a:cubicBezTo>
                      <a:pt x="826" y="1424"/>
                      <a:pt x="819" y="1422"/>
                      <a:pt x="813" y="1422"/>
                    </a:cubicBezTo>
                    <a:cubicBezTo>
                      <a:pt x="747" y="1422"/>
                      <a:pt x="715" y="1590"/>
                      <a:pt x="633" y="1618"/>
                    </a:cubicBezTo>
                    <a:cubicBezTo>
                      <a:pt x="619" y="1623"/>
                      <a:pt x="606" y="1625"/>
                      <a:pt x="593" y="1625"/>
                    </a:cubicBezTo>
                    <a:cubicBezTo>
                      <a:pt x="527" y="1625"/>
                      <a:pt x="464" y="1568"/>
                      <a:pt x="422" y="1517"/>
                    </a:cubicBezTo>
                    <a:cubicBezTo>
                      <a:pt x="382" y="1457"/>
                      <a:pt x="342" y="1377"/>
                      <a:pt x="251" y="1357"/>
                    </a:cubicBezTo>
                    <a:cubicBezTo>
                      <a:pt x="247" y="1356"/>
                      <a:pt x="243" y="1355"/>
                      <a:pt x="239" y="1355"/>
                    </a:cubicBezTo>
                    <a:cubicBezTo>
                      <a:pt x="162" y="1355"/>
                      <a:pt x="77" y="1619"/>
                      <a:pt x="1" y="1638"/>
                    </a:cubicBezTo>
                    <a:lnTo>
                      <a:pt x="1" y="2902"/>
                    </a:lnTo>
                    <a:cubicBezTo>
                      <a:pt x="136" y="2904"/>
                      <a:pt x="271" y="2905"/>
                      <a:pt x="407" y="2905"/>
                    </a:cubicBezTo>
                    <a:cubicBezTo>
                      <a:pt x="1355" y="2905"/>
                      <a:pt x="2301" y="2844"/>
                      <a:pt x="3240" y="2721"/>
                    </a:cubicBezTo>
                    <a:cubicBezTo>
                      <a:pt x="3423" y="2700"/>
                      <a:pt x="3605" y="2674"/>
                      <a:pt x="3784" y="2674"/>
                    </a:cubicBezTo>
                    <a:cubicBezTo>
                      <a:pt x="3861" y="2674"/>
                      <a:pt x="3937" y="2679"/>
                      <a:pt x="4013" y="2691"/>
                    </a:cubicBezTo>
                    <a:cubicBezTo>
                      <a:pt x="4170" y="2712"/>
                      <a:pt x="4333" y="2760"/>
                      <a:pt x="4484" y="2760"/>
                    </a:cubicBezTo>
                    <a:cubicBezTo>
                      <a:pt x="4554" y="2760"/>
                      <a:pt x="4621" y="2750"/>
                      <a:pt x="4685" y="2721"/>
                    </a:cubicBezTo>
                    <a:cubicBezTo>
                      <a:pt x="4895" y="2621"/>
                      <a:pt x="4946" y="2380"/>
                      <a:pt x="4956" y="2169"/>
                    </a:cubicBezTo>
                    <a:cubicBezTo>
                      <a:pt x="4966" y="1949"/>
                      <a:pt x="4996" y="1698"/>
                      <a:pt x="4875" y="1507"/>
                    </a:cubicBezTo>
                    <a:cubicBezTo>
                      <a:pt x="4755" y="1327"/>
                      <a:pt x="4635" y="1227"/>
                      <a:pt x="4615" y="996"/>
                    </a:cubicBezTo>
                    <a:cubicBezTo>
                      <a:pt x="4585" y="715"/>
                      <a:pt x="4564" y="434"/>
                      <a:pt x="4554" y="163"/>
                    </a:cubicBezTo>
                    <a:cubicBezTo>
                      <a:pt x="4544" y="93"/>
                      <a:pt x="4514" y="13"/>
                      <a:pt x="4434" y="3"/>
                    </a:cubicBezTo>
                    <a:cubicBezTo>
                      <a:pt x="4425" y="1"/>
                      <a:pt x="4416" y="1"/>
                      <a:pt x="44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2695323" y="2774853"/>
                <a:ext cx="200352" cy="116538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2906" extrusionOk="0">
                    <a:moveTo>
                      <a:pt x="4417" y="1"/>
                    </a:moveTo>
                    <a:cubicBezTo>
                      <a:pt x="4304" y="1"/>
                      <a:pt x="4242" y="121"/>
                      <a:pt x="4223" y="224"/>
                    </a:cubicBezTo>
                    <a:cubicBezTo>
                      <a:pt x="4205" y="330"/>
                      <a:pt x="4140" y="461"/>
                      <a:pt x="4041" y="461"/>
                    </a:cubicBezTo>
                    <a:cubicBezTo>
                      <a:pt x="4029" y="461"/>
                      <a:pt x="4016" y="459"/>
                      <a:pt x="4002" y="454"/>
                    </a:cubicBezTo>
                    <a:cubicBezTo>
                      <a:pt x="3962" y="444"/>
                      <a:pt x="3942" y="414"/>
                      <a:pt x="3902" y="404"/>
                    </a:cubicBezTo>
                    <a:cubicBezTo>
                      <a:pt x="3899" y="404"/>
                      <a:pt x="3895" y="404"/>
                      <a:pt x="3892" y="404"/>
                    </a:cubicBezTo>
                    <a:cubicBezTo>
                      <a:pt x="3796" y="404"/>
                      <a:pt x="3860" y="547"/>
                      <a:pt x="3812" y="625"/>
                    </a:cubicBezTo>
                    <a:cubicBezTo>
                      <a:pt x="3802" y="643"/>
                      <a:pt x="3786" y="650"/>
                      <a:pt x="3765" y="650"/>
                    </a:cubicBezTo>
                    <a:cubicBezTo>
                      <a:pt x="3699" y="650"/>
                      <a:pt x="3589" y="579"/>
                      <a:pt x="3507" y="579"/>
                    </a:cubicBezTo>
                    <a:cubicBezTo>
                      <a:pt x="3486" y="579"/>
                      <a:pt x="3467" y="583"/>
                      <a:pt x="3451" y="595"/>
                    </a:cubicBezTo>
                    <a:cubicBezTo>
                      <a:pt x="3360" y="665"/>
                      <a:pt x="3320" y="745"/>
                      <a:pt x="3290" y="855"/>
                    </a:cubicBezTo>
                    <a:cubicBezTo>
                      <a:pt x="3270" y="976"/>
                      <a:pt x="3401" y="1086"/>
                      <a:pt x="3350" y="1207"/>
                    </a:cubicBezTo>
                    <a:cubicBezTo>
                      <a:pt x="3310" y="1327"/>
                      <a:pt x="3230" y="1447"/>
                      <a:pt x="3210" y="1568"/>
                    </a:cubicBezTo>
                    <a:cubicBezTo>
                      <a:pt x="3200" y="1608"/>
                      <a:pt x="3200" y="1658"/>
                      <a:pt x="3170" y="1688"/>
                    </a:cubicBezTo>
                    <a:cubicBezTo>
                      <a:pt x="3145" y="1721"/>
                      <a:pt x="3105" y="1735"/>
                      <a:pt x="3063" y="1735"/>
                    </a:cubicBezTo>
                    <a:cubicBezTo>
                      <a:pt x="3002" y="1735"/>
                      <a:pt x="2935" y="1705"/>
                      <a:pt x="2899" y="1658"/>
                    </a:cubicBezTo>
                    <a:cubicBezTo>
                      <a:pt x="2849" y="1578"/>
                      <a:pt x="2859" y="1477"/>
                      <a:pt x="2869" y="1377"/>
                    </a:cubicBezTo>
                    <a:cubicBezTo>
                      <a:pt x="2899" y="1166"/>
                      <a:pt x="3070" y="936"/>
                      <a:pt x="2949" y="755"/>
                    </a:cubicBezTo>
                    <a:cubicBezTo>
                      <a:pt x="2899" y="675"/>
                      <a:pt x="2759" y="675"/>
                      <a:pt x="2668" y="645"/>
                    </a:cubicBezTo>
                    <a:cubicBezTo>
                      <a:pt x="2644" y="637"/>
                      <a:pt x="2620" y="622"/>
                      <a:pt x="2601" y="622"/>
                    </a:cubicBezTo>
                    <a:cubicBezTo>
                      <a:pt x="2596" y="622"/>
                      <a:pt x="2592" y="623"/>
                      <a:pt x="2588" y="625"/>
                    </a:cubicBezTo>
                    <a:cubicBezTo>
                      <a:pt x="2548" y="635"/>
                      <a:pt x="2538" y="665"/>
                      <a:pt x="2508" y="685"/>
                    </a:cubicBezTo>
                    <a:cubicBezTo>
                      <a:pt x="2492" y="696"/>
                      <a:pt x="2476" y="701"/>
                      <a:pt x="2461" y="701"/>
                    </a:cubicBezTo>
                    <a:cubicBezTo>
                      <a:pt x="2409" y="701"/>
                      <a:pt x="2359" y="648"/>
                      <a:pt x="2297" y="625"/>
                    </a:cubicBezTo>
                    <a:cubicBezTo>
                      <a:pt x="2279" y="618"/>
                      <a:pt x="2261" y="615"/>
                      <a:pt x="2243" y="615"/>
                    </a:cubicBezTo>
                    <a:cubicBezTo>
                      <a:pt x="2183" y="615"/>
                      <a:pt x="2126" y="645"/>
                      <a:pt x="2056" y="645"/>
                    </a:cubicBezTo>
                    <a:cubicBezTo>
                      <a:pt x="1986" y="645"/>
                      <a:pt x="1966" y="735"/>
                      <a:pt x="1976" y="795"/>
                    </a:cubicBezTo>
                    <a:cubicBezTo>
                      <a:pt x="1986" y="855"/>
                      <a:pt x="2006" y="926"/>
                      <a:pt x="1996" y="986"/>
                    </a:cubicBezTo>
                    <a:cubicBezTo>
                      <a:pt x="1986" y="1026"/>
                      <a:pt x="1946" y="1066"/>
                      <a:pt x="1936" y="1116"/>
                    </a:cubicBezTo>
                    <a:cubicBezTo>
                      <a:pt x="1896" y="1217"/>
                      <a:pt x="1946" y="1317"/>
                      <a:pt x="1936" y="1417"/>
                    </a:cubicBezTo>
                    <a:cubicBezTo>
                      <a:pt x="1936" y="1499"/>
                      <a:pt x="1850" y="1607"/>
                      <a:pt x="1775" y="1607"/>
                    </a:cubicBezTo>
                    <a:cubicBezTo>
                      <a:pt x="1757" y="1607"/>
                      <a:pt x="1741" y="1601"/>
                      <a:pt x="1725" y="1588"/>
                    </a:cubicBezTo>
                    <a:cubicBezTo>
                      <a:pt x="1565" y="1467"/>
                      <a:pt x="1796" y="1267"/>
                      <a:pt x="1756" y="1096"/>
                    </a:cubicBezTo>
                    <a:cubicBezTo>
                      <a:pt x="1735" y="956"/>
                      <a:pt x="1575" y="825"/>
                      <a:pt x="1415" y="815"/>
                    </a:cubicBezTo>
                    <a:cubicBezTo>
                      <a:pt x="1244" y="815"/>
                      <a:pt x="1144" y="1036"/>
                      <a:pt x="1114" y="1176"/>
                    </a:cubicBezTo>
                    <a:cubicBezTo>
                      <a:pt x="1094" y="1277"/>
                      <a:pt x="1154" y="1377"/>
                      <a:pt x="1094" y="1447"/>
                    </a:cubicBezTo>
                    <a:cubicBezTo>
                      <a:pt x="1070" y="1474"/>
                      <a:pt x="1041" y="1485"/>
                      <a:pt x="1009" y="1485"/>
                    </a:cubicBezTo>
                    <a:cubicBezTo>
                      <a:pt x="957" y="1485"/>
                      <a:pt x="898" y="1458"/>
                      <a:pt x="843" y="1427"/>
                    </a:cubicBezTo>
                    <a:cubicBezTo>
                      <a:pt x="835" y="1424"/>
                      <a:pt x="827" y="1422"/>
                      <a:pt x="820" y="1422"/>
                    </a:cubicBezTo>
                    <a:cubicBezTo>
                      <a:pt x="748" y="1422"/>
                      <a:pt x="723" y="1590"/>
                      <a:pt x="632" y="1618"/>
                    </a:cubicBezTo>
                    <a:cubicBezTo>
                      <a:pt x="619" y="1623"/>
                      <a:pt x="606" y="1625"/>
                      <a:pt x="593" y="1625"/>
                    </a:cubicBezTo>
                    <a:cubicBezTo>
                      <a:pt x="526" y="1625"/>
                      <a:pt x="465" y="1568"/>
                      <a:pt x="432" y="1517"/>
                    </a:cubicBezTo>
                    <a:cubicBezTo>
                      <a:pt x="381" y="1457"/>
                      <a:pt x="341" y="1377"/>
                      <a:pt x="261" y="1357"/>
                    </a:cubicBezTo>
                    <a:cubicBezTo>
                      <a:pt x="257" y="1356"/>
                      <a:pt x="253" y="1355"/>
                      <a:pt x="249" y="1355"/>
                    </a:cubicBezTo>
                    <a:cubicBezTo>
                      <a:pt x="171" y="1355"/>
                      <a:pt x="77" y="1619"/>
                      <a:pt x="0" y="1638"/>
                    </a:cubicBezTo>
                    <a:lnTo>
                      <a:pt x="0" y="2902"/>
                    </a:lnTo>
                    <a:cubicBezTo>
                      <a:pt x="136" y="2904"/>
                      <a:pt x="271" y="2905"/>
                      <a:pt x="407" y="2905"/>
                    </a:cubicBezTo>
                    <a:cubicBezTo>
                      <a:pt x="1357" y="2905"/>
                      <a:pt x="2311" y="2844"/>
                      <a:pt x="3250" y="2721"/>
                    </a:cubicBezTo>
                    <a:cubicBezTo>
                      <a:pt x="3425" y="2700"/>
                      <a:pt x="3606" y="2674"/>
                      <a:pt x="3787" y="2674"/>
                    </a:cubicBezTo>
                    <a:cubicBezTo>
                      <a:pt x="3865" y="2674"/>
                      <a:pt x="3944" y="2679"/>
                      <a:pt x="4022" y="2691"/>
                    </a:cubicBezTo>
                    <a:cubicBezTo>
                      <a:pt x="4173" y="2712"/>
                      <a:pt x="4333" y="2760"/>
                      <a:pt x="4484" y="2760"/>
                    </a:cubicBezTo>
                    <a:cubicBezTo>
                      <a:pt x="4553" y="2760"/>
                      <a:pt x="4621" y="2750"/>
                      <a:pt x="4684" y="2721"/>
                    </a:cubicBezTo>
                    <a:cubicBezTo>
                      <a:pt x="4895" y="2621"/>
                      <a:pt x="4945" y="2380"/>
                      <a:pt x="4955" y="2169"/>
                    </a:cubicBezTo>
                    <a:cubicBezTo>
                      <a:pt x="4965" y="1949"/>
                      <a:pt x="4995" y="1698"/>
                      <a:pt x="4875" y="1507"/>
                    </a:cubicBezTo>
                    <a:cubicBezTo>
                      <a:pt x="4755" y="1327"/>
                      <a:pt x="4644" y="1227"/>
                      <a:pt x="4624" y="996"/>
                    </a:cubicBezTo>
                    <a:cubicBezTo>
                      <a:pt x="4594" y="715"/>
                      <a:pt x="4574" y="434"/>
                      <a:pt x="4554" y="163"/>
                    </a:cubicBezTo>
                    <a:cubicBezTo>
                      <a:pt x="4554" y="93"/>
                      <a:pt x="4524" y="13"/>
                      <a:pt x="4444" y="3"/>
                    </a:cubicBezTo>
                    <a:cubicBezTo>
                      <a:pt x="4435" y="1"/>
                      <a:pt x="4426" y="1"/>
                      <a:pt x="44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263875">
              <a:off x="5836717" y="4098665"/>
              <a:ext cx="813287" cy="233323"/>
              <a:chOff x="2447923" y="2707800"/>
              <a:chExt cx="727715" cy="208774"/>
            </a:xfrm>
          </p:grpSpPr>
          <p:sp>
            <p:nvSpPr>
              <p:cNvPr id="708" name="Google Shape;708;p14"/>
              <p:cNvSpPr/>
              <p:nvPr/>
            </p:nvSpPr>
            <p:spPr>
              <a:xfrm>
                <a:off x="2447923" y="2707800"/>
                <a:ext cx="534606" cy="208774"/>
              </a:xfrm>
              <a:custGeom>
                <a:avLst/>
                <a:gdLst/>
                <a:ahLst/>
                <a:cxnLst/>
                <a:rect l="l" t="t" r="r" b="b"/>
                <a:pathLst>
                  <a:path w="13331" h="5206" extrusionOk="0">
                    <a:moveTo>
                      <a:pt x="2434" y="1"/>
                    </a:moveTo>
                    <a:cubicBezTo>
                      <a:pt x="2405" y="1"/>
                      <a:pt x="2376" y="4"/>
                      <a:pt x="2348" y="10"/>
                    </a:cubicBezTo>
                    <a:cubicBezTo>
                      <a:pt x="2057" y="60"/>
                      <a:pt x="2167" y="582"/>
                      <a:pt x="1976" y="812"/>
                    </a:cubicBezTo>
                    <a:cubicBezTo>
                      <a:pt x="1916" y="882"/>
                      <a:pt x="1836" y="933"/>
                      <a:pt x="1776" y="1003"/>
                    </a:cubicBezTo>
                    <a:cubicBezTo>
                      <a:pt x="1585" y="1234"/>
                      <a:pt x="1716" y="1565"/>
                      <a:pt x="1776" y="1855"/>
                    </a:cubicBezTo>
                    <a:cubicBezTo>
                      <a:pt x="1836" y="2176"/>
                      <a:pt x="1826" y="2688"/>
                      <a:pt x="1525" y="2808"/>
                    </a:cubicBezTo>
                    <a:cubicBezTo>
                      <a:pt x="1514" y="2813"/>
                      <a:pt x="1503" y="2815"/>
                      <a:pt x="1494" y="2815"/>
                    </a:cubicBezTo>
                    <a:cubicBezTo>
                      <a:pt x="1391" y="2815"/>
                      <a:pt x="1372" y="2586"/>
                      <a:pt x="1345" y="2467"/>
                    </a:cubicBezTo>
                    <a:cubicBezTo>
                      <a:pt x="1300" y="2164"/>
                      <a:pt x="1136" y="1575"/>
                      <a:pt x="896" y="1575"/>
                    </a:cubicBezTo>
                    <a:cubicBezTo>
                      <a:pt x="866" y="1575"/>
                      <a:pt x="835" y="1585"/>
                      <a:pt x="803" y="1605"/>
                    </a:cubicBezTo>
                    <a:cubicBezTo>
                      <a:pt x="729" y="1660"/>
                      <a:pt x="801" y="1880"/>
                      <a:pt x="732" y="1880"/>
                    </a:cubicBezTo>
                    <a:cubicBezTo>
                      <a:pt x="726" y="1880"/>
                      <a:pt x="720" y="1878"/>
                      <a:pt x="713" y="1875"/>
                    </a:cubicBezTo>
                    <a:cubicBezTo>
                      <a:pt x="562" y="1810"/>
                      <a:pt x="614" y="1409"/>
                      <a:pt x="481" y="1409"/>
                    </a:cubicBezTo>
                    <a:cubicBezTo>
                      <a:pt x="472" y="1409"/>
                      <a:pt x="462" y="1410"/>
                      <a:pt x="452" y="1414"/>
                    </a:cubicBezTo>
                    <a:cubicBezTo>
                      <a:pt x="101" y="1544"/>
                      <a:pt x="171" y="2066"/>
                      <a:pt x="91" y="2417"/>
                    </a:cubicBezTo>
                    <a:cubicBezTo>
                      <a:pt x="0" y="2818"/>
                      <a:pt x="121" y="3370"/>
                      <a:pt x="191" y="3771"/>
                    </a:cubicBezTo>
                    <a:cubicBezTo>
                      <a:pt x="221" y="3952"/>
                      <a:pt x="261" y="4132"/>
                      <a:pt x="372" y="4273"/>
                    </a:cubicBezTo>
                    <a:cubicBezTo>
                      <a:pt x="558" y="4505"/>
                      <a:pt x="864" y="4552"/>
                      <a:pt x="1174" y="4552"/>
                    </a:cubicBezTo>
                    <a:cubicBezTo>
                      <a:pt x="1265" y="4552"/>
                      <a:pt x="1356" y="4548"/>
                      <a:pt x="1445" y="4544"/>
                    </a:cubicBezTo>
                    <a:cubicBezTo>
                      <a:pt x="1561" y="4539"/>
                      <a:pt x="1678" y="4536"/>
                      <a:pt x="1795" y="4536"/>
                    </a:cubicBezTo>
                    <a:cubicBezTo>
                      <a:pt x="2613" y="4536"/>
                      <a:pt x="3432" y="4659"/>
                      <a:pt x="4213" y="4905"/>
                    </a:cubicBezTo>
                    <a:cubicBezTo>
                      <a:pt x="4645" y="5035"/>
                      <a:pt x="5066" y="5206"/>
                      <a:pt x="5507" y="5206"/>
                    </a:cubicBezTo>
                    <a:cubicBezTo>
                      <a:pt x="5828" y="5206"/>
                      <a:pt x="6149" y="5105"/>
                      <a:pt x="6460" y="5025"/>
                    </a:cubicBezTo>
                    <a:cubicBezTo>
                      <a:pt x="7566" y="4728"/>
                      <a:pt x="8715" y="4502"/>
                      <a:pt x="9854" y="4502"/>
                    </a:cubicBezTo>
                    <a:cubicBezTo>
                      <a:pt x="10368" y="4502"/>
                      <a:pt x="10880" y="4548"/>
                      <a:pt x="11385" y="4654"/>
                    </a:cubicBezTo>
                    <a:cubicBezTo>
                      <a:pt x="11686" y="4717"/>
                      <a:pt x="11993" y="4806"/>
                      <a:pt x="12301" y="4806"/>
                    </a:cubicBezTo>
                    <a:cubicBezTo>
                      <a:pt x="12383" y="4806"/>
                      <a:pt x="12466" y="4799"/>
                      <a:pt x="12549" y="4784"/>
                    </a:cubicBezTo>
                    <a:cubicBezTo>
                      <a:pt x="12940" y="4724"/>
                      <a:pt x="13331" y="4403"/>
                      <a:pt x="13321" y="3992"/>
                    </a:cubicBezTo>
                    <a:cubicBezTo>
                      <a:pt x="13311" y="3711"/>
                      <a:pt x="13120" y="3470"/>
                      <a:pt x="12960" y="3230"/>
                    </a:cubicBezTo>
                    <a:cubicBezTo>
                      <a:pt x="12809" y="2989"/>
                      <a:pt x="12900" y="2708"/>
                      <a:pt x="12850" y="2427"/>
                    </a:cubicBezTo>
                    <a:cubicBezTo>
                      <a:pt x="12789" y="2046"/>
                      <a:pt x="12739" y="1635"/>
                      <a:pt x="12438" y="1384"/>
                    </a:cubicBezTo>
                    <a:cubicBezTo>
                      <a:pt x="12338" y="1304"/>
                      <a:pt x="12188" y="1354"/>
                      <a:pt x="12097" y="1254"/>
                    </a:cubicBezTo>
                    <a:cubicBezTo>
                      <a:pt x="12007" y="1153"/>
                      <a:pt x="11937" y="1043"/>
                      <a:pt x="11816" y="983"/>
                    </a:cubicBezTo>
                    <a:cubicBezTo>
                      <a:pt x="11798" y="975"/>
                      <a:pt x="11780" y="972"/>
                      <a:pt x="11764" y="972"/>
                    </a:cubicBezTo>
                    <a:cubicBezTo>
                      <a:pt x="11676" y="972"/>
                      <a:pt x="11617" y="1072"/>
                      <a:pt x="11515" y="1123"/>
                    </a:cubicBezTo>
                    <a:cubicBezTo>
                      <a:pt x="11508" y="1128"/>
                      <a:pt x="11501" y="1130"/>
                      <a:pt x="11494" y="1130"/>
                    </a:cubicBezTo>
                    <a:cubicBezTo>
                      <a:pt x="11429" y="1130"/>
                      <a:pt x="11371" y="966"/>
                      <a:pt x="11307" y="966"/>
                    </a:cubicBezTo>
                    <a:cubicBezTo>
                      <a:pt x="11299" y="966"/>
                      <a:pt x="11292" y="968"/>
                      <a:pt x="11285" y="973"/>
                    </a:cubicBezTo>
                    <a:cubicBezTo>
                      <a:pt x="11154" y="1063"/>
                      <a:pt x="11184" y="1294"/>
                      <a:pt x="11044" y="1314"/>
                    </a:cubicBezTo>
                    <a:cubicBezTo>
                      <a:pt x="11036" y="1315"/>
                      <a:pt x="11029" y="1315"/>
                      <a:pt x="11021" y="1315"/>
                    </a:cubicBezTo>
                    <a:cubicBezTo>
                      <a:pt x="10887" y="1315"/>
                      <a:pt x="10827" y="1149"/>
                      <a:pt x="10713" y="1063"/>
                    </a:cubicBezTo>
                    <a:cubicBezTo>
                      <a:pt x="10708" y="1061"/>
                      <a:pt x="10704" y="1060"/>
                      <a:pt x="10699" y="1060"/>
                    </a:cubicBezTo>
                    <a:cubicBezTo>
                      <a:pt x="10661" y="1060"/>
                      <a:pt x="10619" y="1113"/>
                      <a:pt x="10585" y="1113"/>
                    </a:cubicBezTo>
                    <a:cubicBezTo>
                      <a:pt x="10577" y="1113"/>
                      <a:pt x="10569" y="1110"/>
                      <a:pt x="10563" y="1103"/>
                    </a:cubicBezTo>
                    <a:cubicBezTo>
                      <a:pt x="10502" y="1063"/>
                      <a:pt x="10603" y="933"/>
                      <a:pt x="10543" y="893"/>
                    </a:cubicBezTo>
                    <a:cubicBezTo>
                      <a:pt x="10511" y="868"/>
                      <a:pt x="10479" y="857"/>
                      <a:pt x="10448" y="857"/>
                    </a:cubicBezTo>
                    <a:cubicBezTo>
                      <a:pt x="10249" y="857"/>
                      <a:pt x="10064" y="1303"/>
                      <a:pt x="10081" y="1555"/>
                    </a:cubicBezTo>
                    <a:cubicBezTo>
                      <a:pt x="10091" y="1735"/>
                      <a:pt x="10171" y="1906"/>
                      <a:pt x="10161" y="2076"/>
                    </a:cubicBezTo>
                    <a:cubicBezTo>
                      <a:pt x="10154" y="2217"/>
                      <a:pt x="9999" y="2407"/>
                      <a:pt x="9893" y="2407"/>
                    </a:cubicBezTo>
                    <a:cubicBezTo>
                      <a:pt x="9864" y="2407"/>
                      <a:pt x="9838" y="2392"/>
                      <a:pt x="9820" y="2357"/>
                    </a:cubicBezTo>
                    <a:cubicBezTo>
                      <a:pt x="9650" y="2026"/>
                      <a:pt x="9921" y="1524"/>
                      <a:pt x="9650" y="1264"/>
                    </a:cubicBezTo>
                    <a:cubicBezTo>
                      <a:pt x="9642" y="1257"/>
                      <a:pt x="9635" y="1254"/>
                      <a:pt x="9628" y="1254"/>
                    </a:cubicBezTo>
                    <a:cubicBezTo>
                      <a:pt x="9567" y="1254"/>
                      <a:pt x="9542" y="1505"/>
                      <a:pt x="9458" y="1505"/>
                    </a:cubicBezTo>
                    <a:cubicBezTo>
                      <a:pt x="9455" y="1505"/>
                      <a:pt x="9452" y="1505"/>
                      <a:pt x="9449" y="1504"/>
                    </a:cubicBezTo>
                    <a:cubicBezTo>
                      <a:pt x="9259" y="1474"/>
                      <a:pt x="9509" y="1113"/>
                      <a:pt x="9479" y="923"/>
                    </a:cubicBezTo>
                    <a:cubicBezTo>
                      <a:pt x="9474" y="900"/>
                      <a:pt x="9462" y="890"/>
                      <a:pt x="9446" y="890"/>
                    </a:cubicBezTo>
                    <a:cubicBezTo>
                      <a:pt x="9400" y="890"/>
                      <a:pt x="9321" y="973"/>
                      <a:pt x="9299" y="1033"/>
                    </a:cubicBezTo>
                    <a:cubicBezTo>
                      <a:pt x="9208" y="1304"/>
                      <a:pt x="9128" y="1565"/>
                      <a:pt x="9048" y="1825"/>
                    </a:cubicBezTo>
                    <a:cubicBezTo>
                      <a:pt x="9018" y="1916"/>
                      <a:pt x="8988" y="2006"/>
                      <a:pt x="8998" y="2106"/>
                    </a:cubicBezTo>
                    <a:cubicBezTo>
                      <a:pt x="9008" y="2186"/>
                      <a:pt x="9048" y="2257"/>
                      <a:pt x="9058" y="2337"/>
                    </a:cubicBezTo>
                    <a:cubicBezTo>
                      <a:pt x="9090" y="2523"/>
                      <a:pt x="8881" y="2801"/>
                      <a:pt x="8730" y="2801"/>
                    </a:cubicBezTo>
                    <a:cubicBezTo>
                      <a:pt x="8694" y="2801"/>
                      <a:pt x="8662" y="2785"/>
                      <a:pt x="8637" y="2748"/>
                    </a:cubicBezTo>
                    <a:cubicBezTo>
                      <a:pt x="8466" y="2497"/>
                      <a:pt x="8346" y="2257"/>
                      <a:pt x="8276" y="1956"/>
                    </a:cubicBezTo>
                    <a:cubicBezTo>
                      <a:pt x="8235" y="1755"/>
                      <a:pt x="8486" y="1444"/>
                      <a:pt x="8296" y="1374"/>
                    </a:cubicBezTo>
                    <a:cubicBezTo>
                      <a:pt x="8284" y="1368"/>
                      <a:pt x="8271" y="1366"/>
                      <a:pt x="8258" y="1366"/>
                    </a:cubicBezTo>
                    <a:cubicBezTo>
                      <a:pt x="8180" y="1366"/>
                      <a:pt x="8073" y="1448"/>
                      <a:pt x="8006" y="1448"/>
                    </a:cubicBezTo>
                    <a:cubicBezTo>
                      <a:pt x="7984" y="1448"/>
                      <a:pt x="7966" y="1439"/>
                      <a:pt x="7955" y="1414"/>
                    </a:cubicBezTo>
                    <a:cubicBezTo>
                      <a:pt x="7884" y="1244"/>
                      <a:pt x="8266" y="1053"/>
                      <a:pt x="8165" y="903"/>
                    </a:cubicBezTo>
                    <a:cubicBezTo>
                      <a:pt x="8123" y="839"/>
                      <a:pt x="8040" y="805"/>
                      <a:pt x="7963" y="805"/>
                    </a:cubicBezTo>
                    <a:cubicBezTo>
                      <a:pt x="7931" y="805"/>
                      <a:pt x="7901" y="811"/>
                      <a:pt x="7874" y="822"/>
                    </a:cubicBezTo>
                    <a:cubicBezTo>
                      <a:pt x="7814" y="842"/>
                      <a:pt x="7834" y="963"/>
                      <a:pt x="7774" y="993"/>
                    </a:cubicBezTo>
                    <a:cubicBezTo>
                      <a:pt x="7767" y="996"/>
                      <a:pt x="7759" y="998"/>
                      <a:pt x="7752" y="998"/>
                    </a:cubicBezTo>
                    <a:cubicBezTo>
                      <a:pt x="7702" y="998"/>
                      <a:pt x="7648" y="930"/>
                      <a:pt x="7599" y="930"/>
                    </a:cubicBezTo>
                    <a:cubicBezTo>
                      <a:pt x="7594" y="930"/>
                      <a:pt x="7589" y="931"/>
                      <a:pt x="7584" y="933"/>
                    </a:cubicBezTo>
                    <a:cubicBezTo>
                      <a:pt x="7463" y="993"/>
                      <a:pt x="7513" y="1213"/>
                      <a:pt x="7423" y="1314"/>
                    </a:cubicBezTo>
                    <a:cubicBezTo>
                      <a:pt x="7303" y="1464"/>
                      <a:pt x="7293" y="1655"/>
                      <a:pt x="7162" y="1785"/>
                    </a:cubicBezTo>
                    <a:cubicBezTo>
                      <a:pt x="7152" y="1797"/>
                      <a:pt x="7140" y="1802"/>
                      <a:pt x="7126" y="1802"/>
                    </a:cubicBezTo>
                    <a:cubicBezTo>
                      <a:pt x="7082" y="1802"/>
                      <a:pt x="7023" y="1759"/>
                      <a:pt x="6983" y="1759"/>
                    </a:cubicBezTo>
                    <a:cubicBezTo>
                      <a:pt x="6970" y="1759"/>
                      <a:pt x="6959" y="1763"/>
                      <a:pt x="6952" y="1775"/>
                    </a:cubicBezTo>
                    <a:cubicBezTo>
                      <a:pt x="6811" y="1956"/>
                      <a:pt x="7303" y="2397"/>
                      <a:pt x="7082" y="2447"/>
                    </a:cubicBezTo>
                    <a:cubicBezTo>
                      <a:pt x="7081" y="2447"/>
                      <a:pt x="7079" y="2448"/>
                      <a:pt x="7078" y="2448"/>
                    </a:cubicBezTo>
                    <a:cubicBezTo>
                      <a:pt x="7025" y="2448"/>
                      <a:pt x="7081" y="2257"/>
                      <a:pt x="7022" y="2257"/>
                    </a:cubicBezTo>
                    <a:cubicBezTo>
                      <a:pt x="6791" y="2277"/>
                      <a:pt x="7072" y="2959"/>
                      <a:pt x="6841" y="2959"/>
                    </a:cubicBezTo>
                    <a:cubicBezTo>
                      <a:pt x="6420" y="2949"/>
                      <a:pt x="6560" y="2146"/>
                      <a:pt x="6300" y="1815"/>
                    </a:cubicBezTo>
                    <a:cubicBezTo>
                      <a:pt x="6229" y="1725"/>
                      <a:pt x="6159" y="1645"/>
                      <a:pt x="6109" y="1555"/>
                    </a:cubicBezTo>
                    <a:cubicBezTo>
                      <a:pt x="5938" y="1274"/>
                      <a:pt x="6229" y="722"/>
                      <a:pt x="5928" y="592"/>
                    </a:cubicBezTo>
                    <a:cubicBezTo>
                      <a:pt x="5917" y="586"/>
                      <a:pt x="5906" y="584"/>
                      <a:pt x="5895" y="584"/>
                    </a:cubicBezTo>
                    <a:cubicBezTo>
                      <a:pt x="5759" y="584"/>
                      <a:pt x="5687" y="1001"/>
                      <a:pt x="5550" y="1001"/>
                    </a:cubicBezTo>
                    <a:cubicBezTo>
                      <a:pt x="5540" y="1001"/>
                      <a:pt x="5529" y="998"/>
                      <a:pt x="5517" y="993"/>
                    </a:cubicBezTo>
                    <a:cubicBezTo>
                      <a:pt x="5417" y="943"/>
                      <a:pt x="5628" y="682"/>
                      <a:pt x="5517" y="652"/>
                    </a:cubicBezTo>
                    <a:cubicBezTo>
                      <a:pt x="5509" y="650"/>
                      <a:pt x="5502" y="649"/>
                      <a:pt x="5495" y="649"/>
                    </a:cubicBezTo>
                    <a:cubicBezTo>
                      <a:pt x="5349" y="649"/>
                      <a:pt x="5479" y="1145"/>
                      <a:pt x="5307" y="1183"/>
                    </a:cubicBezTo>
                    <a:cubicBezTo>
                      <a:pt x="5303" y="1184"/>
                      <a:pt x="5300" y="1184"/>
                      <a:pt x="5297" y="1184"/>
                    </a:cubicBezTo>
                    <a:cubicBezTo>
                      <a:pt x="5200" y="1184"/>
                      <a:pt x="5253" y="892"/>
                      <a:pt x="5146" y="862"/>
                    </a:cubicBezTo>
                    <a:cubicBezTo>
                      <a:pt x="5142" y="862"/>
                      <a:pt x="5139" y="861"/>
                      <a:pt x="5135" y="861"/>
                    </a:cubicBezTo>
                    <a:cubicBezTo>
                      <a:pt x="5066" y="861"/>
                      <a:pt x="5043" y="1043"/>
                      <a:pt x="4971" y="1043"/>
                    </a:cubicBezTo>
                    <a:cubicBezTo>
                      <a:pt x="4969" y="1043"/>
                      <a:pt x="4967" y="1043"/>
                      <a:pt x="4966" y="1043"/>
                    </a:cubicBezTo>
                    <a:cubicBezTo>
                      <a:pt x="4765" y="1023"/>
                      <a:pt x="4986" y="551"/>
                      <a:pt x="4815" y="451"/>
                    </a:cubicBezTo>
                    <a:cubicBezTo>
                      <a:pt x="4805" y="446"/>
                      <a:pt x="4796" y="444"/>
                      <a:pt x="4788" y="444"/>
                    </a:cubicBezTo>
                    <a:cubicBezTo>
                      <a:pt x="4685" y="444"/>
                      <a:pt x="4656" y="794"/>
                      <a:pt x="4529" y="794"/>
                    </a:cubicBezTo>
                    <a:cubicBezTo>
                      <a:pt x="4524" y="794"/>
                      <a:pt x="4519" y="793"/>
                      <a:pt x="4514" y="792"/>
                    </a:cubicBezTo>
                    <a:cubicBezTo>
                      <a:pt x="4354" y="762"/>
                      <a:pt x="4564" y="321"/>
                      <a:pt x="4404" y="301"/>
                    </a:cubicBezTo>
                    <a:cubicBezTo>
                      <a:pt x="4391" y="299"/>
                      <a:pt x="4379" y="298"/>
                      <a:pt x="4367" y="298"/>
                    </a:cubicBezTo>
                    <a:cubicBezTo>
                      <a:pt x="4058" y="298"/>
                      <a:pt x="3990" y="905"/>
                      <a:pt x="3932" y="1234"/>
                    </a:cubicBezTo>
                    <a:cubicBezTo>
                      <a:pt x="3902" y="1414"/>
                      <a:pt x="4093" y="1705"/>
                      <a:pt x="3922" y="1795"/>
                    </a:cubicBezTo>
                    <a:cubicBezTo>
                      <a:pt x="3913" y="1800"/>
                      <a:pt x="3904" y="1802"/>
                      <a:pt x="3895" y="1802"/>
                    </a:cubicBezTo>
                    <a:cubicBezTo>
                      <a:pt x="3812" y="1802"/>
                      <a:pt x="3710" y="1649"/>
                      <a:pt x="3637" y="1649"/>
                    </a:cubicBezTo>
                    <a:cubicBezTo>
                      <a:pt x="3624" y="1649"/>
                      <a:pt x="3612" y="1654"/>
                      <a:pt x="3601" y="1665"/>
                    </a:cubicBezTo>
                    <a:cubicBezTo>
                      <a:pt x="3511" y="1755"/>
                      <a:pt x="3652" y="1926"/>
                      <a:pt x="3652" y="2056"/>
                    </a:cubicBezTo>
                    <a:cubicBezTo>
                      <a:pt x="3642" y="2195"/>
                      <a:pt x="3495" y="2309"/>
                      <a:pt x="3362" y="2309"/>
                    </a:cubicBezTo>
                    <a:cubicBezTo>
                      <a:pt x="3351" y="2309"/>
                      <a:pt x="3341" y="2308"/>
                      <a:pt x="3331" y="2307"/>
                    </a:cubicBezTo>
                    <a:cubicBezTo>
                      <a:pt x="3240" y="2287"/>
                      <a:pt x="3240" y="2166"/>
                      <a:pt x="3220" y="2076"/>
                    </a:cubicBezTo>
                    <a:cubicBezTo>
                      <a:pt x="3206" y="2039"/>
                      <a:pt x="3149" y="2030"/>
                      <a:pt x="3100" y="2030"/>
                    </a:cubicBezTo>
                    <a:lnTo>
                      <a:pt x="3100" y="2030"/>
                    </a:lnTo>
                    <a:cubicBezTo>
                      <a:pt x="3422" y="1949"/>
                      <a:pt x="2909" y="1137"/>
                      <a:pt x="2689" y="792"/>
                    </a:cubicBezTo>
                    <a:cubicBezTo>
                      <a:pt x="2659" y="732"/>
                      <a:pt x="2618" y="682"/>
                      <a:pt x="2618" y="622"/>
                    </a:cubicBezTo>
                    <a:cubicBezTo>
                      <a:pt x="2598" y="431"/>
                      <a:pt x="2909" y="220"/>
                      <a:pt x="2769" y="110"/>
                    </a:cubicBezTo>
                    <a:cubicBezTo>
                      <a:pt x="2673" y="46"/>
                      <a:pt x="2551" y="1"/>
                      <a:pt x="24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2953550" y="2749147"/>
                <a:ext cx="222088" cy="14866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3707" extrusionOk="0">
                    <a:moveTo>
                      <a:pt x="635" y="0"/>
                    </a:moveTo>
                    <a:cubicBezTo>
                      <a:pt x="628" y="0"/>
                      <a:pt x="620" y="1"/>
                      <a:pt x="613" y="2"/>
                    </a:cubicBezTo>
                    <a:cubicBezTo>
                      <a:pt x="522" y="12"/>
                      <a:pt x="492" y="122"/>
                      <a:pt x="492" y="213"/>
                    </a:cubicBezTo>
                    <a:cubicBezTo>
                      <a:pt x="472" y="564"/>
                      <a:pt x="452" y="915"/>
                      <a:pt x="422" y="1266"/>
                    </a:cubicBezTo>
                    <a:cubicBezTo>
                      <a:pt x="392" y="1577"/>
                      <a:pt x="272" y="1687"/>
                      <a:pt x="141" y="1928"/>
                    </a:cubicBezTo>
                    <a:cubicBezTo>
                      <a:pt x="1" y="2169"/>
                      <a:pt x="41" y="2500"/>
                      <a:pt x="51" y="2770"/>
                    </a:cubicBezTo>
                    <a:cubicBezTo>
                      <a:pt x="61" y="3041"/>
                      <a:pt x="111" y="3352"/>
                      <a:pt x="342" y="3472"/>
                    </a:cubicBezTo>
                    <a:cubicBezTo>
                      <a:pt x="414" y="3512"/>
                      <a:pt x="491" y="3527"/>
                      <a:pt x="571" y="3527"/>
                    </a:cubicBezTo>
                    <a:cubicBezTo>
                      <a:pt x="733" y="3527"/>
                      <a:pt x="906" y="3466"/>
                      <a:pt x="1074" y="3432"/>
                    </a:cubicBezTo>
                    <a:cubicBezTo>
                      <a:pt x="1155" y="3417"/>
                      <a:pt x="1238" y="3411"/>
                      <a:pt x="1322" y="3411"/>
                    </a:cubicBezTo>
                    <a:cubicBezTo>
                      <a:pt x="1518" y="3411"/>
                      <a:pt x="1720" y="3444"/>
                      <a:pt x="1917" y="3472"/>
                    </a:cubicBezTo>
                    <a:cubicBezTo>
                      <a:pt x="2952" y="3633"/>
                      <a:pt x="4004" y="3707"/>
                      <a:pt x="5058" y="3707"/>
                    </a:cubicBezTo>
                    <a:cubicBezTo>
                      <a:pt x="5188" y="3707"/>
                      <a:pt x="5317" y="3705"/>
                      <a:pt x="5447" y="3703"/>
                    </a:cubicBezTo>
                    <a:lnTo>
                      <a:pt x="5538" y="2359"/>
                    </a:lnTo>
                    <a:cubicBezTo>
                      <a:pt x="5451" y="2330"/>
                      <a:pt x="5355" y="1996"/>
                      <a:pt x="5268" y="1996"/>
                    </a:cubicBezTo>
                    <a:cubicBezTo>
                      <a:pt x="5264" y="1996"/>
                      <a:pt x="5260" y="1997"/>
                      <a:pt x="5257" y="1998"/>
                    </a:cubicBezTo>
                    <a:cubicBezTo>
                      <a:pt x="5249" y="2000"/>
                      <a:pt x="5242" y="2002"/>
                      <a:pt x="5234" y="2002"/>
                    </a:cubicBezTo>
                    <a:cubicBezTo>
                      <a:pt x="5164" y="2002"/>
                      <a:pt x="5079" y="1916"/>
                      <a:pt x="5023" y="1916"/>
                    </a:cubicBezTo>
                    <a:cubicBezTo>
                      <a:pt x="5008" y="1916"/>
                      <a:pt x="4996" y="1922"/>
                      <a:pt x="4986" y="1938"/>
                    </a:cubicBezTo>
                    <a:cubicBezTo>
                      <a:pt x="4943" y="2006"/>
                      <a:pt x="4871" y="2075"/>
                      <a:pt x="4801" y="2075"/>
                    </a:cubicBezTo>
                    <a:cubicBezTo>
                      <a:pt x="4789" y="2075"/>
                      <a:pt x="4777" y="2073"/>
                      <a:pt x="4765" y="2068"/>
                    </a:cubicBezTo>
                    <a:cubicBezTo>
                      <a:pt x="4666" y="2032"/>
                      <a:pt x="4632" y="1819"/>
                      <a:pt x="4561" y="1819"/>
                    </a:cubicBezTo>
                    <a:cubicBezTo>
                      <a:pt x="4553" y="1819"/>
                      <a:pt x="4544" y="1821"/>
                      <a:pt x="4535" y="1827"/>
                    </a:cubicBezTo>
                    <a:cubicBezTo>
                      <a:pt x="4474" y="1864"/>
                      <a:pt x="4409" y="1897"/>
                      <a:pt x="4354" y="1897"/>
                    </a:cubicBezTo>
                    <a:cubicBezTo>
                      <a:pt x="4319" y="1897"/>
                      <a:pt x="4287" y="1883"/>
                      <a:pt x="4264" y="1848"/>
                    </a:cubicBezTo>
                    <a:cubicBezTo>
                      <a:pt x="4194" y="1757"/>
                      <a:pt x="4254" y="1627"/>
                      <a:pt x="4234" y="1507"/>
                    </a:cubicBezTo>
                    <a:cubicBezTo>
                      <a:pt x="4204" y="1326"/>
                      <a:pt x="4093" y="1045"/>
                      <a:pt x="3913" y="1045"/>
                    </a:cubicBezTo>
                    <a:cubicBezTo>
                      <a:pt x="3742" y="1055"/>
                      <a:pt x="3562" y="1226"/>
                      <a:pt x="3532" y="1406"/>
                    </a:cubicBezTo>
                    <a:cubicBezTo>
                      <a:pt x="3501" y="1627"/>
                      <a:pt x="3742" y="1878"/>
                      <a:pt x="3572" y="2028"/>
                    </a:cubicBezTo>
                    <a:cubicBezTo>
                      <a:pt x="3554" y="2046"/>
                      <a:pt x="3535" y="2053"/>
                      <a:pt x="3515" y="2053"/>
                    </a:cubicBezTo>
                    <a:cubicBezTo>
                      <a:pt x="3432" y="2053"/>
                      <a:pt x="3341" y="1922"/>
                      <a:pt x="3341" y="1817"/>
                    </a:cubicBezTo>
                    <a:cubicBezTo>
                      <a:pt x="3331" y="1687"/>
                      <a:pt x="3381" y="1557"/>
                      <a:pt x="3341" y="1426"/>
                    </a:cubicBezTo>
                    <a:cubicBezTo>
                      <a:pt x="3331" y="1366"/>
                      <a:pt x="3291" y="1316"/>
                      <a:pt x="3281" y="1256"/>
                    </a:cubicBezTo>
                    <a:cubicBezTo>
                      <a:pt x="3261" y="1176"/>
                      <a:pt x="3291" y="1105"/>
                      <a:pt x="3301" y="1025"/>
                    </a:cubicBezTo>
                    <a:cubicBezTo>
                      <a:pt x="3301" y="945"/>
                      <a:pt x="3281" y="824"/>
                      <a:pt x="3211" y="824"/>
                    </a:cubicBezTo>
                    <a:cubicBezTo>
                      <a:pt x="3204" y="825"/>
                      <a:pt x="3198" y="825"/>
                      <a:pt x="3192" y="825"/>
                    </a:cubicBezTo>
                    <a:cubicBezTo>
                      <a:pt x="3128" y="825"/>
                      <a:pt x="3065" y="792"/>
                      <a:pt x="3006" y="792"/>
                    </a:cubicBezTo>
                    <a:cubicBezTo>
                      <a:pt x="2987" y="792"/>
                      <a:pt x="2968" y="795"/>
                      <a:pt x="2950" y="804"/>
                    </a:cubicBezTo>
                    <a:cubicBezTo>
                      <a:pt x="2881" y="827"/>
                      <a:pt x="2823" y="898"/>
                      <a:pt x="2769" y="898"/>
                    </a:cubicBezTo>
                    <a:cubicBezTo>
                      <a:pt x="2752" y="898"/>
                      <a:pt x="2736" y="891"/>
                      <a:pt x="2719" y="875"/>
                    </a:cubicBezTo>
                    <a:cubicBezTo>
                      <a:pt x="2689" y="855"/>
                      <a:pt x="2669" y="814"/>
                      <a:pt x="2629" y="804"/>
                    </a:cubicBezTo>
                    <a:cubicBezTo>
                      <a:pt x="2623" y="802"/>
                      <a:pt x="2617" y="800"/>
                      <a:pt x="2611" y="800"/>
                    </a:cubicBezTo>
                    <a:cubicBezTo>
                      <a:pt x="2593" y="800"/>
                      <a:pt x="2571" y="810"/>
                      <a:pt x="2549" y="824"/>
                    </a:cubicBezTo>
                    <a:cubicBezTo>
                      <a:pt x="2448" y="875"/>
                      <a:pt x="2298" y="865"/>
                      <a:pt x="2238" y="965"/>
                    </a:cubicBezTo>
                    <a:cubicBezTo>
                      <a:pt x="2107" y="1206"/>
                      <a:pt x="2298" y="1496"/>
                      <a:pt x="2328" y="1767"/>
                    </a:cubicBezTo>
                    <a:cubicBezTo>
                      <a:pt x="2338" y="1888"/>
                      <a:pt x="2348" y="2018"/>
                      <a:pt x="2288" y="2118"/>
                    </a:cubicBezTo>
                    <a:cubicBezTo>
                      <a:pt x="2252" y="2183"/>
                      <a:pt x="2179" y="2224"/>
                      <a:pt x="2112" y="2224"/>
                    </a:cubicBezTo>
                    <a:cubicBezTo>
                      <a:pt x="2065" y="2224"/>
                      <a:pt x="2022" y="2204"/>
                      <a:pt x="1997" y="2158"/>
                    </a:cubicBezTo>
                    <a:cubicBezTo>
                      <a:pt x="1967" y="2118"/>
                      <a:pt x="1967" y="2058"/>
                      <a:pt x="1957" y="2008"/>
                    </a:cubicBezTo>
                    <a:cubicBezTo>
                      <a:pt x="1937" y="1848"/>
                      <a:pt x="1846" y="1697"/>
                      <a:pt x="1796" y="1547"/>
                    </a:cubicBezTo>
                    <a:cubicBezTo>
                      <a:pt x="1746" y="1396"/>
                      <a:pt x="1897" y="1256"/>
                      <a:pt x="1866" y="1095"/>
                    </a:cubicBezTo>
                    <a:cubicBezTo>
                      <a:pt x="1836" y="955"/>
                      <a:pt x="1796" y="844"/>
                      <a:pt x="1686" y="764"/>
                    </a:cubicBezTo>
                    <a:cubicBezTo>
                      <a:pt x="1670" y="750"/>
                      <a:pt x="1651" y="744"/>
                      <a:pt x="1629" y="744"/>
                    </a:cubicBezTo>
                    <a:cubicBezTo>
                      <a:pt x="1545" y="744"/>
                      <a:pt x="1429" y="833"/>
                      <a:pt x="1354" y="833"/>
                    </a:cubicBezTo>
                    <a:cubicBezTo>
                      <a:pt x="1328" y="833"/>
                      <a:pt x="1308" y="822"/>
                      <a:pt x="1295" y="794"/>
                    </a:cubicBezTo>
                    <a:cubicBezTo>
                      <a:pt x="1247" y="699"/>
                      <a:pt x="1308" y="522"/>
                      <a:pt x="1220" y="522"/>
                    </a:cubicBezTo>
                    <a:cubicBezTo>
                      <a:pt x="1215" y="522"/>
                      <a:pt x="1210" y="523"/>
                      <a:pt x="1204" y="524"/>
                    </a:cubicBezTo>
                    <a:cubicBezTo>
                      <a:pt x="1164" y="534"/>
                      <a:pt x="1134" y="564"/>
                      <a:pt x="1094" y="584"/>
                    </a:cubicBezTo>
                    <a:cubicBezTo>
                      <a:pt x="1078" y="589"/>
                      <a:pt x="1064" y="592"/>
                      <a:pt x="1049" y="592"/>
                    </a:cubicBezTo>
                    <a:cubicBezTo>
                      <a:pt x="937" y="592"/>
                      <a:pt x="871" y="427"/>
                      <a:pt x="853" y="293"/>
                    </a:cubicBezTo>
                    <a:cubicBezTo>
                      <a:pt x="834" y="160"/>
                      <a:pt x="762" y="0"/>
                      <a:pt x="6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2542046" y="2721395"/>
                <a:ext cx="200352" cy="148660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3707" extrusionOk="0">
                    <a:moveTo>
                      <a:pt x="582" y="0"/>
                    </a:moveTo>
                    <a:cubicBezTo>
                      <a:pt x="575" y="0"/>
                      <a:pt x="569" y="1"/>
                      <a:pt x="562" y="2"/>
                    </a:cubicBezTo>
                    <a:cubicBezTo>
                      <a:pt x="482" y="12"/>
                      <a:pt x="442" y="122"/>
                      <a:pt x="442" y="212"/>
                    </a:cubicBezTo>
                    <a:cubicBezTo>
                      <a:pt x="432" y="564"/>
                      <a:pt x="402" y="915"/>
                      <a:pt x="382" y="1266"/>
                    </a:cubicBezTo>
                    <a:cubicBezTo>
                      <a:pt x="352" y="1577"/>
                      <a:pt x="241" y="1687"/>
                      <a:pt x="121" y="1928"/>
                    </a:cubicBezTo>
                    <a:cubicBezTo>
                      <a:pt x="1" y="2168"/>
                      <a:pt x="31" y="2499"/>
                      <a:pt x="41" y="2770"/>
                    </a:cubicBezTo>
                    <a:cubicBezTo>
                      <a:pt x="51" y="3041"/>
                      <a:pt x="101" y="3352"/>
                      <a:pt x="312" y="3472"/>
                    </a:cubicBezTo>
                    <a:cubicBezTo>
                      <a:pt x="378" y="3512"/>
                      <a:pt x="448" y="3527"/>
                      <a:pt x="521" y="3527"/>
                    </a:cubicBezTo>
                    <a:cubicBezTo>
                      <a:pt x="668" y="3527"/>
                      <a:pt x="825" y="3466"/>
                      <a:pt x="974" y="3432"/>
                    </a:cubicBezTo>
                    <a:cubicBezTo>
                      <a:pt x="1052" y="3417"/>
                      <a:pt x="1130" y="3411"/>
                      <a:pt x="1207" y="3411"/>
                    </a:cubicBezTo>
                    <a:cubicBezTo>
                      <a:pt x="1390" y="3411"/>
                      <a:pt x="1570" y="3444"/>
                      <a:pt x="1746" y="3472"/>
                    </a:cubicBezTo>
                    <a:cubicBezTo>
                      <a:pt x="2701" y="3633"/>
                      <a:pt x="3673" y="3706"/>
                      <a:pt x="4639" y="3706"/>
                    </a:cubicBezTo>
                    <a:cubicBezTo>
                      <a:pt x="4758" y="3706"/>
                      <a:pt x="4877" y="3705"/>
                      <a:pt x="4996" y="3703"/>
                    </a:cubicBezTo>
                    <a:lnTo>
                      <a:pt x="4996" y="2098"/>
                    </a:lnTo>
                    <a:cubicBezTo>
                      <a:pt x="4919" y="2069"/>
                      <a:pt x="4823" y="1735"/>
                      <a:pt x="4745" y="1735"/>
                    </a:cubicBezTo>
                    <a:cubicBezTo>
                      <a:pt x="4741" y="1735"/>
                      <a:pt x="4738" y="1736"/>
                      <a:pt x="4735" y="1737"/>
                    </a:cubicBezTo>
                    <a:cubicBezTo>
                      <a:pt x="4655" y="1767"/>
                      <a:pt x="4615" y="1857"/>
                      <a:pt x="4574" y="1938"/>
                    </a:cubicBezTo>
                    <a:cubicBezTo>
                      <a:pt x="4532" y="2006"/>
                      <a:pt x="4467" y="2075"/>
                      <a:pt x="4399" y="2075"/>
                    </a:cubicBezTo>
                    <a:cubicBezTo>
                      <a:pt x="4387" y="2075"/>
                      <a:pt x="4376" y="2073"/>
                      <a:pt x="4364" y="2068"/>
                    </a:cubicBezTo>
                    <a:cubicBezTo>
                      <a:pt x="4283" y="2032"/>
                      <a:pt x="4250" y="1818"/>
                      <a:pt x="4179" y="1818"/>
                    </a:cubicBezTo>
                    <a:cubicBezTo>
                      <a:pt x="4171" y="1818"/>
                      <a:pt x="4162" y="1821"/>
                      <a:pt x="4153" y="1827"/>
                    </a:cubicBezTo>
                    <a:cubicBezTo>
                      <a:pt x="4098" y="1864"/>
                      <a:pt x="4044" y="1897"/>
                      <a:pt x="3993" y="1897"/>
                    </a:cubicBezTo>
                    <a:cubicBezTo>
                      <a:pt x="3961" y="1897"/>
                      <a:pt x="3930" y="1883"/>
                      <a:pt x="3902" y="1847"/>
                    </a:cubicBezTo>
                    <a:cubicBezTo>
                      <a:pt x="3842" y="1757"/>
                      <a:pt x="3902" y="1627"/>
                      <a:pt x="3882" y="1506"/>
                    </a:cubicBezTo>
                    <a:cubicBezTo>
                      <a:pt x="3852" y="1326"/>
                      <a:pt x="3752" y="1045"/>
                      <a:pt x="3581" y="1045"/>
                    </a:cubicBezTo>
                    <a:cubicBezTo>
                      <a:pt x="3421" y="1055"/>
                      <a:pt x="3260" y="1226"/>
                      <a:pt x="3240" y="1406"/>
                    </a:cubicBezTo>
                    <a:cubicBezTo>
                      <a:pt x="3210" y="1627"/>
                      <a:pt x="3431" y="1878"/>
                      <a:pt x="3271" y="2028"/>
                    </a:cubicBezTo>
                    <a:cubicBezTo>
                      <a:pt x="3255" y="2046"/>
                      <a:pt x="3237" y="2053"/>
                      <a:pt x="3219" y="2053"/>
                    </a:cubicBezTo>
                    <a:cubicBezTo>
                      <a:pt x="3144" y="2053"/>
                      <a:pt x="3060" y="1922"/>
                      <a:pt x="3060" y="1817"/>
                    </a:cubicBezTo>
                    <a:cubicBezTo>
                      <a:pt x="3050" y="1687"/>
                      <a:pt x="3100" y="1557"/>
                      <a:pt x="3060" y="1426"/>
                    </a:cubicBezTo>
                    <a:cubicBezTo>
                      <a:pt x="3050" y="1366"/>
                      <a:pt x="3010" y="1316"/>
                      <a:pt x="3000" y="1256"/>
                    </a:cubicBezTo>
                    <a:cubicBezTo>
                      <a:pt x="2990" y="1175"/>
                      <a:pt x="3020" y="1105"/>
                      <a:pt x="3020" y="1025"/>
                    </a:cubicBezTo>
                    <a:cubicBezTo>
                      <a:pt x="3030" y="945"/>
                      <a:pt x="3010" y="824"/>
                      <a:pt x="2940" y="824"/>
                    </a:cubicBezTo>
                    <a:cubicBezTo>
                      <a:pt x="2934" y="825"/>
                      <a:pt x="2929" y="825"/>
                      <a:pt x="2923" y="825"/>
                    </a:cubicBezTo>
                    <a:cubicBezTo>
                      <a:pt x="2866" y="825"/>
                      <a:pt x="2810" y="792"/>
                      <a:pt x="2753" y="792"/>
                    </a:cubicBezTo>
                    <a:cubicBezTo>
                      <a:pt x="2735" y="792"/>
                      <a:pt x="2717" y="795"/>
                      <a:pt x="2699" y="804"/>
                    </a:cubicBezTo>
                    <a:cubicBezTo>
                      <a:pt x="2637" y="827"/>
                      <a:pt x="2588" y="897"/>
                      <a:pt x="2536" y="897"/>
                    </a:cubicBezTo>
                    <a:cubicBezTo>
                      <a:pt x="2520" y="897"/>
                      <a:pt x="2505" y="891"/>
                      <a:pt x="2488" y="874"/>
                    </a:cubicBezTo>
                    <a:cubicBezTo>
                      <a:pt x="2468" y="854"/>
                      <a:pt x="2448" y="814"/>
                      <a:pt x="2408" y="804"/>
                    </a:cubicBezTo>
                    <a:cubicBezTo>
                      <a:pt x="2403" y="802"/>
                      <a:pt x="2396" y="800"/>
                      <a:pt x="2390" y="800"/>
                    </a:cubicBezTo>
                    <a:cubicBezTo>
                      <a:pt x="2372" y="800"/>
                      <a:pt x="2350" y="810"/>
                      <a:pt x="2328" y="824"/>
                    </a:cubicBezTo>
                    <a:cubicBezTo>
                      <a:pt x="2237" y="874"/>
                      <a:pt x="2097" y="864"/>
                      <a:pt x="2047" y="965"/>
                    </a:cubicBezTo>
                    <a:cubicBezTo>
                      <a:pt x="1936" y="1205"/>
                      <a:pt x="2107" y="1496"/>
                      <a:pt x="2127" y="1767"/>
                    </a:cubicBezTo>
                    <a:cubicBezTo>
                      <a:pt x="2147" y="1888"/>
                      <a:pt x="2157" y="2018"/>
                      <a:pt x="2097" y="2118"/>
                    </a:cubicBezTo>
                    <a:cubicBezTo>
                      <a:pt x="2062" y="2183"/>
                      <a:pt x="1995" y="2224"/>
                      <a:pt x="1934" y="2224"/>
                    </a:cubicBezTo>
                    <a:cubicBezTo>
                      <a:pt x="1891" y="2224"/>
                      <a:pt x="1851" y="2204"/>
                      <a:pt x="1826" y="2158"/>
                    </a:cubicBezTo>
                    <a:cubicBezTo>
                      <a:pt x="1796" y="2118"/>
                      <a:pt x="1796" y="2058"/>
                      <a:pt x="1786" y="2008"/>
                    </a:cubicBezTo>
                    <a:cubicBezTo>
                      <a:pt x="1776" y="1847"/>
                      <a:pt x="1696" y="1697"/>
                      <a:pt x="1646" y="1547"/>
                    </a:cubicBezTo>
                    <a:cubicBezTo>
                      <a:pt x="1595" y="1396"/>
                      <a:pt x="1736" y="1256"/>
                      <a:pt x="1706" y="1095"/>
                    </a:cubicBezTo>
                    <a:cubicBezTo>
                      <a:pt x="1686" y="955"/>
                      <a:pt x="1636" y="844"/>
                      <a:pt x="1545" y="764"/>
                    </a:cubicBezTo>
                    <a:cubicBezTo>
                      <a:pt x="1529" y="750"/>
                      <a:pt x="1511" y="744"/>
                      <a:pt x="1491" y="744"/>
                    </a:cubicBezTo>
                    <a:cubicBezTo>
                      <a:pt x="1412" y="744"/>
                      <a:pt x="1308" y="833"/>
                      <a:pt x="1240" y="833"/>
                    </a:cubicBezTo>
                    <a:cubicBezTo>
                      <a:pt x="1216" y="833"/>
                      <a:pt x="1197" y="822"/>
                      <a:pt x="1184" y="794"/>
                    </a:cubicBezTo>
                    <a:cubicBezTo>
                      <a:pt x="1136" y="699"/>
                      <a:pt x="1198" y="522"/>
                      <a:pt x="1109" y="522"/>
                    </a:cubicBezTo>
                    <a:cubicBezTo>
                      <a:pt x="1104" y="522"/>
                      <a:pt x="1099" y="522"/>
                      <a:pt x="1094" y="523"/>
                    </a:cubicBezTo>
                    <a:cubicBezTo>
                      <a:pt x="1064" y="533"/>
                      <a:pt x="1034" y="564"/>
                      <a:pt x="994" y="584"/>
                    </a:cubicBezTo>
                    <a:cubicBezTo>
                      <a:pt x="980" y="589"/>
                      <a:pt x="967" y="592"/>
                      <a:pt x="955" y="592"/>
                    </a:cubicBezTo>
                    <a:cubicBezTo>
                      <a:pt x="856" y="592"/>
                      <a:pt x="791" y="426"/>
                      <a:pt x="773" y="293"/>
                    </a:cubicBezTo>
                    <a:cubicBezTo>
                      <a:pt x="763" y="160"/>
                      <a:pt x="691" y="0"/>
                      <a:pt x="5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>
                <a:off x="2871498" y="2774853"/>
                <a:ext cx="200352" cy="116538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2906" extrusionOk="0">
                    <a:moveTo>
                      <a:pt x="4408" y="1"/>
                    </a:moveTo>
                    <a:cubicBezTo>
                      <a:pt x="4294" y="1"/>
                      <a:pt x="4232" y="121"/>
                      <a:pt x="4213" y="224"/>
                    </a:cubicBezTo>
                    <a:cubicBezTo>
                      <a:pt x="4205" y="330"/>
                      <a:pt x="4140" y="461"/>
                      <a:pt x="4042" y="461"/>
                    </a:cubicBezTo>
                    <a:cubicBezTo>
                      <a:pt x="4029" y="461"/>
                      <a:pt x="4016" y="459"/>
                      <a:pt x="4003" y="454"/>
                    </a:cubicBezTo>
                    <a:cubicBezTo>
                      <a:pt x="3963" y="444"/>
                      <a:pt x="3933" y="414"/>
                      <a:pt x="3892" y="404"/>
                    </a:cubicBezTo>
                    <a:cubicBezTo>
                      <a:pt x="3889" y="404"/>
                      <a:pt x="3886" y="404"/>
                      <a:pt x="3883" y="404"/>
                    </a:cubicBezTo>
                    <a:cubicBezTo>
                      <a:pt x="3796" y="404"/>
                      <a:pt x="3861" y="547"/>
                      <a:pt x="3812" y="625"/>
                    </a:cubicBezTo>
                    <a:cubicBezTo>
                      <a:pt x="3800" y="643"/>
                      <a:pt x="3783" y="650"/>
                      <a:pt x="3762" y="650"/>
                    </a:cubicBezTo>
                    <a:cubicBezTo>
                      <a:pt x="3693" y="650"/>
                      <a:pt x="3587" y="579"/>
                      <a:pt x="3507" y="579"/>
                    </a:cubicBezTo>
                    <a:cubicBezTo>
                      <a:pt x="3486" y="579"/>
                      <a:pt x="3467" y="583"/>
                      <a:pt x="3451" y="595"/>
                    </a:cubicBezTo>
                    <a:cubicBezTo>
                      <a:pt x="3351" y="665"/>
                      <a:pt x="3311" y="745"/>
                      <a:pt x="3291" y="855"/>
                    </a:cubicBezTo>
                    <a:cubicBezTo>
                      <a:pt x="3261" y="976"/>
                      <a:pt x="3391" y="1086"/>
                      <a:pt x="3351" y="1207"/>
                    </a:cubicBezTo>
                    <a:cubicBezTo>
                      <a:pt x="3301" y="1327"/>
                      <a:pt x="3220" y="1447"/>
                      <a:pt x="3200" y="1568"/>
                    </a:cubicBezTo>
                    <a:cubicBezTo>
                      <a:pt x="3200" y="1608"/>
                      <a:pt x="3200" y="1658"/>
                      <a:pt x="3170" y="1688"/>
                    </a:cubicBezTo>
                    <a:cubicBezTo>
                      <a:pt x="3146" y="1721"/>
                      <a:pt x="3104" y="1735"/>
                      <a:pt x="3060" y="1735"/>
                    </a:cubicBezTo>
                    <a:cubicBezTo>
                      <a:pt x="2997" y="1735"/>
                      <a:pt x="2929" y="1705"/>
                      <a:pt x="2899" y="1658"/>
                    </a:cubicBezTo>
                    <a:cubicBezTo>
                      <a:pt x="2839" y="1578"/>
                      <a:pt x="2849" y="1477"/>
                      <a:pt x="2859" y="1377"/>
                    </a:cubicBezTo>
                    <a:cubicBezTo>
                      <a:pt x="2889" y="1166"/>
                      <a:pt x="3060" y="936"/>
                      <a:pt x="2950" y="755"/>
                    </a:cubicBezTo>
                    <a:cubicBezTo>
                      <a:pt x="2889" y="675"/>
                      <a:pt x="2759" y="675"/>
                      <a:pt x="2659" y="645"/>
                    </a:cubicBezTo>
                    <a:cubicBezTo>
                      <a:pt x="2642" y="637"/>
                      <a:pt x="2620" y="622"/>
                      <a:pt x="2596" y="622"/>
                    </a:cubicBezTo>
                    <a:cubicBezTo>
                      <a:pt x="2590" y="622"/>
                      <a:pt x="2584" y="623"/>
                      <a:pt x="2578" y="625"/>
                    </a:cubicBezTo>
                    <a:cubicBezTo>
                      <a:pt x="2548" y="635"/>
                      <a:pt x="2528" y="665"/>
                      <a:pt x="2508" y="685"/>
                    </a:cubicBezTo>
                    <a:cubicBezTo>
                      <a:pt x="2492" y="696"/>
                      <a:pt x="2477" y="701"/>
                      <a:pt x="2461" y="701"/>
                    </a:cubicBezTo>
                    <a:cubicBezTo>
                      <a:pt x="2409" y="701"/>
                      <a:pt x="2359" y="648"/>
                      <a:pt x="2298" y="625"/>
                    </a:cubicBezTo>
                    <a:cubicBezTo>
                      <a:pt x="2279" y="618"/>
                      <a:pt x="2261" y="615"/>
                      <a:pt x="2242" y="615"/>
                    </a:cubicBezTo>
                    <a:cubicBezTo>
                      <a:pt x="2180" y="615"/>
                      <a:pt x="2119" y="645"/>
                      <a:pt x="2057" y="645"/>
                    </a:cubicBezTo>
                    <a:cubicBezTo>
                      <a:pt x="1987" y="645"/>
                      <a:pt x="1967" y="735"/>
                      <a:pt x="1977" y="795"/>
                    </a:cubicBezTo>
                    <a:cubicBezTo>
                      <a:pt x="1977" y="855"/>
                      <a:pt x="2007" y="926"/>
                      <a:pt x="1987" y="986"/>
                    </a:cubicBezTo>
                    <a:cubicBezTo>
                      <a:pt x="1977" y="1026"/>
                      <a:pt x="1947" y="1066"/>
                      <a:pt x="1926" y="1116"/>
                    </a:cubicBezTo>
                    <a:cubicBezTo>
                      <a:pt x="1896" y="1217"/>
                      <a:pt x="1936" y="1317"/>
                      <a:pt x="1936" y="1417"/>
                    </a:cubicBezTo>
                    <a:cubicBezTo>
                      <a:pt x="1928" y="1499"/>
                      <a:pt x="1847" y="1607"/>
                      <a:pt x="1769" y="1607"/>
                    </a:cubicBezTo>
                    <a:cubicBezTo>
                      <a:pt x="1751" y="1607"/>
                      <a:pt x="1733" y="1601"/>
                      <a:pt x="1716" y="1588"/>
                    </a:cubicBezTo>
                    <a:cubicBezTo>
                      <a:pt x="1565" y="1467"/>
                      <a:pt x="1786" y="1267"/>
                      <a:pt x="1756" y="1096"/>
                    </a:cubicBezTo>
                    <a:cubicBezTo>
                      <a:pt x="1726" y="956"/>
                      <a:pt x="1565" y="825"/>
                      <a:pt x="1415" y="815"/>
                    </a:cubicBezTo>
                    <a:cubicBezTo>
                      <a:pt x="1244" y="815"/>
                      <a:pt x="1144" y="1036"/>
                      <a:pt x="1114" y="1176"/>
                    </a:cubicBezTo>
                    <a:cubicBezTo>
                      <a:pt x="1094" y="1277"/>
                      <a:pt x="1154" y="1377"/>
                      <a:pt x="1084" y="1447"/>
                    </a:cubicBezTo>
                    <a:cubicBezTo>
                      <a:pt x="1061" y="1474"/>
                      <a:pt x="1031" y="1485"/>
                      <a:pt x="999" y="1485"/>
                    </a:cubicBezTo>
                    <a:cubicBezTo>
                      <a:pt x="948" y="1485"/>
                      <a:pt x="889" y="1458"/>
                      <a:pt x="833" y="1427"/>
                    </a:cubicBezTo>
                    <a:cubicBezTo>
                      <a:pt x="826" y="1424"/>
                      <a:pt x="819" y="1422"/>
                      <a:pt x="813" y="1422"/>
                    </a:cubicBezTo>
                    <a:cubicBezTo>
                      <a:pt x="747" y="1422"/>
                      <a:pt x="715" y="1590"/>
                      <a:pt x="633" y="1618"/>
                    </a:cubicBezTo>
                    <a:cubicBezTo>
                      <a:pt x="619" y="1623"/>
                      <a:pt x="606" y="1625"/>
                      <a:pt x="593" y="1625"/>
                    </a:cubicBezTo>
                    <a:cubicBezTo>
                      <a:pt x="527" y="1625"/>
                      <a:pt x="464" y="1568"/>
                      <a:pt x="422" y="1517"/>
                    </a:cubicBezTo>
                    <a:cubicBezTo>
                      <a:pt x="382" y="1457"/>
                      <a:pt x="342" y="1377"/>
                      <a:pt x="251" y="1357"/>
                    </a:cubicBezTo>
                    <a:cubicBezTo>
                      <a:pt x="247" y="1356"/>
                      <a:pt x="243" y="1355"/>
                      <a:pt x="239" y="1355"/>
                    </a:cubicBezTo>
                    <a:cubicBezTo>
                      <a:pt x="162" y="1355"/>
                      <a:pt x="77" y="1619"/>
                      <a:pt x="1" y="1638"/>
                    </a:cubicBezTo>
                    <a:lnTo>
                      <a:pt x="1" y="2902"/>
                    </a:lnTo>
                    <a:cubicBezTo>
                      <a:pt x="136" y="2904"/>
                      <a:pt x="271" y="2905"/>
                      <a:pt x="407" y="2905"/>
                    </a:cubicBezTo>
                    <a:cubicBezTo>
                      <a:pt x="1355" y="2905"/>
                      <a:pt x="2301" y="2844"/>
                      <a:pt x="3240" y="2721"/>
                    </a:cubicBezTo>
                    <a:cubicBezTo>
                      <a:pt x="3423" y="2700"/>
                      <a:pt x="3605" y="2674"/>
                      <a:pt x="3784" y="2674"/>
                    </a:cubicBezTo>
                    <a:cubicBezTo>
                      <a:pt x="3861" y="2674"/>
                      <a:pt x="3937" y="2679"/>
                      <a:pt x="4013" y="2691"/>
                    </a:cubicBezTo>
                    <a:cubicBezTo>
                      <a:pt x="4170" y="2712"/>
                      <a:pt x="4333" y="2760"/>
                      <a:pt x="4484" y="2760"/>
                    </a:cubicBezTo>
                    <a:cubicBezTo>
                      <a:pt x="4554" y="2760"/>
                      <a:pt x="4621" y="2750"/>
                      <a:pt x="4685" y="2721"/>
                    </a:cubicBezTo>
                    <a:cubicBezTo>
                      <a:pt x="4895" y="2621"/>
                      <a:pt x="4946" y="2380"/>
                      <a:pt x="4956" y="2169"/>
                    </a:cubicBezTo>
                    <a:cubicBezTo>
                      <a:pt x="4966" y="1949"/>
                      <a:pt x="4996" y="1698"/>
                      <a:pt x="4875" y="1507"/>
                    </a:cubicBezTo>
                    <a:cubicBezTo>
                      <a:pt x="4755" y="1327"/>
                      <a:pt x="4635" y="1227"/>
                      <a:pt x="4615" y="996"/>
                    </a:cubicBezTo>
                    <a:cubicBezTo>
                      <a:pt x="4585" y="715"/>
                      <a:pt x="4564" y="434"/>
                      <a:pt x="4554" y="163"/>
                    </a:cubicBezTo>
                    <a:cubicBezTo>
                      <a:pt x="4544" y="93"/>
                      <a:pt x="4514" y="13"/>
                      <a:pt x="4434" y="3"/>
                    </a:cubicBezTo>
                    <a:cubicBezTo>
                      <a:pt x="4425" y="1"/>
                      <a:pt x="4416" y="1"/>
                      <a:pt x="44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>
                <a:off x="2695323" y="2774853"/>
                <a:ext cx="200352" cy="116538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2906" extrusionOk="0">
                    <a:moveTo>
                      <a:pt x="4417" y="1"/>
                    </a:moveTo>
                    <a:cubicBezTo>
                      <a:pt x="4304" y="1"/>
                      <a:pt x="4242" y="121"/>
                      <a:pt x="4223" y="224"/>
                    </a:cubicBezTo>
                    <a:cubicBezTo>
                      <a:pt x="4205" y="330"/>
                      <a:pt x="4140" y="461"/>
                      <a:pt x="4041" y="461"/>
                    </a:cubicBezTo>
                    <a:cubicBezTo>
                      <a:pt x="4029" y="461"/>
                      <a:pt x="4016" y="459"/>
                      <a:pt x="4002" y="454"/>
                    </a:cubicBezTo>
                    <a:cubicBezTo>
                      <a:pt x="3962" y="444"/>
                      <a:pt x="3942" y="414"/>
                      <a:pt x="3902" y="404"/>
                    </a:cubicBezTo>
                    <a:cubicBezTo>
                      <a:pt x="3899" y="404"/>
                      <a:pt x="3895" y="404"/>
                      <a:pt x="3892" y="404"/>
                    </a:cubicBezTo>
                    <a:cubicBezTo>
                      <a:pt x="3796" y="404"/>
                      <a:pt x="3860" y="547"/>
                      <a:pt x="3812" y="625"/>
                    </a:cubicBezTo>
                    <a:cubicBezTo>
                      <a:pt x="3802" y="643"/>
                      <a:pt x="3786" y="650"/>
                      <a:pt x="3765" y="650"/>
                    </a:cubicBezTo>
                    <a:cubicBezTo>
                      <a:pt x="3699" y="650"/>
                      <a:pt x="3589" y="579"/>
                      <a:pt x="3507" y="579"/>
                    </a:cubicBezTo>
                    <a:cubicBezTo>
                      <a:pt x="3486" y="579"/>
                      <a:pt x="3467" y="583"/>
                      <a:pt x="3451" y="595"/>
                    </a:cubicBezTo>
                    <a:cubicBezTo>
                      <a:pt x="3360" y="665"/>
                      <a:pt x="3320" y="745"/>
                      <a:pt x="3290" y="855"/>
                    </a:cubicBezTo>
                    <a:cubicBezTo>
                      <a:pt x="3270" y="976"/>
                      <a:pt x="3401" y="1086"/>
                      <a:pt x="3350" y="1207"/>
                    </a:cubicBezTo>
                    <a:cubicBezTo>
                      <a:pt x="3310" y="1327"/>
                      <a:pt x="3230" y="1447"/>
                      <a:pt x="3210" y="1568"/>
                    </a:cubicBezTo>
                    <a:cubicBezTo>
                      <a:pt x="3200" y="1608"/>
                      <a:pt x="3200" y="1658"/>
                      <a:pt x="3170" y="1688"/>
                    </a:cubicBezTo>
                    <a:cubicBezTo>
                      <a:pt x="3145" y="1721"/>
                      <a:pt x="3105" y="1735"/>
                      <a:pt x="3063" y="1735"/>
                    </a:cubicBezTo>
                    <a:cubicBezTo>
                      <a:pt x="3002" y="1735"/>
                      <a:pt x="2935" y="1705"/>
                      <a:pt x="2899" y="1658"/>
                    </a:cubicBezTo>
                    <a:cubicBezTo>
                      <a:pt x="2849" y="1578"/>
                      <a:pt x="2859" y="1477"/>
                      <a:pt x="2869" y="1377"/>
                    </a:cubicBezTo>
                    <a:cubicBezTo>
                      <a:pt x="2899" y="1166"/>
                      <a:pt x="3070" y="936"/>
                      <a:pt x="2949" y="755"/>
                    </a:cubicBezTo>
                    <a:cubicBezTo>
                      <a:pt x="2899" y="675"/>
                      <a:pt x="2759" y="675"/>
                      <a:pt x="2668" y="645"/>
                    </a:cubicBezTo>
                    <a:cubicBezTo>
                      <a:pt x="2644" y="637"/>
                      <a:pt x="2620" y="622"/>
                      <a:pt x="2601" y="622"/>
                    </a:cubicBezTo>
                    <a:cubicBezTo>
                      <a:pt x="2596" y="622"/>
                      <a:pt x="2592" y="623"/>
                      <a:pt x="2588" y="625"/>
                    </a:cubicBezTo>
                    <a:cubicBezTo>
                      <a:pt x="2548" y="635"/>
                      <a:pt x="2538" y="665"/>
                      <a:pt x="2508" y="685"/>
                    </a:cubicBezTo>
                    <a:cubicBezTo>
                      <a:pt x="2492" y="696"/>
                      <a:pt x="2476" y="701"/>
                      <a:pt x="2461" y="701"/>
                    </a:cubicBezTo>
                    <a:cubicBezTo>
                      <a:pt x="2409" y="701"/>
                      <a:pt x="2359" y="648"/>
                      <a:pt x="2297" y="625"/>
                    </a:cubicBezTo>
                    <a:cubicBezTo>
                      <a:pt x="2279" y="618"/>
                      <a:pt x="2261" y="615"/>
                      <a:pt x="2243" y="615"/>
                    </a:cubicBezTo>
                    <a:cubicBezTo>
                      <a:pt x="2183" y="615"/>
                      <a:pt x="2126" y="645"/>
                      <a:pt x="2056" y="645"/>
                    </a:cubicBezTo>
                    <a:cubicBezTo>
                      <a:pt x="1986" y="645"/>
                      <a:pt x="1966" y="735"/>
                      <a:pt x="1976" y="795"/>
                    </a:cubicBezTo>
                    <a:cubicBezTo>
                      <a:pt x="1986" y="855"/>
                      <a:pt x="2006" y="926"/>
                      <a:pt x="1996" y="986"/>
                    </a:cubicBezTo>
                    <a:cubicBezTo>
                      <a:pt x="1986" y="1026"/>
                      <a:pt x="1946" y="1066"/>
                      <a:pt x="1936" y="1116"/>
                    </a:cubicBezTo>
                    <a:cubicBezTo>
                      <a:pt x="1896" y="1217"/>
                      <a:pt x="1946" y="1317"/>
                      <a:pt x="1936" y="1417"/>
                    </a:cubicBezTo>
                    <a:cubicBezTo>
                      <a:pt x="1936" y="1499"/>
                      <a:pt x="1850" y="1607"/>
                      <a:pt x="1775" y="1607"/>
                    </a:cubicBezTo>
                    <a:cubicBezTo>
                      <a:pt x="1757" y="1607"/>
                      <a:pt x="1741" y="1601"/>
                      <a:pt x="1725" y="1588"/>
                    </a:cubicBezTo>
                    <a:cubicBezTo>
                      <a:pt x="1565" y="1467"/>
                      <a:pt x="1796" y="1267"/>
                      <a:pt x="1756" y="1096"/>
                    </a:cubicBezTo>
                    <a:cubicBezTo>
                      <a:pt x="1735" y="956"/>
                      <a:pt x="1575" y="825"/>
                      <a:pt x="1415" y="815"/>
                    </a:cubicBezTo>
                    <a:cubicBezTo>
                      <a:pt x="1244" y="815"/>
                      <a:pt x="1144" y="1036"/>
                      <a:pt x="1114" y="1176"/>
                    </a:cubicBezTo>
                    <a:cubicBezTo>
                      <a:pt x="1094" y="1277"/>
                      <a:pt x="1154" y="1377"/>
                      <a:pt x="1094" y="1447"/>
                    </a:cubicBezTo>
                    <a:cubicBezTo>
                      <a:pt x="1070" y="1474"/>
                      <a:pt x="1041" y="1485"/>
                      <a:pt x="1009" y="1485"/>
                    </a:cubicBezTo>
                    <a:cubicBezTo>
                      <a:pt x="957" y="1485"/>
                      <a:pt x="898" y="1458"/>
                      <a:pt x="843" y="1427"/>
                    </a:cubicBezTo>
                    <a:cubicBezTo>
                      <a:pt x="835" y="1424"/>
                      <a:pt x="827" y="1422"/>
                      <a:pt x="820" y="1422"/>
                    </a:cubicBezTo>
                    <a:cubicBezTo>
                      <a:pt x="748" y="1422"/>
                      <a:pt x="723" y="1590"/>
                      <a:pt x="632" y="1618"/>
                    </a:cubicBezTo>
                    <a:cubicBezTo>
                      <a:pt x="619" y="1623"/>
                      <a:pt x="606" y="1625"/>
                      <a:pt x="593" y="1625"/>
                    </a:cubicBezTo>
                    <a:cubicBezTo>
                      <a:pt x="526" y="1625"/>
                      <a:pt x="465" y="1568"/>
                      <a:pt x="432" y="1517"/>
                    </a:cubicBezTo>
                    <a:cubicBezTo>
                      <a:pt x="381" y="1457"/>
                      <a:pt x="341" y="1377"/>
                      <a:pt x="261" y="1357"/>
                    </a:cubicBezTo>
                    <a:cubicBezTo>
                      <a:pt x="257" y="1356"/>
                      <a:pt x="253" y="1355"/>
                      <a:pt x="249" y="1355"/>
                    </a:cubicBezTo>
                    <a:cubicBezTo>
                      <a:pt x="171" y="1355"/>
                      <a:pt x="77" y="1619"/>
                      <a:pt x="0" y="1638"/>
                    </a:cubicBezTo>
                    <a:lnTo>
                      <a:pt x="0" y="2902"/>
                    </a:lnTo>
                    <a:cubicBezTo>
                      <a:pt x="136" y="2904"/>
                      <a:pt x="271" y="2905"/>
                      <a:pt x="407" y="2905"/>
                    </a:cubicBezTo>
                    <a:cubicBezTo>
                      <a:pt x="1357" y="2905"/>
                      <a:pt x="2311" y="2844"/>
                      <a:pt x="3250" y="2721"/>
                    </a:cubicBezTo>
                    <a:cubicBezTo>
                      <a:pt x="3425" y="2700"/>
                      <a:pt x="3606" y="2674"/>
                      <a:pt x="3787" y="2674"/>
                    </a:cubicBezTo>
                    <a:cubicBezTo>
                      <a:pt x="3865" y="2674"/>
                      <a:pt x="3944" y="2679"/>
                      <a:pt x="4022" y="2691"/>
                    </a:cubicBezTo>
                    <a:cubicBezTo>
                      <a:pt x="4173" y="2712"/>
                      <a:pt x="4333" y="2760"/>
                      <a:pt x="4484" y="2760"/>
                    </a:cubicBezTo>
                    <a:cubicBezTo>
                      <a:pt x="4553" y="2760"/>
                      <a:pt x="4621" y="2750"/>
                      <a:pt x="4684" y="2721"/>
                    </a:cubicBezTo>
                    <a:cubicBezTo>
                      <a:pt x="4895" y="2621"/>
                      <a:pt x="4945" y="2380"/>
                      <a:pt x="4955" y="2169"/>
                    </a:cubicBezTo>
                    <a:cubicBezTo>
                      <a:pt x="4965" y="1949"/>
                      <a:pt x="4995" y="1698"/>
                      <a:pt x="4875" y="1507"/>
                    </a:cubicBezTo>
                    <a:cubicBezTo>
                      <a:pt x="4755" y="1327"/>
                      <a:pt x="4644" y="1227"/>
                      <a:pt x="4624" y="996"/>
                    </a:cubicBezTo>
                    <a:cubicBezTo>
                      <a:pt x="4594" y="715"/>
                      <a:pt x="4574" y="434"/>
                      <a:pt x="4554" y="163"/>
                    </a:cubicBezTo>
                    <a:cubicBezTo>
                      <a:pt x="4554" y="93"/>
                      <a:pt x="4524" y="13"/>
                      <a:pt x="4444" y="3"/>
                    </a:cubicBezTo>
                    <a:cubicBezTo>
                      <a:pt x="4435" y="1"/>
                      <a:pt x="4426" y="1"/>
                      <a:pt x="44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713" name="Google Shape;713;p14"/>
          <p:cNvSpPr/>
          <p:nvPr/>
        </p:nvSpPr>
        <p:spPr>
          <a:xfrm>
            <a:off x="924106" y="4706443"/>
            <a:ext cx="8229890" cy="773875"/>
          </a:xfrm>
          <a:custGeom>
            <a:avLst/>
            <a:gdLst/>
            <a:ahLst/>
            <a:cxnLst/>
            <a:rect l="l" t="t" r="r" b="b"/>
            <a:pathLst>
              <a:path w="113814" h="30955" extrusionOk="0">
                <a:moveTo>
                  <a:pt x="102495" y="0"/>
                </a:moveTo>
                <a:cubicBezTo>
                  <a:pt x="65360" y="0"/>
                  <a:pt x="54857" y="15522"/>
                  <a:pt x="1" y="30954"/>
                </a:cubicBezTo>
                <a:lnTo>
                  <a:pt x="113814" y="30954"/>
                </a:lnTo>
                <a:lnTo>
                  <a:pt x="113814" y="431"/>
                </a:lnTo>
                <a:cubicBezTo>
                  <a:pt x="109762" y="139"/>
                  <a:pt x="106009" y="0"/>
                  <a:pt x="1024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4" name="Google Shape;714;p14"/>
          <p:cNvSpPr/>
          <p:nvPr/>
        </p:nvSpPr>
        <p:spPr>
          <a:xfrm flipH="1">
            <a:off x="-9919" y="4706443"/>
            <a:ext cx="8229890" cy="773875"/>
          </a:xfrm>
          <a:custGeom>
            <a:avLst/>
            <a:gdLst/>
            <a:ahLst/>
            <a:cxnLst/>
            <a:rect l="l" t="t" r="r" b="b"/>
            <a:pathLst>
              <a:path w="113814" h="30955" extrusionOk="0">
                <a:moveTo>
                  <a:pt x="102495" y="0"/>
                </a:moveTo>
                <a:cubicBezTo>
                  <a:pt x="65360" y="0"/>
                  <a:pt x="54857" y="15522"/>
                  <a:pt x="1" y="30954"/>
                </a:cubicBezTo>
                <a:lnTo>
                  <a:pt x="113814" y="30954"/>
                </a:lnTo>
                <a:lnTo>
                  <a:pt x="113814" y="431"/>
                </a:lnTo>
                <a:cubicBezTo>
                  <a:pt x="109762" y="139"/>
                  <a:pt x="106009" y="0"/>
                  <a:pt x="1024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5" name="Google Shape;715;p14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5"/>
          <p:cNvSpPr txBox="1"/>
          <p:nvPr>
            <p:ph type="subTitle" idx="1"/>
          </p:nvPr>
        </p:nvSpPr>
        <p:spPr>
          <a:xfrm>
            <a:off x="817075" y="2538000"/>
            <a:ext cx="3612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15"/>
          <p:cNvSpPr txBox="1"/>
          <p:nvPr>
            <p:ph type="title"/>
          </p:nvPr>
        </p:nvSpPr>
        <p:spPr>
          <a:xfrm>
            <a:off x="817075" y="1812900"/>
            <a:ext cx="3612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9" name="Google Shape;719;p15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2" name="Google Shape;722;p16"/>
          <p:cNvSpPr txBox="1"/>
          <p:nvPr>
            <p:ph type="body" idx="1"/>
          </p:nvPr>
        </p:nvSpPr>
        <p:spPr>
          <a:xfrm>
            <a:off x="982525" y="1398300"/>
            <a:ext cx="3327000" cy="24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723" name="Google Shape;723;p16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BODY_1_1"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6" name="Google Shape;726;p17"/>
          <p:cNvSpPr txBox="1"/>
          <p:nvPr>
            <p:ph type="body" idx="1"/>
          </p:nvPr>
        </p:nvSpPr>
        <p:spPr>
          <a:xfrm>
            <a:off x="982525" y="1398300"/>
            <a:ext cx="3327000" cy="27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727" name="Google Shape;727;p17"/>
          <p:cNvSpPr txBox="1"/>
          <p:nvPr>
            <p:ph type="body" idx="2"/>
          </p:nvPr>
        </p:nvSpPr>
        <p:spPr>
          <a:xfrm>
            <a:off x="4834500" y="1398300"/>
            <a:ext cx="3327000" cy="27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grpSp>
        <p:nvGrpSpPr>
          <p:cNvPr id="728" name="Google Shape;728;p17"/>
          <p:cNvGrpSpPr/>
          <p:nvPr/>
        </p:nvGrpSpPr>
        <p:grpSpPr>
          <a:xfrm>
            <a:off x="-874720" y="3603861"/>
            <a:ext cx="10893402" cy="1973007"/>
            <a:chOff x="-874720" y="3603861"/>
            <a:chExt cx="10893402" cy="1973007"/>
          </a:xfrm>
        </p:grpSpPr>
        <p:grpSp>
          <p:nvGrpSpPr>
            <p:cNvPr id="729" name="Google Shape;729;p17"/>
            <p:cNvGrpSpPr/>
            <p:nvPr/>
          </p:nvGrpSpPr>
          <p:grpSpPr>
            <a:xfrm>
              <a:off x="-874720" y="4077363"/>
              <a:ext cx="10893402" cy="1317259"/>
              <a:chOff x="-874720" y="4077363"/>
              <a:chExt cx="10893402" cy="1317259"/>
            </a:xfrm>
          </p:grpSpPr>
          <p:grpSp>
            <p:nvGrpSpPr>
              <p:cNvPr id="730" name="Google Shape;730;p17"/>
              <p:cNvGrpSpPr/>
              <p:nvPr/>
            </p:nvGrpSpPr>
            <p:grpSpPr>
              <a:xfrm flipH="1">
                <a:off x="7295330" y="4077363"/>
                <a:ext cx="2723352" cy="1317259"/>
                <a:chOff x="917238" y="1394150"/>
                <a:chExt cx="2222600" cy="1075050"/>
              </a:xfrm>
            </p:grpSpPr>
            <p:sp>
              <p:nvSpPr>
                <p:cNvPr id="731" name="Google Shape;731;p1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2" name="Google Shape;732;p1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3" name="Google Shape;733;p1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4" name="Google Shape;734;p1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735" name="Google Shape;735;p17"/>
              <p:cNvGrpSpPr/>
              <p:nvPr/>
            </p:nvGrpSpPr>
            <p:grpSpPr>
              <a:xfrm>
                <a:off x="4571980" y="4077363"/>
                <a:ext cx="2723352" cy="1317259"/>
                <a:chOff x="917238" y="1394150"/>
                <a:chExt cx="2222600" cy="1075050"/>
              </a:xfrm>
            </p:grpSpPr>
            <p:sp>
              <p:nvSpPr>
                <p:cNvPr id="736" name="Google Shape;736;p1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7" name="Google Shape;737;p1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8" name="Google Shape;738;p1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39" name="Google Shape;739;p1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740" name="Google Shape;740;p17"/>
              <p:cNvGrpSpPr/>
              <p:nvPr/>
            </p:nvGrpSpPr>
            <p:grpSpPr>
              <a:xfrm>
                <a:off x="-874720" y="4077363"/>
                <a:ext cx="2723352" cy="1317259"/>
                <a:chOff x="917238" y="1394150"/>
                <a:chExt cx="2222600" cy="1075050"/>
              </a:xfrm>
            </p:grpSpPr>
            <p:sp>
              <p:nvSpPr>
                <p:cNvPr id="741" name="Google Shape;741;p1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42" name="Google Shape;742;p1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43" name="Google Shape;743;p1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44" name="Google Shape;744;p1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745" name="Google Shape;745;p17"/>
              <p:cNvGrpSpPr/>
              <p:nvPr/>
            </p:nvGrpSpPr>
            <p:grpSpPr>
              <a:xfrm flipH="1">
                <a:off x="1848630" y="4077363"/>
                <a:ext cx="2723352" cy="1317259"/>
                <a:chOff x="917238" y="1394150"/>
                <a:chExt cx="2222600" cy="1075050"/>
              </a:xfrm>
            </p:grpSpPr>
            <p:sp>
              <p:nvSpPr>
                <p:cNvPr id="746" name="Google Shape;746;p1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47" name="Google Shape;747;p1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48" name="Google Shape;748;p1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749" name="Google Shape;749;p1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750" name="Google Shape;750;p17"/>
            <p:cNvGrpSpPr/>
            <p:nvPr/>
          </p:nvGrpSpPr>
          <p:grpSpPr>
            <a:xfrm>
              <a:off x="812741" y="3603861"/>
              <a:ext cx="7985515" cy="1973007"/>
              <a:chOff x="812741" y="3603861"/>
              <a:chExt cx="7985515" cy="1973007"/>
            </a:xfrm>
          </p:grpSpPr>
          <p:grpSp>
            <p:nvGrpSpPr>
              <p:cNvPr id="751" name="Google Shape;751;p17"/>
              <p:cNvGrpSpPr/>
              <p:nvPr/>
            </p:nvGrpSpPr>
            <p:grpSpPr>
              <a:xfrm rot="-857238" flipH="1">
                <a:off x="4429727" y="4122423"/>
                <a:ext cx="4319853" cy="935883"/>
                <a:chOff x="4963752" y="4000536"/>
                <a:chExt cx="2501340" cy="541907"/>
              </a:xfrm>
            </p:grpSpPr>
            <p:sp>
              <p:nvSpPr>
                <p:cNvPr id="752" name="Google Shape;752;p17"/>
                <p:cNvSpPr/>
                <p:nvPr/>
              </p:nvSpPr>
              <p:spPr>
                <a:xfrm>
                  <a:off x="5654130" y="4242777"/>
                  <a:ext cx="302221" cy="8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3" h="1805" extrusionOk="0">
                      <a:moveTo>
                        <a:pt x="3531" y="1"/>
                      </a:moveTo>
                      <a:cubicBezTo>
                        <a:pt x="3435" y="1"/>
                        <a:pt x="3356" y="63"/>
                        <a:pt x="3341" y="228"/>
                      </a:cubicBezTo>
                      <a:cubicBezTo>
                        <a:pt x="3310" y="178"/>
                        <a:pt x="3270" y="97"/>
                        <a:pt x="3210" y="77"/>
                      </a:cubicBezTo>
                      <a:cubicBezTo>
                        <a:pt x="3189" y="66"/>
                        <a:pt x="3168" y="60"/>
                        <a:pt x="3146" y="60"/>
                      </a:cubicBezTo>
                      <a:cubicBezTo>
                        <a:pt x="2960" y="60"/>
                        <a:pt x="2757" y="455"/>
                        <a:pt x="2739" y="689"/>
                      </a:cubicBezTo>
                      <a:cubicBezTo>
                        <a:pt x="2679" y="639"/>
                        <a:pt x="2608" y="649"/>
                        <a:pt x="2548" y="629"/>
                      </a:cubicBezTo>
                      <a:cubicBezTo>
                        <a:pt x="2548" y="689"/>
                        <a:pt x="2518" y="739"/>
                        <a:pt x="2528" y="799"/>
                      </a:cubicBezTo>
                      <a:cubicBezTo>
                        <a:pt x="2433" y="745"/>
                        <a:pt x="2320" y="618"/>
                        <a:pt x="2226" y="618"/>
                      </a:cubicBezTo>
                      <a:cubicBezTo>
                        <a:pt x="2181" y="618"/>
                        <a:pt x="2139" y="648"/>
                        <a:pt x="2107" y="729"/>
                      </a:cubicBezTo>
                      <a:cubicBezTo>
                        <a:pt x="2028" y="662"/>
                        <a:pt x="1946" y="607"/>
                        <a:pt x="1872" y="607"/>
                      </a:cubicBezTo>
                      <a:cubicBezTo>
                        <a:pt x="1814" y="607"/>
                        <a:pt x="1760" y="641"/>
                        <a:pt x="1716" y="729"/>
                      </a:cubicBezTo>
                      <a:cubicBezTo>
                        <a:pt x="1655" y="654"/>
                        <a:pt x="1520" y="470"/>
                        <a:pt x="1428" y="470"/>
                      </a:cubicBezTo>
                      <a:cubicBezTo>
                        <a:pt x="1398" y="470"/>
                        <a:pt x="1372" y="489"/>
                        <a:pt x="1354" y="539"/>
                      </a:cubicBezTo>
                      <a:cubicBezTo>
                        <a:pt x="1320" y="445"/>
                        <a:pt x="1273" y="407"/>
                        <a:pt x="1220" y="407"/>
                      </a:cubicBezTo>
                      <a:cubicBezTo>
                        <a:pt x="1166" y="407"/>
                        <a:pt x="1105" y="447"/>
                        <a:pt x="1044" y="509"/>
                      </a:cubicBezTo>
                      <a:cubicBezTo>
                        <a:pt x="953" y="408"/>
                        <a:pt x="893" y="278"/>
                        <a:pt x="763" y="258"/>
                      </a:cubicBezTo>
                      <a:cubicBezTo>
                        <a:pt x="760" y="257"/>
                        <a:pt x="757" y="257"/>
                        <a:pt x="754" y="257"/>
                      </a:cubicBezTo>
                      <a:cubicBezTo>
                        <a:pt x="678" y="257"/>
                        <a:pt x="620" y="381"/>
                        <a:pt x="562" y="448"/>
                      </a:cubicBezTo>
                      <a:cubicBezTo>
                        <a:pt x="527" y="421"/>
                        <a:pt x="494" y="409"/>
                        <a:pt x="463" y="409"/>
                      </a:cubicBezTo>
                      <a:cubicBezTo>
                        <a:pt x="335" y="409"/>
                        <a:pt x="245" y="612"/>
                        <a:pt x="221" y="749"/>
                      </a:cubicBezTo>
                      <a:cubicBezTo>
                        <a:pt x="0" y="890"/>
                        <a:pt x="161" y="1221"/>
                        <a:pt x="341" y="1361"/>
                      </a:cubicBezTo>
                      <a:cubicBezTo>
                        <a:pt x="552" y="1522"/>
                        <a:pt x="893" y="1522"/>
                        <a:pt x="1134" y="1532"/>
                      </a:cubicBezTo>
                      <a:cubicBezTo>
                        <a:pt x="1675" y="1572"/>
                        <a:pt x="2207" y="1702"/>
                        <a:pt x="2749" y="1772"/>
                      </a:cubicBezTo>
                      <a:cubicBezTo>
                        <a:pt x="2920" y="1795"/>
                        <a:pt x="3090" y="1805"/>
                        <a:pt x="3261" y="1805"/>
                      </a:cubicBezTo>
                      <a:cubicBezTo>
                        <a:pt x="3983" y="1805"/>
                        <a:pt x="4707" y="1636"/>
                        <a:pt x="5437" y="1612"/>
                      </a:cubicBezTo>
                      <a:cubicBezTo>
                        <a:pt x="5668" y="1602"/>
                        <a:pt x="6671" y="1652"/>
                        <a:pt x="6711" y="1211"/>
                      </a:cubicBezTo>
                      <a:cubicBezTo>
                        <a:pt x="6742" y="951"/>
                        <a:pt x="6421" y="684"/>
                        <a:pt x="6180" y="684"/>
                      </a:cubicBezTo>
                      <a:cubicBezTo>
                        <a:pt x="6114" y="684"/>
                        <a:pt x="6054" y="704"/>
                        <a:pt x="6009" y="749"/>
                      </a:cubicBezTo>
                      <a:cubicBezTo>
                        <a:pt x="5967" y="642"/>
                        <a:pt x="5872" y="602"/>
                        <a:pt x="5763" y="602"/>
                      </a:cubicBezTo>
                      <a:cubicBezTo>
                        <a:pt x="5586" y="602"/>
                        <a:pt x="5373" y="706"/>
                        <a:pt x="5286" y="799"/>
                      </a:cubicBezTo>
                      <a:cubicBezTo>
                        <a:pt x="5216" y="736"/>
                        <a:pt x="5127" y="693"/>
                        <a:pt x="5042" y="693"/>
                      </a:cubicBezTo>
                      <a:cubicBezTo>
                        <a:pt x="5005" y="693"/>
                        <a:pt x="4969" y="701"/>
                        <a:pt x="4935" y="719"/>
                      </a:cubicBezTo>
                      <a:cubicBezTo>
                        <a:pt x="4888" y="636"/>
                        <a:pt x="4792" y="557"/>
                        <a:pt x="4715" y="557"/>
                      </a:cubicBezTo>
                      <a:cubicBezTo>
                        <a:pt x="4661" y="557"/>
                        <a:pt x="4617" y="596"/>
                        <a:pt x="4604" y="699"/>
                      </a:cubicBezTo>
                      <a:cubicBezTo>
                        <a:pt x="4566" y="544"/>
                        <a:pt x="4454" y="485"/>
                        <a:pt x="4327" y="485"/>
                      </a:cubicBezTo>
                      <a:cubicBezTo>
                        <a:pt x="4290" y="485"/>
                        <a:pt x="4252" y="489"/>
                        <a:pt x="4213" y="498"/>
                      </a:cubicBezTo>
                      <a:cubicBezTo>
                        <a:pt x="4223" y="353"/>
                        <a:pt x="4046" y="227"/>
                        <a:pt x="3926" y="227"/>
                      </a:cubicBezTo>
                      <a:cubicBezTo>
                        <a:pt x="3921" y="227"/>
                        <a:pt x="3917" y="227"/>
                        <a:pt x="3912" y="228"/>
                      </a:cubicBezTo>
                      <a:lnTo>
                        <a:pt x="3932" y="298"/>
                      </a:lnTo>
                      <a:cubicBezTo>
                        <a:pt x="3871" y="151"/>
                        <a:pt x="3680" y="1"/>
                        <a:pt x="353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753" name="Google Shape;753;p17"/>
                <p:cNvGrpSpPr/>
                <p:nvPr/>
              </p:nvGrpSpPr>
              <p:grpSpPr>
                <a:xfrm rot="-278360">
                  <a:off x="6533282" y="4037668"/>
                  <a:ext cx="925757" cy="187175"/>
                  <a:chOff x="1255200" y="4115196"/>
                  <a:chExt cx="828298" cy="167470"/>
                </a:xfrm>
              </p:grpSpPr>
              <p:sp>
                <p:nvSpPr>
                  <p:cNvPr id="754" name="Google Shape;754;p17"/>
                  <p:cNvSpPr/>
                  <p:nvPr/>
                </p:nvSpPr>
                <p:spPr>
                  <a:xfrm>
                    <a:off x="1806305" y="4141304"/>
                    <a:ext cx="203600" cy="110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77" h="2756" extrusionOk="0">
                        <a:moveTo>
                          <a:pt x="4069" y="1"/>
                        </a:moveTo>
                        <a:cubicBezTo>
                          <a:pt x="3971" y="1"/>
                          <a:pt x="3853" y="67"/>
                          <a:pt x="3762" y="224"/>
                        </a:cubicBezTo>
                        <a:cubicBezTo>
                          <a:pt x="3742" y="204"/>
                          <a:pt x="3732" y="174"/>
                          <a:pt x="3712" y="154"/>
                        </a:cubicBezTo>
                        <a:cubicBezTo>
                          <a:pt x="3632" y="224"/>
                          <a:pt x="3562" y="324"/>
                          <a:pt x="3511" y="425"/>
                        </a:cubicBezTo>
                        <a:cubicBezTo>
                          <a:pt x="3478" y="387"/>
                          <a:pt x="3447" y="371"/>
                          <a:pt x="3417" y="371"/>
                        </a:cubicBezTo>
                        <a:cubicBezTo>
                          <a:pt x="3240" y="371"/>
                          <a:pt x="3124" y="949"/>
                          <a:pt x="3090" y="1087"/>
                        </a:cubicBezTo>
                        <a:cubicBezTo>
                          <a:pt x="3054" y="997"/>
                          <a:pt x="2994" y="923"/>
                          <a:pt x="2910" y="923"/>
                        </a:cubicBezTo>
                        <a:cubicBezTo>
                          <a:pt x="2900" y="923"/>
                          <a:pt x="2890" y="924"/>
                          <a:pt x="2879" y="926"/>
                        </a:cubicBezTo>
                        <a:cubicBezTo>
                          <a:pt x="2739" y="966"/>
                          <a:pt x="2719" y="1137"/>
                          <a:pt x="2719" y="1368"/>
                        </a:cubicBezTo>
                        <a:cubicBezTo>
                          <a:pt x="2729" y="1608"/>
                          <a:pt x="2849" y="1699"/>
                          <a:pt x="2859" y="1939"/>
                        </a:cubicBezTo>
                        <a:cubicBezTo>
                          <a:pt x="2830" y="1916"/>
                          <a:pt x="2808" y="1906"/>
                          <a:pt x="2784" y="1906"/>
                        </a:cubicBezTo>
                        <a:cubicBezTo>
                          <a:pt x="2767" y="1906"/>
                          <a:pt x="2750" y="1911"/>
                          <a:pt x="2729" y="1919"/>
                        </a:cubicBezTo>
                        <a:cubicBezTo>
                          <a:pt x="2619" y="1959"/>
                          <a:pt x="2669" y="2030"/>
                          <a:pt x="2639" y="2090"/>
                        </a:cubicBezTo>
                        <a:cubicBezTo>
                          <a:pt x="2619" y="2058"/>
                          <a:pt x="2573" y="2045"/>
                          <a:pt x="2523" y="2045"/>
                        </a:cubicBezTo>
                        <a:cubicBezTo>
                          <a:pt x="2447" y="2045"/>
                          <a:pt x="2362" y="2074"/>
                          <a:pt x="2338" y="2110"/>
                        </a:cubicBezTo>
                        <a:cubicBezTo>
                          <a:pt x="2299" y="1983"/>
                          <a:pt x="2317" y="1829"/>
                          <a:pt x="2208" y="1829"/>
                        </a:cubicBezTo>
                        <a:cubicBezTo>
                          <a:pt x="2204" y="1829"/>
                          <a:pt x="2201" y="1829"/>
                          <a:pt x="2197" y="1829"/>
                        </a:cubicBezTo>
                        <a:cubicBezTo>
                          <a:pt x="2188" y="1829"/>
                          <a:pt x="2179" y="1830"/>
                          <a:pt x="2170" y="1830"/>
                        </a:cubicBezTo>
                        <a:cubicBezTo>
                          <a:pt x="2060" y="1830"/>
                          <a:pt x="1957" y="1804"/>
                          <a:pt x="1870" y="1804"/>
                        </a:cubicBezTo>
                        <a:cubicBezTo>
                          <a:pt x="1776" y="1804"/>
                          <a:pt x="1701" y="1834"/>
                          <a:pt x="1656" y="1959"/>
                        </a:cubicBezTo>
                        <a:cubicBezTo>
                          <a:pt x="1568" y="1928"/>
                          <a:pt x="1454" y="1882"/>
                          <a:pt x="1357" y="1882"/>
                        </a:cubicBezTo>
                        <a:cubicBezTo>
                          <a:pt x="1265" y="1882"/>
                          <a:pt x="1189" y="1923"/>
                          <a:pt x="1164" y="2060"/>
                        </a:cubicBezTo>
                        <a:cubicBezTo>
                          <a:pt x="1023" y="1978"/>
                          <a:pt x="942" y="1929"/>
                          <a:pt x="868" y="1929"/>
                        </a:cubicBezTo>
                        <a:cubicBezTo>
                          <a:pt x="779" y="1929"/>
                          <a:pt x="701" y="2000"/>
                          <a:pt x="542" y="2170"/>
                        </a:cubicBezTo>
                        <a:cubicBezTo>
                          <a:pt x="468" y="2111"/>
                          <a:pt x="401" y="2086"/>
                          <a:pt x="341" y="2086"/>
                        </a:cubicBezTo>
                        <a:cubicBezTo>
                          <a:pt x="167" y="2086"/>
                          <a:pt x="53" y="2299"/>
                          <a:pt x="1" y="2501"/>
                        </a:cubicBezTo>
                        <a:cubicBezTo>
                          <a:pt x="161" y="2601"/>
                          <a:pt x="282" y="2672"/>
                          <a:pt x="582" y="2712"/>
                        </a:cubicBezTo>
                        <a:cubicBezTo>
                          <a:pt x="738" y="2732"/>
                          <a:pt x="893" y="2739"/>
                          <a:pt x="1050" y="2739"/>
                        </a:cubicBezTo>
                        <a:cubicBezTo>
                          <a:pt x="1207" y="2739"/>
                          <a:pt x="1365" y="2732"/>
                          <a:pt x="1525" y="2722"/>
                        </a:cubicBezTo>
                        <a:cubicBezTo>
                          <a:pt x="1556" y="2721"/>
                          <a:pt x="1586" y="2721"/>
                          <a:pt x="1617" y="2721"/>
                        </a:cubicBezTo>
                        <a:cubicBezTo>
                          <a:pt x="1920" y="2721"/>
                          <a:pt x="2218" y="2756"/>
                          <a:pt x="2520" y="2756"/>
                        </a:cubicBezTo>
                        <a:cubicBezTo>
                          <a:pt x="2576" y="2756"/>
                          <a:pt x="2632" y="2755"/>
                          <a:pt x="2689" y="2752"/>
                        </a:cubicBezTo>
                        <a:cubicBezTo>
                          <a:pt x="3221" y="2732"/>
                          <a:pt x="3722" y="2531"/>
                          <a:pt x="4244" y="2501"/>
                        </a:cubicBezTo>
                        <a:cubicBezTo>
                          <a:pt x="4424" y="2491"/>
                          <a:pt x="5076" y="2491"/>
                          <a:pt x="4916" y="2150"/>
                        </a:cubicBezTo>
                        <a:cubicBezTo>
                          <a:pt x="4956" y="2140"/>
                          <a:pt x="4996" y="2090"/>
                          <a:pt x="5036" y="2080"/>
                        </a:cubicBezTo>
                        <a:cubicBezTo>
                          <a:pt x="4956" y="1969"/>
                          <a:pt x="4815" y="1849"/>
                          <a:pt x="4765" y="1759"/>
                        </a:cubicBezTo>
                        <a:cubicBezTo>
                          <a:pt x="4765" y="1759"/>
                          <a:pt x="4795" y="1659"/>
                          <a:pt x="4775" y="1628"/>
                        </a:cubicBezTo>
                        <a:cubicBezTo>
                          <a:pt x="4765" y="1598"/>
                          <a:pt x="4615" y="1508"/>
                          <a:pt x="4575" y="1478"/>
                        </a:cubicBezTo>
                        <a:lnTo>
                          <a:pt x="4575" y="1478"/>
                        </a:lnTo>
                        <a:cubicBezTo>
                          <a:pt x="4588" y="1480"/>
                          <a:pt x="4600" y="1480"/>
                          <a:pt x="4611" y="1480"/>
                        </a:cubicBezTo>
                        <a:cubicBezTo>
                          <a:pt x="4803" y="1480"/>
                          <a:pt x="4697" y="1244"/>
                          <a:pt x="4555" y="1187"/>
                        </a:cubicBezTo>
                        <a:cubicBezTo>
                          <a:pt x="4728" y="1007"/>
                          <a:pt x="4534" y="916"/>
                          <a:pt x="4363" y="916"/>
                        </a:cubicBezTo>
                        <a:cubicBezTo>
                          <a:pt x="4306" y="916"/>
                          <a:pt x="4251" y="926"/>
                          <a:pt x="4214" y="946"/>
                        </a:cubicBezTo>
                        <a:cubicBezTo>
                          <a:pt x="4314" y="816"/>
                          <a:pt x="4234" y="615"/>
                          <a:pt x="4123" y="525"/>
                        </a:cubicBezTo>
                        <a:cubicBezTo>
                          <a:pt x="4372" y="231"/>
                          <a:pt x="4254" y="1"/>
                          <a:pt x="406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55" name="Google Shape;755;p17"/>
                  <p:cNvSpPr/>
                  <p:nvPr/>
                </p:nvSpPr>
                <p:spPr>
                  <a:xfrm>
                    <a:off x="1807508" y="4214252"/>
                    <a:ext cx="79684" cy="22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7" h="562" extrusionOk="0">
                        <a:moveTo>
                          <a:pt x="1987" y="0"/>
                        </a:moveTo>
                        <a:cubicBezTo>
                          <a:pt x="1956" y="7"/>
                          <a:pt x="1924" y="8"/>
                          <a:pt x="1893" y="8"/>
                        </a:cubicBezTo>
                        <a:cubicBezTo>
                          <a:pt x="1873" y="8"/>
                          <a:pt x="1853" y="7"/>
                          <a:pt x="1833" y="7"/>
                        </a:cubicBezTo>
                        <a:cubicBezTo>
                          <a:pt x="1744" y="7"/>
                          <a:pt x="1664" y="18"/>
                          <a:pt x="1626" y="140"/>
                        </a:cubicBezTo>
                        <a:cubicBezTo>
                          <a:pt x="1538" y="109"/>
                          <a:pt x="1424" y="63"/>
                          <a:pt x="1327" y="63"/>
                        </a:cubicBezTo>
                        <a:cubicBezTo>
                          <a:pt x="1235" y="63"/>
                          <a:pt x="1159" y="104"/>
                          <a:pt x="1134" y="241"/>
                        </a:cubicBezTo>
                        <a:cubicBezTo>
                          <a:pt x="993" y="159"/>
                          <a:pt x="912" y="110"/>
                          <a:pt x="838" y="110"/>
                        </a:cubicBezTo>
                        <a:cubicBezTo>
                          <a:pt x="749" y="110"/>
                          <a:pt x="671" y="181"/>
                          <a:pt x="512" y="351"/>
                        </a:cubicBezTo>
                        <a:cubicBezTo>
                          <a:pt x="436" y="290"/>
                          <a:pt x="368" y="265"/>
                          <a:pt x="306" y="265"/>
                        </a:cubicBezTo>
                        <a:cubicBezTo>
                          <a:pt x="166" y="265"/>
                          <a:pt x="64" y="401"/>
                          <a:pt x="1" y="562"/>
                        </a:cubicBezTo>
                        <a:cubicBezTo>
                          <a:pt x="50" y="477"/>
                          <a:pt x="120" y="421"/>
                          <a:pt x="203" y="421"/>
                        </a:cubicBezTo>
                        <a:cubicBezTo>
                          <a:pt x="237" y="421"/>
                          <a:pt x="274" y="431"/>
                          <a:pt x="312" y="451"/>
                        </a:cubicBezTo>
                        <a:cubicBezTo>
                          <a:pt x="352" y="472"/>
                          <a:pt x="368" y="480"/>
                          <a:pt x="379" y="480"/>
                        </a:cubicBezTo>
                        <a:cubicBezTo>
                          <a:pt x="394" y="480"/>
                          <a:pt x="398" y="461"/>
                          <a:pt x="452" y="431"/>
                        </a:cubicBezTo>
                        <a:cubicBezTo>
                          <a:pt x="477" y="416"/>
                          <a:pt x="507" y="406"/>
                          <a:pt x="534" y="406"/>
                        </a:cubicBezTo>
                        <a:cubicBezTo>
                          <a:pt x="560" y="406"/>
                          <a:pt x="583" y="416"/>
                          <a:pt x="593" y="441"/>
                        </a:cubicBezTo>
                        <a:cubicBezTo>
                          <a:pt x="625" y="344"/>
                          <a:pt x="707" y="293"/>
                          <a:pt x="788" y="293"/>
                        </a:cubicBezTo>
                        <a:cubicBezTo>
                          <a:pt x="833" y="293"/>
                          <a:pt x="878" y="309"/>
                          <a:pt x="914" y="341"/>
                        </a:cubicBezTo>
                        <a:cubicBezTo>
                          <a:pt x="931" y="303"/>
                          <a:pt x="953" y="290"/>
                          <a:pt x="978" y="290"/>
                        </a:cubicBezTo>
                        <a:cubicBezTo>
                          <a:pt x="1011" y="290"/>
                          <a:pt x="1049" y="314"/>
                          <a:pt x="1084" y="331"/>
                        </a:cubicBezTo>
                        <a:cubicBezTo>
                          <a:pt x="1106" y="348"/>
                          <a:pt x="1122" y="358"/>
                          <a:pt x="1137" y="358"/>
                        </a:cubicBezTo>
                        <a:cubicBezTo>
                          <a:pt x="1157" y="358"/>
                          <a:pt x="1176" y="341"/>
                          <a:pt x="1204" y="301"/>
                        </a:cubicBezTo>
                        <a:cubicBezTo>
                          <a:pt x="1245" y="241"/>
                          <a:pt x="1245" y="201"/>
                          <a:pt x="1315" y="181"/>
                        </a:cubicBezTo>
                        <a:cubicBezTo>
                          <a:pt x="1328" y="178"/>
                          <a:pt x="1341" y="176"/>
                          <a:pt x="1352" y="176"/>
                        </a:cubicBezTo>
                        <a:cubicBezTo>
                          <a:pt x="1417" y="176"/>
                          <a:pt x="1451" y="223"/>
                          <a:pt x="1485" y="291"/>
                        </a:cubicBezTo>
                        <a:cubicBezTo>
                          <a:pt x="1498" y="276"/>
                          <a:pt x="1511" y="270"/>
                          <a:pt x="1525" y="270"/>
                        </a:cubicBezTo>
                        <a:cubicBezTo>
                          <a:pt x="1562" y="270"/>
                          <a:pt x="1602" y="312"/>
                          <a:pt x="1638" y="312"/>
                        </a:cubicBezTo>
                        <a:cubicBezTo>
                          <a:pt x="1640" y="312"/>
                          <a:pt x="1643" y="312"/>
                          <a:pt x="1646" y="311"/>
                        </a:cubicBezTo>
                        <a:cubicBezTo>
                          <a:pt x="1706" y="301"/>
                          <a:pt x="1706" y="261"/>
                          <a:pt x="1716" y="211"/>
                        </a:cubicBezTo>
                        <a:cubicBezTo>
                          <a:pt x="1746" y="140"/>
                          <a:pt x="1776" y="40"/>
                          <a:pt x="1856" y="40"/>
                        </a:cubicBezTo>
                        <a:cubicBezTo>
                          <a:pt x="1861" y="39"/>
                          <a:pt x="1865" y="39"/>
                          <a:pt x="1869" y="39"/>
                        </a:cubicBezTo>
                        <a:cubicBezTo>
                          <a:pt x="1895" y="39"/>
                          <a:pt x="1907" y="62"/>
                          <a:pt x="1927" y="62"/>
                        </a:cubicBezTo>
                        <a:cubicBezTo>
                          <a:pt x="1930" y="62"/>
                          <a:pt x="1933" y="61"/>
                          <a:pt x="1937" y="60"/>
                        </a:cubicBezTo>
                        <a:cubicBezTo>
                          <a:pt x="1967" y="50"/>
                          <a:pt x="1977" y="20"/>
                          <a:pt x="198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56" name="Google Shape;756;p17"/>
                  <p:cNvSpPr/>
                  <p:nvPr/>
                </p:nvSpPr>
                <p:spPr>
                  <a:xfrm>
                    <a:off x="1915306" y="4141344"/>
                    <a:ext cx="63202" cy="59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6" h="1477" extrusionOk="0">
                        <a:moveTo>
                          <a:pt x="1352" y="0"/>
                        </a:moveTo>
                        <a:cubicBezTo>
                          <a:pt x="1253" y="0"/>
                          <a:pt x="1136" y="67"/>
                          <a:pt x="1044" y="223"/>
                        </a:cubicBezTo>
                        <a:cubicBezTo>
                          <a:pt x="1024" y="203"/>
                          <a:pt x="1014" y="173"/>
                          <a:pt x="994" y="153"/>
                        </a:cubicBezTo>
                        <a:cubicBezTo>
                          <a:pt x="914" y="223"/>
                          <a:pt x="844" y="323"/>
                          <a:pt x="793" y="424"/>
                        </a:cubicBezTo>
                        <a:cubicBezTo>
                          <a:pt x="760" y="386"/>
                          <a:pt x="729" y="370"/>
                          <a:pt x="699" y="370"/>
                        </a:cubicBezTo>
                        <a:cubicBezTo>
                          <a:pt x="522" y="370"/>
                          <a:pt x="406" y="948"/>
                          <a:pt x="372" y="1086"/>
                        </a:cubicBezTo>
                        <a:cubicBezTo>
                          <a:pt x="336" y="996"/>
                          <a:pt x="276" y="922"/>
                          <a:pt x="192" y="922"/>
                        </a:cubicBezTo>
                        <a:cubicBezTo>
                          <a:pt x="182" y="922"/>
                          <a:pt x="172" y="923"/>
                          <a:pt x="161" y="925"/>
                        </a:cubicBezTo>
                        <a:cubicBezTo>
                          <a:pt x="21" y="965"/>
                          <a:pt x="1" y="1136"/>
                          <a:pt x="1" y="1367"/>
                        </a:cubicBezTo>
                        <a:cubicBezTo>
                          <a:pt x="1" y="1407"/>
                          <a:pt x="11" y="1437"/>
                          <a:pt x="21" y="1477"/>
                        </a:cubicBezTo>
                        <a:cubicBezTo>
                          <a:pt x="21" y="1377"/>
                          <a:pt x="31" y="1276"/>
                          <a:pt x="81" y="1216"/>
                        </a:cubicBezTo>
                        <a:cubicBezTo>
                          <a:pt x="119" y="1161"/>
                          <a:pt x="148" y="1140"/>
                          <a:pt x="174" y="1140"/>
                        </a:cubicBezTo>
                        <a:cubicBezTo>
                          <a:pt x="235" y="1140"/>
                          <a:pt x="271" y="1264"/>
                          <a:pt x="342" y="1306"/>
                        </a:cubicBezTo>
                        <a:cubicBezTo>
                          <a:pt x="352" y="1276"/>
                          <a:pt x="352" y="1246"/>
                          <a:pt x="362" y="1216"/>
                        </a:cubicBezTo>
                        <a:lnTo>
                          <a:pt x="392" y="1226"/>
                        </a:lnTo>
                        <a:cubicBezTo>
                          <a:pt x="402" y="1196"/>
                          <a:pt x="402" y="1156"/>
                          <a:pt x="432" y="1126"/>
                        </a:cubicBezTo>
                        <a:cubicBezTo>
                          <a:pt x="434" y="1122"/>
                          <a:pt x="437" y="1120"/>
                          <a:pt x="441" y="1120"/>
                        </a:cubicBezTo>
                        <a:cubicBezTo>
                          <a:pt x="451" y="1120"/>
                          <a:pt x="464" y="1132"/>
                          <a:pt x="474" y="1132"/>
                        </a:cubicBezTo>
                        <a:cubicBezTo>
                          <a:pt x="477" y="1132"/>
                          <a:pt x="480" y="1130"/>
                          <a:pt x="482" y="1126"/>
                        </a:cubicBezTo>
                        <a:cubicBezTo>
                          <a:pt x="513" y="1096"/>
                          <a:pt x="492" y="955"/>
                          <a:pt x="492" y="925"/>
                        </a:cubicBezTo>
                        <a:cubicBezTo>
                          <a:pt x="482" y="795"/>
                          <a:pt x="482" y="725"/>
                          <a:pt x="553" y="604"/>
                        </a:cubicBezTo>
                        <a:cubicBezTo>
                          <a:pt x="596" y="534"/>
                          <a:pt x="643" y="498"/>
                          <a:pt x="692" y="498"/>
                        </a:cubicBezTo>
                        <a:cubicBezTo>
                          <a:pt x="734" y="498"/>
                          <a:pt x="778" y="524"/>
                          <a:pt x="823" y="574"/>
                        </a:cubicBezTo>
                        <a:cubicBezTo>
                          <a:pt x="841" y="530"/>
                          <a:pt x="891" y="397"/>
                          <a:pt x="944" y="397"/>
                        </a:cubicBezTo>
                        <a:cubicBezTo>
                          <a:pt x="951" y="397"/>
                          <a:pt x="957" y="399"/>
                          <a:pt x="964" y="404"/>
                        </a:cubicBezTo>
                        <a:cubicBezTo>
                          <a:pt x="1019" y="365"/>
                          <a:pt x="1055" y="265"/>
                          <a:pt x="1111" y="265"/>
                        </a:cubicBezTo>
                        <a:cubicBezTo>
                          <a:pt x="1127" y="265"/>
                          <a:pt x="1144" y="273"/>
                          <a:pt x="1165" y="293"/>
                        </a:cubicBezTo>
                        <a:cubicBezTo>
                          <a:pt x="1205" y="223"/>
                          <a:pt x="1315" y="83"/>
                          <a:pt x="1405" y="83"/>
                        </a:cubicBezTo>
                        <a:cubicBezTo>
                          <a:pt x="1475" y="93"/>
                          <a:pt x="1516" y="193"/>
                          <a:pt x="1536" y="283"/>
                        </a:cubicBezTo>
                        <a:cubicBezTo>
                          <a:pt x="1575" y="113"/>
                          <a:pt x="1480" y="0"/>
                          <a:pt x="135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57" name="Google Shape;757;p17"/>
                  <p:cNvSpPr/>
                  <p:nvPr/>
                </p:nvSpPr>
                <p:spPr>
                  <a:xfrm>
                    <a:off x="1984004" y="4115196"/>
                    <a:ext cx="99494" cy="134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1" h="3348" extrusionOk="0">
                        <a:moveTo>
                          <a:pt x="1197" y="0"/>
                        </a:moveTo>
                        <a:cubicBezTo>
                          <a:pt x="1129" y="0"/>
                          <a:pt x="1083" y="158"/>
                          <a:pt x="1046" y="273"/>
                        </a:cubicBezTo>
                        <a:lnTo>
                          <a:pt x="1076" y="364"/>
                        </a:lnTo>
                        <a:cubicBezTo>
                          <a:pt x="896" y="474"/>
                          <a:pt x="886" y="534"/>
                          <a:pt x="956" y="695"/>
                        </a:cubicBezTo>
                        <a:cubicBezTo>
                          <a:pt x="976" y="745"/>
                          <a:pt x="866" y="725"/>
                          <a:pt x="826" y="785"/>
                        </a:cubicBezTo>
                        <a:cubicBezTo>
                          <a:pt x="776" y="845"/>
                          <a:pt x="776" y="996"/>
                          <a:pt x="786" y="1076"/>
                        </a:cubicBezTo>
                        <a:cubicBezTo>
                          <a:pt x="485" y="1126"/>
                          <a:pt x="505" y="1407"/>
                          <a:pt x="575" y="1587"/>
                        </a:cubicBezTo>
                        <a:cubicBezTo>
                          <a:pt x="344" y="1688"/>
                          <a:pt x="625" y="2209"/>
                          <a:pt x="625" y="2410"/>
                        </a:cubicBezTo>
                        <a:cubicBezTo>
                          <a:pt x="224" y="2430"/>
                          <a:pt x="364" y="2691"/>
                          <a:pt x="364" y="2891"/>
                        </a:cubicBezTo>
                        <a:cubicBezTo>
                          <a:pt x="347" y="2889"/>
                          <a:pt x="330" y="2888"/>
                          <a:pt x="314" y="2888"/>
                        </a:cubicBezTo>
                        <a:cubicBezTo>
                          <a:pt x="0" y="2888"/>
                          <a:pt x="79" y="3253"/>
                          <a:pt x="394" y="3262"/>
                        </a:cubicBezTo>
                        <a:cubicBezTo>
                          <a:pt x="394" y="3262"/>
                          <a:pt x="1065" y="3348"/>
                          <a:pt x="1599" y="3348"/>
                        </a:cubicBezTo>
                        <a:cubicBezTo>
                          <a:pt x="1904" y="3348"/>
                          <a:pt x="2164" y="3320"/>
                          <a:pt x="2230" y="3232"/>
                        </a:cubicBezTo>
                        <a:cubicBezTo>
                          <a:pt x="2250" y="3212"/>
                          <a:pt x="2481" y="3112"/>
                          <a:pt x="2300" y="2841"/>
                        </a:cubicBezTo>
                        <a:cubicBezTo>
                          <a:pt x="2260" y="2771"/>
                          <a:pt x="2120" y="2801"/>
                          <a:pt x="2080" y="2721"/>
                        </a:cubicBezTo>
                        <a:cubicBezTo>
                          <a:pt x="2039" y="2620"/>
                          <a:pt x="1989" y="2530"/>
                          <a:pt x="1929" y="2460"/>
                        </a:cubicBezTo>
                        <a:cubicBezTo>
                          <a:pt x="1889" y="2410"/>
                          <a:pt x="1749" y="2420"/>
                          <a:pt x="1749" y="2360"/>
                        </a:cubicBezTo>
                        <a:cubicBezTo>
                          <a:pt x="1738" y="2320"/>
                          <a:pt x="1799" y="2229"/>
                          <a:pt x="1799" y="2189"/>
                        </a:cubicBezTo>
                        <a:cubicBezTo>
                          <a:pt x="1819" y="1908"/>
                          <a:pt x="1688" y="1958"/>
                          <a:pt x="1648" y="1868"/>
                        </a:cubicBezTo>
                        <a:cubicBezTo>
                          <a:pt x="1588" y="1768"/>
                          <a:pt x="1708" y="1768"/>
                          <a:pt x="1618" y="1507"/>
                        </a:cubicBezTo>
                        <a:cubicBezTo>
                          <a:pt x="1608" y="1467"/>
                          <a:pt x="1608" y="1357"/>
                          <a:pt x="1618" y="1236"/>
                        </a:cubicBezTo>
                        <a:cubicBezTo>
                          <a:pt x="1658" y="1016"/>
                          <a:pt x="1518" y="1026"/>
                          <a:pt x="1528" y="945"/>
                        </a:cubicBezTo>
                        <a:cubicBezTo>
                          <a:pt x="1548" y="835"/>
                          <a:pt x="1588" y="775"/>
                          <a:pt x="1458" y="655"/>
                        </a:cubicBezTo>
                        <a:lnTo>
                          <a:pt x="1458" y="655"/>
                        </a:lnTo>
                        <a:cubicBezTo>
                          <a:pt x="1463" y="655"/>
                          <a:pt x="1468" y="655"/>
                          <a:pt x="1473" y="655"/>
                        </a:cubicBezTo>
                        <a:cubicBezTo>
                          <a:pt x="1576" y="655"/>
                          <a:pt x="1449" y="552"/>
                          <a:pt x="1488" y="514"/>
                        </a:cubicBezTo>
                        <a:cubicBezTo>
                          <a:pt x="1461" y="451"/>
                          <a:pt x="1458" y="381"/>
                          <a:pt x="1386" y="381"/>
                        </a:cubicBezTo>
                        <a:cubicBezTo>
                          <a:pt x="1378" y="381"/>
                          <a:pt x="1368" y="382"/>
                          <a:pt x="1357" y="384"/>
                        </a:cubicBezTo>
                        <a:cubicBezTo>
                          <a:pt x="1397" y="344"/>
                          <a:pt x="1317" y="123"/>
                          <a:pt x="1287" y="83"/>
                        </a:cubicBezTo>
                        <a:cubicBezTo>
                          <a:pt x="1254" y="24"/>
                          <a:pt x="1224" y="0"/>
                          <a:pt x="119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58" name="Google Shape;758;p17"/>
                  <p:cNvSpPr/>
                  <p:nvPr/>
                </p:nvSpPr>
                <p:spPr>
                  <a:xfrm>
                    <a:off x="2003815" y="4141023"/>
                    <a:ext cx="20974" cy="37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" h="944" extrusionOk="0">
                        <a:moveTo>
                          <a:pt x="442" y="0"/>
                        </a:moveTo>
                        <a:lnTo>
                          <a:pt x="442" y="0"/>
                        </a:lnTo>
                        <a:cubicBezTo>
                          <a:pt x="452" y="21"/>
                          <a:pt x="452" y="41"/>
                          <a:pt x="462" y="51"/>
                        </a:cubicBezTo>
                        <a:cubicBezTo>
                          <a:pt x="482" y="101"/>
                          <a:pt x="372" y="81"/>
                          <a:pt x="332" y="141"/>
                        </a:cubicBezTo>
                        <a:cubicBezTo>
                          <a:pt x="282" y="201"/>
                          <a:pt x="282" y="352"/>
                          <a:pt x="292" y="432"/>
                        </a:cubicBezTo>
                        <a:cubicBezTo>
                          <a:pt x="1" y="482"/>
                          <a:pt x="11" y="763"/>
                          <a:pt x="81" y="943"/>
                        </a:cubicBezTo>
                        <a:cubicBezTo>
                          <a:pt x="71" y="853"/>
                          <a:pt x="41" y="713"/>
                          <a:pt x="151" y="673"/>
                        </a:cubicBezTo>
                        <a:lnTo>
                          <a:pt x="171" y="683"/>
                        </a:lnTo>
                        <a:cubicBezTo>
                          <a:pt x="171" y="662"/>
                          <a:pt x="151" y="612"/>
                          <a:pt x="181" y="592"/>
                        </a:cubicBezTo>
                        <a:cubicBezTo>
                          <a:pt x="191" y="586"/>
                          <a:pt x="205" y="583"/>
                          <a:pt x="220" y="583"/>
                        </a:cubicBezTo>
                        <a:cubicBezTo>
                          <a:pt x="249" y="583"/>
                          <a:pt x="285" y="592"/>
                          <a:pt x="312" y="592"/>
                        </a:cubicBezTo>
                        <a:cubicBezTo>
                          <a:pt x="312" y="576"/>
                          <a:pt x="333" y="468"/>
                          <a:pt x="369" y="468"/>
                        </a:cubicBezTo>
                        <a:cubicBezTo>
                          <a:pt x="376" y="468"/>
                          <a:pt x="384" y="472"/>
                          <a:pt x="392" y="482"/>
                        </a:cubicBezTo>
                        <a:cubicBezTo>
                          <a:pt x="392" y="455"/>
                          <a:pt x="400" y="306"/>
                          <a:pt x="460" y="306"/>
                        </a:cubicBezTo>
                        <a:cubicBezTo>
                          <a:pt x="467" y="306"/>
                          <a:pt x="474" y="307"/>
                          <a:pt x="482" y="311"/>
                        </a:cubicBezTo>
                        <a:cubicBezTo>
                          <a:pt x="482" y="281"/>
                          <a:pt x="472" y="241"/>
                          <a:pt x="482" y="221"/>
                        </a:cubicBezTo>
                        <a:cubicBezTo>
                          <a:pt x="482" y="201"/>
                          <a:pt x="512" y="191"/>
                          <a:pt x="512" y="181"/>
                        </a:cubicBezTo>
                        <a:cubicBezTo>
                          <a:pt x="522" y="151"/>
                          <a:pt x="512" y="81"/>
                          <a:pt x="502" y="61"/>
                        </a:cubicBezTo>
                        <a:cubicBezTo>
                          <a:pt x="492" y="41"/>
                          <a:pt x="472" y="21"/>
                          <a:pt x="44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59" name="Google Shape;759;p17"/>
                  <p:cNvSpPr/>
                  <p:nvPr/>
                </p:nvSpPr>
                <p:spPr>
                  <a:xfrm>
                    <a:off x="2006622" y="4178841"/>
                    <a:ext cx="842" cy="8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" h="21" extrusionOk="0">
                        <a:moveTo>
                          <a:pt x="11" y="0"/>
                        </a:moveTo>
                        <a:lnTo>
                          <a:pt x="1" y="10"/>
                        </a:lnTo>
                        <a:lnTo>
                          <a:pt x="21" y="20"/>
                        </a:lnTo>
                        <a:lnTo>
                          <a:pt x="21" y="20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60" name="Google Shape;760;p17"/>
                  <p:cNvSpPr/>
                  <p:nvPr/>
                </p:nvSpPr>
                <p:spPr>
                  <a:xfrm>
                    <a:off x="2024348" y="4115276"/>
                    <a:ext cx="7660" cy="16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" h="412" extrusionOk="0">
                        <a:moveTo>
                          <a:pt x="191" y="1"/>
                        </a:moveTo>
                        <a:cubicBezTo>
                          <a:pt x="121" y="1"/>
                          <a:pt x="81" y="151"/>
                          <a:pt x="40" y="271"/>
                        </a:cubicBezTo>
                        <a:lnTo>
                          <a:pt x="70" y="362"/>
                        </a:lnTo>
                        <a:cubicBezTo>
                          <a:pt x="40" y="382"/>
                          <a:pt x="20" y="392"/>
                          <a:pt x="0" y="412"/>
                        </a:cubicBezTo>
                        <a:lnTo>
                          <a:pt x="10" y="412"/>
                        </a:lnTo>
                        <a:cubicBezTo>
                          <a:pt x="40" y="412"/>
                          <a:pt x="91" y="412"/>
                          <a:pt x="121" y="392"/>
                        </a:cubicBezTo>
                        <a:cubicBezTo>
                          <a:pt x="111" y="372"/>
                          <a:pt x="91" y="362"/>
                          <a:pt x="81" y="342"/>
                        </a:cubicBezTo>
                        <a:cubicBezTo>
                          <a:pt x="70" y="281"/>
                          <a:pt x="141" y="281"/>
                          <a:pt x="191" y="241"/>
                        </a:cubicBezTo>
                        <a:cubicBezTo>
                          <a:pt x="171" y="201"/>
                          <a:pt x="161" y="171"/>
                          <a:pt x="191" y="141"/>
                        </a:cubicBezTo>
                        <a:cubicBezTo>
                          <a:pt x="181" y="121"/>
                          <a:pt x="151" y="101"/>
                          <a:pt x="151" y="81"/>
                        </a:cubicBezTo>
                        <a:cubicBezTo>
                          <a:pt x="141" y="51"/>
                          <a:pt x="161" y="21"/>
                          <a:pt x="19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61" name="Google Shape;761;p17"/>
                  <p:cNvSpPr/>
                  <p:nvPr/>
                </p:nvSpPr>
                <p:spPr>
                  <a:xfrm>
                    <a:off x="1471238" y="4158708"/>
                    <a:ext cx="44233" cy="754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1881" extrusionOk="0">
                        <a:moveTo>
                          <a:pt x="261" y="1"/>
                        </a:moveTo>
                        <a:cubicBezTo>
                          <a:pt x="201" y="61"/>
                          <a:pt x="281" y="111"/>
                          <a:pt x="211" y="171"/>
                        </a:cubicBezTo>
                        <a:lnTo>
                          <a:pt x="171" y="252"/>
                        </a:lnTo>
                        <a:cubicBezTo>
                          <a:pt x="101" y="312"/>
                          <a:pt x="161" y="382"/>
                          <a:pt x="161" y="462"/>
                        </a:cubicBezTo>
                        <a:cubicBezTo>
                          <a:pt x="161" y="552"/>
                          <a:pt x="60" y="643"/>
                          <a:pt x="40" y="723"/>
                        </a:cubicBezTo>
                        <a:cubicBezTo>
                          <a:pt x="20" y="823"/>
                          <a:pt x="40" y="853"/>
                          <a:pt x="70" y="944"/>
                        </a:cubicBezTo>
                        <a:cubicBezTo>
                          <a:pt x="111" y="1054"/>
                          <a:pt x="81" y="1134"/>
                          <a:pt x="40" y="1235"/>
                        </a:cubicBezTo>
                        <a:cubicBezTo>
                          <a:pt x="0" y="1305"/>
                          <a:pt x="20" y="1345"/>
                          <a:pt x="40" y="1425"/>
                        </a:cubicBezTo>
                        <a:cubicBezTo>
                          <a:pt x="60" y="1525"/>
                          <a:pt x="81" y="1576"/>
                          <a:pt x="161" y="1666"/>
                        </a:cubicBezTo>
                        <a:cubicBezTo>
                          <a:pt x="271" y="1716"/>
                          <a:pt x="331" y="1746"/>
                          <a:pt x="422" y="1786"/>
                        </a:cubicBezTo>
                        <a:cubicBezTo>
                          <a:pt x="542" y="1836"/>
                          <a:pt x="702" y="1856"/>
                          <a:pt x="843" y="1877"/>
                        </a:cubicBezTo>
                        <a:cubicBezTo>
                          <a:pt x="867" y="1879"/>
                          <a:pt x="889" y="1881"/>
                          <a:pt x="910" y="1881"/>
                        </a:cubicBezTo>
                        <a:cubicBezTo>
                          <a:pt x="1037" y="1881"/>
                          <a:pt x="1102" y="1827"/>
                          <a:pt x="1094" y="1706"/>
                        </a:cubicBezTo>
                        <a:cubicBezTo>
                          <a:pt x="1084" y="1556"/>
                          <a:pt x="933" y="1415"/>
                          <a:pt x="853" y="1295"/>
                        </a:cubicBezTo>
                        <a:cubicBezTo>
                          <a:pt x="783" y="1194"/>
                          <a:pt x="793" y="1144"/>
                          <a:pt x="763" y="1044"/>
                        </a:cubicBezTo>
                        <a:cubicBezTo>
                          <a:pt x="732" y="944"/>
                          <a:pt x="632" y="934"/>
                          <a:pt x="582" y="843"/>
                        </a:cubicBezTo>
                        <a:cubicBezTo>
                          <a:pt x="542" y="763"/>
                          <a:pt x="542" y="713"/>
                          <a:pt x="472" y="643"/>
                        </a:cubicBezTo>
                        <a:cubicBezTo>
                          <a:pt x="422" y="593"/>
                          <a:pt x="482" y="573"/>
                          <a:pt x="472" y="522"/>
                        </a:cubicBezTo>
                        <a:cubicBezTo>
                          <a:pt x="452" y="482"/>
                          <a:pt x="472" y="452"/>
                          <a:pt x="442" y="422"/>
                        </a:cubicBezTo>
                        <a:cubicBezTo>
                          <a:pt x="432" y="402"/>
                          <a:pt x="391" y="392"/>
                          <a:pt x="371" y="372"/>
                        </a:cubicBezTo>
                        <a:cubicBezTo>
                          <a:pt x="351" y="342"/>
                          <a:pt x="351" y="322"/>
                          <a:pt x="341" y="282"/>
                        </a:cubicBezTo>
                        <a:cubicBezTo>
                          <a:pt x="331" y="242"/>
                          <a:pt x="331" y="171"/>
                          <a:pt x="321" y="121"/>
                        </a:cubicBezTo>
                        <a:cubicBezTo>
                          <a:pt x="311" y="71"/>
                          <a:pt x="271" y="41"/>
                          <a:pt x="26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62" name="Google Shape;762;p17"/>
                  <p:cNvSpPr/>
                  <p:nvPr/>
                </p:nvSpPr>
                <p:spPr>
                  <a:xfrm>
                    <a:off x="1399613" y="4139018"/>
                    <a:ext cx="60394" cy="97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" h="2433" extrusionOk="0">
                        <a:moveTo>
                          <a:pt x="573" y="0"/>
                        </a:moveTo>
                        <a:cubicBezTo>
                          <a:pt x="512" y="61"/>
                          <a:pt x="502" y="121"/>
                          <a:pt x="472" y="191"/>
                        </a:cubicBezTo>
                        <a:cubicBezTo>
                          <a:pt x="442" y="251"/>
                          <a:pt x="392" y="331"/>
                          <a:pt x="382" y="412"/>
                        </a:cubicBezTo>
                        <a:cubicBezTo>
                          <a:pt x="372" y="502"/>
                          <a:pt x="382" y="552"/>
                          <a:pt x="352" y="642"/>
                        </a:cubicBezTo>
                        <a:cubicBezTo>
                          <a:pt x="332" y="723"/>
                          <a:pt x="282" y="803"/>
                          <a:pt x="252" y="873"/>
                        </a:cubicBezTo>
                        <a:cubicBezTo>
                          <a:pt x="222" y="973"/>
                          <a:pt x="302" y="1084"/>
                          <a:pt x="252" y="1184"/>
                        </a:cubicBezTo>
                        <a:cubicBezTo>
                          <a:pt x="242" y="1204"/>
                          <a:pt x="191" y="1224"/>
                          <a:pt x="181" y="1254"/>
                        </a:cubicBezTo>
                        <a:cubicBezTo>
                          <a:pt x="161" y="1314"/>
                          <a:pt x="211" y="1364"/>
                          <a:pt x="222" y="1415"/>
                        </a:cubicBezTo>
                        <a:cubicBezTo>
                          <a:pt x="232" y="1495"/>
                          <a:pt x="322" y="1786"/>
                          <a:pt x="211" y="1786"/>
                        </a:cubicBezTo>
                        <a:cubicBezTo>
                          <a:pt x="191" y="1856"/>
                          <a:pt x="211" y="1946"/>
                          <a:pt x="171" y="2016"/>
                        </a:cubicBezTo>
                        <a:cubicBezTo>
                          <a:pt x="156" y="2011"/>
                          <a:pt x="139" y="2011"/>
                          <a:pt x="121" y="2011"/>
                        </a:cubicBezTo>
                        <a:cubicBezTo>
                          <a:pt x="104" y="2011"/>
                          <a:pt x="86" y="2011"/>
                          <a:pt x="71" y="2006"/>
                        </a:cubicBezTo>
                        <a:lnTo>
                          <a:pt x="71" y="2006"/>
                        </a:lnTo>
                        <a:cubicBezTo>
                          <a:pt x="1" y="2077"/>
                          <a:pt x="91" y="2217"/>
                          <a:pt x="151" y="2277"/>
                        </a:cubicBezTo>
                        <a:cubicBezTo>
                          <a:pt x="201" y="2297"/>
                          <a:pt x="292" y="2357"/>
                          <a:pt x="382" y="2368"/>
                        </a:cubicBezTo>
                        <a:cubicBezTo>
                          <a:pt x="492" y="2388"/>
                          <a:pt x="623" y="2388"/>
                          <a:pt x="733" y="2398"/>
                        </a:cubicBezTo>
                        <a:cubicBezTo>
                          <a:pt x="833" y="2407"/>
                          <a:pt x="989" y="2432"/>
                          <a:pt x="1133" y="2432"/>
                        </a:cubicBezTo>
                        <a:cubicBezTo>
                          <a:pt x="1307" y="2432"/>
                          <a:pt x="1463" y="2395"/>
                          <a:pt x="1485" y="2247"/>
                        </a:cubicBezTo>
                        <a:cubicBezTo>
                          <a:pt x="1505" y="2127"/>
                          <a:pt x="1465" y="1956"/>
                          <a:pt x="1395" y="1846"/>
                        </a:cubicBezTo>
                        <a:cubicBezTo>
                          <a:pt x="1345" y="1776"/>
                          <a:pt x="1174" y="1615"/>
                          <a:pt x="1154" y="1535"/>
                        </a:cubicBezTo>
                        <a:cubicBezTo>
                          <a:pt x="1134" y="1475"/>
                          <a:pt x="1204" y="1425"/>
                          <a:pt x="1184" y="1364"/>
                        </a:cubicBezTo>
                        <a:lnTo>
                          <a:pt x="1134" y="1314"/>
                        </a:lnTo>
                        <a:cubicBezTo>
                          <a:pt x="1084" y="1254"/>
                          <a:pt x="994" y="1204"/>
                          <a:pt x="964" y="1134"/>
                        </a:cubicBezTo>
                        <a:cubicBezTo>
                          <a:pt x="914" y="1033"/>
                          <a:pt x="1004" y="1064"/>
                          <a:pt x="1024" y="963"/>
                        </a:cubicBezTo>
                        <a:cubicBezTo>
                          <a:pt x="1034" y="933"/>
                          <a:pt x="984" y="873"/>
                          <a:pt x="984" y="833"/>
                        </a:cubicBezTo>
                        <a:cubicBezTo>
                          <a:pt x="974" y="813"/>
                          <a:pt x="1004" y="793"/>
                          <a:pt x="984" y="753"/>
                        </a:cubicBezTo>
                        <a:cubicBezTo>
                          <a:pt x="964" y="682"/>
                          <a:pt x="914" y="662"/>
                          <a:pt x="904" y="592"/>
                        </a:cubicBezTo>
                        <a:cubicBezTo>
                          <a:pt x="904" y="512"/>
                          <a:pt x="954" y="512"/>
                          <a:pt x="853" y="452"/>
                        </a:cubicBezTo>
                        <a:cubicBezTo>
                          <a:pt x="813" y="422"/>
                          <a:pt x="763" y="432"/>
                          <a:pt x="733" y="392"/>
                        </a:cubicBezTo>
                        <a:cubicBezTo>
                          <a:pt x="693" y="341"/>
                          <a:pt x="753" y="261"/>
                          <a:pt x="643" y="231"/>
                        </a:cubicBezTo>
                        <a:cubicBezTo>
                          <a:pt x="663" y="131"/>
                          <a:pt x="703" y="71"/>
                          <a:pt x="573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63" name="Google Shape;763;p17"/>
                  <p:cNvSpPr/>
                  <p:nvPr/>
                </p:nvSpPr>
                <p:spPr>
                  <a:xfrm>
                    <a:off x="1618459" y="4185498"/>
                    <a:ext cx="222489" cy="84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48" h="2111" extrusionOk="0">
                        <a:moveTo>
                          <a:pt x="2379" y="1"/>
                        </a:moveTo>
                        <a:cubicBezTo>
                          <a:pt x="2247" y="1"/>
                          <a:pt x="2147" y="156"/>
                          <a:pt x="2147" y="316"/>
                        </a:cubicBezTo>
                        <a:cubicBezTo>
                          <a:pt x="2047" y="225"/>
                          <a:pt x="1951" y="171"/>
                          <a:pt x="1870" y="171"/>
                        </a:cubicBezTo>
                        <a:cubicBezTo>
                          <a:pt x="1771" y="171"/>
                          <a:pt x="1694" y="250"/>
                          <a:pt x="1655" y="436"/>
                        </a:cubicBezTo>
                        <a:cubicBezTo>
                          <a:pt x="1655" y="429"/>
                          <a:pt x="1641" y="424"/>
                          <a:pt x="1618" y="424"/>
                        </a:cubicBezTo>
                        <a:cubicBezTo>
                          <a:pt x="1521" y="424"/>
                          <a:pt x="1266" y="505"/>
                          <a:pt x="1314" y="757"/>
                        </a:cubicBezTo>
                        <a:cubicBezTo>
                          <a:pt x="1268" y="746"/>
                          <a:pt x="1229" y="741"/>
                          <a:pt x="1194" y="741"/>
                        </a:cubicBezTo>
                        <a:cubicBezTo>
                          <a:pt x="1101" y="741"/>
                          <a:pt x="1038" y="776"/>
                          <a:pt x="943" y="827"/>
                        </a:cubicBezTo>
                        <a:cubicBezTo>
                          <a:pt x="930" y="831"/>
                          <a:pt x="919" y="832"/>
                          <a:pt x="909" y="832"/>
                        </a:cubicBezTo>
                        <a:cubicBezTo>
                          <a:pt x="884" y="832"/>
                          <a:pt x="865" y="824"/>
                          <a:pt x="844" y="824"/>
                        </a:cubicBezTo>
                        <a:cubicBezTo>
                          <a:pt x="827" y="824"/>
                          <a:pt x="808" y="829"/>
                          <a:pt x="783" y="847"/>
                        </a:cubicBezTo>
                        <a:cubicBezTo>
                          <a:pt x="733" y="878"/>
                          <a:pt x="743" y="1008"/>
                          <a:pt x="662" y="1058"/>
                        </a:cubicBezTo>
                        <a:cubicBezTo>
                          <a:pt x="636" y="1025"/>
                          <a:pt x="607" y="1013"/>
                          <a:pt x="580" y="1013"/>
                        </a:cubicBezTo>
                        <a:cubicBezTo>
                          <a:pt x="515" y="1013"/>
                          <a:pt x="456" y="1083"/>
                          <a:pt x="442" y="1118"/>
                        </a:cubicBezTo>
                        <a:cubicBezTo>
                          <a:pt x="383" y="1087"/>
                          <a:pt x="321" y="1071"/>
                          <a:pt x="262" y="1071"/>
                        </a:cubicBezTo>
                        <a:cubicBezTo>
                          <a:pt x="171" y="1071"/>
                          <a:pt x="89" y="1109"/>
                          <a:pt x="41" y="1188"/>
                        </a:cubicBezTo>
                        <a:cubicBezTo>
                          <a:pt x="0" y="1269"/>
                          <a:pt x="31" y="1289"/>
                          <a:pt x="71" y="1379"/>
                        </a:cubicBezTo>
                        <a:cubicBezTo>
                          <a:pt x="191" y="1600"/>
                          <a:pt x="462" y="1800"/>
                          <a:pt x="652" y="1891"/>
                        </a:cubicBezTo>
                        <a:cubicBezTo>
                          <a:pt x="942" y="2018"/>
                          <a:pt x="1413" y="2110"/>
                          <a:pt x="1776" y="2110"/>
                        </a:cubicBezTo>
                        <a:cubicBezTo>
                          <a:pt x="1840" y="2110"/>
                          <a:pt x="1901" y="2107"/>
                          <a:pt x="1956" y="2101"/>
                        </a:cubicBezTo>
                        <a:cubicBezTo>
                          <a:pt x="2348" y="2051"/>
                          <a:pt x="2719" y="1901"/>
                          <a:pt x="3120" y="1861"/>
                        </a:cubicBezTo>
                        <a:cubicBezTo>
                          <a:pt x="3410" y="1823"/>
                          <a:pt x="3689" y="1803"/>
                          <a:pt x="3974" y="1803"/>
                        </a:cubicBezTo>
                        <a:cubicBezTo>
                          <a:pt x="4073" y="1803"/>
                          <a:pt x="4172" y="1805"/>
                          <a:pt x="4273" y="1810"/>
                        </a:cubicBezTo>
                        <a:cubicBezTo>
                          <a:pt x="4306" y="1811"/>
                          <a:pt x="4342" y="1812"/>
                          <a:pt x="4383" y="1812"/>
                        </a:cubicBezTo>
                        <a:cubicBezTo>
                          <a:pt x="4748" y="1812"/>
                          <a:pt x="5407" y="1755"/>
                          <a:pt x="5497" y="1349"/>
                        </a:cubicBezTo>
                        <a:cubicBezTo>
                          <a:pt x="5547" y="1158"/>
                          <a:pt x="5447" y="1219"/>
                          <a:pt x="5347" y="1098"/>
                        </a:cubicBezTo>
                        <a:cubicBezTo>
                          <a:pt x="5246" y="988"/>
                          <a:pt x="5256" y="737"/>
                          <a:pt x="5116" y="697"/>
                        </a:cubicBezTo>
                        <a:cubicBezTo>
                          <a:pt x="5107" y="694"/>
                          <a:pt x="5097" y="692"/>
                          <a:pt x="5087" y="692"/>
                        </a:cubicBezTo>
                        <a:cubicBezTo>
                          <a:pt x="5034" y="692"/>
                          <a:pt x="4976" y="733"/>
                          <a:pt x="4925" y="767"/>
                        </a:cubicBezTo>
                        <a:cubicBezTo>
                          <a:pt x="4915" y="737"/>
                          <a:pt x="4905" y="687"/>
                          <a:pt x="4915" y="657"/>
                        </a:cubicBezTo>
                        <a:lnTo>
                          <a:pt x="4845" y="657"/>
                        </a:lnTo>
                        <a:cubicBezTo>
                          <a:pt x="4875" y="557"/>
                          <a:pt x="4855" y="547"/>
                          <a:pt x="4805" y="476"/>
                        </a:cubicBezTo>
                        <a:lnTo>
                          <a:pt x="4765" y="516"/>
                        </a:lnTo>
                        <a:cubicBezTo>
                          <a:pt x="4727" y="462"/>
                          <a:pt x="4690" y="440"/>
                          <a:pt x="4657" y="440"/>
                        </a:cubicBezTo>
                        <a:cubicBezTo>
                          <a:pt x="4567" y="440"/>
                          <a:pt x="4501" y="597"/>
                          <a:pt x="4494" y="707"/>
                        </a:cubicBezTo>
                        <a:cubicBezTo>
                          <a:pt x="4414" y="677"/>
                          <a:pt x="4354" y="607"/>
                          <a:pt x="4304" y="536"/>
                        </a:cubicBezTo>
                        <a:lnTo>
                          <a:pt x="4304" y="536"/>
                        </a:lnTo>
                        <a:cubicBezTo>
                          <a:pt x="4307" y="548"/>
                          <a:pt x="4311" y="558"/>
                          <a:pt x="4315" y="567"/>
                        </a:cubicBezTo>
                        <a:lnTo>
                          <a:pt x="4315" y="567"/>
                        </a:lnTo>
                        <a:cubicBezTo>
                          <a:pt x="4283" y="505"/>
                          <a:pt x="4232" y="481"/>
                          <a:pt x="4174" y="481"/>
                        </a:cubicBezTo>
                        <a:cubicBezTo>
                          <a:pt x="4086" y="481"/>
                          <a:pt x="3984" y="536"/>
                          <a:pt x="3912" y="597"/>
                        </a:cubicBezTo>
                        <a:cubicBezTo>
                          <a:pt x="3909" y="504"/>
                          <a:pt x="3863" y="471"/>
                          <a:pt x="3803" y="471"/>
                        </a:cubicBezTo>
                        <a:cubicBezTo>
                          <a:pt x="3700" y="471"/>
                          <a:pt x="3556" y="571"/>
                          <a:pt x="3511" y="647"/>
                        </a:cubicBezTo>
                        <a:cubicBezTo>
                          <a:pt x="3495" y="549"/>
                          <a:pt x="3419" y="498"/>
                          <a:pt x="3338" y="498"/>
                        </a:cubicBezTo>
                        <a:cubicBezTo>
                          <a:pt x="3319" y="498"/>
                          <a:pt x="3299" y="501"/>
                          <a:pt x="3280" y="506"/>
                        </a:cubicBezTo>
                        <a:cubicBezTo>
                          <a:pt x="3369" y="360"/>
                          <a:pt x="3221" y="299"/>
                          <a:pt x="3062" y="299"/>
                        </a:cubicBezTo>
                        <a:cubicBezTo>
                          <a:pt x="2970" y="299"/>
                          <a:pt x="2874" y="319"/>
                          <a:pt x="2819" y="356"/>
                        </a:cubicBezTo>
                        <a:cubicBezTo>
                          <a:pt x="2827" y="248"/>
                          <a:pt x="2713" y="45"/>
                          <a:pt x="2605" y="45"/>
                        </a:cubicBezTo>
                        <a:cubicBezTo>
                          <a:pt x="2582" y="45"/>
                          <a:pt x="2559" y="54"/>
                          <a:pt x="2538" y="75"/>
                        </a:cubicBezTo>
                        <a:cubicBezTo>
                          <a:pt x="2483" y="23"/>
                          <a:pt x="2429" y="1"/>
                          <a:pt x="237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64" name="Google Shape;764;p17"/>
                  <p:cNvSpPr/>
                  <p:nvPr/>
                </p:nvSpPr>
                <p:spPr>
                  <a:xfrm>
                    <a:off x="1439436" y="4198531"/>
                    <a:ext cx="71262" cy="43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7" h="1088" extrusionOk="0">
                        <a:moveTo>
                          <a:pt x="853" y="1"/>
                        </a:moveTo>
                        <a:cubicBezTo>
                          <a:pt x="753" y="1"/>
                          <a:pt x="633" y="171"/>
                          <a:pt x="583" y="232"/>
                        </a:cubicBezTo>
                        <a:cubicBezTo>
                          <a:pt x="522" y="302"/>
                          <a:pt x="472" y="382"/>
                          <a:pt x="402" y="422"/>
                        </a:cubicBezTo>
                        <a:cubicBezTo>
                          <a:pt x="392" y="402"/>
                          <a:pt x="372" y="382"/>
                          <a:pt x="372" y="362"/>
                        </a:cubicBezTo>
                        <a:cubicBezTo>
                          <a:pt x="302" y="402"/>
                          <a:pt x="222" y="452"/>
                          <a:pt x="181" y="512"/>
                        </a:cubicBezTo>
                        <a:cubicBezTo>
                          <a:pt x="171" y="502"/>
                          <a:pt x="161" y="492"/>
                          <a:pt x="151" y="472"/>
                        </a:cubicBezTo>
                        <a:cubicBezTo>
                          <a:pt x="81" y="532"/>
                          <a:pt x="1" y="603"/>
                          <a:pt x="1" y="713"/>
                        </a:cubicBezTo>
                        <a:cubicBezTo>
                          <a:pt x="11" y="753"/>
                          <a:pt x="51" y="884"/>
                          <a:pt x="81" y="984"/>
                        </a:cubicBezTo>
                        <a:cubicBezTo>
                          <a:pt x="129" y="991"/>
                          <a:pt x="176" y="993"/>
                          <a:pt x="223" y="993"/>
                        </a:cubicBezTo>
                        <a:cubicBezTo>
                          <a:pt x="273" y="993"/>
                          <a:pt x="324" y="991"/>
                          <a:pt x="375" y="991"/>
                        </a:cubicBezTo>
                        <a:cubicBezTo>
                          <a:pt x="404" y="991"/>
                          <a:pt x="433" y="992"/>
                          <a:pt x="462" y="994"/>
                        </a:cubicBezTo>
                        <a:cubicBezTo>
                          <a:pt x="621" y="1003"/>
                          <a:pt x="754" y="1065"/>
                          <a:pt x="918" y="1065"/>
                        </a:cubicBezTo>
                        <a:cubicBezTo>
                          <a:pt x="930" y="1065"/>
                          <a:pt x="942" y="1065"/>
                          <a:pt x="954" y="1064"/>
                        </a:cubicBezTo>
                        <a:cubicBezTo>
                          <a:pt x="1104" y="1064"/>
                          <a:pt x="1255" y="1064"/>
                          <a:pt x="1415" y="1074"/>
                        </a:cubicBezTo>
                        <a:cubicBezTo>
                          <a:pt x="1461" y="1074"/>
                          <a:pt x="1536" y="1087"/>
                          <a:pt x="1606" y="1087"/>
                        </a:cubicBezTo>
                        <a:cubicBezTo>
                          <a:pt x="1658" y="1087"/>
                          <a:pt x="1706" y="1080"/>
                          <a:pt x="1736" y="1054"/>
                        </a:cubicBezTo>
                        <a:cubicBezTo>
                          <a:pt x="1776" y="1024"/>
                          <a:pt x="1776" y="994"/>
                          <a:pt x="1776" y="954"/>
                        </a:cubicBezTo>
                        <a:cubicBezTo>
                          <a:pt x="1776" y="894"/>
                          <a:pt x="1756" y="823"/>
                          <a:pt x="1736" y="763"/>
                        </a:cubicBezTo>
                        <a:cubicBezTo>
                          <a:pt x="1712" y="706"/>
                          <a:pt x="1588" y="470"/>
                          <a:pt x="1499" y="470"/>
                        </a:cubicBezTo>
                        <a:cubicBezTo>
                          <a:pt x="1481" y="470"/>
                          <a:pt x="1464" y="480"/>
                          <a:pt x="1450" y="503"/>
                        </a:cubicBezTo>
                        <a:lnTo>
                          <a:pt x="1450" y="503"/>
                        </a:lnTo>
                        <a:cubicBezTo>
                          <a:pt x="1496" y="403"/>
                          <a:pt x="1173" y="412"/>
                          <a:pt x="1114" y="392"/>
                        </a:cubicBezTo>
                        <a:cubicBezTo>
                          <a:pt x="1136" y="348"/>
                          <a:pt x="1105" y="299"/>
                          <a:pt x="1071" y="299"/>
                        </a:cubicBezTo>
                        <a:cubicBezTo>
                          <a:pt x="1061" y="299"/>
                          <a:pt x="1052" y="302"/>
                          <a:pt x="1044" y="310"/>
                        </a:cubicBezTo>
                        <a:lnTo>
                          <a:pt x="1044" y="310"/>
                        </a:lnTo>
                        <a:cubicBezTo>
                          <a:pt x="1110" y="214"/>
                          <a:pt x="940" y="10"/>
                          <a:pt x="85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65" name="Google Shape;765;p17"/>
                  <p:cNvSpPr/>
                  <p:nvPr/>
                </p:nvSpPr>
                <p:spPr>
                  <a:xfrm>
                    <a:off x="1307495" y="4187583"/>
                    <a:ext cx="87744" cy="427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8" h="1065" extrusionOk="0">
                        <a:moveTo>
                          <a:pt x="979" y="1"/>
                        </a:moveTo>
                        <a:cubicBezTo>
                          <a:pt x="883" y="1"/>
                          <a:pt x="768" y="197"/>
                          <a:pt x="723" y="364"/>
                        </a:cubicBezTo>
                        <a:cubicBezTo>
                          <a:pt x="663" y="344"/>
                          <a:pt x="583" y="284"/>
                          <a:pt x="532" y="234"/>
                        </a:cubicBezTo>
                        <a:cubicBezTo>
                          <a:pt x="502" y="274"/>
                          <a:pt x="482" y="314"/>
                          <a:pt x="442" y="344"/>
                        </a:cubicBezTo>
                        <a:cubicBezTo>
                          <a:pt x="442" y="304"/>
                          <a:pt x="412" y="284"/>
                          <a:pt x="402" y="254"/>
                        </a:cubicBezTo>
                        <a:cubicBezTo>
                          <a:pt x="352" y="274"/>
                          <a:pt x="292" y="294"/>
                          <a:pt x="232" y="294"/>
                        </a:cubicBezTo>
                        <a:cubicBezTo>
                          <a:pt x="229" y="295"/>
                          <a:pt x="226" y="295"/>
                          <a:pt x="224" y="295"/>
                        </a:cubicBezTo>
                        <a:cubicBezTo>
                          <a:pt x="205" y="295"/>
                          <a:pt x="199" y="269"/>
                          <a:pt x="173" y="269"/>
                        </a:cubicBezTo>
                        <a:cubicBezTo>
                          <a:pt x="167" y="269"/>
                          <a:pt x="160" y="270"/>
                          <a:pt x="151" y="274"/>
                        </a:cubicBezTo>
                        <a:cubicBezTo>
                          <a:pt x="51" y="314"/>
                          <a:pt x="1" y="474"/>
                          <a:pt x="51" y="575"/>
                        </a:cubicBezTo>
                        <a:cubicBezTo>
                          <a:pt x="71" y="605"/>
                          <a:pt x="51" y="675"/>
                          <a:pt x="81" y="735"/>
                        </a:cubicBezTo>
                        <a:cubicBezTo>
                          <a:pt x="141" y="846"/>
                          <a:pt x="272" y="846"/>
                          <a:pt x="362" y="866"/>
                        </a:cubicBezTo>
                        <a:cubicBezTo>
                          <a:pt x="700" y="948"/>
                          <a:pt x="1071" y="1064"/>
                          <a:pt x="1427" y="1064"/>
                        </a:cubicBezTo>
                        <a:cubicBezTo>
                          <a:pt x="1504" y="1064"/>
                          <a:pt x="1581" y="1059"/>
                          <a:pt x="1656" y="1046"/>
                        </a:cubicBezTo>
                        <a:cubicBezTo>
                          <a:pt x="1947" y="996"/>
                          <a:pt x="2187" y="755"/>
                          <a:pt x="1856" y="535"/>
                        </a:cubicBezTo>
                        <a:cubicBezTo>
                          <a:pt x="1806" y="505"/>
                          <a:pt x="1696" y="464"/>
                          <a:pt x="1646" y="444"/>
                        </a:cubicBezTo>
                        <a:cubicBezTo>
                          <a:pt x="1606" y="434"/>
                          <a:pt x="1536" y="414"/>
                          <a:pt x="1485" y="384"/>
                        </a:cubicBezTo>
                        <a:cubicBezTo>
                          <a:pt x="1525" y="240"/>
                          <a:pt x="1398" y="207"/>
                          <a:pt x="1274" y="207"/>
                        </a:cubicBezTo>
                        <a:cubicBezTo>
                          <a:pt x="1208" y="207"/>
                          <a:pt x="1143" y="217"/>
                          <a:pt x="1104" y="224"/>
                        </a:cubicBezTo>
                        <a:cubicBezTo>
                          <a:pt x="1079" y="62"/>
                          <a:pt x="1032" y="1"/>
                          <a:pt x="97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66" name="Google Shape;766;p17"/>
                  <p:cNvSpPr/>
                  <p:nvPr/>
                </p:nvSpPr>
                <p:spPr>
                  <a:xfrm>
                    <a:off x="1330033" y="4187703"/>
                    <a:ext cx="347007" cy="94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53" h="2368" extrusionOk="0">
                        <a:moveTo>
                          <a:pt x="6049" y="0"/>
                        </a:moveTo>
                        <a:cubicBezTo>
                          <a:pt x="5858" y="90"/>
                          <a:pt x="5598" y="60"/>
                          <a:pt x="5598" y="341"/>
                        </a:cubicBezTo>
                        <a:cubicBezTo>
                          <a:pt x="5578" y="331"/>
                          <a:pt x="5567" y="301"/>
                          <a:pt x="5547" y="291"/>
                        </a:cubicBezTo>
                        <a:cubicBezTo>
                          <a:pt x="5267" y="421"/>
                          <a:pt x="5156" y="502"/>
                          <a:pt x="5126" y="843"/>
                        </a:cubicBezTo>
                        <a:cubicBezTo>
                          <a:pt x="5060" y="722"/>
                          <a:pt x="4954" y="667"/>
                          <a:pt x="4856" y="667"/>
                        </a:cubicBezTo>
                        <a:cubicBezTo>
                          <a:pt x="4716" y="667"/>
                          <a:pt x="4591" y="779"/>
                          <a:pt x="4615" y="973"/>
                        </a:cubicBezTo>
                        <a:cubicBezTo>
                          <a:pt x="4585" y="943"/>
                          <a:pt x="4554" y="913"/>
                          <a:pt x="4534" y="883"/>
                        </a:cubicBezTo>
                        <a:cubicBezTo>
                          <a:pt x="4534" y="953"/>
                          <a:pt x="4484" y="1023"/>
                          <a:pt x="4504" y="1123"/>
                        </a:cubicBezTo>
                        <a:cubicBezTo>
                          <a:pt x="4392" y="1080"/>
                          <a:pt x="4223" y="990"/>
                          <a:pt x="4098" y="990"/>
                        </a:cubicBezTo>
                        <a:cubicBezTo>
                          <a:pt x="4021" y="990"/>
                          <a:pt x="3962" y="1024"/>
                          <a:pt x="3943" y="1123"/>
                        </a:cubicBezTo>
                        <a:cubicBezTo>
                          <a:pt x="3863" y="1038"/>
                          <a:pt x="3710" y="953"/>
                          <a:pt x="3596" y="953"/>
                        </a:cubicBezTo>
                        <a:cubicBezTo>
                          <a:pt x="3521" y="953"/>
                          <a:pt x="3463" y="989"/>
                          <a:pt x="3451" y="1083"/>
                        </a:cubicBezTo>
                        <a:cubicBezTo>
                          <a:pt x="3421" y="973"/>
                          <a:pt x="3381" y="873"/>
                          <a:pt x="3341" y="782"/>
                        </a:cubicBezTo>
                        <a:cubicBezTo>
                          <a:pt x="3180" y="792"/>
                          <a:pt x="3030" y="873"/>
                          <a:pt x="2909" y="983"/>
                        </a:cubicBezTo>
                        <a:cubicBezTo>
                          <a:pt x="2899" y="923"/>
                          <a:pt x="2859" y="893"/>
                          <a:pt x="2849" y="833"/>
                        </a:cubicBezTo>
                        <a:cubicBezTo>
                          <a:pt x="2830" y="839"/>
                          <a:pt x="2811" y="842"/>
                          <a:pt x="2792" y="842"/>
                        </a:cubicBezTo>
                        <a:cubicBezTo>
                          <a:pt x="2706" y="842"/>
                          <a:pt x="2619" y="785"/>
                          <a:pt x="2546" y="785"/>
                        </a:cubicBezTo>
                        <a:cubicBezTo>
                          <a:pt x="2490" y="785"/>
                          <a:pt x="2442" y="818"/>
                          <a:pt x="2408" y="933"/>
                        </a:cubicBezTo>
                        <a:cubicBezTo>
                          <a:pt x="2324" y="789"/>
                          <a:pt x="2180" y="731"/>
                          <a:pt x="2036" y="731"/>
                        </a:cubicBezTo>
                        <a:cubicBezTo>
                          <a:pt x="1939" y="731"/>
                          <a:pt x="1843" y="758"/>
                          <a:pt x="1766" y="802"/>
                        </a:cubicBezTo>
                        <a:cubicBezTo>
                          <a:pt x="1736" y="722"/>
                          <a:pt x="1666" y="672"/>
                          <a:pt x="1636" y="592"/>
                        </a:cubicBezTo>
                        <a:cubicBezTo>
                          <a:pt x="1515" y="602"/>
                          <a:pt x="1445" y="592"/>
                          <a:pt x="1355" y="682"/>
                        </a:cubicBezTo>
                        <a:lnTo>
                          <a:pt x="1274" y="602"/>
                        </a:lnTo>
                        <a:cubicBezTo>
                          <a:pt x="1254" y="612"/>
                          <a:pt x="1234" y="632"/>
                          <a:pt x="1224" y="652"/>
                        </a:cubicBezTo>
                        <a:cubicBezTo>
                          <a:pt x="1194" y="602"/>
                          <a:pt x="1124" y="552"/>
                          <a:pt x="1094" y="512"/>
                        </a:cubicBezTo>
                        <a:cubicBezTo>
                          <a:pt x="1064" y="542"/>
                          <a:pt x="984" y="582"/>
                          <a:pt x="953" y="612"/>
                        </a:cubicBezTo>
                        <a:cubicBezTo>
                          <a:pt x="833" y="431"/>
                          <a:pt x="763" y="351"/>
                          <a:pt x="552" y="351"/>
                        </a:cubicBezTo>
                        <a:cubicBezTo>
                          <a:pt x="492" y="391"/>
                          <a:pt x="452" y="401"/>
                          <a:pt x="402" y="431"/>
                        </a:cubicBezTo>
                        <a:cubicBezTo>
                          <a:pt x="392" y="431"/>
                          <a:pt x="362" y="371"/>
                          <a:pt x="352" y="361"/>
                        </a:cubicBezTo>
                        <a:cubicBezTo>
                          <a:pt x="332" y="411"/>
                          <a:pt x="291" y="461"/>
                          <a:pt x="281" y="512"/>
                        </a:cubicBezTo>
                        <a:cubicBezTo>
                          <a:pt x="221" y="451"/>
                          <a:pt x="151" y="451"/>
                          <a:pt x="111" y="411"/>
                        </a:cubicBezTo>
                        <a:cubicBezTo>
                          <a:pt x="31" y="542"/>
                          <a:pt x="1" y="702"/>
                          <a:pt x="21" y="863"/>
                        </a:cubicBezTo>
                        <a:cubicBezTo>
                          <a:pt x="41" y="1224"/>
                          <a:pt x="1" y="1685"/>
                          <a:pt x="322" y="2006"/>
                        </a:cubicBezTo>
                        <a:cubicBezTo>
                          <a:pt x="582" y="2247"/>
                          <a:pt x="1102" y="2368"/>
                          <a:pt x="1445" y="2368"/>
                        </a:cubicBezTo>
                        <a:cubicBezTo>
                          <a:pt x="1459" y="2368"/>
                          <a:pt x="1472" y="2368"/>
                          <a:pt x="1485" y="2367"/>
                        </a:cubicBezTo>
                        <a:cubicBezTo>
                          <a:pt x="1866" y="2347"/>
                          <a:pt x="2247" y="2277"/>
                          <a:pt x="2639" y="2277"/>
                        </a:cubicBezTo>
                        <a:cubicBezTo>
                          <a:pt x="3086" y="2277"/>
                          <a:pt x="3539" y="2324"/>
                          <a:pt x="3990" y="2324"/>
                        </a:cubicBezTo>
                        <a:cubicBezTo>
                          <a:pt x="4165" y="2324"/>
                          <a:pt x="4340" y="2317"/>
                          <a:pt x="4514" y="2297"/>
                        </a:cubicBezTo>
                        <a:cubicBezTo>
                          <a:pt x="5527" y="2187"/>
                          <a:pt x="6561" y="1816"/>
                          <a:pt x="7564" y="1585"/>
                        </a:cubicBezTo>
                        <a:cubicBezTo>
                          <a:pt x="7864" y="1525"/>
                          <a:pt x="8376" y="1545"/>
                          <a:pt x="8527" y="1254"/>
                        </a:cubicBezTo>
                        <a:cubicBezTo>
                          <a:pt x="8653" y="1025"/>
                          <a:pt x="8537" y="771"/>
                          <a:pt x="8325" y="771"/>
                        </a:cubicBezTo>
                        <a:cubicBezTo>
                          <a:pt x="8268" y="771"/>
                          <a:pt x="8204" y="790"/>
                          <a:pt x="8135" y="833"/>
                        </a:cubicBezTo>
                        <a:cubicBezTo>
                          <a:pt x="8115" y="752"/>
                          <a:pt x="8045" y="722"/>
                          <a:pt x="8015" y="672"/>
                        </a:cubicBezTo>
                        <a:cubicBezTo>
                          <a:pt x="7975" y="692"/>
                          <a:pt x="7955" y="722"/>
                          <a:pt x="7925" y="752"/>
                        </a:cubicBezTo>
                        <a:cubicBezTo>
                          <a:pt x="7925" y="732"/>
                          <a:pt x="7925" y="672"/>
                          <a:pt x="7905" y="652"/>
                        </a:cubicBezTo>
                        <a:cubicBezTo>
                          <a:pt x="7764" y="672"/>
                          <a:pt x="7624" y="722"/>
                          <a:pt x="7503" y="792"/>
                        </a:cubicBezTo>
                        <a:cubicBezTo>
                          <a:pt x="7473" y="772"/>
                          <a:pt x="7373" y="692"/>
                          <a:pt x="7353" y="672"/>
                        </a:cubicBezTo>
                        <a:cubicBezTo>
                          <a:pt x="7403" y="582"/>
                          <a:pt x="7393" y="461"/>
                          <a:pt x="7413" y="361"/>
                        </a:cubicBezTo>
                        <a:lnTo>
                          <a:pt x="7413" y="361"/>
                        </a:lnTo>
                        <a:cubicBezTo>
                          <a:pt x="7182" y="381"/>
                          <a:pt x="6962" y="512"/>
                          <a:pt x="6751" y="562"/>
                        </a:cubicBezTo>
                        <a:cubicBezTo>
                          <a:pt x="6721" y="542"/>
                          <a:pt x="6631" y="481"/>
                          <a:pt x="6611" y="451"/>
                        </a:cubicBezTo>
                        <a:cubicBezTo>
                          <a:pt x="6591" y="471"/>
                          <a:pt x="6581" y="502"/>
                          <a:pt x="6550" y="522"/>
                        </a:cubicBezTo>
                        <a:cubicBezTo>
                          <a:pt x="6664" y="296"/>
                          <a:pt x="6553" y="84"/>
                          <a:pt x="6404" y="84"/>
                        </a:cubicBezTo>
                        <a:cubicBezTo>
                          <a:pt x="6341" y="84"/>
                          <a:pt x="6272" y="122"/>
                          <a:pt x="6209" y="211"/>
                        </a:cubicBezTo>
                        <a:cubicBezTo>
                          <a:pt x="6139" y="70"/>
                          <a:pt x="6169" y="171"/>
                          <a:pt x="6069" y="90"/>
                        </a:cubicBezTo>
                        <a:cubicBezTo>
                          <a:pt x="6059" y="70"/>
                          <a:pt x="6059" y="10"/>
                          <a:pt x="604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67" name="Google Shape;767;p17"/>
                  <p:cNvSpPr/>
                  <p:nvPr/>
                </p:nvSpPr>
                <p:spPr>
                  <a:xfrm>
                    <a:off x="1509858" y="4187703"/>
                    <a:ext cx="110242" cy="674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9" h="1682" extrusionOk="0">
                        <a:moveTo>
                          <a:pt x="1565" y="0"/>
                        </a:moveTo>
                        <a:cubicBezTo>
                          <a:pt x="1374" y="90"/>
                          <a:pt x="1114" y="60"/>
                          <a:pt x="1114" y="341"/>
                        </a:cubicBezTo>
                        <a:cubicBezTo>
                          <a:pt x="1094" y="331"/>
                          <a:pt x="1083" y="301"/>
                          <a:pt x="1063" y="291"/>
                        </a:cubicBezTo>
                        <a:cubicBezTo>
                          <a:pt x="783" y="421"/>
                          <a:pt x="672" y="502"/>
                          <a:pt x="642" y="843"/>
                        </a:cubicBezTo>
                        <a:cubicBezTo>
                          <a:pt x="576" y="722"/>
                          <a:pt x="470" y="667"/>
                          <a:pt x="372" y="667"/>
                        </a:cubicBezTo>
                        <a:cubicBezTo>
                          <a:pt x="232" y="667"/>
                          <a:pt x="107" y="779"/>
                          <a:pt x="131" y="973"/>
                        </a:cubicBezTo>
                        <a:cubicBezTo>
                          <a:pt x="101" y="943"/>
                          <a:pt x="70" y="913"/>
                          <a:pt x="50" y="883"/>
                        </a:cubicBezTo>
                        <a:cubicBezTo>
                          <a:pt x="50" y="953"/>
                          <a:pt x="0" y="1023"/>
                          <a:pt x="20" y="1123"/>
                        </a:cubicBezTo>
                        <a:cubicBezTo>
                          <a:pt x="30" y="1194"/>
                          <a:pt x="0" y="1254"/>
                          <a:pt x="10" y="1304"/>
                        </a:cubicBezTo>
                        <a:cubicBezTo>
                          <a:pt x="40" y="1384"/>
                          <a:pt x="60" y="1354"/>
                          <a:pt x="111" y="1414"/>
                        </a:cubicBezTo>
                        <a:cubicBezTo>
                          <a:pt x="161" y="1454"/>
                          <a:pt x="151" y="1515"/>
                          <a:pt x="221" y="1545"/>
                        </a:cubicBezTo>
                        <a:cubicBezTo>
                          <a:pt x="251" y="1560"/>
                          <a:pt x="291" y="1563"/>
                          <a:pt x="336" y="1563"/>
                        </a:cubicBezTo>
                        <a:cubicBezTo>
                          <a:pt x="384" y="1563"/>
                          <a:pt x="437" y="1559"/>
                          <a:pt x="486" y="1559"/>
                        </a:cubicBezTo>
                        <a:cubicBezTo>
                          <a:pt x="513" y="1559"/>
                          <a:pt x="539" y="1560"/>
                          <a:pt x="562" y="1565"/>
                        </a:cubicBezTo>
                        <a:cubicBezTo>
                          <a:pt x="831" y="1626"/>
                          <a:pt x="1153" y="1682"/>
                          <a:pt x="1452" y="1682"/>
                        </a:cubicBezTo>
                        <a:cubicBezTo>
                          <a:pt x="1543" y="1682"/>
                          <a:pt x="1631" y="1677"/>
                          <a:pt x="1715" y="1665"/>
                        </a:cubicBezTo>
                        <a:cubicBezTo>
                          <a:pt x="1796" y="1655"/>
                          <a:pt x="1866" y="1605"/>
                          <a:pt x="1946" y="1595"/>
                        </a:cubicBezTo>
                        <a:cubicBezTo>
                          <a:pt x="1961" y="1593"/>
                          <a:pt x="1977" y="1592"/>
                          <a:pt x="1993" y="1592"/>
                        </a:cubicBezTo>
                        <a:cubicBezTo>
                          <a:pt x="2061" y="1592"/>
                          <a:pt x="2134" y="1607"/>
                          <a:pt x="2207" y="1615"/>
                        </a:cubicBezTo>
                        <a:cubicBezTo>
                          <a:pt x="2387" y="1615"/>
                          <a:pt x="2528" y="1595"/>
                          <a:pt x="2648" y="1454"/>
                        </a:cubicBezTo>
                        <a:cubicBezTo>
                          <a:pt x="2688" y="1404"/>
                          <a:pt x="2749" y="1334"/>
                          <a:pt x="2729" y="1284"/>
                        </a:cubicBezTo>
                        <a:cubicBezTo>
                          <a:pt x="2718" y="1229"/>
                          <a:pt x="2696" y="1219"/>
                          <a:pt x="2668" y="1219"/>
                        </a:cubicBezTo>
                        <a:cubicBezTo>
                          <a:pt x="2653" y="1219"/>
                          <a:pt x="2635" y="1222"/>
                          <a:pt x="2618" y="1222"/>
                        </a:cubicBezTo>
                        <a:cubicBezTo>
                          <a:pt x="2604" y="1222"/>
                          <a:pt x="2591" y="1220"/>
                          <a:pt x="2578" y="1214"/>
                        </a:cubicBezTo>
                        <a:cubicBezTo>
                          <a:pt x="2594" y="1173"/>
                          <a:pt x="2557" y="1138"/>
                          <a:pt x="2521" y="1138"/>
                        </a:cubicBezTo>
                        <a:cubicBezTo>
                          <a:pt x="2513" y="1138"/>
                          <a:pt x="2505" y="1140"/>
                          <a:pt x="2498" y="1143"/>
                        </a:cubicBezTo>
                        <a:cubicBezTo>
                          <a:pt x="2468" y="1103"/>
                          <a:pt x="2448" y="1043"/>
                          <a:pt x="2468" y="993"/>
                        </a:cubicBezTo>
                        <a:cubicBezTo>
                          <a:pt x="2439" y="979"/>
                          <a:pt x="2421" y="965"/>
                          <a:pt x="2399" y="965"/>
                        </a:cubicBezTo>
                        <a:cubicBezTo>
                          <a:pt x="2389" y="965"/>
                          <a:pt x="2379" y="967"/>
                          <a:pt x="2367" y="973"/>
                        </a:cubicBezTo>
                        <a:lnTo>
                          <a:pt x="2387" y="953"/>
                        </a:lnTo>
                        <a:cubicBezTo>
                          <a:pt x="2365" y="927"/>
                          <a:pt x="2344" y="918"/>
                          <a:pt x="2324" y="918"/>
                        </a:cubicBezTo>
                        <a:cubicBezTo>
                          <a:pt x="2283" y="918"/>
                          <a:pt x="2247" y="956"/>
                          <a:pt x="2207" y="963"/>
                        </a:cubicBezTo>
                        <a:cubicBezTo>
                          <a:pt x="2187" y="973"/>
                          <a:pt x="2177" y="993"/>
                          <a:pt x="2157" y="993"/>
                        </a:cubicBezTo>
                        <a:cubicBezTo>
                          <a:pt x="2137" y="993"/>
                          <a:pt x="2087" y="963"/>
                          <a:pt x="2056" y="963"/>
                        </a:cubicBezTo>
                        <a:cubicBezTo>
                          <a:pt x="2117" y="933"/>
                          <a:pt x="2247" y="742"/>
                          <a:pt x="2107" y="732"/>
                        </a:cubicBezTo>
                        <a:cubicBezTo>
                          <a:pt x="2127" y="702"/>
                          <a:pt x="2127" y="682"/>
                          <a:pt x="2157" y="652"/>
                        </a:cubicBezTo>
                        <a:cubicBezTo>
                          <a:pt x="2137" y="612"/>
                          <a:pt x="2087" y="602"/>
                          <a:pt x="2056" y="592"/>
                        </a:cubicBezTo>
                        <a:cubicBezTo>
                          <a:pt x="2077" y="542"/>
                          <a:pt x="2107" y="502"/>
                          <a:pt x="2127" y="461"/>
                        </a:cubicBezTo>
                        <a:lnTo>
                          <a:pt x="2127" y="451"/>
                        </a:lnTo>
                        <a:cubicBezTo>
                          <a:pt x="2107" y="471"/>
                          <a:pt x="2097" y="502"/>
                          <a:pt x="2066" y="522"/>
                        </a:cubicBezTo>
                        <a:cubicBezTo>
                          <a:pt x="2180" y="296"/>
                          <a:pt x="2069" y="84"/>
                          <a:pt x="1920" y="84"/>
                        </a:cubicBezTo>
                        <a:cubicBezTo>
                          <a:pt x="1857" y="84"/>
                          <a:pt x="1788" y="122"/>
                          <a:pt x="1725" y="211"/>
                        </a:cubicBezTo>
                        <a:cubicBezTo>
                          <a:pt x="1655" y="70"/>
                          <a:pt x="1685" y="171"/>
                          <a:pt x="1585" y="90"/>
                        </a:cubicBezTo>
                        <a:cubicBezTo>
                          <a:pt x="1575" y="70"/>
                          <a:pt x="1575" y="10"/>
                          <a:pt x="156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68" name="Google Shape;768;p17"/>
                  <p:cNvSpPr/>
                  <p:nvPr/>
                </p:nvSpPr>
                <p:spPr>
                  <a:xfrm>
                    <a:off x="1255200" y="4198531"/>
                    <a:ext cx="110282" cy="67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0" h="1683" extrusionOk="0">
                        <a:moveTo>
                          <a:pt x="1566" y="1"/>
                        </a:moveTo>
                        <a:cubicBezTo>
                          <a:pt x="1385" y="101"/>
                          <a:pt x="1124" y="61"/>
                          <a:pt x="1124" y="342"/>
                        </a:cubicBezTo>
                        <a:cubicBezTo>
                          <a:pt x="1104" y="332"/>
                          <a:pt x="1094" y="302"/>
                          <a:pt x="1074" y="302"/>
                        </a:cubicBezTo>
                        <a:cubicBezTo>
                          <a:pt x="793" y="432"/>
                          <a:pt x="683" y="502"/>
                          <a:pt x="643" y="843"/>
                        </a:cubicBezTo>
                        <a:cubicBezTo>
                          <a:pt x="581" y="725"/>
                          <a:pt x="478" y="671"/>
                          <a:pt x="380" y="671"/>
                        </a:cubicBezTo>
                        <a:cubicBezTo>
                          <a:pt x="238" y="671"/>
                          <a:pt x="108" y="784"/>
                          <a:pt x="131" y="974"/>
                        </a:cubicBezTo>
                        <a:cubicBezTo>
                          <a:pt x="111" y="954"/>
                          <a:pt x="81" y="914"/>
                          <a:pt x="61" y="894"/>
                        </a:cubicBezTo>
                        <a:cubicBezTo>
                          <a:pt x="61" y="954"/>
                          <a:pt x="1" y="1034"/>
                          <a:pt x="21" y="1134"/>
                        </a:cubicBezTo>
                        <a:lnTo>
                          <a:pt x="21" y="1124"/>
                        </a:lnTo>
                        <a:lnTo>
                          <a:pt x="21" y="1124"/>
                        </a:lnTo>
                        <a:cubicBezTo>
                          <a:pt x="31" y="1194"/>
                          <a:pt x="11" y="1255"/>
                          <a:pt x="21" y="1305"/>
                        </a:cubicBezTo>
                        <a:cubicBezTo>
                          <a:pt x="51" y="1385"/>
                          <a:pt x="71" y="1355"/>
                          <a:pt x="121" y="1415"/>
                        </a:cubicBezTo>
                        <a:cubicBezTo>
                          <a:pt x="161" y="1455"/>
                          <a:pt x="161" y="1515"/>
                          <a:pt x="222" y="1546"/>
                        </a:cubicBezTo>
                        <a:cubicBezTo>
                          <a:pt x="255" y="1560"/>
                          <a:pt x="298" y="1564"/>
                          <a:pt x="344" y="1564"/>
                        </a:cubicBezTo>
                        <a:cubicBezTo>
                          <a:pt x="394" y="1564"/>
                          <a:pt x="448" y="1560"/>
                          <a:pt x="497" y="1560"/>
                        </a:cubicBezTo>
                        <a:cubicBezTo>
                          <a:pt x="524" y="1560"/>
                          <a:pt x="550" y="1561"/>
                          <a:pt x="573" y="1566"/>
                        </a:cubicBezTo>
                        <a:cubicBezTo>
                          <a:pt x="842" y="1627"/>
                          <a:pt x="1164" y="1683"/>
                          <a:pt x="1462" y="1683"/>
                        </a:cubicBezTo>
                        <a:cubicBezTo>
                          <a:pt x="1553" y="1683"/>
                          <a:pt x="1642" y="1678"/>
                          <a:pt x="1726" y="1666"/>
                        </a:cubicBezTo>
                        <a:cubicBezTo>
                          <a:pt x="1806" y="1656"/>
                          <a:pt x="1877" y="1616"/>
                          <a:pt x="1947" y="1596"/>
                        </a:cubicBezTo>
                        <a:cubicBezTo>
                          <a:pt x="1964" y="1594"/>
                          <a:pt x="1981" y="1593"/>
                          <a:pt x="1998" y="1593"/>
                        </a:cubicBezTo>
                        <a:cubicBezTo>
                          <a:pt x="2071" y="1593"/>
                          <a:pt x="2143" y="1608"/>
                          <a:pt x="2208" y="1616"/>
                        </a:cubicBezTo>
                        <a:cubicBezTo>
                          <a:pt x="2229" y="1617"/>
                          <a:pt x="2250" y="1618"/>
                          <a:pt x="2271" y="1618"/>
                        </a:cubicBezTo>
                        <a:cubicBezTo>
                          <a:pt x="2430" y="1618"/>
                          <a:pt x="2551" y="1580"/>
                          <a:pt x="2649" y="1455"/>
                        </a:cubicBezTo>
                        <a:cubicBezTo>
                          <a:pt x="2689" y="1405"/>
                          <a:pt x="2749" y="1345"/>
                          <a:pt x="2739" y="1285"/>
                        </a:cubicBezTo>
                        <a:cubicBezTo>
                          <a:pt x="2730" y="1232"/>
                          <a:pt x="2709" y="1221"/>
                          <a:pt x="2682" y="1221"/>
                        </a:cubicBezTo>
                        <a:cubicBezTo>
                          <a:pt x="2660" y="1221"/>
                          <a:pt x="2635" y="1228"/>
                          <a:pt x="2608" y="1228"/>
                        </a:cubicBezTo>
                        <a:cubicBezTo>
                          <a:pt x="2599" y="1228"/>
                          <a:pt x="2589" y="1227"/>
                          <a:pt x="2579" y="1225"/>
                        </a:cubicBezTo>
                        <a:cubicBezTo>
                          <a:pt x="2603" y="1175"/>
                          <a:pt x="2567" y="1139"/>
                          <a:pt x="2526" y="1139"/>
                        </a:cubicBezTo>
                        <a:cubicBezTo>
                          <a:pt x="2517" y="1139"/>
                          <a:pt x="2507" y="1141"/>
                          <a:pt x="2498" y="1144"/>
                        </a:cubicBezTo>
                        <a:cubicBezTo>
                          <a:pt x="2468" y="1104"/>
                          <a:pt x="2458" y="1044"/>
                          <a:pt x="2468" y="994"/>
                        </a:cubicBezTo>
                        <a:cubicBezTo>
                          <a:pt x="2449" y="981"/>
                          <a:pt x="2434" y="968"/>
                          <a:pt x="2416" y="968"/>
                        </a:cubicBezTo>
                        <a:cubicBezTo>
                          <a:pt x="2405" y="968"/>
                          <a:pt x="2393" y="973"/>
                          <a:pt x="2378" y="984"/>
                        </a:cubicBezTo>
                        <a:lnTo>
                          <a:pt x="2388" y="954"/>
                        </a:lnTo>
                        <a:cubicBezTo>
                          <a:pt x="2369" y="928"/>
                          <a:pt x="2351" y="919"/>
                          <a:pt x="2333" y="919"/>
                        </a:cubicBezTo>
                        <a:cubicBezTo>
                          <a:pt x="2295" y="919"/>
                          <a:pt x="2258" y="960"/>
                          <a:pt x="2218" y="974"/>
                        </a:cubicBezTo>
                        <a:cubicBezTo>
                          <a:pt x="2198" y="974"/>
                          <a:pt x="2188" y="994"/>
                          <a:pt x="2167" y="994"/>
                        </a:cubicBezTo>
                        <a:cubicBezTo>
                          <a:pt x="2147" y="994"/>
                          <a:pt x="2097" y="964"/>
                          <a:pt x="2067" y="964"/>
                        </a:cubicBezTo>
                        <a:cubicBezTo>
                          <a:pt x="2127" y="934"/>
                          <a:pt x="2258" y="743"/>
                          <a:pt x="2117" y="733"/>
                        </a:cubicBezTo>
                        <a:cubicBezTo>
                          <a:pt x="2137" y="703"/>
                          <a:pt x="2137" y="683"/>
                          <a:pt x="2167" y="653"/>
                        </a:cubicBezTo>
                        <a:cubicBezTo>
                          <a:pt x="2147" y="613"/>
                          <a:pt x="2097" y="603"/>
                          <a:pt x="2057" y="593"/>
                        </a:cubicBezTo>
                        <a:cubicBezTo>
                          <a:pt x="2087" y="542"/>
                          <a:pt x="2107" y="502"/>
                          <a:pt x="2137" y="462"/>
                        </a:cubicBezTo>
                        <a:lnTo>
                          <a:pt x="2127" y="462"/>
                        </a:lnTo>
                        <a:cubicBezTo>
                          <a:pt x="2107" y="482"/>
                          <a:pt x="2107" y="512"/>
                          <a:pt x="2077" y="522"/>
                        </a:cubicBezTo>
                        <a:cubicBezTo>
                          <a:pt x="2189" y="298"/>
                          <a:pt x="2076" y="89"/>
                          <a:pt x="1930" y="89"/>
                        </a:cubicBezTo>
                        <a:cubicBezTo>
                          <a:pt x="1866" y="89"/>
                          <a:pt x="1797" y="128"/>
                          <a:pt x="1736" y="222"/>
                        </a:cubicBezTo>
                        <a:cubicBezTo>
                          <a:pt x="1656" y="71"/>
                          <a:pt x="1696" y="171"/>
                          <a:pt x="1586" y="91"/>
                        </a:cubicBezTo>
                        <a:cubicBezTo>
                          <a:pt x="1586" y="71"/>
                          <a:pt x="1586" y="21"/>
                          <a:pt x="156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69" name="Google Shape;769;p17"/>
                  <p:cNvSpPr/>
                  <p:nvPr/>
                </p:nvSpPr>
                <p:spPr>
                  <a:xfrm>
                    <a:off x="1510259" y="4187703"/>
                    <a:ext cx="70019" cy="44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6" h="1104" extrusionOk="0">
                        <a:moveTo>
                          <a:pt x="1555" y="0"/>
                        </a:moveTo>
                        <a:cubicBezTo>
                          <a:pt x="1364" y="90"/>
                          <a:pt x="1104" y="60"/>
                          <a:pt x="1104" y="341"/>
                        </a:cubicBezTo>
                        <a:cubicBezTo>
                          <a:pt x="1084" y="331"/>
                          <a:pt x="1073" y="301"/>
                          <a:pt x="1053" y="291"/>
                        </a:cubicBezTo>
                        <a:cubicBezTo>
                          <a:pt x="773" y="421"/>
                          <a:pt x="662" y="502"/>
                          <a:pt x="632" y="843"/>
                        </a:cubicBezTo>
                        <a:cubicBezTo>
                          <a:pt x="566" y="722"/>
                          <a:pt x="460" y="667"/>
                          <a:pt x="362" y="667"/>
                        </a:cubicBezTo>
                        <a:cubicBezTo>
                          <a:pt x="222" y="667"/>
                          <a:pt x="97" y="779"/>
                          <a:pt x="121" y="973"/>
                        </a:cubicBezTo>
                        <a:cubicBezTo>
                          <a:pt x="91" y="943"/>
                          <a:pt x="60" y="913"/>
                          <a:pt x="40" y="883"/>
                        </a:cubicBezTo>
                        <a:cubicBezTo>
                          <a:pt x="40" y="943"/>
                          <a:pt x="0" y="1013"/>
                          <a:pt x="0" y="1103"/>
                        </a:cubicBezTo>
                        <a:cubicBezTo>
                          <a:pt x="20" y="1073"/>
                          <a:pt x="50" y="1043"/>
                          <a:pt x="80" y="1023"/>
                        </a:cubicBezTo>
                        <a:cubicBezTo>
                          <a:pt x="103" y="1012"/>
                          <a:pt x="122" y="1007"/>
                          <a:pt x="138" y="1007"/>
                        </a:cubicBezTo>
                        <a:cubicBezTo>
                          <a:pt x="208" y="1007"/>
                          <a:pt x="232" y="1093"/>
                          <a:pt x="321" y="1093"/>
                        </a:cubicBezTo>
                        <a:cubicBezTo>
                          <a:pt x="321" y="993"/>
                          <a:pt x="331" y="933"/>
                          <a:pt x="422" y="893"/>
                        </a:cubicBezTo>
                        <a:cubicBezTo>
                          <a:pt x="432" y="893"/>
                          <a:pt x="452" y="913"/>
                          <a:pt x="472" y="913"/>
                        </a:cubicBezTo>
                        <a:cubicBezTo>
                          <a:pt x="499" y="904"/>
                          <a:pt x="526" y="861"/>
                          <a:pt x="554" y="861"/>
                        </a:cubicBezTo>
                        <a:cubicBezTo>
                          <a:pt x="557" y="861"/>
                          <a:pt x="559" y="862"/>
                          <a:pt x="562" y="863"/>
                        </a:cubicBezTo>
                        <a:cubicBezTo>
                          <a:pt x="599" y="863"/>
                          <a:pt x="593" y="924"/>
                          <a:pt x="633" y="924"/>
                        </a:cubicBezTo>
                        <a:cubicBezTo>
                          <a:pt x="636" y="924"/>
                          <a:pt x="639" y="923"/>
                          <a:pt x="642" y="923"/>
                        </a:cubicBezTo>
                        <a:cubicBezTo>
                          <a:pt x="682" y="913"/>
                          <a:pt x="672" y="802"/>
                          <a:pt x="692" y="762"/>
                        </a:cubicBezTo>
                        <a:cubicBezTo>
                          <a:pt x="742" y="672"/>
                          <a:pt x="853" y="652"/>
                          <a:pt x="923" y="612"/>
                        </a:cubicBezTo>
                        <a:cubicBezTo>
                          <a:pt x="973" y="592"/>
                          <a:pt x="1003" y="542"/>
                          <a:pt x="1073" y="522"/>
                        </a:cubicBezTo>
                        <a:cubicBezTo>
                          <a:pt x="1174" y="502"/>
                          <a:pt x="1174" y="532"/>
                          <a:pt x="1244" y="421"/>
                        </a:cubicBezTo>
                        <a:cubicBezTo>
                          <a:pt x="1267" y="375"/>
                          <a:pt x="1255" y="328"/>
                          <a:pt x="1299" y="328"/>
                        </a:cubicBezTo>
                        <a:cubicBezTo>
                          <a:pt x="1312" y="328"/>
                          <a:pt x="1329" y="332"/>
                          <a:pt x="1354" y="341"/>
                        </a:cubicBezTo>
                        <a:cubicBezTo>
                          <a:pt x="1330" y="242"/>
                          <a:pt x="1386" y="157"/>
                          <a:pt x="1479" y="157"/>
                        </a:cubicBezTo>
                        <a:cubicBezTo>
                          <a:pt x="1499" y="157"/>
                          <a:pt x="1521" y="161"/>
                          <a:pt x="1545" y="171"/>
                        </a:cubicBezTo>
                        <a:cubicBezTo>
                          <a:pt x="1575" y="181"/>
                          <a:pt x="1595" y="221"/>
                          <a:pt x="1635" y="231"/>
                        </a:cubicBezTo>
                        <a:cubicBezTo>
                          <a:pt x="1639" y="233"/>
                          <a:pt x="1645" y="234"/>
                          <a:pt x="1652" y="234"/>
                        </a:cubicBezTo>
                        <a:cubicBezTo>
                          <a:pt x="1669" y="234"/>
                          <a:pt x="1695" y="228"/>
                          <a:pt x="1719" y="228"/>
                        </a:cubicBezTo>
                        <a:cubicBezTo>
                          <a:pt x="1728" y="228"/>
                          <a:pt x="1737" y="229"/>
                          <a:pt x="1746" y="231"/>
                        </a:cubicBezTo>
                        <a:lnTo>
                          <a:pt x="1736" y="191"/>
                        </a:lnTo>
                        <a:lnTo>
                          <a:pt x="1715" y="211"/>
                        </a:lnTo>
                        <a:cubicBezTo>
                          <a:pt x="1645" y="70"/>
                          <a:pt x="1675" y="171"/>
                          <a:pt x="1575" y="90"/>
                        </a:cubicBezTo>
                        <a:cubicBezTo>
                          <a:pt x="1565" y="70"/>
                          <a:pt x="1565" y="10"/>
                          <a:pt x="155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770" name="Google Shape;770;p17"/>
                <p:cNvGrpSpPr/>
                <p:nvPr/>
              </p:nvGrpSpPr>
              <p:grpSpPr>
                <a:xfrm rot="-575426">
                  <a:off x="4977464" y="4241675"/>
                  <a:ext cx="824216" cy="233743"/>
                  <a:chOff x="2436564" y="2774658"/>
                  <a:chExt cx="737475" cy="209143"/>
                </a:xfrm>
              </p:grpSpPr>
              <p:sp>
                <p:nvSpPr>
                  <p:cNvPr id="771" name="Google Shape;771;p17"/>
                  <p:cNvSpPr/>
                  <p:nvPr/>
                </p:nvSpPr>
                <p:spPr>
                  <a:xfrm>
                    <a:off x="2436564" y="2775028"/>
                    <a:ext cx="534606" cy="2087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31" h="5206" extrusionOk="0">
                        <a:moveTo>
                          <a:pt x="2434" y="1"/>
                        </a:moveTo>
                        <a:cubicBezTo>
                          <a:pt x="2405" y="1"/>
                          <a:pt x="2376" y="4"/>
                          <a:pt x="2348" y="10"/>
                        </a:cubicBezTo>
                        <a:cubicBezTo>
                          <a:pt x="2057" y="60"/>
                          <a:pt x="2167" y="582"/>
                          <a:pt x="1976" y="812"/>
                        </a:cubicBezTo>
                        <a:cubicBezTo>
                          <a:pt x="1916" y="882"/>
                          <a:pt x="1836" y="933"/>
                          <a:pt x="1776" y="1003"/>
                        </a:cubicBezTo>
                        <a:cubicBezTo>
                          <a:pt x="1585" y="1234"/>
                          <a:pt x="1716" y="1565"/>
                          <a:pt x="1776" y="1855"/>
                        </a:cubicBezTo>
                        <a:cubicBezTo>
                          <a:pt x="1836" y="2176"/>
                          <a:pt x="1826" y="2688"/>
                          <a:pt x="1525" y="2808"/>
                        </a:cubicBezTo>
                        <a:cubicBezTo>
                          <a:pt x="1514" y="2813"/>
                          <a:pt x="1503" y="2815"/>
                          <a:pt x="1494" y="2815"/>
                        </a:cubicBezTo>
                        <a:cubicBezTo>
                          <a:pt x="1391" y="2815"/>
                          <a:pt x="1372" y="2586"/>
                          <a:pt x="1345" y="2467"/>
                        </a:cubicBezTo>
                        <a:cubicBezTo>
                          <a:pt x="1300" y="2164"/>
                          <a:pt x="1136" y="1575"/>
                          <a:pt x="896" y="1575"/>
                        </a:cubicBezTo>
                        <a:cubicBezTo>
                          <a:pt x="866" y="1575"/>
                          <a:pt x="835" y="1585"/>
                          <a:pt x="803" y="1605"/>
                        </a:cubicBezTo>
                        <a:cubicBezTo>
                          <a:pt x="729" y="1660"/>
                          <a:pt x="801" y="1880"/>
                          <a:pt x="732" y="1880"/>
                        </a:cubicBezTo>
                        <a:cubicBezTo>
                          <a:pt x="726" y="1880"/>
                          <a:pt x="720" y="1878"/>
                          <a:pt x="713" y="1875"/>
                        </a:cubicBezTo>
                        <a:cubicBezTo>
                          <a:pt x="562" y="1810"/>
                          <a:pt x="614" y="1409"/>
                          <a:pt x="481" y="1409"/>
                        </a:cubicBezTo>
                        <a:cubicBezTo>
                          <a:pt x="472" y="1409"/>
                          <a:pt x="462" y="1410"/>
                          <a:pt x="452" y="1414"/>
                        </a:cubicBezTo>
                        <a:cubicBezTo>
                          <a:pt x="101" y="1544"/>
                          <a:pt x="171" y="2066"/>
                          <a:pt x="91" y="2417"/>
                        </a:cubicBezTo>
                        <a:cubicBezTo>
                          <a:pt x="0" y="2818"/>
                          <a:pt x="121" y="3370"/>
                          <a:pt x="191" y="3771"/>
                        </a:cubicBezTo>
                        <a:cubicBezTo>
                          <a:pt x="221" y="3952"/>
                          <a:pt x="261" y="4132"/>
                          <a:pt x="372" y="4273"/>
                        </a:cubicBezTo>
                        <a:cubicBezTo>
                          <a:pt x="558" y="4505"/>
                          <a:pt x="864" y="4552"/>
                          <a:pt x="1174" y="4552"/>
                        </a:cubicBezTo>
                        <a:cubicBezTo>
                          <a:pt x="1265" y="4552"/>
                          <a:pt x="1356" y="4548"/>
                          <a:pt x="1445" y="4544"/>
                        </a:cubicBezTo>
                        <a:cubicBezTo>
                          <a:pt x="1561" y="4539"/>
                          <a:pt x="1678" y="4536"/>
                          <a:pt x="1795" y="4536"/>
                        </a:cubicBezTo>
                        <a:cubicBezTo>
                          <a:pt x="2613" y="4536"/>
                          <a:pt x="3432" y="4659"/>
                          <a:pt x="4213" y="4905"/>
                        </a:cubicBezTo>
                        <a:cubicBezTo>
                          <a:pt x="4645" y="5035"/>
                          <a:pt x="5066" y="5206"/>
                          <a:pt x="5507" y="5206"/>
                        </a:cubicBezTo>
                        <a:cubicBezTo>
                          <a:pt x="5828" y="5206"/>
                          <a:pt x="6149" y="5105"/>
                          <a:pt x="6460" y="5025"/>
                        </a:cubicBezTo>
                        <a:cubicBezTo>
                          <a:pt x="7566" y="4728"/>
                          <a:pt x="8715" y="4502"/>
                          <a:pt x="9854" y="4502"/>
                        </a:cubicBezTo>
                        <a:cubicBezTo>
                          <a:pt x="10368" y="4502"/>
                          <a:pt x="10880" y="4548"/>
                          <a:pt x="11385" y="4654"/>
                        </a:cubicBezTo>
                        <a:cubicBezTo>
                          <a:pt x="11686" y="4717"/>
                          <a:pt x="11993" y="4806"/>
                          <a:pt x="12301" y="4806"/>
                        </a:cubicBezTo>
                        <a:cubicBezTo>
                          <a:pt x="12383" y="4806"/>
                          <a:pt x="12466" y="4799"/>
                          <a:pt x="12549" y="4784"/>
                        </a:cubicBezTo>
                        <a:cubicBezTo>
                          <a:pt x="12940" y="4724"/>
                          <a:pt x="13331" y="4403"/>
                          <a:pt x="13321" y="3992"/>
                        </a:cubicBezTo>
                        <a:cubicBezTo>
                          <a:pt x="13311" y="3711"/>
                          <a:pt x="13120" y="3470"/>
                          <a:pt x="12960" y="3230"/>
                        </a:cubicBezTo>
                        <a:cubicBezTo>
                          <a:pt x="12809" y="2989"/>
                          <a:pt x="12900" y="2708"/>
                          <a:pt x="12850" y="2427"/>
                        </a:cubicBezTo>
                        <a:cubicBezTo>
                          <a:pt x="12789" y="2046"/>
                          <a:pt x="12739" y="1635"/>
                          <a:pt x="12438" y="1384"/>
                        </a:cubicBezTo>
                        <a:cubicBezTo>
                          <a:pt x="12338" y="1304"/>
                          <a:pt x="12188" y="1354"/>
                          <a:pt x="12097" y="1254"/>
                        </a:cubicBezTo>
                        <a:cubicBezTo>
                          <a:pt x="12007" y="1153"/>
                          <a:pt x="11937" y="1043"/>
                          <a:pt x="11816" y="983"/>
                        </a:cubicBezTo>
                        <a:cubicBezTo>
                          <a:pt x="11798" y="975"/>
                          <a:pt x="11780" y="972"/>
                          <a:pt x="11764" y="972"/>
                        </a:cubicBezTo>
                        <a:cubicBezTo>
                          <a:pt x="11676" y="972"/>
                          <a:pt x="11617" y="1072"/>
                          <a:pt x="11515" y="1123"/>
                        </a:cubicBezTo>
                        <a:cubicBezTo>
                          <a:pt x="11508" y="1128"/>
                          <a:pt x="11501" y="1130"/>
                          <a:pt x="11494" y="1130"/>
                        </a:cubicBezTo>
                        <a:cubicBezTo>
                          <a:pt x="11429" y="1130"/>
                          <a:pt x="11371" y="966"/>
                          <a:pt x="11307" y="966"/>
                        </a:cubicBezTo>
                        <a:cubicBezTo>
                          <a:pt x="11299" y="966"/>
                          <a:pt x="11292" y="968"/>
                          <a:pt x="11285" y="973"/>
                        </a:cubicBezTo>
                        <a:cubicBezTo>
                          <a:pt x="11154" y="1063"/>
                          <a:pt x="11184" y="1294"/>
                          <a:pt x="11044" y="1314"/>
                        </a:cubicBezTo>
                        <a:cubicBezTo>
                          <a:pt x="11036" y="1315"/>
                          <a:pt x="11029" y="1315"/>
                          <a:pt x="11021" y="1315"/>
                        </a:cubicBezTo>
                        <a:cubicBezTo>
                          <a:pt x="10887" y="1315"/>
                          <a:pt x="10827" y="1149"/>
                          <a:pt x="10713" y="1063"/>
                        </a:cubicBezTo>
                        <a:cubicBezTo>
                          <a:pt x="10708" y="1061"/>
                          <a:pt x="10704" y="1060"/>
                          <a:pt x="10699" y="1060"/>
                        </a:cubicBezTo>
                        <a:cubicBezTo>
                          <a:pt x="10661" y="1060"/>
                          <a:pt x="10619" y="1113"/>
                          <a:pt x="10585" y="1113"/>
                        </a:cubicBezTo>
                        <a:cubicBezTo>
                          <a:pt x="10577" y="1113"/>
                          <a:pt x="10569" y="1110"/>
                          <a:pt x="10563" y="1103"/>
                        </a:cubicBezTo>
                        <a:cubicBezTo>
                          <a:pt x="10502" y="1063"/>
                          <a:pt x="10603" y="933"/>
                          <a:pt x="10543" y="893"/>
                        </a:cubicBezTo>
                        <a:cubicBezTo>
                          <a:pt x="10511" y="868"/>
                          <a:pt x="10479" y="857"/>
                          <a:pt x="10448" y="857"/>
                        </a:cubicBezTo>
                        <a:cubicBezTo>
                          <a:pt x="10249" y="857"/>
                          <a:pt x="10064" y="1303"/>
                          <a:pt x="10081" y="1555"/>
                        </a:cubicBezTo>
                        <a:cubicBezTo>
                          <a:pt x="10091" y="1735"/>
                          <a:pt x="10171" y="1906"/>
                          <a:pt x="10161" y="2076"/>
                        </a:cubicBezTo>
                        <a:cubicBezTo>
                          <a:pt x="10154" y="2217"/>
                          <a:pt x="9999" y="2407"/>
                          <a:pt x="9893" y="2407"/>
                        </a:cubicBezTo>
                        <a:cubicBezTo>
                          <a:pt x="9864" y="2407"/>
                          <a:pt x="9838" y="2392"/>
                          <a:pt x="9820" y="2357"/>
                        </a:cubicBezTo>
                        <a:cubicBezTo>
                          <a:pt x="9650" y="2026"/>
                          <a:pt x="9921" y="1524"/>
                          <a:pt x="9650" y="1264"/>
                        </a:cubicBezTo>
                        <a:cubicBezTo>
                          <a:pt x="9642" y="1257"/>
                          <a:pt x="9635" y="1254"/>
                          <a:pt x="9628" y="1254"/>
                        </a:cubicBezTo>
                        <a:cubicBezTo>
                          <a:pt x="9567" y="1254"/>
                          <a:pt x="9542" y="1505"/>
                          <a:pt x="9458" y="1505"/>
                        </a:cubicBezTo>
                        <a:cubicBezTo>
                          <a:pt x="9455" y="1505"/>
                          <a:pt x="9452" y="1505"/>
                          <a:pt x="9449" y="1504"/>
                        </a:cubicBezTo>
                        <a:cubicBezTo>
                          <a:pt x="9259" y="1474"/>
                          <a:pt x="9509" y="1113"/>
                          <a:pt x="9479" y="923"/>
                        </a:cubicBezTo>
                        <a:cubicBezTo>
                          <a:pt x="9474" y="900"/>
                          <a:pt x="9462" y="890"/>
                          <a:pt x="9446" y="890"/>
                        </a:cubicBezTo>
                        <a:cubicBezTo>
                          <a:pt x="9400" y="890"/>
                          <a:pt x="9321" y="973"/>
                          <a:pt x="9299" y="1033"/>
                        </a:cubicBezTo>
                        <a:cubicBezTo>
                          <a:pt x="9208" y="1304"/>
                          <a:pt x="9128" y="1565"/>
                          <a:pt x="9048" y="1825"/>
                        </a:cubicBezTo>
                        <a:cubicBezTo>
                          <a:pt x="9018" y="1916"/>
                          <a:pt x="8988" y="2006"/>
                          <a:pt x="8998" y="2106"/>
                        </a:cubicBezTo>
                        <a:cubicBezTo>
                          <a:pt x="9008" y="2186"/>
                          <a:pt x="9048" y="2257"/>
                          <a:pt x="9058" y="2337"/>
                        </a:cubicBezTo>
                        <a:cubicBezTo>
                          <a:pt x="9090" y="2523"/>
                          <a:pt x="8881" y="2801"/>
                          <a:pt x="8730" y="2801"/>
                        </a:cubicBezTo>
                        <a:cubicBezTo>
                          <a:pt x="8694" y="2801"/>
                          <a:pt x="8662" y="2785"/>
                          <a:pt x="8637" y="2748"/>
                        </a:cubicBezTo>
                        <a:cubicBezTo>
                          <a:pt x="8466" y="2497"/>
                          <a:pt x="8346" y="2257"/>
                          <a:pt x="8276" y="1956"/>
                        </a:cubicBezTo>
                        <a:cubicBezTo>
                          <a:pt x="8235" y="1755"/>
                          <a:pt x="8486" y="1444"/>
                          <a:pt x="8296" y="1374"/>
                        </a:cubicBezTo>
                        <a:cubicBezTo>
                          <a:pt x="8284" y="1368"/>
                          <a:pt x="8271" y="1366"/>
                          <a:pt x="8258" y="1366"/>
                        </a:cubicBezTo>
                        <a:cubicBezTo>
                          <a:pt x="8180" y="1366"/>
                          <a:pt x="8073" y="1448"/>
                          <a:pt x="8006" y="1448"/>
                        </a:cubicBezTo>
                        <a:cubicBezTo>
                          <a:pt x="7984" y="1448"/>
                          <a:pt x="7966" y="1439"/>
                          <a:pt x="7955" y="1414"/>
                        </a:cubicBezTo>
                        <a:cubicBezTo>
                          <a:pt x="7884" y="1244"/>
                          <a:pt x="8266" y="1053"/>
                          <a:pt x="8165" y="903"/>
                        </a:cubicBezTo>
                        <a:cubicBezTo>
                          <a:pt x="8123" y="839"/>
                          <a:pt x="8040" y="805"/>
                          <a:pt x="7963" y="805"/>
                        </a:cubicBezTo>
                        <a:cubicBezTo>
                          <a:pt x="7931" y="805"/>
                          <a:pt x="7901" y="811"/>
                          <a:pt x="7874" y="822"/>
                        </a:cubicBezTo>
                        <a:cubicBezTo>
                          <a:pt x="7814" y="842"/>
                          <a:pt x="7834" y="963"/>
                          <a:pt x="7774" y="993"/>
                        </a:cubicBezTo>
                        <a:cubicBezTo>
                          <a:pt x="7767" y="996"/>
                          <a:pt x="7759" y="998"/>
                          <a:pt x="7752" y="998"/>
                        </a:cubicBezTo>
                        <a:cubicBezTo>
                          <a:pt x="7702" y="998"/>
                          <a:pt x="7648" y="930"/>
                          <a:pt x="7599" y="930"/>
                        </a:cubicBezTo>
                        <a:cubicBezTo>
                          <a:pt x="7594" y="930"/>
                          <a:pt x="7589" y="931"/>
                          <a:pt x="7584" y="933"/>
                        </a:cubicBezTo>
                        <a:cubicBezTo>
                          <a:pt x="7463" y="993"/>
                          <a:pt x="7513" y="1213"/>
                          <a:pt x="7423" y="1314"/>
                        </a:cubicBezTo>
                        <a:cubicBezTo>
                          <a:pt x="7303" y="1464"/>
                          <a:pt x="7293" y="1655"/>
                          <a:pt x="7162" y="1785"/>
                        </a:cubicBezTo>
                        <a:cubicBezTo>
                          <a:pt x="7152" y="1797"/>
                          <a:pt x="7140" y="1802"/>
                          <a:pt x="7126" y="1802"/>
                        </a:cubicBezTo>
                        <a:cubicBezTo>
                          <a:pt x="7082" y="1802"/>
                          <a:pt x="7023" y="1759"/>
                          <a:pt x="6983" y="1759"/>
                        </a:cubicBezTo>
                        <a:cubicBezTo>
                          <a:pt x="6970" y="1759"/>
                          <a:pt x="6959" y="1763"/>
                          <a:pt x="6952" y="1775"/>
                        </a:cubicBezTo>
                        <a:cubicBezTo>
                          <a:pt x="6811" y="1956"/>
                          <a:pt x="7303" y="2397"/>
                          <a:pt x="7082" y="2447"/>
                        </a:cubicBezTo>
                        <a:cubicBezTo>
                          <a:pt x="7081" y="2447"/>
                          <a:pt x="7079" y="2448"/>
                          <a:pt x="7078" y="2448"/>
                        </a:cubicBezTo>
                        <a:cubicBezTo>
                          <a:pt x="7025" y="2448"/>
                          <a:pt x="7081" y="2257"/>
                          <a:pt x="7022" y="2257"/>
                        </a:cubicBezTo>
                        <a:cubicBezTo>
                          <a:pt x="6791" y="2277"/>
                          <a:pt x="7072" y="2959"/>
                          <a:pt x="6841" y="2959"/>
                        </a:cubicBezTo>
                        <a:cubicBezTo>
                          <a:pt x="6420" y="2949"/>
                          <a:pt x="6560" y="2146"/>
                          <a:pt x="6300" y="1815"/>
                        </a:cubicBezTo>
                        <a:cubicBezTo>
                          <a:pt x="6229" y="1725"/>
                          <a:pt x="6159" y="1645"/>
                          <a:pt x="6109" y="1555"/>
                        </a:cubicBezTo>
                        <a:cubicBezTo>
                          <a:pt x="5938" y="1274"/>
                          <a:pt x="6229" y="722"/>
                          <a:pt x="5928" y="592"/>
                        </a:cubicBezTo>
                        <a:cubicBezTo>
                          <a:pt x="5917" y="586"/>
                          <a:pt x="5906" y="584"/>
                          <a:pt x="5895" y="584"/>
                        </a:cubicBezTo>
                        <a:cubicBezTo>
                          <a:pt x="5759" y="584"/>
                          <a:pt x="5687" y="1001"/>
                          <a:pt x="5550" y="1001"/>
                        </a:cubicBezTo>
                        <a:cubicBezTo>
                          <a:pt x="5540" y="1001"/>
                          <a:pt x="5529" y="998"/>
                          <a:pt x="5517" y="993"/>
                        </a:cubicBezTo>
                        <a:cubicBezTo>
                          <a:pt x="5417" y="943"/>
                          <a:pt x="5628" y="682"/>
                          <a:pt x="5517" y="652"/>
                        </a:cubicBezTo>
                        <a:cubicBezTo>
                          <a:pt x="5509" y="650"/>
                          <a:pt x="5502" y="649"/>
                          <a:pt x="5495" y="649"/>
                        </a:cubicBezTo>
                        <a:cubicBezTo>
                          <a:pt x="5349" y="649"/>
                          <a:pt x="5479" y="1145"/>
                          <a:pt x="5307" y="1183"/>
                        </a:cubicBezTo>
                        <a:cubicBezTo>
                          <a:pt x="5303" y="1184"/>
                          <a:pt x="5300" y="1184"/>
                          <a:pt x="5297" y="1184"/>
                        </a:cubicBezTo>
                        <a:cubicBezTo>
                          <a:pt x="5200" y="1184"/>
                          <a:pt x="5253" y="892"/>
                          <a:pt x="5146" y="862"/>
                        </a:cubicBezTo>
                        <a:cubicBezTo>
                          <a:pt x="5142" y="862"/>
                          <a:pt x="5139" y="861"/>
                          <a:pt x="5135" y="861"/>
                        </a:cubicBezTo>
                        <a:cubicBezTo>
                          <a:pt x="5066" y="861"/>
                          <a:pt x="5043" y="1043"/>
                          <a:pt x="4971" y="1043"/>
                        </a:cubicBezTo>
                        <a:cubicBezTo>
                          <a:pt x="4969" y="1043"/>
                          <a:pt x="4967" y="1043"/>
                          <a:pt x="4966" y="1043"/>
                        </a:cubicBezTo>
                        <a:cubicBezTo>
                          <a:pt x="4765" y="1023"/>
                          <a:pt x="4986" y="551"/>
                          <a:pt x="4815" y="451"/>
                        </a:cubicBezTo>
                        <a:cubicBezTo>
                          <a:pt x="4805" y="446"/>
                          <a:pt x="4796" y="444"/>
                          <a:pt x="4788" y="444"/>
                        </a:cubicBezTo>
                        <a:cubicBezTo>
                          <a:pt x="4685" y="444"/>
                          <a:pt x="4656" y="794"/>
                          <a:pt x="4529" y="794"/>
                        </a:cubicBezTo>
                        <a:cubicBezTo>
                          <a:pt x="4524" y="794"/>
                          <a:pt x="4519" y="793"/>
                          <a:pt x="4514" y="792"/>
                        </a:cubicBezTo>
                        <a:cubicBezTo>
                          <a:pt x="4354" y="762"/>
                          <a:pt x="4564" y="321"/>
                          <a:pt x="4404" y="301"/>
                        </a:cubicBezTo>
                        <a:cubicBezTo>
                          <a:pt x="4391" y="299"/>
                          <a:pt x="4379" y="298"/>
                          <a:pt x="4367" y="298"/>
                        </a:cubicBezTo>
                        <a:cubicBezTo>
                          <a:pt x="4058" y="298"/>
                          <a:pt x="3990" y="905"/>
                          <a:pt x="3932" y="1234"/>
                        </a:cubicBezTo>
                        <a:cubicBezTo>
                          <a:pt x="3902" y="1414"/>
                          <a:pt x="4093" y="1705"/>
                          <a:pt x="3922" y="1795"/>
                        </a:cubicBezTo>
                        <a:cubicBezTo>
                          <a:pt x="3913" y="1800"/>
                          <a:pt x="3904" y="1802"/>
                          <a:pt x="3895" y="1802"/>
                        </a:cubicBezTo>
                        <a:cubicBezTo>
                          <a:pt x="3812" y="1802"/>
                          <a:pt x="3710" y="1649"/>
                          <a:pt x="3637" y="1649"/>
                        </a:cubicBezTo>
                        <a:cubicBezTo>
                          <a:pt x="3624" y="1649"/>
                          <a:pt x="3612" y="1654"/>
                          <a:pt x="3601" y="1665"/>
                        </a:cubicBezTo>
                        <a:cubicBezTo>
                          <a:pt x="3511" y="1755"/>
                          <a:pt x="3652" y="1926"/>
                          <a:pt x="3652" y="2056"/>
                        </a:cubicBezTo>
                        <a:cubicBezTo>
                          <a:pt x="3642" y="2195"/>
                          <a:pt x="3495" y="2309"/>
                          <a:pt x="3362" y="2309"/>
                        </a:cubicBezTo>
                        <a:cubicBezTo>
                          <a:pt x="3351" y="2309"/>
                          <a:pt x="3341" y="2308"/>
                          <a:pt x="3331" y="2307"/>
                        </a:cubicBezTo>
                        <a:cubicBezTo>
                          <a:pt x="3240" y="2287"/>
                          <a:pt x="3240" y="2166"/>
                          <a:pt x="3220" y="2076"/>
                        </a:cubicBezTo>
                        <a:cubicBezTo>
                          <a:pt x="3206" y="2039"/>
                          <a:pt x="3149" y="2030"/>
                          <a:pt x="3100" y="2030"/>
                        </a:cubicBezTo>
                        <a:lnTo>
                          <a:pt x="3100" y="2030"/>
                        </a:lnTo>
                        <a:cubicBezTo>
                          <a:pt x="3422" y="1949"/>
                          <a:pt x="2909" y="1137"/>
                          <a:pt x="2689" y="792"/>
                        </a:cubicBezTo>
                        <a:cubicBezTo>
                          <a:pt x="2659" y="732"/>
                          <a:pt x="2618" y="682"/>
                          <a:pt x="2618" y="622"/>
                        </a:cubicBezTo>
                        <a:cubicBezTo>
                          <a:pt x="2598" y="431"/>
                          <a:pt x="2909" y="220"/>
                          <a:pt x="2769" y="110"/>
                        </a:cubicBezTo>
                        <a:cubicBezTo>
                          <a:pt x="2673" y="46"/>
                          <a:pt x="2551" y="1"/>
                          <a:pt x="2434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72" name="Google Shape;772;p17"/>
                  <p:cNvSpPr/>
                  <p:nvPr/>
                </p:nvSpPr>
                <p:spPr>
                  <a:xfrm rot="-293525">
                    <a:off x="2946011" y="2783857"/>
                    <a:ext cx="222094" cy="148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38" h="3707" extrusionOk="0">
                        <a:moveTo>
                          <a:pt x="635" y="0"/>
                        </a:moveTo>
                        <a:cubicBezTo>
                          <a:pt x="628" y="0"/>
                          <a:pt x="620" y="1"/>
                          <a:pt x="613" y="2"/>
                        </a:cubicBezTo>
                        <a:cubicBezTo>
                          <a:pt x="522" y="12"/>
                          <a:pt x="492" y="122"/>
                          <a:pt x="492" y="213"/>
                        </a:cubicBezTo>
                        <a:cubicBezTo>
                          <a:pt x="472" y="564"/>
                          <a:pt x="452" y="915"/>
                          <a:pt x="422" y="1266"/>
                        </a:cubicBezTo>
                        <a:cubicBezTo>
                          <a:pt x="392" y="1577"/>
                          <a:pt x="272" y="1687"/>
                          <a:pt x="141" y="1928"/>
                        </a:cubicBezTo>
                        <a:cubicBezTo>
                          <a:pt x="1" y="2169"/>
                          <a:pt x="41" y="2500"/>
                          <a:pt x="51" y="2770"/>
                        </a:cubicBezTo>
                        <a:cubicBezTo>
                          <a:pt x="61" y="3041"/>
                          <a:pt x="111" y="3352"/>
                          <a:pt x="342" y="3472"/>
                        </a:cubicBezTo>
                        <a:cubicBezTo>
                          <a:pt x="414" y="3512"/>
                          <a:pt x="491" y="3527"/>
                          <a:pt x="571" y="3527"/>
                        </a:cubicBezTo>
                        <a:cubicBezTo>
                          <a:pt x="733" y="3527"/>
                          <a:pt x="906" y="3466"/>
                          <a:pt x="1074" y="3432"/>
                        </a:cubicBezTo>
                        <a:cubicBezTo>
                          <a:pt x="1155" y="3417"/>
                          <a:pt x="1238" y="3411"/>
                          <a:pt x="1322" y="3411"/>
                        </a:cubicBezTo>
                        <a:cubicBezTo>
                          <a:pt x="1518" y="3411"/>
                          <a:pt x="1720" y="3444"/>
                          <a:pt x="1917" y="3472"/>
                        </a:cubicBezTo>
                        <a:cubicBezTo>
                          <a:pt x="2952" y="3633"/>
                          <a:pt x="4004" y="3707"/>
                          <a:pt x="5058" y="3707"/>
                        </a:cubicBezTo>
                        <a:cubicBezTo>
                          <a:pt x="5188" y="3707"/>
                          <a:pt x="5317" y="3705"/>
                          <a:pt x="5447" y="3703"/>
                        </a:cubicBezTo>
                        <a:lnTo>
                          <a:pt x="5538" y="2359"/>
                        </a:lnTo>
                        <a:cubicBezTo>
                          <a:pt x="5451" y="2330"/>
                          <a:pt x="5355" y="1996"/>
                          <a:pt x="5268" y="1996"/>
                        </a:cubicBezTo>
                        <a:cubicBezTo>
                          <a:pt x="5264" y="1996"/>
                          <a:pt x="5260" y="1997"/>
                          <a:pt x="5257" y="1998"/>
                        </a:cubicBezTo>
                        <a:cubicBezTo>
                          <a:pt x="5249" y="2000"/>
                          <a:pt x="5242" y="2002"/>
                          <a:pt x="5234" y="2002"/>
                        </a:cubicBezTo>
                        <a:cubicBezTo>
                          <a:pt x="5164" y="2002"/>
                          <a:pt x="5079" y="1916"/>
                          <a:pt x="5023" y="1916"/>
                        </a:cubicBezTo>
                        <a:cubicBezTo>
                          <a:pt x="5008" y="1916"/>
                          <a:pt x="4996" y="1922"/>
                          <a:pt x="4986" y="1938"/>
                        </a:cubicBezTo>
                        <a:cubicBezTo>
                          <a:pt x="4943" y="2006"/>
                          <a:pt x="4871" y="2075"/>
                          <a:pt x="4801" y="2075"/>
                        </a:cubicBezTo>
                        <a:cubicBezTo>
                          <a:pt x="4789" y="2075"/>
                          <a:pt x="4777" y="2073"/>
                          <a:pt x="4765" y="2068"/>
                        </a:cubicBezTo>
                        <a:cubicBezTo>
                          <a:pt x="4666" y="2032"/>
                          <a:pt x="4632" y="1819"/>
                          <a:pt x="4561" y="1819"/>
                        </a:cubicBezTo>
                        <a:cubicBezTo>
                          <a:pt x="4553" y="1819"/>
                          <a:pt x="4544" y="1821"/>
                          <a:pt x="4535" y="1827"/>
                        </a:cubicBezTo>
                        <a:cubicBezTo>
                          <a:pt x="4474" y="1864"/>
                          <a:pt x="4409" y="1897"/>
                          <a:pt x="4354" y="1897"/>
                        </a:cubicBezTo>
                        <a:cubicBezTo>
                          <a:pt x="4319" y="1897"/>
                          <a:pt x="4287" y="1883"/>
                          <a:pt x="4264" y="1848"/>
                        </a:cubicBezTo>
                        <a:cubicBezTo>
                          <a:pt x="4194" y="1757"/>
                          <a:pt x="4254" y="1627"/>
                          <a:pt x="4234" y="1507"/>
                        </a:cubicBezTo>
                        <a:cubicBezTo>
                          <a:pt x="4204" y="1326"/>
                          <a:pt x="4093" y="1045"/>
                          <a:pt x="3913" y="1045"/>
                        </a:cubicBezTo>
                        <a:cubicBezTo>
                          <a:pt x="3742" y="1055"/>
                          <a:pt x="3562" y="1226"/>
                          <a:pt x="3532" y="1406"/>
                        </a:cubicBezTo>
                        <a:cubicBezTo>
                          <a:pt x="3501" y="1627"/>
                          <a:pt x="3742" y="1878"/>
                          <a:pt x="3572" y="2028"/>
                        </a:cubicBezTo>
                        <a:cubicBezTo>
                          <a:pt x="3554" y="2046"/>
                          <a:pt x="3535" y="2053"/>
                          <a:pt x="3515" y="2053"/>
                        </a:cubicBezTo>
                        <a:cubicBezTo>
                          <a:pt x="3432" y="2053"/>
                          <a:pt x="3341" y="1922"/>
                          <a:pt x="3341" y="1817"/>
                        </a:cubicBezTo>
                        <a:cubicBezTo>
                          <a:pt x="3331" y="1687"/>
                          <a:pt x="3381" y="1557"/>
                          <a:pt x="3341" y="1426"/>
                        </a:cubicBezTo>
                        <a:cubicBezTo>
                          <a:pt x="3331" y="1366"/>
                          <a:pt x="3291" y="1316"/>
                          <a:pt x="3281" y="1256"/>
                        </a:cubicBezTo>
                        <a:cubicBezTo>
                          <a:pt x="3261" y="1176"/>
                          <a:pt x="3291" y="1105"/>
                          <a:pt x="3301" y="1025"/>
                        </a:cubicBezTo>
                        <a:cubicBezTo>
                          <a:pt x="3301" y="945"/>
                          <a:pt x="3281" y="824"/>
                          <a:pt x="3211" y="824"/>
                        </a:cubicBezTo>
                        <a:cubicBezTo>
                          <a:pt x="3204" y="825"/>
                          <a:pt x="3198" y="825"/>
                          <a:pt x="3192" y="825"/>
                        </a:cubicBezTo>
                        <a:cubicBezTo>
                          <a:pt x="3128" y="825"/>
                          <a:pt x="3065" y="792"/>
                          <a:pt x="3006" y="792"/>
                        </a:cubicBezTo>
                        <a:cubicBezTo>
                          <a:pt x="2987" y="792"/>
                          <a:pt x="2968" y="795"/>
                          <a:pt x="2950" y="804"/>
                        </a:cubicBezTo>
                        <a:cubicBezTo>
                          <a:pt x="2881" y="827"/>
                          <a:pt x="2823" y="898"/>
                          <a:pt x="2769" y="898"/>
                        </a:cubicBezTo>
                        <a:cubicBezTo>
                          <a:pt x="2752" y="898"/>
                          <a:pt x="2736" y="891"/>
                          <a:pt x="2719" y="875"/>
                        </a:cubicBezTo>
                        <a:cubicBezTo>
                          <a:pt x="2689" y="855"/>
                          <a:pt x="2669" y="814"/>
                          <a:pt x="2629" y="804"/>
                        </a:cubicBezTo>
                        <a:cubicBezTo>
                          <a:pt x="2623" y="802"/>
                          <a:pt x="2617" y="800"/>
                          <a:pt x="2611" y="800"/>
                        </a:cubicBezTo>
                        <a:cubicBezTo>
                          <a:pt x="2593" y="800"/>
                          <a:pt x="2571" y="810"/>
                          <a:pt x="2549" y="824"/>
                        </a:cubicBezTo>
                        <a:cubicBezTo>
                          <a:pt x="2448" y="875"/>
                          <a:pt x="2298" y="865"/>
                          <a:pt x="2238" y="965"/>
                        </a:cubicBezTo>
                        <a:cubicBezTo>
                          <a:pt x="2107" y="1206"/>
                          <a:pt x="2298" y="1496"/>
                          <a:pt x="2328" y="1767"/>
                        </a:cubicBezTo>
                        <a:cubicBezTo>
                          <a:pt x="2338" y="1888"/>
                          <a:pt x="2348" y="2018"/>
                          <a:pt x="2288" y="2118"/>
                        </a:cubicBezTo>
                        <a:cubicBezTo>
                          <a:pt x="2252" y="2183"/>
                          <a:pt x="2179" y="2224"/>
                          <a:pt x="2112" y="2224"/>
                        </a:cubicBezTo>
                        <a:cubicBezTo>
                          <a:pt x="2065" y="2224"/>
                          <a:pt x="2022" y="2204"/>
                          <a:pt x="1997" y="2158"/>
                        </a:cubicBezTo>
                        <a:cubicBezTo>
                          <a:pt x="1967" y="2118"/>
                          <a:pt x="1967" y="2058"/>
                          <a:pt x="1957" y="2008"/>
                        </a:cubicBezTo>
                        <a:cubicBezTo>
                          <a:pt x="1937" y="1848"/>
                          <a:pt x="1846" y="1697"/>
                          <a:pt x="1796" y="1547"/>
                        </a:cubicBezTo>
                        <a:cubicBezTo>
                          <a:pt x="1746" y="1396"/>
                          <a:pt x="1897" y="1256"/>
                          <a:pt x="1866" y="1095"/>
                        </a:cubicBezTo>
                        <a:cubicBezTo>
                          <a:pt x="1836" y="955"/>
                          <a:pt x="1796" y="844"/>
                          <a:pt x="1686" y="764"/>
                        </a:cubicBezTo>
                        <a:cubicBezTo>
                          <a:pt x="1670" y="750"/>
                          <a:pt x="1651" y="744"/>
                          <a:pt x="1629" y="744"/>
                        </a:cubicBezTo>
                        <a:cubicBezTo>
                          <a:pt x="1545" y="744"/>
                          <a:pt x="1429" y="833"/>
                          <a:pt x="1354" y="833"/>
                        </a:cubicBezTo>
                        <a:cubicBezTo>
                          <a:pt x="1328" y="833"/>
                          <a:pt x="1308" y="822"/>
                          <a:pt x="1295" y="794"/>
                        </a:cubicBezTo>
                        <a:cubicBezTo>
                          <a:pt x="1247" y="699"/>
                          <a:pt x="1308" y="522"/>
                          <a:pt x="1220" y="522"/>
                        </a:cubicBezTo>
                        <a:cubicBezTo>
                          <a:pt x="1215" y="522"/>
                          <a:pt x="1210" y="523"/>
                          <a:pt x="1204" y="524"/>
                        </a:cubicBezTo>
                        <a:cubicBezTo>
                          <a:pt x="1164" y="534"/>
                          <a:pt x="1134" y="564"/>
                          <a:pt x="1094" y="584"/>
                        </a:cubicBezTo>
                        <a:cubicBezTo>
                          <a:pt x="1078" y="589"/>
                          <a:pt x="1064" y="592"/>
                          <a:pt x="1049" y="592"/>
                        </a:cubicBezTo>
                        <a:cubicBezTo>
                          <a:pt x="937" y="592"/>
                          <a:pt x="871" y="427"/>
                          <a:pt x="853" y="293"/>
                        </a:cubicBezTo>
                        <a:cubicBezTo>
                          <a:pt x="834" y="160"/>
                          <a:pt x="762" y="0"/>
                          <a:pt x="63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73" name="Google Shape;773;p17"/>
                  <p:cNvSpPr/>
                  <p:nvPr/>
                </p:nvSpPr>
                <p:spPr>
                  <a:xfrm>
                    <a:off x="2530687" y="2788623"/>
                    <a:ext cx="200352" cy="148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3707" extrusionOk="0">
                        <a:moveTo>
                          <a:pt x="582" y="0"/>
                        </a:moveTo>
                        <a:cubicBezTo>
                          <a:pt x="575" y="0"/>
                          <a:pt x="569" y="1"/>
                          <a:pt x="562" y="2"/>
                        </a:cubicBezTo>
                        <a:cubicBezTo>
                          <a:pt x="482" y="12"/>
                          <a:pt x="442" y="122"/>
                          <a:pt x="442" y="212"/>
                        </a:cubicBezTo>
                        <a:cubicBezTo>
                          <a:pt x="432" y="564"/>
                          <a:pt x="402" y="915"/>
                          <a:pt x="382" y="1266"/>
                        </a:cubicBezTo>
                        <a:cubicBezTo>
                          <a:pt x="352" y="1577"/>
                          <a:pt x="241" y="1687"/>
                          <a:pt x="121" y="1928"/>
                        </a:cubicBezTo>
                        <a:cubicBezTo>
                          <a:pt x="1" y="2168"/>
                          <a:pt x="31" y="2499"/>
                          <a:pt x="41" y="2770"/>
                        </a:cubicBezTo>
                        <a:cubicBezTo>
                          <a:pt x="51" y="3041"/>
                          <a:pt x="101" y="3352"/>
                          <a:pt x="312" y="3472"/>
                        </a:cubicBezTo>
                        <a:cubicBezTo>
                          <a:pt x="378" y="3512"/>
                          <a:pt x="448" y="3527"/>
                          <a:pt x="521" y="3527"/>
                        </a:cubicBezTo>
                        <a:cubicBezTo>
                          <a:pt x="668" y="3527"/>
                          <a:pt x="825" y="3466"/>
                          <a:pt x="974" y="3432"/>
                        </a:cubicBezTo>
                        <a:cubicBezTo>
                          <a:pt x="1052" y="3417"/>
                          <a:pt x="1130" y="3411"/>
                          <a:pt x="1207" y="3411"/>
                        </a:cubicBezTo>
                        <a:cubicBezTo>
                          <a:pt x="1390" y="3411"/>
                          <a:pt x="1570" y="3444"/>
                          <a:pt x="1746" y="3472"/>
                        </a:cubicBezTo>
                        <a:cubicBezTo>
                          <a:pt x="2701" y="3633"/>
                          <a:pt x="3673" y="3706"/>
                          <a:pt x="4639" y="3706"/>
                        </a:cubicBezTo>
                        <a:cubicBezTo>
                          <a:pt x="4758" y="3706"/>
                          <a:pt x="4877" y="3705"/>
                          <a:pt x="4996" y="3703"/>
                        </a:cubicBezTo>
                        <a:lnTo>
                          <a:pt x="4996" y="2098"/>
                        </a:lnTo>
                        <a:cubicBezTo>
                          <a:pt x="4919" y="2069"/>
                          <a:pt x="4823" y="1735"/>
                          <a:pt x="4745" y="1735"/>
                        </a:cubicBezTo>
                        <a:cubicBezTo>
                          <a:pt x="4741" y="1735"/>
                          <a:pt x="4738" y="1736"/>
                          <a:pt x="4735" y="1737"/>
                        </a:cubicBezTo>
                        <a:cubicBezTo>
                          <a:pt x="4655" y="1767"/>
                          <a:pt x="4615" y="1857"/>
                          <a:pt x="4574" y="1938"/>
                        </a:cubicBezTo>
                        <a:cubicBezTo>
                          <a:pt x="4532" y="2006"/>
                          <a:pt x="4467" y="2075"/>
                          <a:pt x="4399" y="2075"/>
                        </a:cubicBezTo>
                        <a:cubicBezTo>
                          <a:pt x="4387" y="2075"/>
                          <a:pt x="4376" y="2073"/>
                          <a:pt x="4364" y="2068"/>
                        </a:cubicBezTo>
                        <a:cubicBezTo>
                          <a:pt x="4283" y="2032"/>
                          <a:pt x="4250" y="1818"/>
                          <a:pt x="4179" y="1818"/>
                        </a:cubicBezTo>
                        <a:cubicBezTo>
                          <a:pt x="4171" y="1818"/>
                          <a:pt x="4162" y="1821"/>
                          <a:pt x="4153" y="1827"/>
                        </a:cubicBezTo>
                        <a:cubicBezTo>
                          <a:pt x="4098" y="1864"/>
                          <a:pt x="4044" y="1897"/>
                          <a:pt x="3993" y="1897"/>
                        </a:cubicBezTo>
                        <a:cubicBezTo>
                          <a:pt x="3961" y="1897"/>
                          <a:pt x="3930" y="1883"/>
                          <a:pt x="3902" y="1847"/>
                        </a:cubicBezTo>
                        <a:cubicBezTo>
                          <a:pt x="3842" y="1757"/>
                          <a:pt x="3902" y="1627"/>
                          <a:pt x="3882" y="1506"/>
                        </a:cubicBezTo>
                        <a:cubicBezTo>
                          <a:pt x="3852" y="1326"/>
                          <a:pt x="3752" y="1045"/>
                          <a:pt x="3581" y="1045"/>
                        </a:cubicBezTo>
                        <a:cubicBezTo>
                          <a:pt x="3421" y="1055"/>
                          <a:pt x="3260" y="1226"/>
                          <a:pt x="3240" y="1406"/>
                        </a:cubicBezTo>
                        <a:cubicBezTo>
                          <a:pt x="3210" y="1627"/>
                          <a:pt x="3431" y="1878"/>
                          <a:pt x="3271" y="2028"/>
                        </a:cubicBezTo>
                        <a:cubicBezTo>
                          <a:pt x="3255" y="2046"/>
                          <a:pt x="3237" y="2053"/>
                          <a:pt x="3219" y="2053"/>
                        </a:cubicBezTo>
                        <a:cubicBezTo>
                          <a:pt x="3144" y="2053"/>
                          <a:pt x="3060" y="1922"/>
                          <a:pt x="3060" y="1817"/>
                        </a:cubicBezTo>
                        <a:cubicBezTo>
                          <a:pt x="3050" y="1687"/>
                          <a:pt x="3100" y="1557"/>
                          <a:pt x="3060" y="1426"/>
                        </a:cubicBezTo>
                        <a:cubicBezTo>
                          <a:pt x="3050" y="1366"/>
                          <a:pt x="3010" y="1316"/>
                          <a:pt x="3000" y="1256"/>
                        </a:cubicBezTo>
                        <a:cubicBezTo>
                          <a:pt x="2990" y="1175"/>
                          <a:pt x="3020" y="1105"/>
                          <a:pt x="3020" y="1025"/>
                        </a:cubicBezTo>
                        <a:cubicBezTo>
                          <a:pt x="3030" y="945"/>
                          <a:pt x="3010" y="824"/>
                          <a:pt x="2940" y="824"/>
                        </a:cubicBezTo>
                        <a:cubicBezTo>
                          <a:pt x="2934" y="825"/>
                          <a:pt x="2929" y="825"/>
                          <a:pt x="2923" y="825"/>
                        </a:cubicBezTo>
                        <a:cubicBezTo>
                          <a:pt x="2866" y="825"/>
                          <a:pt x="2810" y="792"/>
                          <a:pt x="2753" y="792"/>
                        </a:cubicBezTo>
                        <a:cubicBezTo>
                          <a:pt x="2735" y="792"/>
                          <a:pt x="2717" y="795"/>
                          <a:pt x="2699" y="804"/>
                        </a:cubicBezTo>
                        <a:cubicBezTo>
                          <a:pt x="2637" y="827"/>
                          <a:pt x="2588" y="897"/>
                          <a:pt x="2536" y="897"/>
                        </a:cubicBezTo>
                        <a:cubicBezTo>
                          <a:pt x="2520" y="897"/>
                          <a:pt x="2505" y="891"/>
                          <a:pt x="2488" y="874"/>
                        </a:cubicBezTo>
                        <a:cubicBezTo>
                          <a:pt x="2468" y="854"/>
                          <a:pt x="2448" y="814"/>
                          <a:pt x="2408" y="804"/>
                        </a:cubicBezTo>
                        <a:cubicBezTo>
                          <a:pt x="2403" y="802"/>
                          <a:pt x="2396" y="800"/>
                          <a:pt x="2390" y="800"/>
                        </a:cubicBezTo>
                        <a:cubicBezTo>
                          <a:pt x="2372" y="800"/>
                          <a:pt x="2350" y="810"/>
                          <a:pt x="2328" y="824"/>
                        </a:cubicBezTo>
                        <a:cubicBezTo>
                          <a:pt x="2237" y="874"/>
                          <a:pt x="2097" y="864"/>
                          <a:pt x="2047" y="965"/>
                        </a:cubicBezTo>
                        <a:cubicBezTo>
                          <a:pt x="1936" y="1205"/>
                          <a:pt x="2107" y="1496"/>
                          <a:pt x="2127" y="1767"/>
                        </a:cubicBezTo>
                        <a:cubicBezTo>
                          <a:pt x="2147" y="1888"/>
                          <a:pt x="2157" y="2018"/>
                          <a:pt x="2097" y="2118"/>
                        </a:cubicBezTo>
                        <a:cubicBezTo>
                          <a:pt x="2062" y="2183"/>
                          <a:pt x="1995" y="2224"/>
                          <a:pt x="1934" y="2224"/>
                        </a:cubicBezTo>
                        <a:cubicBezTo>
                          <a:pt x="1891" y="2224"/>
                          <a:pt x="1851" y="2204"/>
                          <a:pt x="1826" y="2158"/>
                        </a:cubicBezTo>
                        <a:cubicBezTo>
                          <a:pt x="1796" y="2118"/>
                          <a:pt x="1796" y="2058"/>
                          <a:pt x="1786" y="2008"/>
                        </a:cubicBezTo>
                        <a:cubicBezTo>
                          <a:pt x="1776" y="1847"/>
                          <a:pt x="1696" y="1697"/>
                          <a:pt x="1646" y="1547"/>
                        </a:cubicBezTo>
                        <a:cubicBezTo>
                          <a:pt x="1595" y="1396"/>
                          <a:pt x="1736" y="1256"/>
                          <a:pt x="1706" y="1095"/>
                        </a:cubicBezTo>
                        <a:cubicBezTo>
                          <a:pt x="1686" y="955"/>
                          <a:pt x="1636" y="844"/>
                          <a:pt x="1545" y="764"/>
                        </a:cubicBezTo>
                        <a:cubicBezTo>
                          <a:pt x="1529" y="750"/>
                          <a:pt x="1511" y="744"/>
                          <a:pt x="1491" y="744"/>
                        </a:cubicBezTo>
                        <a:cubicBezTo>
                          <a:pt x="1412" y="744"/>
                          <a:pt x="1308" y="833"/>
                          <a:pt x="1240" y="833"/>
                        </a:cubicBezTo>
                        <a:cubicBezTo>
                          <a:pt x="1216" y="833"/>
                          <a:pt x="1197" y="822"/>
                          <a:pt x="1184" y="794"/>
                        </a:cubicBezTo>
                        <a:cubicBezTo>
                          <a:pt x="1136" y="699"/>
                          <a:pt x="1198" y="522"/>
                          <a:pt x="1109" y="522"/>
                        </a:cubicBezTo>
                        <a:cubicBezTo>
                          <a:pt x="1104" y="522"/>
                          <a:pt x="1099" y="522"/>
                          <a:pt x="1094" y="523"/>
                        </a:cubicBezTo>
                        <a:cubicBezTo>
                          <a:pt x="1064" y="533"/>
                          <a:pt x="1034" y="564"/>
                          <a:pt x="994" y="584"/>
                        </a:cubicBezTo>
                        <a:cubicBezTo>
                          <a:pt x="980" y="589"/>
                          <a:pt x="967" y="592"/>
                          <a:pt x="955" y="592"/>
                        </a:cubicBezTo>
                        <a:cubicBezTo>
                          <a:pt x="856" y="592"/>
                          <a:pt x="791" y="426"/>
                          <a:pt x="773" y="293"/>
                        </a:cubicBezTo>
                        <a:cubicBezTo>
                          <a:pt x="763" y="160"/>
                          <a:pt x="691" y="0"/>
                          <a:pt x="58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74" name="Google Shape;774;p17"/>
                  <p:cNvSpPr/>
                  <p:nvPr/>
                </p:nvSpPr>
                <p:spPr>
                  <a:xfrm>
                    <a:off x="2874784" y="2820106"/>
                    <a:ext cx="200352" cy="116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2906" extrusionOk="0">
                        <a:moveTo>
                          <a:pt x="4408" y="1"/>
                        </a:moveTo>
                        <a:cubicBezTo>
                          <a:pt x="4294" y="1"/>
                          <a:pt x="4232" y="121"/>
                          <a:pt x="4213" y="224"/>
                        </a:cubicBezTo>
                        <a:cubicBezTo>
                          <a:pt x="4205" y="330"/>
                          <a:pt x="4140" y="461"/>
                          <a:pt x="4042" y="461"/>
                        </a:cubicBezTo>
                        <a:cubicBezTo>
                          <a:pt x="4029" y="461"/>
                          <a:pt x="4016" y="459"/>
                          <a:pt x="4003" y="454"/>
                        </a:cubicBezTo>
                        <a:cubicBezTo>
                          <a:pt x="3963" y="444"/>
                          <a:pt x="3933" y="414"/>
                          <a:pt x="3892" y="404"/>
                        </a:cubicBezTo>
                        <a:cubicBezTo>
                          <a:pt x="3889" y="404"/>
                          <a:pt x="3886" y="404"/>
                          <a:pt x="3883" y="404"/>
                        </a:cubicBezTo>
                        <a:cubicBezTo>
                          <a:pt x="3796" y="404"/>
                          <a:pt x="3861" y="547"/>
                          <a:pt x="3812" y="625"/>
                        </a:cubicBezTo>
                        <a:cubicBezTo>
                          <a:pt x="3800" y="643"/>
                          <a:pt x="3783" y="650"/>
                          <a:pt x="3762" y="650"/>
                        </a:cubicBezTo>
                        <a:cubicBezTo>
                          <a:pt x="3693" y="650"/>
                          <a:pt x="3587" y="579"/>
                          <a:pt x="3507" y="579"/>
                        </a:cubicBezTo>
                        <a:cubicBezTo>
                          <a:pt x="3486" y="579"/>
                          <a:pt x="3467" y="583"/>
                          <a:pt x="3451" y="595"/>
                        </a:cubicBezTo>
                        <a:cubicBezTo>
                          <a:pt x="3351" y="665"/>
                          <a:pt x="3311" y="745"/>
                          <a:pt x="3291" y="855"/>
                        </a:cubicBezTo>
                        <a:cubicBezTo>
                          <a:pt x="3261" y="976"/>
                          <a:pt x="3391" y="1086"/>
                          <a:pt x="3351" y="1207"/>
                        </a:cubicBezTo>
                        <a:cubicBezTo>
                          <a:pt x="3301" y="1327"/>
                          <a:pt x="3220" y="1447"/>
                          <a:pt x="3200" y="1568"/>
                        </a:cubicBezTo>
                        <a:cubicBezTo>
                          <a:pt x="3200" y="1608"/>
                          <a:pt x="3200" y="1658"/>
                          <a:pt x="3170" y="1688"/>
                        </a:cubicBezTo>
                        <a:cubicBezTo>
                          <a:pt x="3146" y="1721"/>
                          <a:pt x="3104" y="1735"/>
                          <a:pt x="3060" y="1735"/>
                        </a:cubicBezTo>
                        <a:cubicBezTo>
                          <a:pt x="2997" y="1735"/>
                          <a:pt x="2929" y="1705"/>
                          <a:pt x="2899" y="1658"/>
                        </a:cubicBezTo>
                        <a:cubicBezTo>
                          <a:pt x="2839" y="1578"/>
                          <a:pt x="2849" y="1477"/>
                          <a:pt x="2859" y="1377"/>
                        </a:cubicBezTo>
                        <a:cubicBezTo>
                          <a:pt x="2889" y="1166"/>
                          <a:pt x="3060" y="936"/>
                          <a:pt x="2950" y="755"/>
                        </a:cubicBezTo>
                        <a:cubicBezTo>
                          <a:pt x="2889" y="675"/>
                          <a:pt x="2759" y="675"/>
                          <a:pt x="2659" y="645"/>
                        </a:cubicBezTo>
                        <a:cubicBezTo>
                          <a:pt x="2642" y="637"/>
                          <a:pt x="2620" y="622"/>
                          <a:pt x="2596" y="622"/>
                        </a:cubicBezTo>
                        <a:cubicBezTo>
                          <a:pt x="2590" y="622"/>
                          <a:pt x="2584" y="623"/>
                          <a:pt x="2578" y="625"/>
                        </a:cubicBezTo>
                        <a:cubicBezTo>
                          <a:pt x="2548" y="635"/>
                          <a:pt x="2528" y="665"/>
                          <a:pt x="2508" y="685"/>
                        </a:cubicBezTo>
                        <a:cubicBezTo>
                          <a:pt x="2492" y="696"/>
                          <a:pt x="2477" y="701"/>
                          <a:pt x="2461" y="701"/>
                        </a:cubicBezTo>
                        <a:cubicBezTo>
                          <a:pt x="2409" y="701"/>
                          <a:pt x="2359" y="648"/>
                          <a:pt x="2298" y="625"/>
                        </a:cubicBezTo>
                        <a:cubicBezTo>
                          <a:pt x="2279" y="618"/>
                          <a:pt x="2261" y="615"/>
                          <a:pt x="2242" y="615"/>
                        </a:cubicBezTo>
                        <a:cubicBezTo>
                          <a:pt x="2180" y="615"/>
                          <a:pt x="2119" y="645"/>
                          <a:pt x="2057" y="645"/>
                        </a:cubicBezTo>
                        <a:cubicBezTo>
                          <a:pt x="1987" y="645"/>
                          <a:pt x="1967" y="735"/>
                          <a:pt x="1977" y="795"/>
                        </a:cubicBezTo>
                        <a:cubicBezTo>
                          <a:pt x="1977" y="855"/>
                          <a:pt x="2007" y="926"/>
                          <a:pt x="1987" y="986"/>
                        </a:cubicBezTo>
                        <a:cubicBezTo>
                          <a:pt x="1977" y="1026"/>
                          <a:pt x="1947" y="1066"/>
                          <a:pt x="1926" y="1116"/>
                        </a:cubicBezTo>
                        <a:cubicBezTo>
                          <a:pt x="1896" y="1217"/>
                          <a:pt x="1936" y="1317"/>
                          <a:pt x="1936" y="1417"/>
                        </a:cubicBezTo>
                        <a:cubicBezTo>
                          <a:pt x="1928" y="1499"/>
                          <a:pt x="1847" y="1607"/>
                          <a:pt x="1769" y="1607"/>
                        </a:cubicBezTo>
                        <a:cubicBezTo>
                          <a:pt x="1751" y="1607"/>
                          <a:pt x="1733" y="1601"/>
                          <a:pt x="1716" y="1588"/>
                        </a:cubicBezTo>
                        <a:cubicBezTo>
                          <a:pt x="1565" y="1467"/>
                          <a:pt x="1786" y="1267"/>
                          <a:pt x="1756" y="1096"/>
                        </a:cubicBezTo>
                        <a:cubicBezTo>
                          <a:pt x="1726" y="956"/>
                          <a:pt x="1565" y="825"/>
                          <a:pt x="1415" y="815"/>
                        </a:cubicBezTo>
                        <a:cubicBezTo>
                          <a:pt x="1244" y="815"/>
                          <a:pt x="1144" y="1036"/>
                          <a:pt x="1114" y="1176"/>
                        </a:cubicBezTo>
                        <a:cubicBezTo>
                          <a:pt x="1094" y="1277"/>
                          <a:pt x="1154" y="1377"/>
                          <a:pt x="1084" y="1447"/>
                        </a:cubicBezTo>
                        <a:cubicBezTo>
                          <a:pt x="1061" y="1474"/>
                          <a:pt x="1031" y="1485"/>
                          <a:pt x="999" y="1485"/>
                        </a:cubicBezTo>
                        <a:cubicBezTo>
                          <a:pt x="948" y="1485"/>
                          <a:pt x="889" y="1458"/>
                          <a:pt x="833" y="1427"/>
                        </a:cubicBezTo>
                        <a:cubicBezTo>
                          <a:pt x="826" y="1424"/>
                          <a:pt x="819" y="1422"/>
                          <a:pt x="813" y="1422"/>
                        </a:cubicBezTo>
                        <a:cubicBezTo>
                          <a:pt x="747" y="1422"/>
                          <a:pt x="715" y="1590"/>
                          <a:pt x="633" y="1618"/>
                        </a:cubicBezTo>
                        <a:cubicBezTo>
                          <a:pt x="619" y="1623"/>
                          <a:pt x="606" y="1625"/>
                          <a:pt x="593" y="1625"/>
                        </a:cubicBezTo>
                        <a:cubicBezTo>
                          <a:pt x="527" y="1625"/>
                          <a:pt x="464" y="1568"/>
                          <a:pt x="422" y="1517"/>
                        </a:cubicBezTo>
                        <a:cubicBezTo>
                          <a:pt x="382" y="1457"/>
                          <a:pt x="342" y="1377"/>
                          <a:pt x="251" y="1357"/>
                        </a:cubicBezTo>
                        <a:cubicBezTo>
                          <a:pt x="247" y="1356"/>
                          <a:pt x="243" y="1355"/>
                          <a:pt x="239" y="1355"/>
                        </a:cubicBezTo>
                        <a:cubicBezTo>
                          <a:pt x="162" y="1355"/>
                          <a:pt x="77" y="1619"/>
                          <a:pt x="1" y="1638"/>
                        </a:cubicBezTo>
                        <a:lnTo>
                          <a:pt x="1" y="2902"/>
                        </a:lnTo>
                        <a:cubicBezTo>
                          <a:pt x="136" y="2904"/>
                          <a:pt x="271" y="2905"/>
                          <a:pt x="407" y="2905"/>
                        </a:cubicBezTo>
                        <a:cubicBezTo>
                          <a:pt x="1355" y="2905"/>
                          <a:pt x="2301" y="2844"/>
                          <a:pt x="3240" y="2721"/>
                        </a:cubicBezTo>
                        <a:cubicBezTo>
                          <a:pt x="3423" y="2700"/>
                          <a:pt x="3605" y="2674"/>
                          <a:pt x="3784" y="2674"/>
                        </a:cubicBezTo>
                        <a:cubicBezTo>
                          <a:pt x="3861" y="2674"/>
                          <a:pt x="3937" y="2679"/>
                          <a:pt x="4013" y="2691"/>
                        </a:cubicBezTo>
                        <a:cubicBezTo>
                          <a:pt x="4170" y="2712"/>
                          <a:pt x="4333" y="2760"/>
                          <a:pt x="4484" y="2760"/>
                        </a:cubicBezTo>
                        <a:cubicBezTo>
                          <a:pt x="4554" y="2760"/>
                          <a:pt x="4621" y="2750"/>
                          <a:pt x="4685" y="2721"/>
                        </a:cubicBezTo>
                        <a:cubicBezTo>
                          <a:pt x="4895" y="2621"/>
                          <a:pt x="4946" y="2380"/>
                          <a:pt x="4956" y="2169"/>
                        </a:cubicBezTo>
                        <a:cubicBezTo>
                          <a:pt x="4966" y="1949"/>
                          <a:pt x="4996" y="1698"/>
                          <a:pt x="4875" y="1507"/>
                        </a:cubicBezTo>
                        <a:cubicBezTo>
                          <a:pt x="4755" y="1327"/>
                          <a:pt x="4635" y="1227"/>
                          <a:pt x="4615" y="996"/>
                        </a:cubicBezTo>
                        <a:cubicBezTo>
                          <a:pt x="4585" y="715"/>
                          <a:pt x="4564" y="434"/>
                          <a:pt x="4554" y="163"/>
                        </a:cubicBezTo>
                        <a:cubicBezTo>
                          <a:pt x="4544" y="93"/>
                          <a:pt x="4514" y="13"/>
                          <a:pt x="4434" y="3"/>
                        </a:cubicBezTo>
                        <a:cubicBezTo>
                          <a:pt x="4425" y="1"/>
                          <a:pt x="4416" y="1"/>
                          <a:pt x="440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75" name="Google Shape;775;p17"/>
                  <p:cNvSpPr/>
                  <p:nvPr/>
                </p:nvSpPr>
                <p:spPr>
                  <a:xfrm>
                    <a:off x="2695323" y="2774853"/>
                    <a:ext cx="200352" cy="116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2906" extrusionOk="0">
                        <a:moveTo>
                          <a:pt x="4417" y="1"/>
                        </a:moveTo>
                        <a:cubicBezTo>
                          <a:pt x="4304" y="1"/>
                          <a:pt x="4242" y="121"/>
                          <a:pt x="4223" y="224"/>
                        </a:cubicBezTo>
                        <a:cubicBezTo>
                          <a:pt x="4205" y="330"/>
                          <a:pt x="4140" y="461"/>
                          <a:pt x="4041" y="461"/>
                        </a:cubicBezTo>
                        <a:cubicBezTo>
                          <a:pt x="4029" y="461"/>
                          <a:pt x="4016" y="459"/>
                          <a:pt x="4002" y="454"/>
                        </a:cubicBezTo>
                        <a:cubicBezTo>
                          <a:pt x="3962" y="444"/>
                          <a:pt x="3942" y="414"/>
                          <a:pt x="3902" y="404"/>
                        </a:cubicBezTo>
                        <a:cubicBezTo>
                          <a:pt x="3899" y="404"/>
                          <a:pt x="3895" y="404"/>
                          <a:pt x="3892" y="404"/>
                        </a:cubicBezTo>
                        <a:cubicBezTo>
                          <a:pt x="3796" y="404"/>
                          <a:pt x="3860" y="547"/>
                          <a:pt x="3812" y="625"/>
                        </a:cubicBezTo>
                        <a:cubicBezTo>
                          <a:pt x="3802" y="643"/>
                          <a:pt x="3786" y="650"/>
                          <a:pt x="3765" y="650"/>
                        </a:cubicBezTo>
                        <a:cubicBezTo>
                          <a:pt x="3699" y="650"/>
                          <a:pt x="3589" y="579"/>
                          <a:pt x="3507" y="579"/>
                        </a:cubicBezTo>
                        <a:cubicBezTo>
                          <a:pt x="3486" y="579"/>
                          <a:pt x="3467" y="583"/>
                          <a:pt x="3451" y="595"/>
                        </a:cubicBezTo>
                        <a:cubicBezTo>
                          <a:pt x="3360" y="665"/>
                          <a:pt x="3320" y="745"/>
                          <a:pt x="3290" y="855"/>
                        </a:cubicBezTo>
                        <a:cubicBezTo>
                          <a:pt x="3270" y="976"/>
                          <a:pt x="3401" y="1086"/>
                          <a:pt x="3350" y="1207"/>
                        </a:cubicBezTo>
                        <a:cubicBezTo>
                          <a:pt x="3310" y="1327"/>
                          <a:pt x="3230" y="1447"/>
                          <a:pt x="3210" y="1568"/>
                        </a:cubicBezTo>
                        <a:cubicBezTo>
                          <a:pt x="3200" y="1608"/>
                          <a:pt x="3200" y="1658"/>
                          <a:pt x="3170" y="1688"/>
                        </a:cubicBezTo>
                        <a:cubicBezTo>
                          <a:pt x="3145" y="1721"/>
                          <a:pt x="3105" y="1735"/>
                          <a:pt x="3063" y="1735"/>
                        </a:cubicBezTo>
                        <a:cubicBezTo>
                          <a:pt x="3002" y="1735"/>
                          <a:pt x="2935" y="1705"/>
                          <a:pt x="2899" y="1658"/>
                        </a:cubicBezTo>
                        <a:cubicBezTo>
                          <a:pt x="2849" y="1578"/>
                          <a:pt x="2859" y="1477"/>
                          <a:pt x="2869" y="1377"/>
                        </a:cubicBezTo>
                        <a:cubicBezTo>
                          <a:pt x="2899" y="1166"/>
                          <a:pt x="3070" y="936"/>
                          <a:pt x="2949" y="755"/>
                        </a:cubicBezTo>
                        <a:cubicBezTo>
                          <a:pt x="2899" y="675"/>
                          <a:pt x="2759" y="675"/>
                          <a:pt x="2668" y="645"/>
                        </a:cubicBezTo>
                        <a:cubicBezTo>
                          <a:pt x="2644" y="637"/>
                          <a:pt x="2620" y="622"/>
                          <a:pt x="2601" y="622"/>
                        </a:cubicBezTo>
                        <a:cubicBezTo>
                          <a:pt x="2596" y="622"/>
                          <a:pt x="2592" y="623"/>
                          <a:pt x="2588" y="625"/>
                        </a:cubicBezTo>
                        <a:cubicBezTo>
                          <a:pt x="2548" y="635"/>
                          <a:pt x="2538" y="665"/>
                          <a:pt x="2508" y="685"/>
                        </a:cubicBezTo>
                        <a:cubicBezTo>
                          <a:pt x="2492" y="696"/>
                          <a:pt x="2476" y="701"/>
                          <a:pt x="2461" y="701"/>
                        </a:cubicBezTo>
                        <a:cubicBezTo>
                          <a:pt x="2409" y="701"/>
                          <a:pt x="2359" y="648"/>
                          <a:pt x="2297" y="625"/>
                        </a:cubicBezTo>
                        <a:cubicBezTo>
                          <a:pt x="2279" y="618"/>
                          <a:pt x="2261" y="615"/>
                          <a:pt x="2243" y="615"/>
                        </a:cubicBezTo>
                        <a:cubicBezTo>
                          <a:pt x="2183" y="615"/>
                          <a:pt x="2126" y="645"/>
                          <a:pt x="2056" y="645"/>
                        </a:cubicBezTo>
                        <a:cubicBezTo>
                          <a:pt x="1986" y="645"/>
                          <a:pt x="1966" y="735"/>
                          <a:pt x="1976" y="795"/>
                        </a:cubicBezTo>
                        <a:cubicBezTo>
                          <a:pt x="1986" y="855"/>
                          <a:pt x="2006" y="926"/>
                          <a:pt x="1996" y="986"/>
                        </a:cubicBezTo>
                        <a:cubicBezTo>
                          <a:pt x="1986" y="1026"/>
                          <a:pt x="1946" y="1066"/>
                          <a:pt x="1936" y="1116"/>
                        </a:cubicBezTo>
                        <a:cubicBezTo>
                          <a:pt x="1896" y="1217"/>
                          <a:pt x="1946" y="1317"/>
                          <a:pt x="1936" y="1417"/>
                        </a:cubicBezTo>
                        <a:cubicBezTo>
                          <a:pt x="1936" y="1499"/>
                          <a:pt x="1850" y="1607"/>
                          <a:pt x="1775" y="1607"/>
                        </a:cubicBezTo>
                        <a:cubicBezTo>
                          <a:pt x="1757" y="1607"/>
                          <a:pt x="1741" y="1601"/>
                          <a:pt x="1725" y="1588"/>
                        </a:cubicBezTo>
                        <a:cubicBezTo>
                          <a:pt x="1565" y="1467"/>
                          <a:pt x="1796" y="1267"/>
                          <a:pt x="1756" y="1096"/>
                        </a:cubicBezTo>
                        <a:cubicBezTo>
                          <a:pt x="1735" y="956"/>
                          <a:pt x="1575" y="825"/>
                          <a:pt x="1415" y="815"/>
                        </a:cubicBezTo>
                        <a:cubicBezTo>
                          <a:pt x="1244" y="815"/>
                          <a:pt x="1144" y="1036"/>
                          <a:pt x="1114" y="1176"/>
                        </a:cubicBezTo>
                        <a:cubicBezTo>
                          <a:pt x="1094" y="1277"/>
                          <a:pt x="1154" y="1377"/>
                          <a:pt x="1094" y="1447"/>
                        </a:cubicBezTo>
                        <a:cubicBezTo>
                          <a:pt x="1070" y="1474"/>
                          <a:pt x="1041" y="1485"/>
                          <a:pt x="1009" y="1485"/>
                        </a:cubicBezTo>
                        <a:cubicBezTo>
                          <a:pt x="957" y="1485"/>
                          <a:pt x="898" y="1458"/>
                          <a:pt x="843" y="1427"/>
                        </a:cubicBezTo>
                        <a:cubicBezTo>
                          <a:pt x="835" y="1424"/>
                          <a:pt x="827" y="1422"/>
                          <a:pt x="820" y="1422"/>
                        </a:cubicBezTo>
                        <a:cubicBezTo>
                          <a:pt x="748" y="1422"/>
                          <a:pt x="723" y="1590"/>
                          <a:pt x="632" y="1618"/>
                        </a:cubicBezTo>
                        <a:cubicBezTo>
                          <a:pt x="619" y="1623"/>
                          <a:pt x="606" y="1625"/>
                          <a:pt x="593" y="1625"/>
                        </a:cubicBezTo>
                        <a:cubicBezTo>
                          <a:pt x="526" y="1625"/>
                          <a:pt x="465" y="1568"/>
                          <a:pt x="432" y="1517"/>
                        </a:cubicBezTo>
                        <a:cubicBezTo>
                          <a:pt x="381" y="1457"/>
                          <a:pt x="341" y="1377"/>
                          <a:pt x="261" y="1357"/>
                        </a:cubicBezTo>
                        <a:cubicBezTo>
                          <a:pt x="257" y="1356"/>
                          <a:pt x="253" y="1355"/>
                          <a:pt x="249" y="1355"/>
                        </a:cubicBezTo>
                        <a:cubicBezTo>
                          <a:pt x="171" y="1355"/>
                          <a:pt x="77" y="1619"/>
                          <a:pt x="0" y="1638"/>
                        </a:cubicBezTo>
                        <a:lnTo>
                          <a:pt x="0" y="2902"/>
                        </a:lnTo>
                        <a:cubicBezTo>
                          <a:pt x="136" y="2904"/>
                          <a:pt x="271" y="2905"/>
                          <a:pt x="407" y="2905"/>
                        </a:cubicBezTo>
                        <a:cubicBezTo>
                          <a:pt x="1357" y="2905"/>
                          <a:pt x="2311" y="2844"/>
                          <a:pt x="3250" y="2721"/>
                        </a:cubicBezTo>
                        <a:cubicBezTo>
                          <a:pt x="3425" y="2700"/>
                          <a:pt x="3606" y="2674"/>
                          <a:pt x="3787" y="2674"/>
                        </a:cubicBezTo>
                        <a:cubicBezTo>
                          <a:pt x="3865" y="2674"/>
                          <a:pt x="3944" y="2679"/>
                          <a:pt x="4022" y="2691"/>
                        </a:cubicBezTo>
                        <a:cubicBezTo>
                          <a:pt x="4173" y="2712"/>
                          <a:pt x="4333" y="2760"/>
                          <a:pt x="4484" y="2760"/>
                        </a:cubicBezTo>
                        <a:cubicBezTo>
                          <a:pt x="4553" y="2760"/>
                          <a:pt x="4621" y="2750"/>
                          <a:pt x="4684" y="2721"/>
                        </a:cubicBezTo>
                        <a:cubicBezTo>
                          <a:pt x="4895" y="2621"/>
                          <a:pt x="4945" y="2380"/>
                          <a:pt x="4955" y="2169"/>
                        </a:cubicBezTo>
                        <a:cubicBezTo>
                          <a:pt x="4965" y="1949"/>
                          <a:pt x="4995" y="1698"/>
                          <a:pt x="4875" y="1507"/>
                        </a:cubicBezTo>
                        <a:cubicBezTo>
                          <a:pt x="4755" y="1327"/>
                          <a:pt x="4644" y="1227"/>
                          <a:pt x="4624" y="996"/>
                        </a:cubicBezTo>
                        <a:cubicBezTo>
                          <a:pt x="4594" y="715"/>
                          <a:pt x="4574" y="434"/>
                          <a:pt x="4554" y="163"/>
                        </a:cubicBezTo>
                        <a:cubicBezTo>
                          <a:pt x="4554" y="93"/>
                          <a:pt x="4524" y="13"/>
                          <a:pt x="4444" y="3"/>
                        </a:cubicBezTo>
                        <a:cubicBezTo>
                          <a:pt x="4435" y="1"/>
                          <a:pt x="4426" y="1"/>
                          <a:pt x="4417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776" name="Google Shape;776;p17"/>
                <p:cNvGrpSpPr/>
                <p:nvPr/>
              </p:nvGrpSpPr>
              <p:grpSpPr>
                <a:xfrm rot="-263875">
                  <a:off x="5836717" y="4098665"/>
                  <a:ext cx="813287" cy="233323"/>
                  <a:chOff x="2447923" y="2707800"/>
                  <a:chExt cx="727715" cy="208774"/>
                </a:xfrm>
              </p:grpSpPr>
              <p:sp>
                <p:nvSpPr>
                  <p:cNvPr id="777" name="Google Shape;777;p17"/>
                  <p:cNvSpPr/>
                  <p:nvPr/>
                </p:nvSpPr>
                <p:spPr>
                  <a:xfrm>
                    <a:off x="2447923" y="2707800"/>
                    <a:ext cx="534606" cy="2087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31" h="5206" extrusionOk="0">
                        <a:moveTo>
                          <a:pt x="2434" y="1"/>
                        </a:moveTo>
                        <a:cubicBezTo>
                          <a:pt x="2405" y="1"/>
                          <a:pt x="2376" y="4"/>
                          <a:pt x="2348" y="10"/>
                        </a:cubicBezTo>
                        <a:cubicBezTo>
                          <a:pt x="2057" y="60"/>
                          <a:pt x="2167" y="582"/>
                          <a:pt x="1976" y="812"/>
                        </a:cubicBezTo>
                        <a:cubicBezTo>
                          <a:pt x="1916" y="882"/>
                          <a:pt x="1836" y="933"/>
                          <a:pt x="1776" y="1003"/>
                        </a:cubicBezTo>
                        <a:cubicBezTo>
                          <a:pt x="1585" y="1234"/>
                          <a:pt x="1716" y="1565"/>
                          <a:pt x="1776" y="1855"/>
                        </a:cubicBezTo>
                        <a:cubicBezTo>
                          <a:pt x="1836" y="2176"/>
                          <a:pt x="1826" y="2688"/>
                          <a:pt x="1525" y="2808"/>
                        </a:cubicBezTo>
                        <a:cubicBezTo>
                          <a:pt x="1514" y="2813"/>
                          <a:pt x="1503" y="2815"/>
                          <a:pt x="1494" y="2815"/>
                        </a:cubicBezTo>
                        <a:cubicBezTo>
                          <a:pt x="1391" y="2815"/>
                          <a:pt x="1372" y="2586"/>
                          <a:pt x="1345" y="2467"/>
                        </a:cubicBezTo>
                        <a:cubicBezTo>
                          <a:pt x="1300" y="2164"/>
                          <a:pt x="1136" y="1575"/>
                          <a:pt x="896" y="1575"/>
                        </a:cubicBezTo>
                        <a:cubicBezTo>
                          <a:pt x="866" y="1575"/>
                          <a:pt x="835" y="1585"/>
                          <a:pt x="803" y="1605"/>
                        </a:cubicBezTo>
                        <a:cubicBezTo>
                          <a:pt x="729" y="1660"/>
                          <a:pt x="801" y="1880"/>
                          <a:pt x="732" y="1880"/>
                        </a:cubicBezTo>
                        <a:cubicBezTo>
                          <a:pt x="726" y="1880"/>
                          <a:pt x="720" y="1878"/>
                          <a:pt x="713" y="1875"/>
                        </a:cubicBezTo>
                        <a:cubicBezTo>
                          <a:pt x="562" y="1810"/>
                          <a:pt x="614" y="1409"/>
                          <a:pt x="481" y="1409"/>
                        </a:cubicBezTo>
                        <a:cubicBezTo>
                          <a:pt x="472" y="1409"/>
                          <a:pt x="462" y="1410"/>
                          <a:pt x="452" y="1414"/>
                        </a:cubicBezTo>
                        <a:cubicBezTo>
                          <a:pt x="101" y="1544"/>
                          <a:pt x="171" y="2066"/>
                          <a:pt x="91" y="2417"/>
                        </a:cubicBezTo>
                        <a:cubicBezTo>
                          <a:pt x="0" y="2818"/>
                          <a:pt x="121" y="3370"/>
                          <a:pt x="191" y="3771"/>
                        </a:cubicBezTo>
                        <a:cubicBezTo>
                          <a:pt x="221" y="3952"/>
                          <a:pt x="261" y="4132"/>
                          <a:pt x="372" y="4273"/>
                        </a:cubicBezTo>
                        <a:cubicBezTo>
                          <a:pt x="558" y="4505"/>
                          <a:pt x="864" y="4552"/>
                          <a:pt x="1174" y="4552"/>
                        </a:cubicBezTo>
                        <a:cubicBezTo>
                          <a:pt x="1265" y="4552"/>
                          <a:pt x="1356" y="4548"/>
                          <a:pt x="1445" y="4544"/>
                        </a:cubicBezTo>
                        <a:cubicBezTo>
                          <a:pt x="1561" y="4539"/>
                          <a:pt x="1678" y="4536"/>
                          <a:pt x="1795" y="4536"/>
                        </a:cubicBezTo>
                        <a:cubicBezTo>
                          <a:pt x="2613" y="4536"/>
                          <a:pt x="3432" y="4659"/>
                          <a:pt x="4213" y="4905"/>
                        </a:cubicBezTo>
                        <a:cubicBezTo>
                          <a:pt x="4645" y="5035"/>
                          <a:pt x="5066" y="5206"/>
                          <a:pt x="5507" y="5206"/>
                        </a:cubicBezTo>
                        <a:cubicBezTo>
                          <a:pt x="5828" y="5206"/>
                          <a:pt x="6149" y="5105"/>
                          <a:pt x="6460" y="5025"/>
                        </a:cubicBezTo>
                        <a:cubicBezTo>
                          <a:pt x="7566" y="4728"/>
                          <a:pt x="8715" y="4502"/>
                          <a:pt x="9854" y="4502"/>
                        </a:cubicBezTo>
                        <a:cubicBezTo>
                          <a:pt x="10368" y="4502"/>
                          <a:pt x="10880" y="4548"/>
                          <a:pt x="11385" y="4654"/>
                        </a:cubicBezTo>
                        <a:cubicBezTo>
                          <a:pt x="11686" y="4717"/>
                          <a:pt x="11993" y="4806"/>
                          <a:pt x="12301" y="4806"/>
                        </a:cubicBezTo>
                        <a:cubicBezTo>
                          <a:pt x="12383" y="4806"/>
                          <a:pt x="12466" y="4799"/>
                          <a:pt x="12549" y="4784"/>
                        </a:cubicBezTo>
                        <a:cubicBezTo>
                          <a:pt x="12940" y="4724"/>
                          <a:pt x="13331" y="4403"/>
                          <a:pt x="13321" y="3992"/>
                        </a:cubicBezTo>
                        <a:cubicBezTo>
                          <a:pt x="13311" y="3711"/>
                          <a:pt x="13120" y="3470"/>
                          <a:pt x="12960" y="3230"/>
                        </a:cubicBezTo>
                        <a:cubicBezTo>
                          <a:pt x="12809" y="2989"/>
                          <a:pt x="12900" y="2708"/>
                          <a:pt x="12850" y="2427"/>
                        </a:cubicBezTo>
                        <a:cubicBezTo>
                          <a:pt x="12789" y="2046"/>
                          <a:pt x="12739" y="1635"/>
                          <a:pt x="12438" y="1384"/>
                        </a:cubicBezTo>
                        <a:cubicBezTo>
                          <a:pt x="12338" y="1304"/>
                          <a:pt x="12188" y="1354"/>
                          <a:pt x="12097" y="1254"/>
                        </a:cubicBezTo>
                        <a:cubicBezTo>
                          <a:pt x="12007" y="1153"/>
                          <a:pt x="11937" y="1043"/>
                          <a:pt x="11816" y="983"/>
                        </a:cubicBezTo>
                        <a:cubicBezTo>
                          <a:pt x="11798" y="975"/>
                          <a:pt x="11780" y="972"/>
                          <a:pt x="11764" y="972"/>
                        </a:cubicBezTo>
                        <a:cubicBezTo>
                          <a:pt x="11676" y="972"/>
                          <a:pt x="11617" y="1072"/>
                          <a:pt x="11515" y="1123"/>
                        </a:cubicBezTo>
                        <a:cubicBezTo>
                          <a:pt x="11508" y="1128"/>
                          <a:pt x="11501" y="1130"/>
                          <a:pt x="11494" y="1130"/>
                        </a:cubicBezTo>
                        <a:cubicBezTo>
                          <a:pt x="11429" y="1130"/>
                          <a:pt x="11371" y="966"/>
                          <a:pt x="11307" y="966"/>
                        </a:cubicBezTo>
                        <a:cubicBezTo>
                          <a:pt x="11299" y="966"/>
                          <a:pt x="11292" y="968"/>
                          <a:pt x="11285" y="973"/>
                        </a:cubicBezTo>
                        <a:cubicBezTo>
                          <a:pt x="11154" y="1063"/>
                          <a:pt x="11184" y="1294"/>
                          <a:pt x="11044" y="1314"/>
                        </a:cubicBezTo>
                        <a:cubicBezTo>
                          <a:pt x="11036" y="1315"/>
                          <a:pt x="11029" y="1315"/>
                          <a:pt x="11021" y="1315"/>
                        </a:cubicBezTo>
                        <a:cubicBezTo>
                          <a:pt x="10887" y="1315"/>
                          <a:pt x="10827" y="1149"/>
                          <a:pt x="10713" y="1063"/>
                        </a:cubicBezTo>
                        <a:cubicBezTo>
                          <a:pt x="10708" y="1061"/>
                          <a:pt x="10704" y="1060"/>
                          <a:pt x="10699" y="1060"/>
                        </a:cubicBezTo>
                        <a:cubicBezTo>
                          <a:pt x="10661" y="1060"/>
                          <a:pt x="10619" y="1113"/>
                          <a:pt x="10585" y="1113"/>
                        </a:cubicBezTo>
                        <a:cubicBezTo>
                          <a:pt x="10577" y="1113"/>
                          <a:pt x="10569" y="1110"/>
                          <a:pt x="10563" y="1103"/>
                        </a:cubicBezTo>
                        <a:cubicBezTo>
                          <a:pt x="10502" y="1063"/>
                          <a:pt x="10603" y="933"/>
                          <a:pt x="10543" y="893"/>
                        </a:cubicBezTo>
                        <a:cubicBezTo>
                          <a:pt x="10511" y="868"/>
                          <a:pt x="10479" y="857"/>
                          <a:pt x="10448" y="857"/>
                        </a:cubicBezTo>
                        <a:cubicBezTo>
                          <a:pt x="10249" y="857"/>
                          <a:pt x="10064" y="1303"/>
                          <a:pt x="10081" y="1555"/>
                        </a:cubicBezTo>
                        <a:cubicBezTo>
                          <a:pt x="10091" y="1735"/>
                          <a:pt x="10171" y="1906"/>
                          <a:pt x="10161" y="2076"/>
                        </a:cubicBezTo>
                        <a:cubicBezTo>
                          <a:pt x="10154" y="2217"/>
                          <a:pt x="9999" y="2407"/>
                          <a:pt x="9893" y="2407"/>
                        </a:cubicBezTo>
                        <a:cubicBezTo>
                          <a:pt x="9864" y="2407"/>
                          <a:pt x="9838" y="2392"/>
                          <a:pt x="9820" y="2357"/>
                        </a:cubicBezTo>
                        <a:cubicBezTo>
                          <a:pt x="9650" y="2026"/>
                          <a:pt x="9921" y="1524"/>
                          <a:pt x="9650" y="1264"/>
                        </a:cubicBezTo>
                        <a:cubicBezTo>
                          <a:pt x="9642" y="1257"/>
                          <a:pt x="9635" y="1254"/>
                          <a:pt x="9628" y="1254"/>
                        </a:cubicBezTo>
                        <a:cubicBezTo>
                          <a:pt x="9567" y="1254"/>
                          <a:pt x="9542" y="1505"/>
                          <a:pt x="9458" y="1505"/>
                        </a:cubicBezTo>
                        <a:cubicBezTo>
                          <a:pt x="9455" y="1505"/>
                          <a:pt x="9452" y="1505"/>
                          <a:pt x="9449" y="1504"/>
                        </a:cubicBezTo>
                        <a:cubicBezTo>
                          <a:pt x="9259" y="1474"/>
                          <a:pt x="9509" y="1113"/>
                          <a:pt x="9479" y="923"/>
                        </a:cubicBezTo>
                        <a:cubicBezTo>
                          <a:pt x="9474" y="900"/>
                          <a:pt x="9462" y="890"/>
                          <a:pt x="9446" y="890"/>
                        </a:cubicBezTo>
                        <a:cubicBezTo>
                          <a:pt x="9400" y="890"/>
                          <a:pt x="9321" y="973"/>
                          <a:pt x="9299" y="1033"/>
                        </a:cubicBezTo>
                        <a:cubicBezTo>
                          <a:pt x="9208" y="1304"/>
                          <a:pt x="9128" y="1565"/>
                          <a:pt x="9048" y="1825"/>
                        </a:cubicBezTo>
                        <a:cubicBezTo>
                          <a:pt x="9018" y="1916"/>
                          <a:pt x="8988" y="2006"/>
                          <a:pt x="8998" y="2106"/>
                        </a:cubicBezTo>
                        <a:cubicBezTo>
                          <a:pt x="9008" y="2186"/>
                          <a:pt x="9048" y="2257"/>
                          <a:pt x="9058" y="2337"/>
                        </a:cubicBezTo>
                        <a:cubicBezTo>
                          <a:pt x="9090" y="2523"/>
                          <a:pt x="8881" y="2801"/>
                          <a:pt x="8730" y="2801"/>
                        </a:cubicBezTo>
                        <a:cubicBezTo>
                          <a:pt x="8694" y="2801"/>
                          <a:pt x="8662" y="2785"/>
                          <a:pt x="8637" y="2748"/>
                        </a:cubicBezTo>
                        <a:cubicBezTo>
                          <a:pt x="8466" y="2497"/>
                          <a:pt x="8346" y="2257"/>
                          <a:pt x="8276" y="1956"/>
                        </a:cubicBezTo>
                        <a:cubicBezTo>
                          <a:pt x="8235" y="1755"/>
                          <a:pt x="8486" y="1444"/>
                          <a:pt x="8296" y="1374"/>
                        </a:cubicBezTo>
                        <a:cubicBezTo>
                          <a:pt x="8284" y="1368"/>
                          <a:pt x="8271" y="1366"/>
                          <a:pt x="8258" y="1366"/>
                        </a:cubicBezTo>
                        <a:cubicBezTo>
                          <a:pt x="8180" y="1366"/>
                          <a:pt x="8073" y="1448"/>
                          <a:pt x="8006" y="1448"/>
                        </a:cubicBezTo>
                        <a:cubicBezTo>
                          <a:pt x="7984" y="1448"/>
                          <a:pt x="7966" y="1439"/>
                          <a:pt x="7955" y="1414"/>
                        </a:cubicBezTo>
                        <a:cubicBezTo>
                          <a:pt x="7884" y="1244"/>
                          <a:pt x="8266" y="1053"/>
                          <a:pt x="8165" y="903"/>
                        </a:cubicBezTo>
                        <a:cubicBezTo>
                          <a:pt x="8123" y="839"/>
                          <a:pt x="8040" y="805"/>
                          <a:pt x="7963" y="805"/>
                        </a:cubicBezTo>
                        <a:cubicBezTo>
                          <a:pt x="7931" y="805"/>
                          <a:pt x="7901" y="811"/>
                          <a:pt x="7874" y="822"/>
                        </a:cubicBezTo>
                        <a:cubicBezTo>
                          <a:pt x="7814" y="842"/>
                          <a:pt x="7834" y="963"/>
                          <a:pt x="7774" y="993"/>
                        </a:cubicBezTo>
                        <a:cubicBezTo>
                          <a:pt x="7767" y="996"/>
                          <a:pt x="7759" y="998"/>
                          <a:pt x="7752" y="998"/>
                        </a:cubicBezTo>
                        <a:cubicBezTo>
                          <a:pt x="7702" y="998"/>
                          <a:pt x="7648" y="930"/>
                          <a:pt x="7599" y="930"/>
                        </a:cubicBezTo>
                        <a:cubicBezTo>
                          <a:pt x="7594" y="930"/>
                          <a:pt x="7589" y="931"/>
                          <a:pt x="7584" y="933"/>
                        </a:cubicBezTo>
                        <a:cubicBezTo>
                          <a:pt x="7463" y="993"/>
                          <a:pt x="7513" y="1213"/>
                          <a:pt x="7423" y="1314"/>
                        </a:cubicBezTo>
                        <a:cubicBezTo>
                          <a:pt x="7303" y="1464"/>
                          <a:pt x="7293" y="1655"/>
                          <a:pt x="7162" y="1785"/>
                        </a:cubicBezTo>
                        <a:cubicBezTo>
                          <a:pt x="7152" y="1797"/>
                          <a:pt x="7140" y="1802"/>
                          <a:pt x="7126" y="1802"/>
                        </a:cubicBezTo>
                        <a:cubicBezTo>
                          <a:pt x="7082" y="1802"/>
                          <a:pt x="7023" y="1759"/>
                          <a:pt x="6983" y="1759"/>
                        </a:cubicBezTo>
                        <a:cubicBezTo>
                          <a:pt x="6970" y="1759"/>
                          <a:pt x="6959" y="1763"/>
                          <a:pt x="6952" y="1775"/>
                        </a:cubicBezTo>
                        <a:cubicBezTo>
                          <a:pt x="6811" y="1956"/>
                          <a:pt x="7303" y="2397"/>
                          <a:pt x="7082" y="2447"/>
                        </a:cubicBezTo>
                        <a:cubicBezTo>
                          <a:pt x="7081" y="2447"/>
                          <a:pt x="7079" y="2448"/>
                          <a:pt x="7078" y="2448"/>
                        </a:cubicBezTo>
                        <a:cubicBezTo>
                          <a:pt x="7025" y="2448"/>
                          <a:pt x="7081" y="2257"/>
                          <a:pt x="7022" y="2257"/>
                        </a:cubicBezTo>
                        <a:cubicBezTo>
                          <a:pt x="6791" y="2277"/>
                          <a:pt x="7072" y="2959"/>
                          <a:pt x="6841" y="2959"/>
                        </a:cubicBezTo>
                        <a:cubicBezTo>
                          <a:pt x="6420" y="2949"/>
                          <a:pt x="6560" y="2146"/>
                          <a:pt x="6300" y="1815"/>
                        </a:cubicBezTo>
                        <a:cubicBezTo>
                          <a:pt x="6229" y="1725"/>
                          <a:pt x="6159" y="1645"/>
                          <a:pt x="6109" y="1555"/>
                        </a:cubicBezTo>
                        <a:cubicBezTo>
                          <a:pt x="5938" y="1274"/>
                          <a:pt x="6229" y="722"/>
                          <a:pt x="5928" y="592"/>
                        </a:cubicBezTo>
                        <a:cubicBezTo>
                          <a:pt x="5917" y="586"/>
                          <a:pt x="5906" y="584"/>
                          <a:pt x="5895" y="584"/>
                        </a:cubicBezTo>
                        <a:cubicBezTo>
                          <a:pt x="5759" y="584"/>
                          <a:pt x="5687" y="1001"/>
                          <a:pt x="5550" y="1001"/>
                        </a:cubicBezTo>
                        <a:cubicBezTo>
                          <a:pt x="5540" y="1001"/>
                          <a:pt x="5529" y="998"/>
                          <a:pt x="5517" y="993"/>
                        </a:cubicBezTo>
                        <a:cubicBezTo>
                          <a:pt x="5417" y="943"/>
                          <a:pt x="5628" y="682"/>
                          <a:pt x="5517" y="652"/>
                        </a:cubicBezTo>
                        <a:cubicBezTo>
                          <a:pt x="5509" y="650"/>
                          <a:pt x="5502" y="649"/>
                          <a:pt x="5495" y="649"/>
                        </a:cubicBezTo>
                        <a:cubicBezTo>
                          <a:pt x="5349" y="649"/>
                          <a:pt x="5479" y="1145"/>
                          <a:pt x="5307" y="1183"/>
                        </a:cubicBezTo>
                        <a:cubicBezTo>
                          <a:pt x="5303" y="1184"/>
                          <a:pt x="5300" y="1184"/>
                          <a:pt x="5297" y="1184"/>
                        </a:cubicBezTo>
                        <a:cubicBezTo>
                          <a:pt x="5200" y="1184"/>
                          <a:pt x="5253" y="892"/>
                          <a:pt x="5146" y="862"/>
                        </a:cubicBezTo>
                        <a:cubicBezTo>
                          <a:pt x="5142" y="862"/>
                          <a:pt x="5139" y="861"/>
                          <a:pt x="5135" y="861"/>
                        </a:cubicBezTo>
                        <a:cubicBezTo>
                          <a:pt x="5066" y="861"/>
                          <a:pt x="5043" y="1043"/>
                          <a:pt x="4971" y="1043"/>
                        </a:cubicBezTo>
                        <a:cubicBezTo>
                          <a:pt x="4969" y="1043"/>
                          <a:pt x="4967" y="1043"/>
                          <a:pt x="4966" y="1043"/>
                        </a:cubicBezTo>
                        <a:cubicBezTo>
                          <a:pt x="4765" y="1023"/>
                          <a:pt x="4986" y="551"/>
                          <a:pt x="4815" y="451"/>
                        </a:cubicBezTo>
                        <a:cubicBezTo>
                          <a:pt x="4805" y="446"/>
                          <a:pt x="4796" y="444"/>
                          <a:pt x="4788" y="444"/>
                        </a:cubicBezTo>
                        <a:cubicBezTo>
                          <a:pt x="4685" y="444"/>
                          <a:pt x="4656" y="794"/>
                          <a:pt x="4529" y="794"/>
                        </a:cubicBezTo>
                        <a:cubicBezTo>
                          <a:pt x="4524" y="794"/>
                          <a:pt x="4519" y="793"/>
                          <a:pt x="4514" y="792"/>
                        </a:cubicBezTo>
                        <a:cubicBezTo>
                          <a:pt x="4354" y="762"/>
                          <a:pt x="4564" y="321"/>
                          <a:pt x="4404" y="301"/>
                        </a:cubicBezTo>
                        <a:cubicBezTo>
                          <a:pt x="4391" y="299"/>
                          <a:pt x="4379" y="298"/>
                          <a:pt x="4367" y="298"/>
                        </a:cubicBezTo>
                        <a:cubicBezTo>
                          <a:pt x="4058" y="298"/>
                          <a:pt x="3990" y="905"/>
                          <a:pt x="3932" y="1234"/>
                        </a:cubicBezTo>
                        <a:cubicBezTo>
                          <a:pt x="3902" y="1414"/>
                          <a:pt x="4093" y="1705"/>
                          <a:pt x="3922" y="1795"/>
                        </a:cubicBezTo>
                        <a:cubicBezTo>
                          <a:pt x="3913" y="1800"/>
                          <a:pt x="3904" y="1802"/>
                          <a:pt x="3895" y="1802"/>
                        </a:cubicBezTo>
                        <a:cubicBezTo>
                          <a:pt x="3812" y="1802"/>
                          <a:pt x="3710" y="1649"/>
                          <a:pt x="3637" y="1649"/>
                        </a:cubicBezTo>
                        <a:cubicBezTo>
                          <a:pt x="3624" y="1649"/>
                          <a:pt x="3612" y="1654"/>
                          <a:pt x="3601" y="1665"/>
                        </a:cubicBezTo>
                        <a:cubicBezTo>
                          <a:pt x="3511" y="1755"/>
                          <a:pt x="3652" y="1926"/>
                          <a:pt x="3652" y="2056"/>
                        </a:cubicBezTo>
                        <a:cubicBezTo>
                          <a:pt x="3642" y="2195"/>
                          <a:pt x="3495" y="2309"/>
                          <a:pt x="3362" y="2309"/>
                        </a:cubicBezTo>
                        <a:cubicBezTo>
                          <a:pt x="3351" y="2309"/>
                          <a:pt x="3341" y="2308"/>
                          <a:pt x="3331" y="2307"/>
                        </a:cubicBezTo>
                        <a:cubicBezTo>
                          <a:pt x="3240" y="2287"/>
                          <a:pt x="3240" y="2166"/>
                          <a:pt x="3220" y="2076"/>
                        </a:cubicBezTo>
                        <a:cubicBezTo>
                          <a:pt x="3206" y="2039"/>
                          <a:pt x="3149" y="2030"/>
                          <a:pt x="3100" y="2030"/>
                        </a:cubicBezTo>
                        <a:lnTo>
                          <a:pt x="3100" y="2030"/>
                        </a:lnTo>
                        <a:cubicBezTo>
                          <a:pt x="3422" y="1949"/>
                          <a:pt x="2909" y="1137"/>
                          <a:pt x="2689" y="792"/>
                        </a:cubicBezTo>
                        <a:cubicBezTo>
                          <a:pt x="2659" y="732"/>
                          <a:pt x="2618" y="682"/>
                          <a:pt x="2618" y="622"/>
                        </a:cubicBezTo>
                        <a:cubicBezTo>
                          <a:pt x="2598" y="431"/>
                          <a:pt x="2909" y="220"/>
                          <a:pt x="2769" y="110"/>
                        </a:cubicBezTo>
                        <a:cubicBezTo>
                          <a:pt x="2673" y="46"/>
                          <a:pt x="2551" y="1"/>
                          <a:pt x="2434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78" name="Google Shape;778;p17"/>
                  <p:cNvSpPr/>
                  <p:nvPr/>
                </p:nvSpPr>
                <p:spPr>
                  <a:xfrm>
                    <a:off x="2953550" y="2749147"/>
                    <a:ext cx="222088" cy="148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38" h="3707" extrusionOk="0">
                        <a:moveTo>
                          <a:pt x="635" y="0"/>
                        </a:moveTo>
                        <a:cubicBezTo>
                          <a:pt x="628" y="0"/>
                          <a:pt x="620" y="1"/>
                          <a:pt x="613" y="2"/>
                        </a:cubicBezTo>
                        <a:cubicBezTo>
                          <a:pt x="522" y="12"/>
                          <a:pt x="492" y="122"/>
                          <a:pt x="492" y="213"/>
                        </a:cubicBezTo>
                        <a:cubicBezTo>
                          <a:pt x="472" y="564"/>
                          <a:pt x="452" y="915"/>
                          <a:pt x="422" y="1266"/>
                        </a:cubicBezTo>
                        <a:cubicBezTo>
                          <a:pt x="392" y="1577"/>
                          <a:pt x="272" y="1687"/>
                          <a:pt x="141" y="1928"/>
                        </a:cubicBezTo>
                        <a:cubicBezTo>
                          <a:pt x="1" y="2169"/>
                          <a:pt x="41" y="2500"/>
                          <a:pt x="51" y="2770"/>
                        </a:cubicBezTo>
                        <a:cubicBezTo>
                          <a:pt x="61" y="3041"/>
                          <a:pt x="111" y="3352"/>
                          <a:pt x="342" y="3472"/>
                        </a:cubicBezTo>
                        <a:cubicBezTo>
                          <a:pt x="414" y="3512"/>
                          <a:pt x="491" y="3527"/>
                          <a:pt x="571" y="3527"/>
                        </a:cubicBezTo>
                        <a:cubicBezTo>
                          <a:pt x="733" y="3527"/>
                          <a:pt x="906" y="3466"/>
                          <a:pt x="1074" y="3432"/>
                        </a:cubicBezTo>
                        <a:cubicBezTo>
                          <a:pt x="1155" y="3417"/>
                          <a:pt x="1238" y="3411"/>
                          <a:pt x="1322" y="3411"/>
                        </a:cubicBezTo>
                        <a:cubicBezTo>
                          <a:pt x="1518" y="3411"/>
                          <a:pt x="1720" y="3444"/>
                          <a:pt x="1917" y="3472"/>
                        </a:cubicBezTo>
                        <a:cubicBezTo>
                          <a:pt x="2952" y="3633"/>
                          <a:pt x="4004" y="3707"/>
                          <a:pt x="5058" y="3707"/>
                        </a:cubicBezTo>
                        <a:cubicBezTo>
                          <a:pt x="5188" y="3707"/>
                          <a:pt x="5317" y="3705"/>
                          <a:pt x="5447" y="3703"/>
                        </a:cubicBezTo>
                        <a:lnTo>
                          <a:pt x="5538" y="2359"/>
                        </a:lnTo>
                        <a:cubicBezTo>
                          <a:pt x="5451" y="2330"/>
                          <a:pt x="5355" y="1996"/>
                          <a:pt x="5268" y="1996"/>
                        </a:cubicBezTo>
                        <a:cubicBezTo>
                          <a:pt x="5264" y="1996"/>
                          <a:pt x="5260" y="1997"/>
                          <a:pt x="5257" y="1998"/>
                        </a:cubicBezTo>
                        <a:cubicBezTo>
                          <a:pt x="5249" y="2000"/>
                          <a:pt x="5242" y="2002"/>
                          <a:pt x="5234" y="2002"/>
                        </a:cubicBezTo>
                        <a:cubicBezTo>
                          <a:pt x="5164" y="2002"/>
                          <a:pt x="5079" y="1916"/>
                          <a:pt x="5023" y="1916"/>
                        </a:cubicBezTo>
                        <a:cubicBezTo>
                          <a:pt x="5008" y="1916"/>
                          <a:pt x="4996" y="1922"/>
                          <a:pt x="4986" y="1938"/>
                        </a:cubicBezTo>
                        <a:cubicBezTo>
                          <a:pt x="4943" y="2006"/>
                          <a:pt x="4871" y="2075"/>
                          <a:pt x="4801" y="2075"/>
                        </a:cubicBezTo>
                        <a:cubicBezTo>
                          <a:pt x="4789" y="2075"/>
                          <a:pt x="4777" y="2073"/>
                          <a:pt x="4765" y="2068"/>
                        </a:cubicBezTo>
                        <a:cubicBezTo>
                          <a:pt x="4666" y="2032"/>
                          <a:pt x="4632" y="1819"/>
                          <a:pt x="4561" y="1819"/>
                        </a:cubicBezTo>
                        <a:cubicBezTo>
                          <a:pt x="4553" y="1819"/>
                          <a:pt x="4544" y="1821"/>
                          <a:pt x="4535" y="1827"/>
                        </a:cubicBezTo>
                        <a:cubicBezTo>
                          <a:pt x="4474" y="1864"/>
                          <a:pt x="4409" y="1897"/>
                          <a:pt x="4354" y="1897"/>
                        </a:cubicBezTo>
                        <a:cubicBezTo>
                          <a:pt x="4319" y="1897"/>
                          <a:pt x="4287" y="1883"/>
                          <a:pt x="4264" y="1848"/>
                        </a:cubicBezTo>
                        <a:cubicBezTo>
                          <a:pt x="4194" y="1757"/>
                          <a:pt x="4254" y="1627"/>
                          <a:pt x="4234" y="1507"/>
                        </a:cubicBezTo>
                        <a:cubicBezTo>
                          <a:pt x="4204" y="1326"/>
                          <a:pt x="4093" y="1045"/>
                          <a:pt x="3913" y="1045"/>
                        </a:cubicBezTo>
                        <a:cubicBezTo>
                          <a:pt x="3742" y="1055"/>
                          <a:pt x="3562" y="1226"/>
                          <a:pt x="3532" y="1406"/>
                        </a:cubicBezTo>
                        <a:cubicBezTo>
                          <a:pt x="3501" y="1627"/>
                          <a:pt x="3742" y="1878"/>
                          <a:pt x="3572" y="2028"/>
                        </a:cubicBezTo>
                        <a:cubicBezTo>
                          <a:pt x="3554" y="2046"/>
                          <a:pt x="3535" y="2053"/>
                          <a:pt x="3515" y="2053"/>
                        </a:cubicBezTo>
                        <a:cubicBezTo>
                          <a:pt x="3432" y="2053"/>
                          <a:pt x="3341" y="1922"/>
                          <a:pt x="3341" y="1817"/>
                        </a:cubicBezTo>
                        <a:cubicBezTo>
                          <a:pt x="3331" y="1687"/>
                          <a:pt x="3381" y="1557"/>
                          <a:pt x="3341" y="1426"/>
                        </a:cubicBezTo>
                        <a:cubicBezTo>
                          <a:pt x="3331" y="1366"/>
                          <a:pt x="3291" y="1316"/>
                          <a:pt x="3281" y="1256"/>
                        </a:cubicBezTo>
                        <a:cubicBezTo>
                          <a:pt x="3261" y="1176"/>
                          <a:pt x="3291" y="1105"/>
                          <a:pt x="3301" y="1025"/>
                        </a:cubicBezTo>
                        <a:cubicBezTo>
                          <a:pt x="3301" y="945"/>
                          <a:pt x="3281" y="824"/>
                          <a:pt x="3211" y="824"/>
                        </a:cubicBezTo>
                        <a:cubicBezTo>
                          <a:pt x="3204" y="825"/>
                          <a:pt x="3198" y="825"/>
                          <a:pt x="3192" y="825"/>
                        </a:cubicBezTo>
                        <a:cubicBezTo>
                          <a:pt x="3128" y="825"/>
                          <a:pt x="3065" y="792"/>
                          <a:pt x="3006" y="792"/>
                        </a:cubicBezTo>
                        <a:cubicBezTo>
                          <a:pt x="2987" y="792"/>
                          <a:pt x="2968" y="795"/>
                          <a:pt x="2950" y="804"/>
                        </a:cubicBezTo>
                        <a:cubicBezTo>
                          <a:pt x="2881" y="827"/>
                          <a:pt x="2823" y="898"/>
                          <a:pt x="2769" y="898"/>
                        </a:cubicBezTo>
                        <a:cubicBezTo>
                          <a:pt x="2752" y="898"/>
                          <a:pt x="2736" y="891"/>
                          <a:pt x="2719" y="875"/>
                        </a:cubicBezTo>
                        <a:cubicBezTo>
                          <a:pt x="2689" y="855"/>
                          <a:pt x="2669" y="814"/>
                          <a:pt x="2629" y="804"/>
                        </a:cubicBezTo>
                        <a:cubicBezTo>
                          <a:pt x="2623" y="802"/>
                          <a:pt x="2617" y="800"/>
                          <a:pt x="2611" y="800"/>
                        </a:cubicBezTo>
                        <a:cubicBezTo>
                          <a:pt x="2593" y="800"/>
                          <a:pt x="2571" y="810"/>
                          <a:pt x="2549" y="824"/>
                        </a:cubicBezTo>
                        <a:cubicBezTo>
                          <a:pt x="2448" y="875"/>
                          <a:pt x="2298" y="865"/>
                          <a:pt x="2238" y="965"/>
                        </a:cubicBezTo>
                        <a:cubicBezTo>
                          <a:pt x="2107" y="1206"/>
                          <a:pt x="2298" y="1496"/>
                          <a:pt x="2328" y="1767"/>
                        </a:cubicBezTo>
                        <a:cubicBezTo>
                          <a:pt x="2338" y="1888"/>
                          <a:pt x="2348" y="2018"/>
                          <a:pt x="2288" y="2118"/>
                        </a:cubicBezTo>
                        <a:cubicBezTo>
                          <a:pt x="2252" y="2183"/>
                          <a:pt x="2179" y="2224"/>
                          <a:pt x="2112" y="2224"/>
                        </a:cubicBezTo>
                        <a:cubicBezTo>
                          <a:pt x="2065" y="2224"/>
                          <a:pt x="2022" y="2204"/>
                          <a:pt x="1997" y="2158"/>
                        </a:cubicBezTo>
                        <a:cubicBezTo>
                          <a:pt x="1967" y="2118"/>
                          <a:pt x="1967" y="2058"/>
                          <a:pt x="1957" y="2008"/>
                        </a:cubicBezTo>
                        <a:cubicBezTo>
                          <a:pt x="1937" y="1848"/>
                          <a:pt x="1846" y="1697"/>
                          <a:pt x="1796" y="1547"/>
                        </a:cubicBezTo>
                        <a:cubicBezTo>
                          <a:pt x="1746" y="1396"/>
                          <a:pt x="1897" y="1256"/>
                          <a:pt x="1866" y="1095"/>
                        </a:cubicBezTo>
                        <a:cubicBezTo>
                          <a:pt x="1836" y="955"/>
                          <a:pt x="1796" y="844"/>
                          <a:pt x="1686" y="764"/>
                        </a:cubicBezTo>
                        <a:cubicBezTo>
                          <a:pt x="1670" y="750"/>
                          <a:pt x="1651" y="744"/>
                          <a:pt x="1629" y="744"/>
                        </a:cubicBezTo>
                        <a:cubicBezTo>
                          <a:pt x="1545" y="744"/>
                          <a:pt x="1429" y="833"/>
                          <a:pt x="1354" y="833"/>
                        </a:cubicBezTo>
                        <a:cubicBezTo>
                          <a:pt x="1328" y="833"/>
                          <a:pt x="1308" y="822"/>
                          <a:pt x="1295" y="794"/>
                        </a:cubicBezTo>
                        <a:cubicBezTo>
                          <a:pt x="1247" y="699"/>
                          <a:pt x="1308" y="522"/>
                          <a:pt x="1220" y="522"/>
                        </a:cubicBezTo>
                        <a:cubicBezTo>
                          <a:pt x="1215" y="522"/>
                          <a:pt x="1210" y="523"/>
                          <a:pt x="1204" y="524"/>
                        </a:cubicBezTo>
                        <a:cubicBezTo>
                          <a:pt x="1164" y="534"/>
                          <a:pt x="1134" y="564"/>
                          <a:pt x="1094" y="584"/>
                        </a:cubicBezTo>
                        <a:cubicBezTo>
                          <a:pt x="1078" y="589"/>
                          <a:pt x="1064" y="592"/>
                          <a:pt x="1049" y="592"/>
                        </a:cubicBezTo>
                        <a:cubicBezTo>
                          <a:pt x="937" y="592"/>
                          <a:pt x="871" y="427"/>
                          <a:pt x="853" y="293"/>
                        </a:cubicBezTo>
                        <a:cubicBezTo>
                          <a:pt x="834" y="160"/>
                          <a:pt x="762" y="0"/>
                          <a:pt x="63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79" name="Google Shape;779;p17"/>
                  <p:cNvSpPr/>
                  <p:nvPr/>
                </p:nvSpPr>
                <p:spPr>
                  <a:xfrm>
                    <a:off x="2542046" y="2721395"/>
                    <a:ext cx="200352" cy="148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3707" extrusionOk="0">
                        <a:moveTo>
                          <a:pt x="582" y="0"/>
                        </a:moveTo>
                        <a:cubicBezTo>
                          <a:pt x="575" y="0"/>
                          <a:pt x="569" y="1"/>
                          <a:pt x="562" y="2"/>
                        </a:cubicBezTo>
                        <a:cubicBezTo>
                          <a:pt x="482" y="12"/>
                          <a:pt x="442" y="122"/>
                          <a:pt x="442" y="212"/>
                        </a:cubicBezTo>
                        <a:cubicBezTo>
                          <a:pt x="432" y="564"/>
                          <a:pt x="402" y="915"/>
                          <a:pt x="382" y="1266"/>
                        </a:cubicBezTo>
                        <a:cubicBezTo>
                          <a:pt x="352" y="1577"/>
                          <a:pt x="241" y="1687"/>
                          <a:pt x="121" y="1928"/>
                        </a:cubicBezTo>
                        <a:cubicBezTo>
                          <a:pt x="1" y="2168"/>
                          <a:pt x="31" y="2499"/>
                          <a:pt x="41" y="2770"/>
                        </a:cubicBezTo>
                        <a:cubicBezTo>
                          <a:pt x="51" y="3041"/>
                          <a:pt x="101" y="3352"/>
                          <a:pt x="312" y="3472"/>
                        </a:cubicBezTo>
                        <a:cubicBezTo>
                          <a:pt x="378" y="3512"/>
                          <a:pt x="448" y="3527"/>
                          <a:pt x="521" y="3527"/>
                        </a:cubicBezTo>
                        <a:cubicBezTo>
                          <a:pt x="668" y="3527"/>
                          <a:pt x="825" y="3466"/>
                          <a:pt x="974" y="3432"/>
                        </a:cubicBezTo>
                        <a:cubicBezTo>
                          <a:pt x="1052" y="3417"/>
                          <a:pt x="1130" y="3411"/>
                          <a:pt x="1207" y="3411"/>
                        </a:cubicBezTo>
                        <a:cubicBezTo>
                          <a:pt x="1390" y="3411"/>
                          <a:pt x="1570" y="3444"/>
                          <a:pt x="1746" y="3472"/>
                        </a:cubicBezTo>
                        <a:cubicBezTo>
                          <a:pt x="2701" y="3633"/>
                          <a:pt x="3673" y="3706"/>
                          <a:pt x="4639" y="3706"/>
                        </a:cubicBezTo>
                        <a:cubicBezTo>
                          <a:pt x="4758" y="3706"/>
                          <a:pt x="4877" y="3705"/>
                          <a:pt x="4996" y="3703"/>
                        </a:cubicBezTo>
                        <a:lnTo>
                          <a:pt x="4996" y="2098"/>
                        </a:lnTo>
                        <a:cubicBezTo>
                          <a:pt x="4919" y="2069"/>
                          <a:pt x="4823" y="1735"/>
                          <a:pt x="4745" y="1735"/>
                        </a:cubicBezTo>
                        <a:cubicBezTo>
                          <a:pt x="4741" y="1735"/>
                          <a:pt x="4738" y="1736"/>
                          <a:pt x="4735" y="1737"/>
                        </a:cubicBezTo>
                        <a:cubicBezTo>
                          <a:pt x="4655" y="1767"/>
                          <a:pt x="4615" y="1857"/>
                          <a:pt x="4574" y="1938"/>
                        </a:cubicBezTo>
                        <a:cubicBezTo>
                          <a:pt x="4532" y="2006"/>
                          <a:pt x="4467" y="2075"/>
                          <a:pt x="4399" y="2075"/>
                        </a:cubicBezTo>
                        <a:cubicBezTo>
                          <a:pt x="4387" y="2075"/>
                          <a:pt x="4376" y="2073"/>
                          <a:pt x="4364" y="2068"/>
                        </a:cubicBezTo>
                        <a:cubicBezTo>
                          <a:pt x="4283" y="2032"/>
                          <a:pt x="4250" y="1818"/>
                          <a:pt x="4179" y="1818"/>
                        </a:cubicBezTo>
                        <a:cubicBezTo>
                          <a:pt x="4171" y="1818"/>
                          <a:pt x="4162" y="1821"/>
                          <a:pt x="4153" y="1827"/>
                        </a:cubicBezTo>
                        <a:cubicBezTo>
                          <a:pt x="4098" y="1864"/>
                          <a:pt x="4044" y="1897"/>
                          <a:pt x="3993" y="1897"/>
                        </a:cubicBezTo>
                        <a:cubicBezTo>
                          <a:pt x="3961" y="1897"/>
                          <a:pt x="3930" y="1883"/>
                          <a:pt x="3902" y="1847"/>
                        </a:cubicBezTo>
                        <a:cubicBezTo>
                          <a:pt x="3842" y="1757"/>
                          <a:pt x="3902" y="1627"/>
                          <a:pt x="3882" y="1506"/>
                        </a:cubicBezTo>
                        <a:cubicBezTo>
                          <a:pt x="3852" y="1326"/>
                          <a:pt x="3752" y="1045"/>
                          <a:pt x="3581" y="1045"/>
                        </a:cubicBezTo>
                        <a:cubicBezTo>
                          <a:pt x="3421" y="1055"/>
                          <a:pt x="3260" y="1226"/>
                          <a:pt x="3240" y="1406"/>
                        </a:cubicBezTo>
                        <a:cubicBezTo>
                          <a:pt x="3210" y="1627"/>
                          <a:pt x="3431" y="1878"/>
                          <a:pt x="3271" y="2028"/>
                        </a:cubicBezTo>
                        <a:cubicBezTo>
                          <a:pt x="3255" y="2046"/>
                          <a:pt x="3237" y="2053"/>
                          <a:pt x="3219" y="2053"/>
                        </a:cubicBezTo>
                        <a:cubicBezTo>
                          <a:pt x="3144" y="2053"/>
                          <a:pt x="3060" y="1922"/>
                          <a:pt x="3060" y="1817"/>
                        </a:cubicBezTo>
                        <a:cubicBezTo>
                          <a:pt x="3050" y="1687"/>
                          <a:pt x="3100" y="1557"/>
                          <a:pt x="3060" y="1426"/>
                        </a:cubicBezTo>
                        <a:cubicBezTo>
                          <a:pt x="3050" y="1366"/>
                          <a:pt x="3010" y="1316"/>
                          <a:pt x="3000" y="1256"/>
                        </a:cubicBezTo>
                        <a:cubicBezTo>
                          <a:pt x="2990" y="1175"/>
                          <a:pt x="3020" y="1105"/>
                          <a:pt x="3020" y="1025"/>
                        </a:cubicBezTo>
                        <a:cubicBezTo>
                          <a:pt x="3030" y="945"/>
                          <a:pt x="3010" y="824"/>
                          <a:pt x="2940" y="824"/>
                        </a:cubicBezTo>
                        <a:cubicBezTo>
                          <a:pt x="2934" y="825"/>
                          <a:pt x="2929" y="825"/>
                          <a:pt x="2923" y="825"/>
                        </a:cubicBezTo>
                        <a:cubicBezTo>
                          <a:pt x="2866" y="825"/>
                          <a:pt x="2810" y="792"/>
                          <a:pt x="2753" y="792"/>
                        </a:cubicBezTo>
                        <a:cubicBezTo>
                          <a:pt x="2735" y="792"/>
                          <a:pt x="2717" y="795"/>
                          <a:pt x="2699" y="804"/>
                        </a:cubicBezTo>
                        <a:cubicBezTo>
                          <a:pt x="2637" y="827"/>
                          <a:pt x="2588" y="897"/>
                          <a:pt x="2536" y="897"/>
                        </a:cubicBezTo>
                        <a:cubicBezTo>
                          <a:pt x="2520" y="897"/>
                          <a:pt x="2505" y="891"/>
                          <a:pt x="2488" y="874"/>
                        </a:cubicBezTo>
                        <a:cubicBezTo>
                          <a:pt x="2468" y="854"/>
                          <a:pt x="2448" y="814"/>
                          <a:pt x="2408" y="804"/>
                        </a:cubicBezTo>
                        <a:cubicBezTo>
                          <a:pt x="2403" y="802"/>
                          <a:pt x="2396" y="800"/>
                          <a:pt x="2390" y="800"/>
                        </a:cubicBezTo>
                        <a:cubicBezTo>
                          <a:pt x="2372" y="800"/>
                          <a:pt x="2350" y="810"/>
                          <a:pt x="2328" y="824"/>
                        </a:cubicBezTo>
                        <a:cubicBezTo>
                          <a:pt x="2237" y="874"/>
                          <a:pt x="2097" y="864"/>
                          <a:pt x="2047" y="965"/>
                        </a:cubicBezTo>
                        <a:cubicBezTo>
                          <a:pt x="1936" y="1205"/>
                          <a:pt x="2107" y="1496"/>
                          <a:pt x="2127" y="1767"/>
                        </a:cubicBezTo>
                        <a:cubicBezTo>
                          <a:pt x="2147" y="1888"/>
                          <a:pt x="2157" y="2018"/>
                          <a:pt x="2097" y="2118"/>
                        </a:cubicBezTo>
                        <a:cubicBezTo>
                          <a:pt x="2062" y="2183"/>
                          <a:pt x="1995" y="2224"/>
                          <a:pt x="1934" y="2224"/>
                        </a:cubicBezTo>
                        <a:cubicBezTo>
                          <a:pt x="1891" y="2224"/>
                          <a:pt x="1851" y="2204"/>
                          <a:pt x="1826" y="2158"/>
                        </a:cubicBezTo>
                        <a:cubicBezTo>
                          <a:pt x="1796" y="2118"/>
                          <a:pt x="1796" y="2058"/>
                          <a:pt x="1786" y="2008"/>
                        </a:cubicBezTo>
                        <a:cubicBezTo>
                          <a:pt x="1776" y="1847"/>
                          <a:pt x="1696" y="1697"/>
                          <a:pt x="1646" y="1547"/>
                        </a:cubicBezTo>
                        <a:cubicBezTo>
                          <a:pt x="1595" y="1396"/>
                          <a:pt x="1736" y="1256"/>
                          <a:pt x="1706" y="1095"/>
                        </a:cubicBezTo>
                        <a:cubicBezTo>
                          <a:pt x="1686" y="955"/>
                          <a:pt x="1636" y="844"/>
                          <a:pt x="1545" y="764"/>
                        </a:cubicBezTo>
                        <a:cubicBezTo>
                          <a:pt x="1529" y="750"/>
                          <a:pt x="1511" y="744"/>
                          <a:pt x="1491" y="744"/>
                        </a:cubicBezTo>
                        <a:cubicBezTo>
                          <a:pt x="1412" y="744"/>
                          <a:pt x="1308" y="833"/>
                          <a:pt x="1240" y="833"/>
                        </a:cubicBezTo>
                        <a:cubicBezTo>
                          <a:pt x="1216" y="833"/>
                          <a:pt x="1197" y="822"/>
                          <a:pt x="1184" y="794"/>
                        </a:cubicBezTo>
                        <a:cubicBezTo>
                          <a:pt x="1136" y="699"/>
                          <a:pt x="1198" y="522"/>
                          <a:pt x="1109" y="522"/>
                        </a:cubicBezTo>
                        <a:cubicBezTo>
                          <a:pt x="1104" y="522"/>
                          <a:pt x="1099" y="522"/>
                          <a:pt x="1094" y="523"/>
                        </a:cubicBezTo>
                        <a:cubicBezTo>
                          <a:pt x="1064" y="533"/>
                          <a:pt x="1034" y="564"/>
                          <a:pt x="994" y="584"/>
                        </a:cubicBezTo>
                        <a:cubicBezTo>
                          <a:pt x="980" y="589"/>
                          <a:pt x="967" y="592"/>
                          <a:pt x="955" y="592"/>
                        </a:cubicBezTo>
                        <a:cubicBezTo>
                          <a:pt x="856" y="592"/>
                          <a:pt x="791" y="426"/>
                          <a:pt x="773" y="293"/>
                        </a:cubicBezTo>
                        <a:cubicBezTo>
                          <a:pt x="763" y="160"/>
                          <a:pt x="691" y="0"/>
                          <a:pt x="58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80" name="Google Shape;780;p17"/>
                  <p:cNvSpPr/>
                  <p:nvPr/>
                </p:nvSpPr>
                <p:spPr>
                  <a:xfrm>
                    <a:off x="2871498" y="2774853"/>
                    <a:ext cx="200352" cy="116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2906" extrusionOk="0">
                        <a:moveTo>
                          <a:pt x="4408" y="1"/>
                        </a:moveTo>
                        <a:cubicBezTo>
                          <a:pt x="4294" y="1"/>
                          <a:pt x="4232" y="121"/>
                          <a:pt x="4213" y="224"/>
                        </a:cubicBezTo>
                        <a:cubicBezTo>
                          <a:pt x="4205" y="330"/>
                          <a:pt x="4140" y="461"/>
                          <a:pt x="4042" y="461"/>
                        </a:cubicBezTo>
                        <a:cubicBezTo>
                          <a:pt x="4029" y="461"/>
                          <a:pt x="4016" y="459"/>
                          <a:pt x="4003" y="454"/>
                        </a:cubicBezTo>
                        <a:cubicBezTo>
                          <a:pt x="3963" y="444"/>
                          <a:pt x="3933" y="414"/>
                          <a:pt x="3892" y="404"/>
                        </a:cubicBezTo>
                        <a:cubicBezTo>
                          <a:pt x="3889" y="404"/>
                          <a:pt x="3886" y="404"/>
                          <a:pt x="3883" y="404"/>
                        </a:cubicBezTo>
                        <a:cubicBezTo>
                          <a:pt x="3796" y="404"/>
                          <a:pt x="3861" y="547"/>
                          <a:pt x="3812" y="625"/>
                        </a:cubicBezTo>
                        <a:cubicBezTo>
                          <a:pt x="3800" y="643"/>
                          <a:pt x="3783" y="650"/>
                          <a:pt x="3762" y="650"/>
                        </a:cubicBezTo>
                        <a:cubicBezTo>
                          <a:pt x="3693" y="650"/>
                          <a:pt x="3587" y="579"/>
                          <a:pt x="3507" y="579"/>
                        </a:cubicBezTo>
                        <a:cubicBezTo>
                          <a:pt x="3486" y="579"/>
                          <a:pt x="3467" y="583"/>
                          <a:pt x="3451" y="595"/>
                        </a:cubicBezTo>
                        <a:cubicBezTo>
                          <a:pt x="3351" y="665"/>
                          <a:pt x="3311" y="745"/>
                          <a:pt x="3291" y="855"/>
                        </a:cubicBezTo>
                        <a:cubicBezTo>
                          <a:pt x="3261" y="976"/>
                          <a:pt x="3391" y="1086"/>
                          <a:pt x="3351" y="1207"/>
                        </a:cubicBezTo>
                        <a:cubicBezTo>
                          <a:pt x="3301" y="1327"/>
                          <a:pt x="3220" y="1447"/>
                          <a:pt x="3200" y="1568"/>
                        </a:cubicBezTo>
                        <a:cubicBezTo>
                          <a:pt x="3200" y="1608"/>
                          <a:pt x="3200" y="1658"/>
                          <a:pt x="3170" y="1688"/>
                        </a:cubicBezTo>
                        <a:cubicBezTo>
                          <a:pt x="3146" y="1721"/>
                          <a:pt x="3104" y="1735"/>
                          <a:pt x="3060" y="1735"/>
                        </a:cubicBezTo>
                        <a:cubicBezTo>
                          <a:pt x="2997" y="1735"/>
                          <a:pt x="2929" y="1705"/>
                          <a:pt x="2899" y="1658"/>
                        </a:cubicBezTo>
                        <a:cubicBezTo>
                          <a:pt x="2839" y="1578"/>
                          <a:pt x="2849" y="1477"/>
                          <a:pt x="2859" y="1377"/>
                        </a:cubicBezTo>
                        <a:cubicBezTo>
                          <a:pt x="2889" y="1166"/>
                          <a:pt x="3060" y="936"/>
                          <a:pt x="2950" y="755"/>
                        </a:cubicBezTo>
                        <a:cubicBezTo>
                          <a:pt x="2889" y="675"/>
                          <a:pt x="2759" y="675"/>
                          <a:pt x="2659" y="645"/>
                        </a:cubicBezTo>
                        <a:cubicBezTo>
                          <a:pt x="2642" y="637"/>
                          <a:pt x="2620" y="622"/>
                          <a:pt x="2596" y="622"/>
                        </a:cubicBezTo>
                        <a:cubicBezTo>
                          <a:pt x="2590" y="622"/>
                          <a:pt x="2584" y="623"/>
                          <a:pt x="2578" y="625"/>
                        </a:cubicBezTo>
                        <a:cubicBezTo>
                          <a:pt x="2548" y="635"/>
                          <a:pt x="2528" y="665"/>
                          <a:pt x="2508" y="685"/>
                        </a:cubicBezTo>
                        <a:cubicBezTo>
                          <a:pt x="2492" y="696"/>
                          <a:pt x="2477" y="701"/>
                          <a:pt x="2461" y="701"/>
                        </a:cubicBezTo>
                        <a:cubicBezTo>
                          <a:pt x="2409" y="701"/>
                          <a:pt x="2359" y="648"/>
                          <a:pt x="2298" y="625"/>
                        </a:cubicBezTo>
                        <a:cubicBezTo>
                          <a:pt x="2279" y="618"/>
                          <a:pt x="2261" y="615"/>
                          <a:pt x="2242" y="615"/>
                        </a:cubicBezTo>
                        <a:cubicBezTo>
                          <a:pt x="2180" y="615"/>
                          <a:pt x="2119" y="645"/>
                          <a:pt x="2057" y="645"/>
                        </a:cubicBezTo>
                        <a:cubicBezTo>
                          <a:pt x="1987" y="645"/>
                          <a:pt x="1967" y="735"/>
                          <a:pt x="1977" y="795"/>
                        </a:cubicBezTo>
                        <a:cubicBezTo>
                          <a:pt x="1977" y="855"/>
                          <a:pt x="2007" y="926"/>
                          <a:pt x="1987" y="986"/>
                        </a:cubicBezTo>
                        <a:cubicBezTo>
                          <a:pt x="1977" y="1026"/>
                          <a:pt x="1947" y="1066"/>
                          <a:pt x="1926" y="1116"/>
                        </a:cubicBezTo>
                        <a:cubicBezTo>
                          <a:pt x="1896" y="1217"/>
                          <a:pt x="1936" y="1317"/>
                          <a:pt x="1936" y="1417"/>
                        </a:cubicBezTo>
                        <a:cubicBezTo>
                          <a:pt x="1928" y="1499"/>
                          <a:pt x="1847" y="1607"/>
                          <a:pt x="1769" y="1607"/>
                        </a:cubicBezTo>
                        <a:cubicBezTo>
                          <a:pt x="1751" y="1607"/>
                          <a:pt x="1733" y="1601"/>
                          <a:pt x="1716" y="1588"/>
                        </a:cubicBezTo>
                        <a:cubicBezTo>
                          <a:pt x="1565" y="1467"/>
                          <a:pt x="1786" y="1267"/>
                          <a:pt x="1756" y="1096"/>
                        </a:cubicBezTo>
                        <a:cubicBezTo>
                          <a:pt x="1726" y="956"/>
                          <a:pt x="1565" y="825"/>
                          <a:pt x="1415" y="815"/>
                        </a:cubicBezTo>
                        <a:cubicBezTo>
                          <a:pt x="1244" y="815"/>
                          <a:pt x="1144" y="1036"/>
                          <a:pt x="1114" y="1176"/>
                        </a:cubicBezTo>
                        <a:cubicBezTo>
                          <a:pt x="1094" y="1277"/>
                          <a:pt x="1154" y="1377"/>
                          <a:pt x="1084" y="1447"/>
                        </a:cubicBezTo>
                        <a:cubicBezTo>
                          <a:pt x="1061" y="1474"/>
                          <a:pt x="1031" y="1485"/>
                          <a:pt x="999" y="1485"/>
                        </a:cubicBezTo>
                        <a:cubicBezTo>
                          <a:pt x="948" y="1485"/>
                          <a:pt x="889" y="1458"/>
                          <a:pt x="833" y="1427"/>
                        </a:cubicBezTo>
                        <a:cubicBezTo>
                          <a:pt x="826" y="1424"/>
                          <a:pt x="819" y="1422"/>
                          <a:pt x="813" y="1422"/>
                        </a:cubicBezTo>
                        <a:cubicBezTo>
                          <a:pt x="747" y="1422"/>
                          <a:pt x="715" y="1590"/>
                          <a:pt x="633" y="1618"/>
                        </a:cubicBezTo>
                        <a:cubicBezTo>
                          <a:pt x="619" y="1623"/>
                          <a:pt x="606" y="1625"/>
                          <a:pt x="593" y="1625"/>
                        </a:cubicBezTo>
                        <a:cubicBezTo>
                          <a:pt x="527" y="1625"/>
                          <a:pt x="464" y="1568"/>
                          <a:pt x="422" y="1517"/>
                        </a:cubicBezTo>
                        <a:cubicBezTo>
                          <a:pt x="382" y="1457"/>
                          <a:pt x="342" y="1377"/>
                          <a:pt x="251" y="1357"/>
                        </a:cubicBezTo>
                        <a:cubicBezTo>
                          <a:pt x="247" y="1356"/>
                          <a:pt x="243" y="1355"/>
                          <a:pt x="239" y="1355"/>
                        </a:cubicBezTo>
                        <a:cubicBezTo>
                          <a:pt x="162" y="1355"/>
                          <a:pt x="77" y="1619"/>
                          <a:pt x="1" y="1638"/>
                        </a:cubicBezTo>
                        <a:lnTo>
                          <a:pt x="1" y="2902"/>
                        </a:lnTo>
                        <a:cubicBezTo>
                          <a:pt x="136" y="2904"/>
                          <a:pt x="271" y="2905"/>
                          <a:pt x="407" y="2905"/>
                        </a:cubicBezTo>
                        <a:cubicBezTo>
                          <a:pt x="1355" y="2905"/>
                          <a:pt x="2301" y="2844"/>
                          <a:pt x="3240" y="2721"/>
                        </a:cubicBezTo>
                        <a:cubicBezTo>
                          <a:pt x="3423" y="2700"/>
                          <a:pt x="3605" y="2674"/>
                          <a:pt x="3784" y="2674"/>
                        </a:cubicBezTo>
                        <a:cubicBezTo>
                          <a:pt x="3861" y="2674"/>
                          <a:pt x="3937" y="2679"/>
                          <a:pt x="4013" y="2691"/>
                        </a:cubicBezTo>
                        <a:cubicBezTo>
                          <a:pt x="4170" y="2712"/>
                          <a:pt x="4333" y="2760"/>
                          <a:pt x="4484" y="2760"/>
                        </a:cubicBezTo>
                        <a:cubicBezTo>
                          <a:pt x="4554" y="2760"/>
                          <a:pt x="4621" y="2750"/>
                          <a:pt x="4685" y="2721"/>
                        </a:cubicBezTo>
                        <a:cubicBezTo>
                          <a:pt x="4895" y="2621"/>
                          <a:pt x="4946" y="2380"/>
                          <a:pt x="4956" y="2169"/>
                        </a:cubicBezTo>
                        <a:cubicBezTo>
                          <a:pt x="4966" y="1949"/>
                          <a:pt x="4996" y="1698"/>
                          <a:pt x="4875" y="1507"/>
                        </a:cubicBezTo>
                        <a:cubicBezTo>
                          <a:pt x="4755" y="1327"/>
                          <a:pt x="4635" y="1227"/>
                          <a:pt x="4615" y="996"/>
                        </a:cubicBezTo>
                        <a:cubicBezTo>
                          <a:pt x="4585" y="715"/>
                          <a:pt x="4564" y="434"/>
                          <a:pt x="4554" y="163"/>
                        </a:cubicBezTo>
                        <a:cubicBezTo>
                          <a:pt x="4544" y="93"/>
                          <a:pt x="4514" y="13"/>
                          <a:pt x="4434" y="3"/>
                        </a:cubicBezTo>
                        <a:cubicBezTo>
                          <a:pt x="4425" y="1"/>
                          <a:pt x="4416" y="1"/>
                          <a:pt x="440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81" name="Google Shape;781;p17"/>
                  <p:cNvSpPr/>
                  <p:nvPr/>
                </p:nvSpPr>
                <p:spPr>
                  <a:xfrm>
                    <a:off x="2695323" y="2774853"/>
                    <a:ext cx="200352" cy="116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2906" extrusionOk="0">
                        <a:moveTo>
                          <a:pt x="4417" y="1"/>
                        </a:moveTo>
                        <a:cubicBezTo>
                          <a:pt x="4304" y="1"/>
                          <a:pt x="4242" y="121"/>
                          <a:pt x="4223" y="224"/>
                        </a:cubicBezTo>
                        <a:cubicBezTo>
                          <a:pt x="4205" y="330"/>
                          <a:pt x="4140" y="461"/>
                          <a:pt x="4041" y="461"/>
                        </a:cubicBezTo>
                        <a:cubicBezTo>
                          <a:pt x="4029" y="461"/>
                          <a:pt x="4016" y="459"/>
                          <a:pt x="4002" y="454"/>
                        </a:cubicBezTo>
                        <a:cubicBezTo>
                          <a:pt x="3962" y="444"/>
                          <a:pt x="3942" y="414"/>
                          <a:pt x="3902" y="404"/>
                        </a:cubicBezTo>
                        <a:cubicBezTo>
                          <a:pt x="3899" y="404"/>
                          <a:pt x="3895" y="404"/>
                          <a:pt x="3892" y="404"/>
                        </a:cubicBezTo>
                        <a:cubicBezTo>
                          <a:pt x="3796" y="404"/>
                          <a:pt x="3860" y="547"/>
                          <a:pt x="3812" y="625"/>
                        </a:cubicBezTo>
                        <a:cubicBezTo>
                          <a:pt x="3802" y="643"/>
                          <a:pt x="3786" y="650"/>
                          <a:pt x="3765" y="650"/>
                        </a:cubicBezTo>
                        <a:cubicBezTo>
                          <a:pt x="3699" y="650"/>
                          <a:pt x="3589" y="579"/>
                          <a:pt x="3507" y="579"/>
                        </a:cubicBezTo>
                        <a:cubicBezTo>
                          <a:pt x="3486" y="579"/>
                          <a:pt x="3467" y="583"/>
                          <a:pt x="3451" y="595"/>
                        </a:cubicBezTo>
                        <a:cubicBezTo>
                          <a:pt x="3360" y="665"/>
                          <a:pt x="3320" y="745"/>
                          <a:pt x="3290" y="855"/>
                        </a:cubicBezTo>
                        <a:cubicBezTo>
                          <a:pt x="3270" y="976"/>
                          <a:pt x="3401" y="1086"/>
                          <a:pt x="3350" y="1207"/>
                        </a:cubicBezTo>
                        <a:cubicBezTo>
                          <a:pt x="3310" y="1327"/>
                          <a:pt x="3230" y="1447"/>
                          <a:pt x="3210" y="1568"/>
                        </a:cubicBezTo>
                        <a:cubicBezTo>
                          <a:pt x="3200" y="1608"/>
                          <a:pt x="3200" y="1658"/>
                          <a:pt x="3170" y="1688"/>
                        </a:cubicBezTo>
                        <a:cubicBezTo>
                          <a:pt x="3145" y="1721"/>
                          <a:pt x="3105" y="1735"/>
                          <a:pt x="3063" y="1735"/>
                        </a:cubicBezTo>
                        <a:cubicBezTo>
                          <a:pt x="3002" y="1735"/>
                          <a:pt x="2935" y="1705"/>
                          <a:pt x="2899" y="1658"/>
                        </a:cubicBezTo>
                        <a:cubicBezTo>
                          <a:pt x="2849" y="1578"/>
                          <a:pt x="2859" y="1477"/>
                          <a:pt x="2869" y="1377"/>
                        </a:cubicBezTo>
                        <a:cubicBezTo>
                          <a:pt x="2899" y="1166"/>
                          <a:pt x="3070" y="936"/>
                          <a:pt x="2949" y="755"/>
                        </a:cubicBezTo>
                        <a:cubicBezTo>
                          <a:pt x="2899" y="675"/>
                          <a:pt x="2759" y="675"/>
                          <a:pt x="2668" y="645"/>
                        </a:cubicBezTo>
                        <a:cubicBezTo>
                          <a:pt x="2644" y="637"/>
                          <a:pt x="2620" y="622"/>
                          <a:pt x="2601" y="622"/>
                        </a:cubicBezTo>
                        <a:cubicBezTo>
                          <a:pt x="2596" y="622"/>
                          <a:pt x="2592" y="623"/>
                          <a:pt x="2588" y="625"/>
                        </a:cubicBezTo>
                        <a:cubicBezTo>
                          <a:pt x="2548" y="635"/>
                          <a:pt x="2538" y="665"/>
                          <a:pt x="2508" y="685"/>
                        </a:cubicBezTo>
                        <a:cubicBezTo>
                          <a:pt x="2492" y="696"/>
                          <a:pt x="2476" y="701"/>
                          <a:pt x="2461" y="701"/>
                        </a:cubicBezTo>
                        <a:cubicBezTo>
                          <a:pt x="2409" y="701"/>
                          <a:pt x="2359" y="648"/>
                          <a:pt x="2297" y="625"/>
                        </a:cubicBezTo>
                        <a:cubicBezTo>
                          <a:pt x="2279" y="618"/>
                          <a:pt x="2261" y="615"/>
                          <a:pt x="2243" y="615"/>
                        </a:cubicBezTo>
                        <a:cubicBezTo>
                          <a:pt x="2183" y="615"/>
                          <a:pt x="2126" y="645"/>
                          <a:pt x="2056" y="645"/>
                        </a:cubicBezTo>
                        <a:cubicBezTo>
                          <a:pt x="1986" y="645"/>
                          <a:pt x="1966" y="735"/>
                          <a:pt x="1976" y="795"/>
                        </a:cubicBezTo>
                        <a:cubicBezTo>
                          <a:pt x="1986" y="855"/>
                          <a:pt x="2006" y="926"/>
                          <a:pt x="1996" y="986"/>
                        </a:cubicBezTo>
                        <a:cubicBezTo>
                          <a:pt x="1986" y="1026"/>
                          <a:pt x="1946" y="1066"/>
                          <a:pt x="1936" y="1116"/>
                        </a:cubicBezTo>
                        <a:cubicBezTo>
                          <a:pt x="1896" y="1217"/>
                          <a:pt x="1946" y="1317"/>
                          <a:pt x="1936" y="1417"/>
                        </a:cubicBezTo>
                        <a:cubicBezTo>
                          <a:pt x="1936" y="1499"/>
                          <a:pt x="1850" y="1607"/>
                          <a:pt x="1775" y="1607"/>
                        </a:cubicBezTo>
                        <a:cubicBezTo>
                          <a:pt x="1757" y="1607"/>
                          <a:pt x="1741" y="1601"/>
                          <a:pt x="1725" y="1588"/>
                        </a:cubicBezTo>
                        <a:cubicBezTo>
                          <a:pt x="1565" y="1467"/>
                          <a:pt x="1796" y="1267"/>
                          <a:pt x="1756" y="1096"/>
                        </a:cubicBezTo>
                        <a:cubicBezTo>
                          <a:pt x="1735" y="956"/>
                          <a:pt x="1575" y="825"/>
                          <a:pt x="1415" y="815"/>
                        </a:cubicBezTo>
                        <a:cubicBezTo>
                          <a:pt x="1244" y="815"/>
                          <a:pt x="1144" y="1036"/>
                          <a:pt x="1114" y="1176"/>
                        </a:cubicBezTo>
                        <a:cubicBezTo>
                          <a:pt x="1094" y="1277"/>
                          <a:pt x="1154" y="1377"/>
                          <a:pt x="1094" y="1447"/>
                        </a:cubicBezTo>
                        <a:cubicBezTo>
                          <a:pt x="1070" y="1474"/>
                          <a:pt x="1041" y="1485"/>
                          <a:pt x="1009" y="1485"/>
                        </a:cubicBezTo>
                        <a:cubicBezTo>
                          <a:pt x="957" y="1485"/>
                          <a:pt x="898" y="1458"/>
                          <a:pt x="843" y="1427"/>
                        </a:cubicBezTo>
                        <a:cubicBezTo>
                          <a:pt x="835" y="1424"/>
                          <a:pt x="827" y="1422"/>
                          <a:pt x="820" y="1422"/>
                        </a:cubicBezTo>
                        <a:cubicBezTo>
                          <a:pt x="748" y="1422"/>
                          <a:pt x="723" y="1590"/>
                          <a:pt x="632" y="1618"/>
                        </a:cubicBezTo>
                        <a:cubicBezTo>
                          <a:pt x="619" y="1623"/>
                          <a:pt x="606" y="1625"/>
                          <a:pt x="593" y="1625"/>
                        </a:cubicBezTo>
                        <a:cubicBezTo>
                          <a:pt x="526" y="1625"/>
                          <a:pt x="465" y="1568"/>
                          <a:pt x="432" y="1517"/>
                        </a:cubicBezTo>
                        <a:cubicBezTo>
                          <a:pt x="381" y="1457"/>
                          <a:pt x="341" y="1377"/>
                          <a:pt x="261" y="1357"/>
                        </a:cubicBezTo>
                        <a:cubicBezTo>
                          <a:pt x="257" y="1356"/>
                          <a:pt x="253" y="1355"/>
                          <a:pt x="249" y="1355"/>
                        </a:cubicBezTo>
                        <a:cubicBezTo>
                          <a:pt x="171" y="1355"/>
                          <a:pt x="77" y="1619"/>
                          <a:pt x="0" y="1638"/>
                        </a:cubicBezTo>
                        <a:lnTo>
                          <a:pt x="0" y="2902"/>
                        </a:lnTo>
                        <a:cubicBezTo>
                          <a:pt x="136" y="2904"/>
                          <a:pt x="271" y="2905"/>
                          <a:pt x="407" y="2905"/>
                        </a:cubicBezTo>
                        <a:cubicBezTo>
                          <a:pt x="1357" y="2905"/>
                          <a:pt x="2311" y="2844"/>
                          <a:pt x="3250" y="2721"/>
                        </a:cubicBezTo>
                        <a:cubicBezTo>
                          <a:pt x="3425" y="2700"/>
                          <a:pt x="3606" y="2674"/>
                          <a:pt x="3787" y="2674"/>
                        </a:cubicBezTo>
                        <a:cubicBezTo>
                          <a:pt x="3865" y="2674"/>
                          <a:pt x="3944" y="2679"/>
                          <a:pt x="4022" y="2691"/>
                        </a:cubicBezTo>
                        <a:cubicBezTo>
                          <a:pt x="4173" y="2712"/>
                          <a:pt x="4333" y="2760"/>
                          <a:pt x="4484" y="2760"/>
                        </a:cubicBezTo>
                        <a:cubicBezTo>
                          <a:pt x="4553" y="2760"/>
                          <a:pt x="4621" y="2750"/>
                          <a:pt x="4684" y="2721"/>
                        </a:cubicBezTo>
                        <a:cubicBezTo>
                          <a:pt x="4895" y="2621"/>
                          <a:pt x="4945" y="2380"/>
                          <a:pt x="4955" y="2169"/>
                        </a:cubicBezTo>
                        <a:cubicBezTo>
                          <a:pt x="4965" y="1949"/>
                          <a:pt x="4995" y="1698"/>
                          <a:pt x="4875" y="1507"/>
                        </a:cubicBezTo>
                        <a:cubicBezTo>
                          <a:pt x="4755" y="1327"/>
                          <a:pt x="4644" y="1227"/>
                          <a:pt x="4624" y="996"/>
                        </a:cubicBezTo>
                        <a:cubicBezTo>
                          <a:pt x="4594" y="715"/>
                          <a:pt x="4574" y="434"/>
                          <a:pt x="4554" y="163"/>
                        </a:cubicBezTo>
                        <a:cubicBezTo>
                          <a:pt x="4554" y="93"/>
                          <a:pt x="4524" y="13"/>
                          <a:pt x="4444" y="3"/>
                        </a:cubicBezTo>
                        <a:cubicBezTo>
                          <a:pt x="4435" y="1"/>
                          <a:pt x="4426" y="1"/>
                          <a:pt x="4417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grpSp>
            <p:nvGrpSpPr>
              <p:cNvPr id="782" name="Google Shape;782;p17"/>
              <p:cNvGrpSpPr/>
              <p:nvPr/>
            </p:nvGrpSpPr>
            <p:grpSpPr>
              <a:xfrm flipH="1">
                <a:off x="812741" y="4157124"/>
                <a:ext cx="4320064" cy="935928"/>
                <a:chOff x="4963752" y="4000536"/>
                <a:chExt cx="2501340" cy="541907"/>
              </a:xfrm>
            </p:grpSpPr>
            <p:sp>
              <p:nvSpPr>
                <p:cNvPr id="783" name="Google Shape;783;p17"/>
                <p:cNvSpPr/>
                <p:nvPr/>
              </p:nvSpPr>
              <p:spPr>
                <a:xfrm>
                  <a:off x="5654130" y="4242777"/>
                  <a:ext cx="302221" cy="8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3" h="1805" extrusionOk="0">
                      <a:moveTo>
                        <a:pt x="3531" y="1"/>
                      </a:moveTo>
                      <a:cubicBezTo>
                        <a:pt x="3435" y="1"/>
                        <a:pt x="3356" y="63"/>
                        <a:pt x="3341" y="228"/>
                      </a:cubicBezTo>
                      <a:cubicBezTo>
                        <a:pt x="3310" y="178"/>
                        <a:pt x="3270" y="97"/>
                        <a:pt x="3210" y="77"/>
                      </a:cubicBezTo>
                      <a:cubicBezTo>
                        <a:pt x="3189" y="66"/>
                        <a:pt x="3168" y="60"/>
                        <a:pt x="3146" y="60"/>
                      </a:cubicBezTo>
                      <a:cubicBezTo>
                        <a:pt x="2960" y="60"/>
                        <a:pt x="2757" y="455"/>
                        <a:pt x="2739" y="689"/>
                      </a:cubicBezTo>
                      <a:cubicBezTo>
                        <a:pt x="2679" y="639"/>
                        <a:pt x="2608" y="649"/>
                        <a:pt x="2548" y="629"/>
                      </a:cubicBezTo>
                      <a:cubicBezTo>
                        <a:pt x="2548" y="689"/>
                        <a:pt x="2518" y="739"/>
                        <a:pt x="2528" y="799"/>
                      </a:cubicBezTo>
                      <a:cubicBezTo>
                        <a:pt x="2433" y="745"/>
                        <a:pt x="2320" y="618"/>
                        <a:pt x="2226" y="618"/>
                      </a:cubicBezTo>
                      <a:cubicBezTo>
                        <a:pt x="2181" y="618"/>
                        <a:pt x="2139" y="648"/>
                        <a:pt x="2107" y="729"/>
                      </a:cubicBezTo>
                      <a:cubicBezTo>
                        <a:pt x="2028" y="662"/>
                        <a:pt x="1946" y="607"/>
                        <a:pt x="1872" y="607"/>
                      </a:cubicBezTo>
                      <a:cubicBezTo>
                        <a:pt x="1814" y="607"/>
                        <a:pt x="1760" y="641"/>
                        <a:pt x="1716" y="729"/>
                      </a:cubicBezTo>
                      <a:cubicBezTo>
                        <a:pt x="1655" y="654"/>
                        <a:pt x="1520" y="470"/>
                        <a:pt x="1428" y="470"/>
                      </a:cubicBezTo>
                      <a:cubicBezTo>
                        <a:pt x="1398" y="470"/>
                        <a:pt x="1372" y="489"/>
                        <a:pt x="1354" y="539"/>
                      </a:cubicBezTo>
                      <a:cubicBezTo>
                        <a:pt x="1320" y="445"/>
                        <a:pt x="1273" y="407"/>
                        <a:pt x="1220" y="407"/>
                      </a:cubicBezTo>
                      <a:cubicBezTo>
                        <a:pt x="1166" y="407"/>
                        <a:pt x="1105" y="447"/>
                        <a:pt x="1044" y="509"/>
                      </a:cubicBezTo>
                      <a:cubicBezTo>
                        <a:pt x="953" y="408"/>
                        <a:pt x="893" y="278"/>
                        <a:pt x="763" y="258"/>
                      </a:cubicBezTo>
                      <a:cubicBezTo>
                        <a:pt x="760" y="257"/>
                        <a:pt x="757" y="257"/>
                        <a:pt x="754" y="257"/>
                      </a:cubicBezTo>
                      <a:cubicBezTo>
                        <a:pt x="678" y="257"/>
                        <a:pt x="620" y="381"/>
                        <a:pt x="562" y="448"/>
                      </a:cubicBezTo>
                      <a:cubicBezTo>
                        <a:pt x="527" y="421"/>
                        <a:pt x="494" y="409"/>
                        <a:pt x="463" y="409"/>
                      </a:cubicBezTo>
                      <a:cubicBezTo>
                        <a:pt x="335" y="409"/>
                        <a:pt x="245" y="612"/>
                        <a:pt x="221" y="749"/>
                      </a:cubicBezTo>
                      <a:cubicBezTo>
                        <a:pt x="0" y="890"/>
                        <a:pt x="161" y="1221"/>
                        <a:pt x="341" y="1361"/>
                      </a:cubicBezTo>
                      <a:cubicBezTo>
                        <a:pt x="552" y="1522"/>
                        <a:pt x="893" y="1522"/>
                        <a:pt x="1134" y="1532"/>
                      </a:cubicBezTo>
                      <a:cubicBezTo>
                        <a:pt x="1675" y="1572"/>
                        <a:pt x="2207" y="1702"/>
                        <a:pt x="2749" y="1772"/>
                      </a:cubicBezTo>
                      <a:cubicBezTo>
                        <a:pt x="2920" y="1795"/>
                        <a:pt x="3090" y="1805"/>
                        <a:pt x="3261" y="1805"/>
                      </a:cubicBezTo>
                      <a:cubicBezTo>
                        <a:pt x="3983" y="1805"/>
                        <a:pt x="4707" y="1636"/>
                        <a:pt x="5437" y="1612"/>
                      </a:cubicBezTo>
                      <a:cubicBezTo>
                        <a:pt x="5668" y="1602"/>
                        <a:pt x="6671" y="1652"/>
                        <a:pt x="6711" y="1211"/>
                      </a:cubicBezTo>
                      <a:cubicBezTo>
                        <a:pt x="6742" y="951"/>
                        <a:pt x="6421" y="684"/>
                        <a:pt x="6180" y="684"/>
                      </a:cubicBezTo>
                      <a:cubicBezTo>
                        <a:pt x="6114" y="684"/>
                        <a:pt x="6054" y="704"/>
                        <a:pt x="6009" y="749"/>
                      </a:cubicBezTo>
                      <a:cubicBezTo>
                        <a:pt x="5967" y="642"/>
                        <a:pt x="5872" y="602"/>
                        <a:pt x="5763" y="602"/>
                      </a:cubicBezTo>
                      <a:cubicBezTo>
                        <a:pt x="5586" y="602"/>
                        <a:pt x="5373" y="706"/>
                        <a:pt x="5286" y="799"/>
                      </a:cubicBezTo>
                      <a:cubicBezTo>
                        <a:pt x="5216" y="736"/>
                        <a:pt x="5127" y="693"/>
                        <a:pt x="5042" y="693"/>
                      </a:cubicBezTo>
                      <a:cubicBezTo>
                        <a:pt x="5005" y="693"/>
                        <a:pt x="4969" y="701"/>
                        <a:pt x="4935" y="719"/>
                      </a:cubicBezTo>
                      <a:cubicBezTo>
                        <a:pt x="4888" y="636"/>
                        <a:pt x="4792" y="557"/>
                        <a:pt x="4715" y="557"/>
                      </a:cubicBezTo>
                      <a:cubicBezTo>
                        <a:pt x="4661" y="557"/>
                        <a:pt x="4617" y="596"/>
                        <a:pt x="4604" y="699"/>
                      </a:cubicBezTo>
                      <a:cubicBezTo>
                        <a:pt x="4566" y="544"/>
                        <a:pt x="4454" y="485"/>
                        <a:pt x="4327" y="485"/>
                      </a:cubicBezTo>
                      <a:cubicBezTo>
                        <a:pt x="4290" y="485"/>
                        <a:pt x="4252" y="489"/>
                        <a:pt x="4213" y="498"/>
                      </a:cubicBezTo>
                      <a:cubicBezTo>
                        <a:pt x="4223" y="353"/>
                        <a:pt x="4046" y="227"/>
                        <a:pt x="3926" y="227"/>
                      </a:cubicBezTo>
                      <a:cubicBezTo>
                        <a:pt x="3921" y="227"/>
                        <a:pt x="3917" y="227"/>
                        <a:pt x="3912" y="228"/>
                      </a:cubicBezTo>
                      <a:lnTo>
                        <a:pt x="3932" y="298"/>
                      </a:lnTo>
                      <a:cubicBezTo>
                        <a:pt x="3871" y="151"/>
                        <a:pt x="3680" y="1"/>
                        <a:pt x="353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784" name="Google Shape;784;p17"/>
                <p:cNvGrpSpPr/>
                <p:nvPr/>
              </p:nvGrpSpPr>
              <p:grpSpPr>
                <a:xfrm rot="-278360">
                  <a:off x="6533282" y="4037668"/>
                  <a:ext cx="925757" cy="187175"/>
                  <a:chOff x="1255200" y="4115196"/>
                  <a:chExt cx="828298" cy="167470"/>
                </a:xfrm>
              </p:grpSpPr>
              <p:sp>
                <p:nvSpPr>
                  <p:cNvPr id="785" name="Google Shape;785;p17"/>
                  <p:cNvSpPr/>
                  <p:nvPr/>
                </p:nvSpPr>
                <p:spPr>
                  <a:xfrm>
                    <a:off x="1806305" y="4141304"/>
                    <a:ext cx="203600" cy="110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77" h="2756" extrusionOk="0">
                        <a:moveTo>
                          <a:pt x="4069" y="1"/>
                        </a:moveTo>
                        <a:cubicBezTo>
                          <a:pt x="3971" y="1"/>
                          <a:pt x="3853" y="67"/>
                          <a:pt x="3762" y="224"/>
                        </a:cubicBezTo>
                        <a:cubicBezTo>
                          <a:pt x="3742" y="204"/>
                          <a:pt x="3732" y="174"/>
                          <a:pt x="3712" y="154"/>
                        </a:cubicBezTo>
                        <a:cubicBezTo>
                          <a:pt x="3632" y="224"/>
                          <a:pt x="3562" y="324"/>
                          <a:pt x="3511" y="425"/>
                        </a:cubicBezTo>
                        <a:cubicBezTo>
                          <a:pt x="3478" y="387"/>
                          <a:pt x="3447" y="371"/>
                          <a:pt x="3417" y="371"/>
                        </a:cubicBezTo>
                        <a:cubicBezTo>
                          <a:pt x="3240" y="371"/>
                          <a:pt x="3124" y="949"/>
                          <a:pt x="3090" y="1087"/>
                        </a:cubicBezTo>
                        <a:cubicBezTo>
                          <a:pt x="3054" y="997"/>
                          <a:pt x="2994" y="923"/>
                          <a:pt x="2910" y="923"/>
                        </a:cubicBezTo>
                        <a:cubicBezTo>
                          <a:pt x="2900" y="923"/>
                          <a:pt x="2890" y="924"/>
                          <a:pt x="2879" y="926"/>
                        </a:cubicBezTo>
                        <a:cubicBezTo>
                          <a:pt x="2739" y="966"/>
                          <a:pt x="2719" y="1137"/>
                          <a:pt x="2719" y="1368"/>
                        </a:cubicBezTo>
                        <a:cubicBezTo>
                          <a:pt x="2729" y="1608"/>
                          <a:pt x="2849" y="1699"/>
                          <a:pt x="2859" y="1939"/>
                        </a:cubicBezTo>
                        <a:cubicBezTo>
                          <a:pt x="2830" y="1916"/>
                          <a:pt x="2808" y="1906"/>
                          <a:pt x="2784" y="1906"/>
                        </a:cubicBezTo>
                        <a:cubicBezTo>
                          <a:pt x="2767" y="1906"/>
                          <a:pt x="2750" y="1911"/>
                          <a:pt x="2729" y="1919"/>
                        </a:cubicBezTo>
                        <a:cubicBezTo>
                          <a:pt x="2619" y="1959"/>
                          <a:pt x="2669" y="2030"/>
                          <a:pt x="2639" y="2090"/>
                        </a:cubicBezTo>
                        <a:cubicBezTo>
                          <a:pt x="2619" y="2058"/>
                          <a:pt x="2573" y="2045"/>
                          <a:pt x="2523" y="2045"/>
                        </a:cubicBezTo>
                        <a:cubicBezTo>
                          <a:pt x="2447" y="2045"/>
                          <a:pt x="2362" y="2074"/>
                          <a:pt x="2338" y="2110"/>
                        </a:cubicBezTo>
                        <a:cubicBezTo>
                          <a:pt x="2299" y="1983"/>
                          <a:pt x="2317" y="1829"/>
                          <a:pt x="2208" y="1829"/>
                        </a:cubicBezTo>
                        <a:cubicBezTo>
                          <a:pt x="2204" y="1829"/>
                          <a:pt x="2201" y="1829"/>
                          <a:pt x="2197" y="1829"/>
                        </a:cubicBezTo>
                        <a:cubicBezTo>
                          <a:pt x="2188" y="1829"/>
                          <a:pt x="2179" y="1830"/>
                          <a:pt x="2170" y="1830"/>
                        </a:cubicBezTo>
                        <a:cubicBezTo>
                          <a:pt x="2060" y="1830"/>
                          <a:pt x="1957" y="1804"/>
                          <a:pt x="1870" y="1804"/>
                        </a:cubicBezTo>
                        <a:cubicBezTo>
                          <a:pt x="1776" y="1804"/>
                          <a:pt x="1701" y="1834"/>
                          <a:pt x="1656" y="1959"/>
                        </a:cubicBezTo>
                        <a:cubicBezTo>
                          <a:pt x="1568" y="1928"/>
                          <a:pt x="1454" y="1882"/>
                          <a:pt x="1357" y="1882"/>
                        </a:cubicBezTo>
                        <a:cubicBezTo>
                          <a:pt x="1265" y="1882"/>
                          <a:pt x="1189" y="1923"/>
                          <a:pt x="1164" y="2060"/>
                        </a:cubicBezTo>
                        <a:cubicBezTo>
                          <a:pt x="1023" y="1978"/>
                          <a:pt x="942" y="1929"/>
                          <a:pt x="868" y="1929"/>
                        </a:cubicBezTo>
                        <a:cubicBezTo>
                          <a:pt x="779" y="1929"/>
                          <a:pt x="701" y="2000"/>
                          <a:pt x="542" y="2170"/>
                        </a:cubicBezTo>
                        <a:cubicBezTo>
                          <a:pt x="468" y="2111"/>
                          <a:pt x="401" y="2086"/>
                          <a:pt x="341" y="2086"/>
                        </a:cubicBezTo>
                        <a:cubicBezTo>
                          <a:pt x="167" y="2086"/>
                          <a:pt x="53" y="2299"/>
                          <a:pt x="1" y="2501"/>
                        </a:cubicBezTo>
                        <a:cubicBezTo>
                          <a:pt x="161" y="2601"/>
                          <a:pt x="282" y="2672"/>
                          <a:pt x="582" y="2712"/>
                        </a:cubicBezTo>
                        <a:cubicBezTo>
                          <a:pt x="738" y="2732"/>
                          <a:pt x="893" y="2739"/>
                          <a:pt x="1050" y="2739"/>
                        </a:cubicBezTo>
                        <a:cubicBezTo>
                          <a:pt x="1207" y="2739"/>
                          <a:pt x="1365" y="2732"/>
                          <a:pt x="1525" y="2722"/>
                        </a:cubicBezTo>
                        <a:cubicBezTo>
                          <a:pt x="1556" y="2721"/>
                          <a:pt x="1586" y="2721"/>
                          <a:pt x="1617" y="2721"/>
                        </a:cubicBezTo>
                        <a:cubicBezTo>
                          <a:pt x="1920" y="2721"/>
                          <a:pt x="2218" y="2756"/>
                          <a:pt x="2520" y="2756"/>
                        </a:cubicBezTo>
                        <a:cubicBezTo>
                          <a:pt x="2576" y="2756"/>
                          <a:pt x="2632" y="2755"/>
                          <a:pt x="2689" y="2752"/>
                        </a:cubicBezTo>
                        <a:cubicBezTo>
                          <a:pt x="3221" y="2732"/>
                          <a:pt x="3722" y="2531"/>
                          <a:pt x="4244" y="2501"/>
                        </a:cubicBezTo>
                        <a:cubicBezTo>
                          <a:pt x="4424" y="2491"/>
                          <a:pt x="5076" y="2491"/>
                          <a:pt x="4916" y="2150"/>
                        </a:cubicBezTo>
                        <a:cubicBezTo>
                          <a:pt x="4956" y="2140"/>
                          <a:pt x="4996" y="2090"/>
                          <a:pt x="5036" y="2080"/>
                        </a:cubicBezTo>
                        <a:cubicBezTo>
                          <a:pt x="4956" y="1969"/>
                          <a:pt x="4815" y="1849"/>
                          <a:pt x="4765" y="1759"/>
                        </a:cubicBezTo>
                        <a:cubicBezTo>
                          <a:pt x="4765" y="1759"/>
                          <a:pt x="4795" y="1659"/>
                          <a:pt x="4775" y="1628"/>
                        </a:cubicBezTo>
                        <a:cubicBezTo>
                          <a:pt x="4765" y="1598"/>
                          <a:pt x="4615" y="1508"/>
                          <a:pt x="4575" y="1478"/>
                        </a:cubicBezTo>
                        <a:lnTo>
                          <a:pt x="4575" y="1478"/>
                        </a:lnTo>
                        <a:cubicBezTo>
                          <a:pt x="4588" y="1480"/>
                          <a:pt x="4600" y="1480"/>
                          <a:pt x="4611" y="1480"/>
                        </a:cubicBezTo>
                        <a:cubicBezTo>
                          <a:pt x="4803" y="1480"/>
                          <a:pt x="4697" y="1244"/>
                          <a:pt x="4555" y="1187"/>
                        </a:cubicBezTo>
                        <a:cubicBezTo>
                          <a:pt x="4728" y="1007"/>
                          <a:pt x="4534" y="916"/>
                          <a:pt x="4363" y="916"/>
                        </a:cubicBezTo>
                        <a:cubicBezTo>
                          <a:pt x="4306" y="916"/>
                          <a:pt x="4251" y="926"/>
                          <a:pt x="4214" y="946"/>
                        </a:cubicBezTo>
                        <a:cubicBezTo>
                          <a:pt x="4314" y="816"/>
                          <a:pt x="4234" y="615"/>
                          <a:pt x="4123" y="525"/>
                        </a:cubicBezTo>
                        <a:cubicBezTo>
                          <a:pt x="4372" y="231"/>
                          <a:pt x="4254" y="1"/>
                          <a:pt x="406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86" name="Google Shape;786;p17"/>
                  <p:cNvSpPr/>
                  <p:nvPr/>
                </p:nvSpPr>
                <p:spPr>
                  <a:xfrm>
                    <a:off x="1807508" y="4214252"/>
                    <a:ext cx="79684" cy="22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7" h="562" extrusionOk="0">
                        <a:moveTo>
                          <a:pt x="1987" y="0"/>
                        </a:moveTo>
                        <a:cubicBezTo>
                          <a:pt x="1956" y="7"/>
                          <a:pt x="1924" y="8"/>
                          <a:pt x="1893" y="8"/>
                        </a:cubicBezTo>
                        <a:cubicBezTo>
                          <a:pt x="1873" y="8"/>
                          <a:pt x="1853" y="7"/>
                          <a:pt x="1833" y="7"/>
                        </a:cubicBezTo>
                        <a:cubicBezTo>
                          <a:pt x="1744" y="7"/>
                          <a:pt x="1664" y="18"/>
                          <a:pt x="1626" y="140"/>
                        </a:cubicBezTo>
                        <a:cubicBezTo>
                          <a:pt x="1538" y="109"/>
                          <a:pt x="1424" y="63"/>
                          <a:pt x="1327" y="63"/>
                        </a:cubicBezTo>
                        <a:cubicBezTo>
                          <a:pt x="1235" y="63"/>
                          <a:pt x="1159" y="104"/>
                          <a:pt x="1134" y="241"/>
                        </a:cubicBezTo>
                        <a:cubicBezTo>
                          <a:pt x="993" y="159"/>
                          <a:pt x="912" y="110"/>
                          <a:pt x="838" y="110"/>
                        </a:cubicBezTo>
                        <a:cubicBezTo>
                          <a:pt x="749" y="110"/>
                          <a:pt x="671" y="181"/>
                          <a:pt x="512" y="351"/>
                        </a:cubicBezTo>
                        <a:cubicBezTo>
                          <a:pt x="436" y="290"/>
                          <a:pt x="368" y="265"/>
                          <a:pt x="306" y="265"/>
                        </a:cubicBezTo>
                        <a:cubicBezTo>
                          <a:pt x="166" y="265"/>
                          <a:pt x="64" y="401"/>
                          <a:pt x="1" y="562"/>
                        </a:cubicBezTo>
                        <a:cubicBezTo>
                          <a:pt x="50" y="477"/>
                          <a:pt x="120" y="421"/>
                          <a:pt x="203" y="421"/>
                        </a:cubicBezTo>
                        <a:cubicBezTo>
                          <a:pt x="237" y="421"/>
                          <a:pt x="274" y="431"/>
                          <a:pt x="312" y="451"/>
                        </a:cubicBezTo>
                        <a:cubicBezTo>
                          <a:pt x="352" y="472"/>
                          <a:pt x="368" y="480"/>
                          <a:pt x="379" y="480"/>
                        </a:cubicBezTo>
                        <a:cubicBezTo>
                          <a:pt x="394" y="480"/>
                          <a:pt x="398" y="461"/>
                          <a:pt x="452" y="431"/>
                        </a:cubicBezTo>
                        <a:cubicBezTo>
                          <a:pt x="477" y="416"/>
                          <a:pt x="507" y="406"/>
                          <a:pt x="534" y="406"/>
                        </a:cubicBezTo>
                        <a:cubicBezTo>
                          <a:pt x="560" y="406"/>
                          <a:pt x="583" y="416"/>
                          <a:pt x="593" y="441"/>
                        </a:cubicBezTo>
                        <a:cubicBezTo>
                          <a:pt x="625" y="344"/>
                          <a:pt x="707" y="293"/>
                          <a:pt x="788" y="293"/>
                        </a:cubicBezTo>
                        <a:cubicBezTo>
                          <a:pt x="833" y="293"/>
                          <a:pt x="878" y="309"/>
                          <a:pt x="914" y="341"/>
                        </a:cubicBezTo>
                        <a:cubicBezTo>
                          <a:pt x="931" y="303"/>
                          <a:pt x="953" y="290"/>
                          <a:pt x="978" y="290"/>
                        </a:cubicBezTo>
                        <a:cubicBezTo>
                          <a:pt x="1011" y="290"/>
                          <a:pt x="1049" y="314"/>
                          <a:pt x="1084" y="331"/>
                        </a:cubicBezTo>
                        <a:cubicBezTo>
                          <a:pt x="1106" y="348"/>
                          <a:pt x="1122" y="358"/>
                          <a:pt x="1137" y="358"/>
                        </a:cubicBezTo>
                        <a:cubicBezTo>
                          <a:pt x="1157" y="358"/>
                          <a:pt x="1176" y="341"/>
                          <a:pt x="1204" y="301"/>
                        </a:cubicBezTo>
                        <a:cubicBezTo>
                          <a:pt x="1245" y="241"/>
                          <a:pt x="1245" y="201"/>
                          <a:pt x="1315" y="181"/>
                        </a:cubicBezTo>
                        <a:cubicBezTo>
                          <a:pt x="1328" y="178"/>
                          <a:pt x="1341" y="176"/>
                          <a:pt x="1352" y="176"/>
                        </a:cubicBezTo>
                        <a:cubicBezTo>
                          <a:pt x="1417" y="176"/>
                          <a:pt x="1451" y="223"/>
                          <a:pt x="1485" y="291"/>
                        </a:cubicBezTo>
                        <a:cubicBezTo>
                          <a:pt x="1498" y="276"/>
                          <a:pt x="1511" y="270"/>
                          <a:pt x="1525" y="270"/>
                        </a:cubicBezTo>
                        <a:cubicBezTo>
                          <a:pt x="1562" y="270"/>
                          <a:pt x="1602" y="312"/>
                          <a:pt x="1638" y="312"/>
                        </a:cubicBezTo>
                        <a:cubicBezTo>
                          <a:pt x="1640" y="312"/>
                          <a:pt x="1643" y="312"/>
                          <a:pt x="1646" y="311"/>
                        </a:cubicBezTo>
                        <a:cubicBezTo>
                          <a:pt x="1706" y="301"/>
                          <a:pt x="1706" y="261"/>
                          <a:pt x="1716" y="211"/>
                        </a:cubicBezTo>
                        <a:cubicBezTo>
                          <a:pt x="1746" y="140"/>
                          <a:pt x="1776" y="40"/>
                          <a:pt x="1856" y="40"/>
                        </a:cubicBezTo>
                        <a:cubicBezTo>
                          <a:pt x="1861" y="39"/>
                          <a:pt x="1865" y="39"/>
                          <a:pt x="1869" y="39"/>
                        </a:cubicBezTo>
                        <a:cubicBezTo>
                          <a:pt x="1895" y="39"/>
                          <a:pt x="1907" y="62"/>
                          <a:pt x="1927" y="62"/>
                        </a:cubicBezTo>
                        <a:cubicBezTo>
                          <a:pt x="1930" y="62"/>
                          <a:pt x="1933" y="61"/>
                          <a:pt x="1937" y="60"/>
                        </a:cubicBezTo>
                        <a:cubicBezTo>
                          <a:pt x="1967" y="50"/>
                          <a:pt x="1977" y="20"/>
                          <a:pt x="198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87" name="Google Shape;787;p17"/>
                  <p:cNvSpPr/>
                  <p:nvPr/>
                </p:nvSpPr>
                <p:spPr>
                  <a:xfrm>
                    <a:off x="1915306" y="4141344"/>
                    <a:ext cx="63202" cy="59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6" h="1477" extrusionOk="0">
                        <a:moveTo>
                          <a:pt x="1352" y="0"/>
                        </a:moveTo>
                        <a:cubicBezTo>
                          <a:pt x="1253" y="0"/>
                          <a:pt x="1136" y="67"/>
                          <a:pt x="1044" y="223"/>
                        </a:cubicBezTo>
                        <a:cubicBezTo>
                          <a:pt x="1024" y="203"/>
                          <a:pt x="1014" y="173"/>
                          <a:pt x="994" y="153"/>
                        </a:cubicBezTo>
                        <a:cubicBezTo>
                          <a:pt x="914" y="223"/>
                          <a:pt x="844" y="323"/>
                          <a:pt x="793" y="424"/>
                        </a:cubicBezTo>
                        <a:cubicBezTo>
                          <a:pt x="760" y="386"/>
                          <a:pt x="729" y="370"/>
                          <a:pt x="699" y="370"/>
                        </a:cubicBezTo>
                        <a:cubicBezTo>
                          <a:pt x="522" y="370"/>
                          <a:pt x="406" y="948"/>
                          <a:pt x="372" y="1086"/>
                        </a:cubicBezTo>
                        <a:cubicBezTo>
                          <a:pt x="336" y="996"/>
                          <a:pt x="276" y="922"/>
                          <a:pt x="192" y="922"/>
                        </a:cubicBezTo>
                        <a:cubicBezTo>
                          <a:pt x="182" y="922"/>
                          <a:pt x="172" y="923"/>
                          <a:pt x="161" y="925"/>
                        </a:cubicBezTo>
                        <a:cubicBezTo>
                          <a:pt x="21" y="965"/>
                          <a:pt x="1" y="1136"/>
                          <a:pt x="1" y="1367"/>
                        </a:cubicBezTo>
                        <a:cubicBezTo>
                          <a:pt x="1" y="1407"/>
                          <a:pt x="11" y="1437"/>
                          <a:pt x="21" y="1477"/>
                        </a:cubicBezTo>
                        <a:cubicBezTo>
                          <a:pt x="21" y="1377"/>
                          <a:pt x="31" y="1276"/>
                          <a:pt x="81" y="1216"/>
                        </a:cubicBezTo>
                        <a:cubicBezTo>
                          <a:pt x="119" y="1161"/>
                          <a:pt x="148" y="1140"/>
                          <a:pt x="174" y="1140"/>
                        </a:cubicBezTo>
                        <a:cubicBezTo>
                          <a:pt x="235" y="1140"/>
                          <a:pt x="271" y="1264"/>
                          <a:pt x="342" y="1306"/>
                        </a:cubicBezTo>
                        <a:cubicBezTo>
                          <a:pt x="352" y="1276"/>
                          <a:pt x="352" y="1246"/>
                          <a:pt x="362" y="1216"/>
                        </a:cubicBezTo>
                        <a:lnTo>
                          <a:pt x="392" y="1226"/>
                        </a:lnTo>
                        <a:cubicBezTo>
                          <a:pt x="402" y="1196"/>
                          <a:pt x="402" y="1156"/>
                          <a:pt x="432" y="1126"/>
                        </a:cubicBezTo>
                        <a:cubicBezTo>
                          <a:pt x="434" y="1122"/>
                          <a:pt x="437" y="1120"/>
                          <a:pt x="441" y="1120"/>
                        </a:cubicBezTo>
                        <a:cubicBezTo>
                          <a:pt x="451" y="1120"/>
                          <a:pt x="464" y="1132"/>
                          <a:pt x="474" y="1132"/>
                        </a:cubicBezTo>
                        <a:cubicBezTo>
                          <a:pt x="477" y="1132"/>
                          <a:pt x="480" y="1130"/>
                          <a:pt x="482" y="1126"/>
                        </a:cubicBezTo>
                        <a:cubicBezTo>
                          <a:pt x="513" y="1096"/>
                          <a:pt x="492" y="955"/>
                          <a:pt x="492" y="925"/>
                        </a:cubicBezTo>
                        <a:cubicBezTo>
                          <a:pt x="482" y="795"/>
                          <a:pt x="482" y="725"/>
                          <a:pt x="553" y="604"/>
                        </a:cubicBezTo>
                        <a:cubicBezTo>
                          <a:pt x="596" y="534"/>
                          <a:pt x="643" y="498"/>
                          <a:pt x="692" y="498"/>
                        </a:cubicBezTo>
                        <a:cubicBezTo>
                          <a:pt x="734" y="498"/>
                          <a:pt x="778" y="524"/>
                          <a:pt x="823" y="574"/>
                        </a:cubicBezTo>
                        <a:cubicBezTo>
                          <a:pt x="841" y="530"/>
                          <a:pt x="891" y="397"/>
                          <a:pt x="944" y="397"/>
                        </a:cubicBezTo>
                        <a:cubicBezTo>
                          <a:pt x="951" y="397"/>
                          <a:pt x="957" y="399"/>
                          <a:pt x="964" y="404"/>
                        </a:cubicBezTo>
                        <a:cubicBezTo>
                          <a:pt x="1019" y="365"/>
                          <a:pt x="1055" y="265"/>
                          <a:pt x="1111" y="265"/>
                        </a:cubicBezTo>
                        <a:cubicBezTo>
                          <a:pt x="1127" y="265"/>
                          <a:pt x="1144" y="273"/>
                          <a:pt x="1165" y="293"/>
                        </a:cubicBezTo>
                        <a:cubicBezTo>
                          <a:pt x="1205" y="223"/>
                          <a:pt x="1315" y="83"/>
                          <a:pt x="1405" y="83"/>
                        </a:cubicBezTo>
                        <a:cubicBezTo>
                          <a:pt x="1475" y="93"/>
                          <a:pt x="1516" y="193"/>
                          <a:pt x="1536" y="283"/>
                        </a:cubicBezTo>
                        <a:cubicBezTo>
                          <a:pt x="1575" y="113"/>
                          <a:pt x="1480" y="0"/>
                          <a:pt x="135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88" name="Google Shape;788;p17"/>
                  <p:cNvSpPr/>
                  <p:nvPr/>
                </p:nvSpPr>
                <p:spPr>
                  <a:xfrm>
                    <a:off x="1984004" y="4115196"/>
                    <a:ext cx="99494" cy="134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1" h="3348" extrusionOk="0">
                        <a:moveTo>
                          <a:pt x="1197" y="0"/>
                        </a:moveTo>
                        <a:cubicBezTo>
                          <a:pt x="1129" y="0"/>
                          <a:pt x="1083" y="158"/>
                          <a:pt x="1046" y="273"/>
                        </a:cubicBezTo>
                        <a:lnTo>
                          <a:pt x="1076" y="364"/>
                        </a:lnTo>
                        <a:cubicBezTo>
                          <a:pt x="896" y="474"/>
                          <a:pt x="886" y="534"/>
                          <a:pt x="956" y="695"/>
                        </a:cubicBezTo>
                        <a:cubicBezTo>
                          <a:pt x="976" y="745"/>
                          <a:pt x="866" y="725"/>
                          <a:pt x="826" y="785"/>
                        </a:cubicBezTo>
                        <a:cubicBezTo>
                          <a:pt x="776" y="845"/>
                          <a:pt x="776" y="996"/>
                          <a:pt x="786" y="1076"/>
                        </a:cubicBezTo>
                        <a:cubicBezTo>
                          <a:pt x="485" y="1126"/>
                          <a:pt x="505" y="1407"/>
                          <a:pt x="575" y="1587"/>
                        </a:cubicBezTo>
                        <a:cubicBezTo>
                          <a:pt x="344" y="1688"/>
                          <a:pt x="625" y="2209"/>
                          <a:pt x="625" y="2410"/>
                        </a:cubicBezTo>
                        <a:cubicBezTo>
                          <a:pt x="224" y="2430"/>
                          <a:pt x="364" y="2691"/>
                          <a:pt x="364" y="2891"/>
                        </a:cubicBezTo>
                        <a:cubicBezTo>
                          <a:pt x="347" y="2889"/>
                          <a:pt x="330" y="2888"/>
                          <a:pt x="314" y="2888"/>
                        </a:cubicBezTo>
                        <a:cubicBezTo>
                          <a:pt x="0" y="2888"/>
                          <a:pt x="79" y="3253"/>
                          <a:pt x="394" y="3262"/>
                        </a:cubicBezTo>
                        <a:cubicBezTo>
                          <a:pt x="394" y="3262"/>
                          <a:pt x="1065" y="3348"/>
                          <a:pt x="1599" y="3348"/>
                        </a:cubicBezTo>
                        <a:cubicBezTo>
                          <a:pt x="1904" y="3348"/>
                          <a:pt x="2164" y="3320"/>
                          <a:pt x="2230" y="3232"/>
                        </a:cubicBezTo>
                        <a:cubicBezTo>
                          <a:pt x="2250" y="3212"/>
                          <a:pt x="2481" y="3112"/>
                          <a:pt x="2300" y="2841"/>
                        </a:cubicBezTo>
                        <a:cubicBezTo>
                          <a:pt x="2260" y="2771"/>
                          <a:pt x="2120" y="2801"/>
                          <a:pt x="2080" y="2721"/>
                        </a:cubicBezTo>
                        <a:cubicBezTo>
                          <a:pt x="2039" y="2620"/>
                          <a:pt x="1989" y="2530"/>
                          <a:pt x="1929" y="2460"/>
                        </a:cubicBezTo>
                        <a:cubicBezTo>
                          <a:pt x="1889" y="2410"/>
                          <a:pt x="1749" y="2420"/>
                          <a:pt x="1749" y="2360"/>
                        </a:cubicBezTo>
                        <a:cubicBezTo>
                          <a:pt x="1738" y="2320"/>
                          <a:pt x="1799" y="2229"/>
                          <a:pt x="1799" y="2189"/>
                        </a:cubicBezTo>
                        <a:cubicBezTo>
                          <a:pt x="1819" y="1908"/>
                          <a:pt x="1688" y="1958"/>
                          <a:pt x="1648" y="1868"/>
                        </a:cubicBezTo>
                        <a:cubicBezTo>
                          <a:pt x="1588" y="1768"/>
                          <a:pt x="1708" y="1768"/>
                          <a:pt x="1618" y="1507"/>
                        </a:cubicBezTo>
                        <a:cubicBezTo>
                          <a:pt x="1608" y="1467"/>
                          <a:pt x="1608" y="1357"/>
                          <a:pt x="1618" y="1236"/>
                        </a:cubicBezTo>
                        <a:cubicBezTo>
                          <a:pt x="1658" y="1016"/>
                          <a:pt x="1518" y="1026"/>
                          <a:pt x="1528" y="945"/>
                        </a:cubicBezTo>
                        <a:cubicBezTo>
                          <a:pt x="1548" y="835"/>
                          <a:pt x="1588" y="775"/>
                          <a:pt x="1458" y="655"/>
                        </a:cubicBezTo>
                        <a:lnTo>
                          <a:pt x="1458" y="655"/>
                        </a:lnTo>
                        <a:cubicBezTo>
                          <a:pt x="1463" y="655"/>
                          <a:pt x="1468" y="655"/>
                          <a:pt x="1473" y="655"/>
                        </a:cubicBezTo>
                        <a:cubicBezTo>
                          <a:pt x="1576" y="655"/>
                          <a:pt x="1449" y="552"/>
                          <a:pt x="1488" y="514"/>
                        </a:cubicBezTo>
                        <a:cubicBezTo>
                          <a:pt x="1461" y="451"/>
                          <a:pt x="1458" y="381"/>
                          <a:pt x="1386" y="381"/>
                        </a:cubicBezTo>
                        <a:cubicBezTo>
                          <a:pt x="1378" y="381"/>
                          <a:pt x="1368" y="382"/>
                          <a:pt x="1357" y="384"/>
                        </a:cubicBezTo>
                        <a:cubicBezTo>
                          <a:pt x="1397" y="344"/>
                          <a:pt x="1317" y="123"/>
                          <a:pt x="1287" y="83"/>
                        </a:cubicBezTo>
                        <a:cubicBezTo>
                          <a:pt x="1254" y="24"/>
                          <a:pt x="1224" y="0"/>
                          <a:pt x="119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89" name="Google Shape;789;p17"/>
                  <p:cNvSpPr/>
                  <p:nvPr/>
                </p:nvSpPr>
                <p:spPr>
                  <a:xfrm>
                    <a:off x="2003815" y="4141023"/>
                    <a:ext cx="20974" cy="37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" h="944" extrusionOk="0">
                        <a:moveTo>
                          <a:pt x="442" y="0"/>
                        </a:moveTo>
                        <a:lnTo>
                          <a:pt x="442" y="0"/>
                        </a:lnTo>
                        <a:cubicBezTo>
                          <a:pt x="452" y="21"/>
                          <a:pt x="452" y="41"/>
                          <a:pt x="462" y="51"/>
                        </a:cubicBezTo>
                        <a:cubicBezTo>
                          <a:pt x="482" y="101"/>
                          <a:pt x="372" y="81"/>
                          <a:pt x="332" y="141"/>
                        </a:cubicBezTo>
                        <a:cubicBezTo>
                          <a:pt x="282" y="201"/>
                          <a:pt x="282" y="352"/>
                          <a:pt x="292" y="432"/>
                        </a:cubicBezTo>
                        <a:cubicBezTo>
                          <a:pt x="1" y="482"/>
                          <a:pt x="11" y="763"/>
                          <a:pt x="81" y="943"/>
                        </a:cubicBezTo>
                        <a:cubicBezTo>
                          <a:pt x="71" y="853"/>
                          <a:pt x="41" y="713"/>
                          <a:pt x="151" y="673"/>
                        </a:cubicBezTo>
                        <a:lnTo>
                          <a:pt x="171" y="683"/>
                        </a:lnTo>
                        <a:cubicBezTo>
                          <a:pt x="171" y="662"/>
                          <a:pt x="151" y="612"/>
                          <a:pt x="181" y="592"/>
                        </a:cubicBezTo>
                        <a:cubicBezTo>
                          <a:pt x="191" y="586"/>
                          <a:pt x="205" y="583"/>
                          <a:pt x="220" y="583"/>
                        </a:cubicBezTo>
                        <a:cubicBezTo>
                          <a:pt x="249" y="583"/>
                          <a:pt x="285" y="592"/>
                          <a:pt x="312" y="592"/>
                        </a:cubicBezTo>
                        <a:cubicBezTo>
                          <a:pt x="312" y="576"/>
                          <a:pt x="333" y="468"/>
                          <a:pt x="369" y="468"/>
                        </a:cubicBezTo>
                        <a:cubicBezTo>
                          <a:pt x="376" y="468"/>
                          <a:pt x="384" y="472"/>
                          <a:pt x="392" y="482"/>
                        </a:cubicBezTo>
                        <a:cubicBezTo>
                          <a:pt x="392" y="455"/>
                          <a:pt x="400" y="306"/>
                          <a:pt x="460" y="306"/>
                        </a:cubicBezTo>
                        <a:cubicBezTo>
                          <a:pt x="467" y="306"/>
                          <a:pt x="474" y="307"/>
                          <a:pt x="482" y="311"/>
                        </a:cubicBezTo>
                        <a:cubicBezTo>
                          <a:pt x="482" y="281"/>
                          <a:pt x="472" y="241"/>
                          <a:pt x="482" y="221"/>
                        </a:cubicBezTo>
                        <a:cubicBezTo>
                          <a:pt x="482" y="201"/>
                          <a:pt x="512" y="191"/>
                          <a:pt x="512" y="181"/>
                        </a:cubicBezTo>
                        <a:cubicBezTo>
                          <a:pt x="522" y="151"/>
                          <a:pt x="512" y="81"/>
                          <a:pt x="502" y="61"/>
                        </a:cubicBezTo>
                        <a:cubicBezTo>
                          <a:pt x="492" y="41"/>
                          <a:pt x="472" y="21"/>
                          <a:pt x="44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90" name="Google Shape;790;p17"/>
                  <p:cNvSpPr/>
                  <p:nvPr/>
                </p:nvSpPr>
                <p:spPr>
                  <a:xfrm>
                    <a:off x="2006622" y="4178841"/>
                    <a:ext cx="842" cy="8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" h="21" extrusionOk="0">
                        <a:moveTo>
                          <a:pt x="11" y="0"/>
                        </a:moveTo>
                        <a:lnTo>
                          <a:pt x="1" y="10"/>
                        </a:lnTo>
                        <a:lnTo>
                          <a:pt x="21" y="20"/>
                        </a:lnTo>
                        <a:lnTo>
                          <a:pt x="21" y="20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91" name="Google Shape;791;p17"/>
                  <p:cNvSpPr/>
                  <p:nvPr/>
                </p:nvSpPr>
                <p:spPr>
                  <a:xfrm>
                    <a:off x="2024348" y="4115276"/>
                    <a:ext cx="7660" cy="16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" h="412" extrusionOk="0">
                        <a:moveTo>
                          <a:pt x="191" y="1"/>
                        </a:moveTo>
                        <a:cubicBezTo>
                          <a:pt x="121" y="1"/>
                          <a:pt x="81" y="151"/>
                          <a:pt x="40" y="271"/>
                        </a:cubicBezTo>
                        <a:lnTo>
                          <a:pt x="70" y="362"/>
                        </a:lnTo>
                        <a:cubicBezTo>
                          <a:pt x="40" y="382"/>
                          <a:pt x="20" y="392"/>
                          <a:pt x="0" y="412"/>
                        </a:cubicBezTo>
                        <a:lnTo>
                          <a:pt x="10" y="412"/>
                        </a:lnTo>
                        <a:cubicBezTo>
                          <a:pt x="40" y="412"/>
                          <a:pt x="91" y="412"/>
                          <a:pt x="121" y="392"/>
                        </a:cubicBezTo>
                        <a:cubicBezTo>
                          <a:pt x="111" y="372"/>
                          <a:pt x="91" y="362"/>
                          <a:pt x="81" y="342"/>
                        </a:cubicBezTo>
                        <a:cubicBezTo>
                          <a:pt x="70" y="281"/>
                          <a:pt x="141" y="281"/>
                          <a:pt x="191" y="241"/>
                        </a:cubicBezTo>
                        <a:cubicBezTo>
                          <a:pt x="171" y="201"/>
                          <a:pt x="161" y="171"/>
                          <a:pt x="191" y="141"/>
                        </a:cubicBezTo>
                        <a:cubicBezTo>
                          <a:pt x="181" y="121"/>
                          <a:pt x="151" y="101"/>
                          <a:pt x="151" y="81"/>
                        </a:cubicBezTo>
                        <a:cubicBezTo>
                          <a:pt x="141" y="51"/>
                          <a:pt x="161" y="21"/>
                          <a:pt x="19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92" name="Google Shape;792;p17"/>
                  <p:cNvSpPr/>
                  <p:nvPr/>
                </p:nvSpPr>
                <p:spPr>
                  <a:xfrm>
                    <a:off x="1471238" y="4158708"/>
                    <a:ext cx="44233" cy="754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1881" extrusionOk="0">
                        <a:moveTo>
                          <a:pt x="261" y="1"/>
                        </a:moveTo>
                        <a:cubicBezTo>
                          <a:pt x="201" y="61"/>
                          <a:pt x="281" y="111"/>
                          <a:pt x="211" y="171"/>
                        </a:cubicBezTo>
                        <a:lnTo>
                          <a:pt x="171" y="252"/>
                        </a:lnTo>
                        <a:cubicBezTo>
                          <a:pt x="101" y="312"/>
                          <a:pt x="161" y="382"/>
                          <a:pt x="161" y="462"/>
                        </a:cubicBezTo>
                        <a:cubicBezTo>
                          <a:pt x="161" y="552"/>
                          <a:pt x="60" y="643"/>
                          <a:pt x="40" y="723"/>
                        </a:cubicBezTo>
                        <a:cubicBezTo>
                          <a:pt x="20" y="823"/>
                          <a:pt x="40" y="853"/>
                          <a:pt x="70" y="944"/>
                        </a:cubicBezTo>
                        <a:cubicBezTo>
                          <a:pt x="111" y="1054"/>
                          <a:pt x="81" y="1134"/>
                          <a:pt x="40" y="1235"/>
                        </a:cubicBezTo>
                        <a:cubicBezTo>
                          <a:pt x="0" y="1305"/>
                          <a:pt x="20" y="1345"/>
                          <a:pt x="40" y="1425"/>
                        </a:cubicBezTo>
                        <a:cubicBezTo>
                          <a:pt x="60" y="1525"/>
                          <a:pt x="81" y="1576"/>
                          <a:pt x="161" y="1666"/>
                        </a:cubicBezTo>
                        <a:cubicBezTo>
                          <a:pt x="271" y="1716"/>
                          <a:pt x="331" y="1746"/>
                          <a:pt x="422" y="1786"/>
                        </a:cubicBezTo>
                        <a:cubicBezTo>
                          <a:pt x="542" y="1836"/>
                          <a:pt x="702" y="1856"/>
                          <a:pt x="843" y="1877"/>
                        </a:cubicBezTo>
                        <a:cubicBezTo>
                          <a:pt x="867" y="1879"/>
                          <a:pt x="889" y="1881"/>
                          <a:pt x="910" y="1881"/>
                        </a:cubicBezTo>
                        <a:cubicBezTo>
                          <a:pt x="1037" y="1881"/>
                          <a:pt x="1102" y="1827"/>
                          <a:pt x="1094" y="1706"/>
                        </a:cubicBezTo>
                        <a:cubicBezTo>
                          <a:pt x="1084" y="1556"/>
                          <a:pt x="933" y="1415"/>
                          <a:pt x="853" y="1295"/>
                        </a:cubicBezTo>
                        <a:cubicBezTo>
                          <a:pt x="783" y="1194"/>
                          <a:pt x="793" y="1144"/>
                          <a:pt x="763" y="1044"/>
                        </a:cubicBezTo>
                        <a:cubicBezTo>
                          <a:pt x="732" y="944"/>
                          <a:pt x="632" y="934"/>
                          <a:pt x="582" y="843"/>
                        </a:cubicBezTo>
                        <a:cubicBezTo>
                          <a:pt x="542" y="763"/>
                          <a:pt x="542" y="713"/>
                          <a:pt x="472" y="643"/>
                        </a:cubicBezTo>
                        <a:cubicBezTo>
                          <a:pt x="422" y="593"/>
                          <a:pt x="482" y="573"/>
                          <a:pt x="472" y="522"/>
                        </a:cubicBezTo>
                        <a:cubicBezTo>
                          <a:pt x="452" y="482"/>
                          <a:pt x="472" y="452"/>
                          <a:pt x="442" y="422"/>
                        </a:cubicBezTo>
                        <a:cubicBezTo>
                          <a:pt x="432" y="402"/>
                          <a:pt x="391" y="392"/>
                          <a:pt x="371" y="372"/>
                        </a:cubicBezTo>
                        <a:cubicBezTo>
                          <a:pt x="351" y="342"/>
                          <a:pt x="351" y="322"/>
                          <a:pt x="341" y="282"/>
                        </a:cubicBezTo>
                        <a:cubicBezTo>
                          <a:pt x="331" y="242"/>
                          <a:pt x="331" y="171"/>
                          <a:pt x="321" y="121"/>
                        </a:cubicBezTo>
                        <a:cubicBezTo>
                          <a:pt x="311" y="71"/>
                          <a:pt x="271" y="41"/>
                          <a:pt x="26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93" name="Google Shape;793;p17"/>
                  <p:cNvSpPr/>
                  <p:nvPr/>
                </p:nvSpPr>
                <p:spPr>
                  <a:xfrm>
                    <a:off x="1399613" y="4139018"/>
                    <a:ext cx="60394" cy="97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" h="2433" extrusionOk="0">
                        <a:moveTo>
                          <a:pt x="573" y="0"/>
                        </a:moveTo>
                        <a:cubicBezTo>
                          <a:pt x="512" y="61"/>
                          <a:pt x="502" y="121"/>
                          <a:pt x="472" y="191"/>
                        </a:cubicBezTo>
                        <a:cubicBezTo>
                          <a:pt x="442" y="251"/>
                          <a:pt x="392" y="331"/>
                          <a:pt x="382" y="412"/>
                        </a:cubicBezTo>
                        <a:cubicBezTo>
                          <a:pt x="372" y="502"/>
                          <a:pt x="382" y="552"/>
                          <a:pt x="352" y="642"/>
                        </a:cubicBezTo>
                        <a:cubicBezTo>
                          <a:pt x="332" y="723"/>
                          <a:pt x="282" y="803"/>
                          <a:pt x="252" y="873"/>
                        </a:cubicBezTo>
                        <a:cubicBezTo>
                          <a:pt x="222" y="973"/>
                          <a:pt x="302" y="1084"/>
                          <a:pt x="252" y="1184"/>
                        </a:cubicBezTo>
                        <a:cubicBezTo>
                          <a:pt x="242" y="1204"/>
                          <a:pt x="191" y="1224"/>
                          <a:pt x="181" y="1254"/>
                        </a:cubicBezTo>
                        <a:cubicBezTo>
                          <a:pt x="161" y="1314"/>
                          <a:pt x="211" y="1364"/>
                          <a:pt x="222" y="1415"/>
                        </a:cubicBezTo>
                        <a:cubicBezTo>
                          <a:pt x="232" y="1495"/>
                          <a:pt x="322" y="1786"/>
                          <a:pt x="211" y="1786"/>
                        </a:cubicBezTo>
                        <a:cubicBezTo>
                          <a:pt x="191" y="1856"/>
                          <a:pt x="211" y="1946"/>
                          <a:pt x="171" y="2016"/>
                        </a:cubicBezTo>
                        <a:cubicBezTo>
                          <a:pt x="156" y="2011"/>
                          <a:pt x="139" y="2011"/>
                          <a:pt x="121" y="2011"/>
                        </a:cubicBezTo>
                        <a:cubicBezTo>
                          <a:pt x="104" y="2011"/>
                          <a:pt x="86" y="2011"/>
                          <a:pt x="71" y="2006"/>
                        </a:cubicBezTo>
                        <a:lnTo>
                          <a:pt x="71" y="2006"/>
                        </a:lnTo>
                        <a:cubicBezTo>
                          <a:pt x="1" y="2077"/>
                          <a:pt x="91" y="2217"/>
                          <a:pt x="151" y="2277"/>
                        </a:cubicBezTo>
                        <a:cubicBezTo>
                          <a:pt x="201" y="2297"/>
                          <a:pt x="292" y="2357"/>
                          <a:pt x="382" y="2368"/>
                        </a:cubicBezTo>
                        <a:cubicBezTo>
                          <a:pt x="492" y="2388"/>
                          <a:pt x="623" y="2388"/>
                          <a:pt x="733" y="2398"/>
                        </a:cubicBezTo>
                        <a:cubicBezTo>
                          <a:pt x="833" y="2407"/>
                          <a:pt x="989" y="2432"/>
                          <a:pt x="1133" y="2432"/>
                        </a:cubicBezTo>
                        <a:cubicBezTo>
                          <a:pt x="1307" y="2432"/>
                          <a:pt x="1463" y="2395"/>
                          <a:pt x="1485" y="2247"/>
                        </a:cubicBezTo>
                        <a:cubicBezTo>
                          <a:pt x="1505" y="2127"/>
                          <a:pt x="1465" y="1956"/>
                          <a:pt x="1395" y="1846"/>
                        </a:cubicBezTo>
                        <a:cubicBezTo>
                          <a:pt x="1345" y="1776"/>
                          <a:pt x="1174" y="1615"/>
                          <a:pt x="1154" y="1535"/>
                        </a:cubicBezTo>
                        <a:cubicBezTo>
                          <a:pt x="1134" y="1475"/>
                          <a:pt x="1204" y="1425"/>
                          <a:pt x="1184" y="1364"/>
                        </a:cubicBezTo>
                        <a:lnTo>
                          <a:pt x="1134" y="1314"/>
                        </a:lnTo>
                        <a:cubicBezTo>
                          <a:pt x="1084" y="1254"/>
                          <a:pt x="994" y="1204"/>
                          <a:pt x="964" y="1134"/>
                        </a:cubicBezTo>
                        <a:cubicBezTo>
                          <a:pt x="914" y="1033"/>
                          <a:pt x="1004" y="1064"/>
                          <a:pt x="1024" y="963"/>
                        </a:cubicBezTo>
                        <a:cubicBezTo>
                          <a:pt x="1034" y="933"/>
                          <a:pt x="984" y="873"/>
                          <a:pt x="984" y="833"/>
                        </a:cubicBezTo>
                        <a:cubicBezTo>
                          <a:pt x="974" y="813"/>
                          <a:pt x="1004" y="793"/>
                          <a:pt x="984" y="753"/>
                        </a:cubicBezTo>
                        <a:cubicBezTo>
                          <a:pt x="964" y="682"/>
                          <a:pt x="914" y="662"/>
                          <a:pt x="904" y="592"/>
                        </a:cubicBezTo>
                        <a:cubicBezTo>
                          <a:pt x="904" y="512"/>
                          <a:pt x="954" y="512"/>
                          <a:pt x="853" y="452"/>
                        </a:cubicBezTo>
                        <a:cubicBezTo>
                          <a:pt x="813" y="422"/>
                          <a:pt x="763" y="432"/>
                          <a:pt x="733" y="392"/>
                        </a:cubicBezTo>
                        <a:cubicBezTo>
                          <a:pt x="693" y="341"/>
                          <a:pt x="753" y="261"/>
                          <a:pt x="643" y="231"/>
                        </a:cubicBezTo>
                        <a:cubicBezTo>
                          <a:pt x="663" y="131"/>
                          <a:pt x="703" y="71"/>
                          <a:pt x="573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94" name="Google Shape;794;p17"/>
                  <p:cNvSpPr/>
                  <p:nvPr/>
                </p:nvSpPr>
                <p:spPr>
                  <a:xfrm>
                    <a:off x="1618459" y="4185498"/>
                    <a:ext cx="222489" cy="84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48" h="2111" extrusionOk="0">
                        <a:moveTo>
                          <a:pt x="2379" y="1"/>
                        </a:moveTo>
                        <a:cubicBezTo>
                          <a:pt x="2247" y="1"/>
                          <a:pt x="2147" y="156"/>
                          <a:pt x="2147" y="316"/>
                        </a:cubicBezTo>
                        <a:cubicBezTo>
                          <a:pt x="2047" y="225"/>
                          <a:pt x="1951" y="171"/>
                          <a:pt x="1870" y="171"/>
                        </a:cubicBezTo>
                        <a:cubicBezTo>
                          <a:pt x="1771" y="171"/>
                          <a:pt x="1694" y="250"/>
                          <a:pt x="1655" y="436"/>
                        </a:cubicBezTo>
                        <a:cubicBezTo>
                          <a:pt x="1655" y="429"/>
                          <a:pt x="1641" y="424"/>
                          <a:pt x="1618" y="424"/>
                        </a:cubicBezTo>
                        <a:cubicBezTo>
                          <a:pt x="1521" y="424"/>
                          <a:pt x="1266" y="505"/>
                          <a:pt x="1314" y="757"/>
                        </a:cubicBezTo>
                        <a:cubicBezTo>
                          <a:pt x="1268" y="746"/>
                          <a:pt x="1229" y="741"/>
                          <a:pt x="1194" y="741"/>
                        </a:cubicBezTo>
                        <a:cubicBezTo>
                          <a:pt x="1101" y="741"/>
                          <a:pt x="1038" y="776"/>
                          <a:pt x="943" y="827"/>
                        </a:cubicBezTo>
                        <a:cubicBezTo>
                          <a:pt x="930" y="831"/>
                          <a:pt x="919" y="832"/>
                          <a:pt x="909" y="832"/>
                        </a:cubicBezTo>
                        <a:cubicBezTo>
                          <a:pt x="884" y="832"/>
                          <a:pt x="865" y="824"/>
                          <a:pt x="844" y="824"/>
                        </a:cubicBezTo>
                        <a:cubicBezTo>
                          <a:pt x="827" y="824"/>
                          <a:pt x="808" y="829"/>
                          <a:pt x="783" y="847"/>
                        </a:cubicBezTo>
                        <a:cubicBezTo>
                          <a:pt x="733" y="878"/>
                          <a:pt x="743" y="1008"/>
                          <a:pt x="662" y="1058"/>
                        </a:cubicBezTo>
                        <a:cubicBezTo>
                          <a:pt x="636" y="1025"/>
                          <a:pt x="607" y="1013"/>
                          <a:pt x="580" y="1013"/>
                        </a:cubicBezTo>
                        <a:cubicBezTo>
                          <a:pt x="515" y="1013"/>
                          <a:pt x="456" y="1083"/>
                          <a:pt x="442" y="1118"/>
                        </a:cubicBezTo>
                        <a:cubicBezTo>
                          <a:pt x="383" y="1087"/>
                          <a:pt x="321" y="1071"/>
                          <a:pt x="262" y="1071"/>
                        </a:cubicBezTo>
                        <a:cubicBezTo>
                          <a:pt x="171" y="1071"/>
                          <a:pt x="89" y="1109"/>
                          <a:pt x="41" y="1188"/>
                        </a:cubicBezTo>
                        <a:cubicBezTo>
                          <a:pt x="0" y="1269"/>
                          <a:pt x="31" y="1289"/>
                          <a:pt x="71" y="1379"/>
                        </a:cubicBezTo>
                        <a:cubicBezTo>
                          <a:pt x="191" y="1600"/>
                          <a:pt x="462" y="1800"/>
                          <a:pt x="652" y="1891"/>
                        </a:cubicBezTo>
                        <a:cubicBezTo>
                          <a:pt x="942" y="2018"/>
                          <a:pt x="1413" y="2110"/>
                          <a:pt x="1776" y="2110"/>
                        </a:cubicBezTo>
                        <a:cubicBezTo>
                          <a:pt x="1840" y="2110"/>
                          <a:pt x="1901" y="2107"/>
                          <a:pt x="1956" y="2101"/>
                        </a:cubicBezTo>
                        <a:cubicBezTo>
                          <a:pt x="2348" y="2051"/>
                          <a:pt x="2719" y="1901"/>
                          <a:pt x="3120" y="1861"/>
                        </a:cubicBezTo>
                        <a:cubicBezTo>
                          <a:pt x="3410" y="1823"/>
                          <a:pt x="3689" y="1803"/>
                          <a:pt x="3974" y="1803"/>
                        </a:cubicBezTo>
                        <a:cubicBezTo>
                          <a:pt x="4073" y="1803"/>
                          <a:pt x="4172" y="1805"/>
                          <a:pt x="4273" y="1810"/>
                        </a:cubicBezTo>
                        <a:cubicBezTo>
                          <a:pt x="4306" y="1811"/>
                          <a:pt x="4342" y="1812"/>
                          <a:pt x="4383" y="1812"/>
                        </a:cubicBezTo>
                        <a:cubicBezTo>
                          <a:pt x="4748" y="1812"/>
                          <a:pt x="5407" y="1755"/>
                          <a:pt x="5497" y="1349"/>
                        </a:cubicBezTo>
                        <a:cubicBezTo>
                          <a:pt x="5547" y="1158"/>
                          <a:pt x="5447" y="1219"/>
                          <a:pt x="5347" y="1098"/>
                        </a:cubicBezTo>
                        <a:cubicBezTo>
                          <a:pt x="5246" y="988"/>
                          <a:pt x="5256" y="737"/>
                          <a:pt x="5116" y="697"/>
                        </a:cubicBezTo>
                        <a:cubicBezTo>
                          <a:pt x="5107" y="694"/>
                          <a:pt x="5097" y="692"/>
                          <a:pt x="5087" y="692"/>
                        </a:cubicBezTo>
                        <a:cubicBezTo>
                          <a:pt x="5034" y="692"/>
                          <a:pt x="4976" y="733"/>
                          <a:pt x="4925" y="767"/>
                        </a:cubicBezTo>
                        <a:cubicBezTo>
                          <a:pt x="4915" y="737"/>
                          <a:pt x="4905" y="687"/>
                          <a:pt x="4915" y="657"/>
                        </a:cubicBezTo>
                        <a:lnTo>
                          <a:pt x="4845" y="657"/>
                        </a:lnTo>
                        <a:cubicBezTo>
                          <a:pt x="4875" y="557"/>
                          <a:pt x="4855" y="547"/>
                          <a:pt x="4805" y="476"/>
                        </a:cubicBezTo>
                        <a:lnTo>
                          <a:pt x="4765" y="516"/>
                        </a:lnTo>
                        <a:cubicBezTo>
                          <a:pt x="4727" y="462"/>
                          <a:pt x="4690" y="440"/>
                          <a:pt x="4657" y="440"/>
                        </a:cubicBezTo>
                        <a:cubicBezTo>
                          <a:pt x="4567" y="440"/>
                          <a:pt x="4501" y="597"/>
                          <a:pt x="4494" y="707"/>
                        </a:cubicBezTo>
                        <a:cubicBezTo>
                          <a:pt x="4414" y="677"/>
                          <a:pt x="4354" y="607"/>
                          <a:pt x="4304" y="536"/>
                        </a:cubicBezTo>
                        <a:lnTo>
                          <a:pt x="4304" y="536"/>
                        </a:lnTo>
                        <a:cubicBezTo>
                          <a:pt x="4307" y="548"/>
                          <a:pt x="4311" y="558"/>
                          <a:pt x="4315" y="567"/>
                        </a:cubicBezTo>
                        <a:lnTo>
                          <a:pt x="4315" y="567"/>
                        </a:lnTo>
                        <a:cubicBezTo>
                          <a:pt x="4283" y="505"/>
                          <a:pt x="4232" y="481"/>
                          <a:pt x="4174" y="481"/>
                        </a:cubicBezTo>
                        <a:cubicBezTo>
                          <a:pt x="4086" y="481"/>
                          <a:pt x="3984" y="536"/>
                          <a:pt x="3912" y="597"/>
                        </a:cubicBezTo>
                        <a:cubicBezTo>
                          <a:pt x="3909" y="504"/>
                          <a:pt x="3863" y="471"/>
                          <a:pt x="3803" y="471"/>
                        </a:cubicBezTo>
                        <a:cubicBezTo>
                          <a:pt x="3700" y="471"/>
                          <a:pt x="3556" y="571"/>
                          <a:pt x="3511" y="647"/>
                        </a:cubicBezTo>
                        <a:cubicBezTo>
                          <a:pt x="3495" y="549"/>
                          <a:pt x="3419" y="498"/>
                          <a:pt x="3338" y="498"/>
                        </a:cubicBezTo>
                        <a:cubicBezTo>
                          <a:pt x="3319" y="498"/>
                          <a:pt x="3299" y="501"/>
                          <a:pt x="3280" y="506"/>
                        </a:cubicBezTo>
                        <a:cubicBezTo>
                          <a:pt x="3369" y="360"/>
                          <a:pt x="3221" y="299"/>
                          <a:pt x="3062" y="299"/>
                        </a:cubicBezTo>
                        <a:cubicBezTo>
                          <a:pt x="2970" y="299"/>
                          <a:pt x="2874" y="319"/>
                          <a:pt x="2819" y="356"/>
                        </a:cubicBezTo>
                        <a:cubicBezTo>
                          <a:pt x="2827" y="248"/>
                          <a:pt x="2713" y="45"/>
                          <a:pt x="2605" y="45"/>
                        </a:cubicBezTo>
                        <a:cubicBezTo>
                          <a:pt x="2582" y="45"/>
                          <a:pt x="2559" y="54"/>
                          <a:pt x="2538" y="75"/>
                        </a:cubicBezTo>
                        <a:cubicBezTo>
                          <a:pt x="2483" y="23"/>
                          <a:pt x="2429" y="1"/>
                          <a:pt x="237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95" name="Google Shape;795;p17"/>
                  <p:cNvSpPr/>
                  <p:nvPr/>
                </p:nvSpPr>
                <p:spPr>
                  <a:xfrm>
                    <a:off x="1439436" y="4198531"/>
                    <a:ext cx="71262" cy="43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7" h="1088" extrusionOk="0">
                        <a:moveTo>
                          <a:pt x="853" y="1"/>
                        </a:moveTo>
                        <a:cubicBezTo>
                          <a:pt x="753" y="1"/>
                          <a:pt x="633" y="171"/>
                          <a:pt x="583" y="232"/>
                        </a:cubicBezTo>
                        <a:cubicBezTo>
                          <a:pt x="522" y="302"/>
                          <a:pt x="472" y="382"/>
                          <a:pt x="402" y="422"/>
                        </a:cubicBezTo>
                        <a:cubicBezTo>
                          <a:pt x="392" y="402"/>
                          <a:pt x="372" y="382"/>
                          <a:pt x="372" y="362"/>
                        </a:cubicBezTo>
                        <a:cubicBezTo>
                          <a:pt x="302" y="402"/>
                          <a:pt x="222" y="452"/>
                          <a:pt x="181" y="512"/>
                        </a:cubicBezTo>
                        <a:cubicBezTo>
                          <a:pt x="171" y="502"/>
                          <a:pt x="161" y="492"/>
                          <a:pt x="151" y="472"/>
                        </a:cubicBezTo>
                        <a:cubicBezTo>
                          <a:pt x="81" y="532"/>
                          <a:pt x="1" y="603"/>
                          <a:pt x="1" y="713"/>
                        </a:cubicBezTo>
                        <a:cubicBezTo>
                          <a:pt x="11" y="753"/>
                          <a:pt x="51" y="884"/>
                          <a:pt x="81" y="984"/>
                        </a:cubicBezTo>
                        <a:cubicBezTo>
                          <a:pt x="129" y="991"/>
                          <a:pt x="176" y="993"/>
                          <a:pt x="223" y="993"/>
                        </a:cubicBezTo>
                        <a:cubicBezTo>
                          <a:pt x="273" y="993"/>
                          <a:pt x="324" y="991"/>
                          <a:pt x="375" y="991"/>
                        </a:cubicBezTo>
                        <a:cubicBezTo>
                          <a:pt x="404" y="991"/>
                          <a:pt x="433" y="992"/>
                          <a:pt x="462" y="994"/>
                        </a:cubicBezTo>
                        <a:cubicBezTo>
                          <a:pt x="621" y="1003"/>
                          <a:pt x="754" y="1065"/>
                          <a:pt x="918" y="1065"/>
                        </a:cubicBezTo>
                        <a:cubicBezTo>
                          <a:pt x="930" y="1065"/>
                          <a:pt x="942" y="1065"/>
                          <a:pt x="954" y="1064"/>
                        </a:cubicBezTo>
                        <a:cubicBezTo>
                          <a:pt x="1104" y="1064"/>
                          <a:pt x="1255" y="1064"/>
                          <a:pt x="1415" y="1074"/>
                        </a:cubicBezTo>
                        <a:cubicBezTo>
                          <a:pt x="1461" y="1074"/>
                          <a:pt x="1536" y="1087"/>
                          <a:pt x="1606" y="1087"/>
                        </a:cubicBezTo>
                        <a:cubicBezTo>
                          <a:pt x="1658" y="1087"/>
                          <a:pt x="1706" y="1080"/>
                          <a:pt x="1736" y="1054"/>
                        </a:cubicBezTo>
                        <a:cubicBezTo>
                          <a:pt x="1776" y="1024"/>
                          <a:pt x="1776" y="994"/>
                          <a:pt x="1776" y="954"/>
                        </a:cubicBezTo>
                        <a:cubicBezTo>
                          <a:pt x="1776" y="894"/>
                          <a:pt x="1756" y="823"/>
                          <a:pt x="1736" y="763"/>
                        </a:cubicBezTo>
                        <a:cubicBezTo>
                          <a:pt x="1712" y="706"/>
                          <a:pt x="1588" y="470"/>
                          <a:pt x="1499" y="470"/>
                        </a:cubicBezTo>
                        <a:cubicBezTo>
                          <a:pt x="1481" y="470"/>
                          <a:pt x="1464" y="480"/>
                          <a:pt x="1450" y="503"/>
                        </a:cubicBezTo>
                        <a:lnTo>
                          <a:pt x="1450" y="503"/>
                        </a:lnTo>
                        <a:cubicBezTo>
                          <a:pt x="1496" y="403"/>
                          <a:pt x="1173" y="412"/>
                          <a:pt x="1114" y="392"/>
                        </a:cubicBezTo>
                        <a:cubicBezTo>
                          <a:pt x="1136" y="348"/>
                          <a:pt x="1105" y="299"/>
                          <a:pt x="1071" y="299"/>
                        </a:cubicBezTo>
                        <a:cubicBezTo>
                          <a:pt x="1061" y="299"/>
                          <a:pt x="1052" y="302"/>
                          <a:pt x="1044" y="310"/>
                        </a:cubicBezTo>
                        <a:lnTo>
                          <a:pt x="1044" y="310"/>
                        </a:lnTo>
                        <a:cubicBezTo>
                          <a:pt x="1110" y="214"/>
                          <a:pt x="940" y="10"/>
                          <a:pt x="85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96" name="Google Shape;796;p17"/>
                  <p:cNvSpPr/>
                  <p:nvPr/>
                </p:nvSpPr>
                <p:spPr>
                  <a:xfrm>
                    <a:off x="1307495" y="4187583"/>
                    <a:ext cx="87744" cy="427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8" h="1065" extrusionOk="0">
                        <a:moveTo>
                          <a:pt x="979" y="1"/>
                        </a:moveTo>
                        <a:cubicBezTo>
                          <a:pt x="883" y="1"/>
                          <a:pt x="768" y="197"/>
                          <a:pt x="723" y="364"/>
                        </a:cubicBezTo>
                        <a:cubicBezTo>
                          <a:pt x="663" y="344"/>
                          <a:pt x="583" y="284"/>
                          <a:pt x="532" y="234"/>
                        </a:cubicBezTo>
                        <a:cubicBezTo>
                          <a:pt x="502" y="274"/>
                          <a:pt x="482" y="314"/>
                          <a:pt x="442" y="344"/>
                        </a:cubicBezTo>
                        <a:cubicBezTo>
                          <a:pt x="442" y="304"/>
                          <a:pt x="412" y="284"/>
                          <a:pt x="402" y="254"/>
                        </a:cubicBezTo>
                        <a:cubicBezTo>
                          <a:pt x="352" y="274"/>
                          <a:pt x="292" y="294"/>
                          <a:pt x="232" y="294"/>
                        </a:cubicBezTo>
                        <a:cubicBezTo>
                          <a:pt x="229" y="295"/>
                          <a:pt x="226" y="295"/>
                          <a:pt x="224" y="295"/>
                        </a:cubicBezTo>
                        <a:cubicBezTo>
                          <a:pt x="205" y="295"/>
                          <a:pt x="199" y="269"/>
                          <a:pt x="173" y="269"/>
                        </a:cubicBezTo>
                        <a:cubicBezTo>
                          <a:pt x="167" y="269"/>
                          <a:pt x="160" y="270"/>
                          <a:pt x="151" y="274"/>
                        </a:cubicBezTo>
                        <a:cubicBezTo>
                          <a:pt x="51" y="314"/>
                          <a:pt x="1" y="474"/>
                          <a:pt x="51" y="575"/>
                        </a:cubicBezTo>
                        <a:cubicBezTo>
                          <a:pt x="71" y="605"/>
                          <a:pt x="51" y="675"/>
                          <a:pt x="81" y="735"/>
                        </a:cubicBezTo>
                        <a:cubicBezTo>
                          <a:pt x="141" y="846"/>
                          <a:pt x="272" y="846"/>
                          <a:pt x="362" y="866"/>
                        </a:cubicBezTo>
                        <a:cubicBezTo>
                          <a:pt x="700" y="948"/>
                          <a:pt x="1071" y="1064"/>
                          <a:pt x="1427" y="1064"/>
                        </a:cubicBezTo>
                        <a:cubicBezTo>
                          <a:pt x="1504" y="1064"/>
                          <a:pt x="1581" y="1059"/>
                          <a:pt x="1656" y="1046"/>
                        </a:cubicBezTo>
                        <a:cubicBezTo>
                          <a:pt x="1947" y="996"/>
                          <a:pt x="2187" y="755"/>
                          <a:pt x="1856" y="535"/>
                        </a:cubicBezTo>
                        <a:cubicBezTo>
                          <a:pt x="1806" y="505"/>
                          <a:pt x="1696" y="464"/>
                          <a:pt x="1646" y="444"/>
                        </a:cubicBezTo>
                        <a:cubicBezTo>
                          <a:pt x="1606" y="434"/>
                          <a:pt x="1536" y="414"/>
                          <a:pt x="1485" y="384"/>
                        </a:cubicBezTo>
                        <a:cubicBezTo>
                          <a:pt x="1525" y="240"/>
                          <a:pt x="1398" y="207"/>
                          <a:pt x="1274" y="207"/>
                        </a:cubicBezTo>
                        <a:cubicBezTo>
                          <a:pt x="1208" y="207"/>
                          <a:pt x="1143" y="217"/>
                          <a:pt x="1104" y="224"/>
                        </a:cubicBezTo>
                        <a:cubicBezTo>
                          <a:pt x="1079" y="62"/>
                          <a:pt x="1032" y="1"/>
                          <a:pt x="97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97" name="Google Shape;797;p17"/>
                  <p:cNvSpPr/>
                  <p:nvPr/>
                </p:nvSpPr>
                <p:spPr>
                  <a:xfrm>
                    <a:off x="1330033" y="4187703"/>
                    <a:ext cx="347007" cy="94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53" h="2368" extrusionOk="0">
                        <a:moveTo>
                          <a:pt x="6049" y="0"/>
                        </a:moveTo>
                        <a:cubicBezTo>
                          <a:pt x="5858" y="90"/>
                          <a:pt x="5598" y="60"/>
                          <a:pt x="5598" y="341"/>
                        </a:cubicBezTo>
                        <a:cubicBezTo>
                          <a:pt x="5578" y="331"/>
                          <a:pt x="5567" y="301"/>
                          <a:pt x="5547" y="291"/>
                        </a:cubicBezTo>
                        <a:cubicBezTo>
                          <a:pt x="5267" y="421"/>
                          <a:pt x="5156" y="502"/>
                          <a:pt x="5126" y="843"/>
                        </a:cubicBezTo>
                        <a:cubicBezTo>
                          <a:pt x="5060" y="722"/>
                          <a:pt x="4954" y="667"/>
                          <a:pt x="4856" y="667"/>
                        </a:cubicBezTo>
                        <a:cubicBezTo>
                          <a:pt x="4716" y="667"/>
                          <a:pt x="4591" y="779"/>
                          <a:pt x="4615" y="973"/>
                        </a:cubicBezTo>
                        <a:cubicBezTo>
                          <a:pt x="4585" y="943"/>
                          <a:pt x="4554" y="913"/>
                          <a:pt x="4534" y="883"/>
                        </a:cubicBezTo>
                        <a:cubicBezTo>
                          <a:pt x="4534" y="953"/>
                          <a:pt x="4484" y="1023"/>
                          <a:pt x="4504" y="1123"/>
                        </a:cubicBezTo>
                        <a:cubicBezTo>
                          <a:pt x="4392" y="1080"/>
                          <a:pt x="4223" y="990"/>
                          <a:pt x="4098" y="990"/>
                        </a:cubicBezTo>
                        <a:cubicBezTo>
                          <a:pt x="4021" y="990"/>
                          <a:pt x="3962" y="1024"/>
                          <a:pt x="3943" y="1123"/>
                        </a:cubicBezTo>
                        <a:cubicBezTo>
                          <a:pt x="3863" y="1038"/>
                          <a:pt x="3710" y="953"/>
                          <a:pt x="3596" y="953"/>
                        </a:cubicBezTo>
                        <a:cubicBezTo>
                          <a:pt x="3521" y="953"/>
                          <a:pt x="3463" y="989"/>
                          <a:pt x="3451" y="1083"/>
                        </a:cubicBezTo>
                        <a:cubicBezTo>
                          <a:pt x="3421" y="973"/>
                          <a:pt x="3381" y="873"/>
                          <a:pt x="3341" y="782"/>
                        </a:cubicBezTo>
                        <a:cubicBezTo>
                          <a:pt x="3180" y="792"/>
                          <a:pt x="3030" y="873"/>
                          <a:pt x="2909" y="983"/>
                        </a:cubicBezTo>
                        <a:cubicBezTo>
                          <a:pt x="2899" y="923"/>
                          <a:pt x="2859" y="893"/>
                          <a:pt x="2849" y="833"/>
                        </a:cubicBezTo>
                        <a:cubicBezTo>
                          <a:pt x="2830" y="839"/>
                          <a:pt x="2811" y="842"/>
                          <a:pt x="2792" y="842"/>
                        </a:cubicBezTo>
                        <a:cubicBezTo>
                          <a:pt x="2706" y="842"/>
                          <a:pt x="2619" y="785"/>
                          <a:pt x="2546" y="785"/>
                        </a:cubicBezTo>
                        <a:cubicBezTo>
                          <a:pt x="2490" y="785"/>
                          <a:pt x="2442" y="818"/>
                          <a:pt x="2408" y="933"/>
                        </a:cubicBezTo>
                        <a:cubicBezTo>
                          <a:pt x="2324" y="789"/>
                          <a:pt x="2180" y="731"/>
                          <a:pt x="2036" y="731"/>
                        </a:cubicBezTo>
                        <a:cubicBezTo>
                          <a:pt x="1939" y="731"/>
                          <a:pt x="1843" y="758"/>
                          <a:pt x="1766" y="802"/>
                        </a:cubicBezTo>
                        <a:cubicBezTo>
                          <a:pt x="1736" y="722"/>
                          <a:pt x="1666" y="672"/>
                          <a:pt x="1636" y="592"/>
                        </a:cubicBezTo>
                        <a:cubicBezTo>
                          <a:pt x="1515" y="602"/>
                          <a:pt x="1445" y="592"/>
                          <a:pt x="1355" y="682"/>
                        </a:cubicBezTo>
                        <a:lnTo>
                          <a:pt x="1274" y="602"/>
                        </a:lnTo>
                        <a:cubicBezTo>
                          <a:pt x="1254" y="612"/>
                          <a:pt x="1234" y="632"/>
                          <a:pt x="1224" y="652"/>
                        </a:cubicBezTo>
                        <a:cubicBezTo>
                          <a:pt x="1194" y="602"/>
                          <a:pt x="1124" y="552"/>
                          <a:pt x="1094" y="512"/>
                        </a:cubicBezTo>
                        <a:cubicBezTo>
                          <a:pt x="1064" y="542"/>
                          <a:pt x="984" y="582"/>
                          <a:pt x="953" y="612"/>
                        </a:cubicBezTo>
                        <a:cubicBezTo>
                          <a:pt x="833" y="431"/>
                          <a:pt x="763" y="351"/>
                          <a:pt x="552" y="351"/>
                        </a:cubicBezTo>
                        <a:cubicBezTo>
                          <a:pt x="492" y="391"/>
                          <a:pt x="452" y="401"/>
                          <a:pt x="402" y="431"/>
                        </a:cubicBezTo>
                        <a:cubicBezTo>
                          <a:pt x="392" y="431"/>
                          <a:pt x="362" y="371"/>
                          <a:pt x="352" y="361"/>
                        </a:cubicBezTo>
                        <a:cubicBezTo>
                          <a:pt x="332" y="411"/>
                          <a:pt x="291" y="461"/>
                          <a:pt x="281" y="512"/>
                        </a:cubicBezTo>
                        <a:cubicBezTo>
                          <a:pt x="221" y="451"/>
                          <a:pt x="151" y="451"/>
                          <a:pt x="111" y="411"/>
                        </a:cubicBezTo>
                        <a:cubicBezTo>
                          <a:pt x="31" y="542"/>
                          <a:pt x="1" y="702"/>
                          <a:pt x="21" y="863"/>
                        </a:cubicBezTo>
                        <a:cubicBezTo>
                          <a:pt x="41" y="1224"/>
                          <a:pt x="1" y="1685"/>
                          <a:pt x="322" y="2006"/>
                        </a:cubicBezTo>
                        <a:cubicBezTo>
                          <a:pt x="582" y="2247"/>
                          <a:pt x="1102" y="2368"/>
                          <a:pt x="1445" y="2368"/>
                        </a:cubicBezTo>
                        <a:cubicBezTo>
                          <a:pt x="1459" y="2368"/>
                          <a:pt x="1472" y="2368"/>
                          <a:pt x="1485" y="2367"/>
                        </a:cubicBezTo>
                        <a:cubicBezTo>
                          <a:pt x="1866" y="2347"/>
                          <a:pt x="2247" y="2277"/>
                          <a:pt x="2639" y="2277"/>
                        </a:cubicBezTo>
                        <a:cubicBezTo>
                          <a:pt x="3086" y="2277"/>
                          <a:pt x="3539" y="2324"/>
                          <a:pt x="3990" y="2324"/>
                        </a:cubicBezTo>
                        <a:cubicBezTo>
                          <a:pt x="4165" y="2324"/>
                          <a:pt x="4340" y="2317"/>
                          <a:pt x="4514" y="2297"/>
                        </a:cubicBezTo>
                        <a:cubicBezTo>
                          <a:pt x="5527" y="2187"/>
                          <a:pt x="6561" y="1816"/>
                          <a:pt x="7564" y="1585"/>
                        </a:cubicBezTo>
                        <a:cubicBezTo>
                          <a:pt x="7864" y="1525"/>
                          <a:pt x="8376" y="1545"/>
                          <a:pt x="8527" y="1254"/>
                        </a:cubicBezTo>
                        <a:cubicBezTo>
                          <a:pt x="8653" y="1025"/>
                          <a:pt x="8537" y="771"/>
                          <a:pt x="8325" y="771"/>
                        </a:cubicBezTo>
                        <a:cubicBezTo>
                          <a:pt x="8268" y="771"/>
                          <a:pt x="8204" y="790"/>
                          <a:pt x="8135" y="833"/>
                        </a:cubicBezTo>
                        <a:cubicBezTo>
                          <a:pt x="8115" y="752"/>
                          <a:pt x="8045" y="722"/>
                          <a:pt x="8015" y="672"/>
                        </a:cubicBezTo>
                        <a:cubicBezTo>
                          <a:pt x="7975" y="692"/>
                          <a:pt x="7955" y="722"/>
                          <a:pt x="7925" y="752"/>
                        </a:cubicBezTo>
                        <a:cubicBezTo>
                          <a:pt x="7925" y="732"/>
                          <a:pt x="7925" y="672"/>
                          <a:pt x="7905" y="652"/>
                        </a:cubicBezTo>
                        <a:cubicBezTo>
                          <a:pt x="7764" y="672"/>
                          <a:pt x="7624" y="722"/>
                          <a:pt x="7503" y="792"/>
                        </a:cubicBezTo>
                        <a:cubicBezTo>
                          <a:pt x="7473" y="772"/>
                          <a:pt x="7373" y="692"/>
                          <a:pt x="7353" y="672"/>
                        </a:cubicBezTo>
                        <a:cubicBezTo>
                          <a:pt x="7403" y="582"/>
                          <a:pt x="7393" y="461"/>
                          <a:pt x="7413" y="361"/>
                        </a:cubicBezTo>
                        <a:lnTo>
                          <a:pt x="7413" y="361"/>
                        </a:lnTo>
                        <a:cubicBezTo>
                          <a:pt x="7182" y="381"/>
                          <a:pt x="6962" y="512"/>
                          <a:pt x="6751" y="562"/>
                        </a:cubicBezTo>
                        <a:cubicBezTo>
                          <a:pt x="6721" y="542"/>
                          <a:pt x="6631" y="481"/>
                          <a:pt x="6611" y="451"/>
                        </a:cubicBezTo>
                        <a:cubicBezTo>
                          <a:pt x="6591" y="471"/>
                          <a:pt x="6581" y="502"/>
                          <a:pt x="6550" y="522"/>
                        </a:cubicBezTo>
                        <a:cubicBezTo>
                          <a:pt x="6664" y="296"/>
                          <a:pt x="6553" y="84"/>
                          <a:pt x="6404" y="84"/>
                        </a:cubicBezTo>
                        <a:cubicBezTo>
                          <a:pt x="6341" y="84"/>
                          <a:pt x="6272" y="122"/>
                          <a:pt x="6209" y="211"/>
                        </a:cubicBezTo>
                        <a:cubicBezTo>
                          <a:pt x="6139" y="70"/>
                          <a:pt x="6169" y="171"/>
                          <a:pt x="6069" y="90"/>
                        </a:cubicBezTo>
                        <a:cubicBezTo>
                          <a:pt x="6059" y="70"/>
                          <a:pt x="6059" y="10"/>
                          <a:pt x="604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98" name="Google Shape;798;p17"/>
                  <p:cNvSpPr/>
                  <p:nvPr/>
                </p:nvSpPr>
                <p:spPr>
                  <a:xfrm>
                    <a:off x="1509858" y="4187703"/>
                    <a:ext cx="110242" cy="674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9" h="1682" extrusionOk="0">
                        <a:moveTo>
                          <a:pt x="1565" y="0"/>
                        </a:moveTo>
                        <a:cubicBezTo>
                          <a:pt x="1374" y="90"/>
                          <a:pt x="1114" y="60"/>
                          <a:pt x="1114" y="341"/>
                        </a:cubicBezTo>
                        <a:cubicBezTo>
                          <a:pt x="1094" y="331"/>
                          <a:pt x="1083" y="301"/>
                          <a:pt x="1063" y="291"/>
                        </a:cubicBezTo>
                        <a:cubicBezTo>
                          <a:pt x="783" y="421"/>
                          <a:pt x="672" y="502"/>
                          <a:pt x="642" y="843"/>
                        </a:cubicBezTo>
                        <a:cubicBezTo>
                          <a:pt x="576" y="722"/>
                          <a:pt x="470" y="667"/>
                          <a:pt x="372" y="667"/>
                        </a:cubicBezTo>
                        <a:cubicBezTo>
                          <a:pt x="232" y="667"/>
                          <a:pt x="107" y="779"/>
                          <a:pt x="131" y="973"/>
                        </a:cubicBezTo>
                        <a:cubicBezTo>
                          <a:pt x="101" y="943"/>
                          <a:pt x="70" y="913"/>
                          <a:pt x="50" y="883"/>
                        </a:cubicBezTo>
                        <a:cubicBezTo>
                          <a:pt x="50" y="953"/>
                          <a:pt x="0" y="1023"/>
                          <a:pt x="20" y="1123"/>
                        </a:cubicBezTo>
                        <a:cubicBezTo>
                          <a:pt x="30" y="1194"/>
                          <a:pt x="0" y="1254"/>
                          <a:pt x="10" y="1304"/>
                        </a:cubicBezTo>
                        <a:cubicBezTo>
                          <a:pt x="40" y="1384"/>
                          <a:pt x="60" y="1354"/>
                          <a:pt x="111" y="1414"/>
                        </a:cubicBezTo>
                        <a:cubicBezTo>
                          <a:pt x="161" y="1454"/>
                          <a:pt x="151" y="1515"/>
                          <a:pt x="221" y="1545"/>
                        </a:cubicBezTo>
                        <a:cubicBezTo>
                          <a:pt x="251" y="1560"/>
                          <a:pt x="291" y="1563"/>
                          <a:pt x="336" y="1563"/>
                        </a:cubicBezTo>
                        <a:cubicBezTo>
                          <a:pt x="384" y="1563"/>
                          <a:pt x="437" y="1559"/>
                          <a:pt x="486" y="1559"/>
                        </a:cubicBezTo>
                        <a:cubicBezTo>
                          <a:pt x="513" y="1559"/>
                          <a:pt x="539" y="1560"/>
                          <a:pt x="562" y="1565"/>
                        </a:cubicBezTo>
                        <a:cubicBezTo>
                          <a:pt x="831" y="1626"/>
                          <a:pt x="1153" y="1682"/>
                          <a:pt x="1452" y="1682"/>
                        </a:cubicBezTo>
                        <a:cubicBezTo>
                          <a:pt x="1543" y="1682"/>
                          <a:pt x="1631" y="1677"/>
                          <a:pt x="1715" y="1665"/>
                        </a:cubicBezTo>
                        <a:cubicBezTo>
                          <a:pt x="1796" y="1655"/>
                          <a:pt x="1866" y="1605"/>
                          <a:pt x="1946" y="1595"/>
                        </a:cubicBezTo>
                        <a:cubicBezTo>
                          <a:pt x="1961" y="1593"/>
                          <a:pt x="1977" y="1592"/>
                          <a:pt x="1993" y="1592"/>
                        </a:cubicBezTo>
                        <a:cubicBezTo>
                          <a:pt x="2061" y="1592"/>
                          <a:pt x="2134" y="1607"/>
                          <a:pt x="2207" y="1615"/>
                        </a:cubicBezTo>
                        <a:cubicBezTo>
                          <a:pt x="2387" y="1615"/>
                          <a:pt x="2528" y="1595"/>
                          <a:pt x="2648" y="1454"/>
                        </a:cubicBezTo>
                        <a:cubicBezTo>
                          <a:pt x="2688" y="1404"/>
                          <a:pt x="2749" y="1334"/>
                          <a:pt x="2729" y="1284"/>
                        </a:cubicBezTo>
                        <a:cubicBezTo>
                          <a:pt x="2718" y="1229"/>
                          <a:pt x="2696" y="1219"/>
                          <a:pt x="2668" y="1219"/>
                        </a:cubicBezTo>
                        <a:cubicBezTo>
                          <a:pt x="2653" y="1219"/>
                          <a:pt x="2635" y="1222"/>
                          <a:pt x="2618" y="1222"/>
                        </a:cubicBezTo>
                        <a:cubicBezTo>
                          <a:pt x="2604" y="1222"/>
                          <a:pt x="2591" y="1220"/>
                          <a:pt x="2578" y="1214"/>
                        </a:cubicBezTo>
                        <a:cubicBezTo>
                          <a:pt x="2594" y="1173"/>
                          <a:pt x="2557" y="1138"/>
                          <a:pt x="2521" y="1138"/>
                        </a:cubicBezTo>
                        <a:cubicBezTo>
                          <a:pt x="2513" y="1138"/>
                          <a:pt x="2505" y="1140"/>
                          <a:pt x="2498" y="1143"/>
                        </a:cubicBezTo>
                        <a:cubicBezTo>
                          <a:pt x="2468" y="1103"/>
                          <a:pt x="2448" y="1043"/>
                          <a:pt x="2468" y="993"/>
                        </a:cubicBezTo>
                        <a:cubicBezTo>
                          <a:pt x="2439" y="979"/>
                          <a:pt x="2421" y="965"/>
                          <a:pt x="2399" y="965"/>
                        </a:cubicBezTo>
                        <a:cubicBezTo>
                          <a:pt x="2389" y="965"/>
                          <a:pt x="2379" y="967"/>
                          <a:pt x="2367" y="973"/>
                        </a:cubicBezTo>
                        <a:lnTo>
                          <a:pt x="2387" y="953"/>
                        </a:lnTo>
                        <a:cubicBezTo>
                          <a:pt x="2365" y="927"/>
                          <a:pt x="2344" y="918"/>
                          <a:pt x="2324" y="918"/>
                        </a:cubicBezTo>
                        <a:cubicBezTo>
                          <a:pt x="2283" y="918"/>
                          <a:pt x="2247" y="956"/>
                          <a:pt x="2207" y="963"/>
                        </a:cubicBezTo>
                        <a:cubicBezTo>
                          <a:pt x="2187" y="973"/>
                          <a:pt x="2177" y="993"/>
                          <a:pt x="2157" y="993"/>
                        </a:cubicBezTo>
                        <a:cubicBezTo>
                          <a:pt x="2137" y="993"/>
                          <a:pt x="2087" y="963"/>
                          <a:pt x="2056" y="963"/>
                        </a:cubicBezTo>
                        <a:cubicBezTo>
                          <a:pt x="2117" y="933"/>
                          <a:pt x="2247" y="742"/>
                          <a:pt x="2107" y="732"/>
                        </a:cubicBezTo>
                        <a:cubicBezTo>
                          <a:pt x="2127" y="702"/>
                          <a:pt x="2127" y="682"/>
                          <a:pt x="2157" y="652"/>
                        </a:cubicBezTo>
                        <a:cubicBezTo>
                          <a:pt x="2137" y="612"/>
                          <a:pt x="2087" y="602"/>
                          <a:pt x="2056" y="592"/>
                        </a:cubicBezTo>
                        <a:cubicBezTo>
                          <a:pt x="2077" y="542"/>
                          <a:pt x="2107" y="502"/>
                          <a:pt x="2127" y="461"/>
                        </a:cubicBezTo>
                        <a:lnTo>
                          <a:pt x="2127" y="451"/>
                        </a:lnTo>
                        <a:cubicBezTo>
                          <a:pt x="2107" y="471"/>
                          <a:pt x="2097" y="502"/>
                          <a:pt x="2066" y="522"/>
                        </a:cubicBezTo>
                        <a:cubicBezTo>
                          <a:pt x="2180" y="296"/>
                          <a:pt x="2069" y="84"/>
                          <a:pt x="1920" y="84"/>
                        </a:cubicBezTo>
                        <a:cubicBezTo>
                          <a:pt x="1857" y="84"/>
                          <a:pt x="1788" y="122"/>
                          <a:pt x="1725" y="211"/>
                        </a:cubicBezTo>
                        <a:cubicBezTo>
                          <a:pt x="1655" y="70"/>
                          <a:pt x="1685" y="171"/>
                          <a:pt x="1585" y="90"/>
                        </a:cubicBezTo>
                        <a:cubicBezTo>
                          <a:pt x="1575" y="70"/>
                          <a:pt x="1575" y="10"/>
                          <a:pt x="156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799" name="Google Shape;799;p17"/>
                  <p:cNvSpPr/>
                  <p:nvPr/>
                </p:nvSpPr>
                <p:spPr>
                  <a:xfrm>
                    <a:off x="1255200" y="4198531"/>
                    <a:ext cx="110282" cy="67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0" h="1683" extrusionOk="0">
                        <a:moveTo>
                          <a:pt x="1566" y="1"/>
                        </a:moveTo>
                        <a:cubicBezTo>
                          <a:pt x="1385" y="101"/>
                          <a:pt x="1124" y="61"/>
                          <a:pt x="1124" y="342"/>
                        </a:cubicBezTo>
                        <a:cubicBezTo>
                          <a:pt x="1104" y="332"/>
                          <a:pt x="1094" y="302"/>
                          <a:pt x="1074" y="302"/>
                        </a:cubicBezTo>
                        <a:cubicBezTo>
                          <a:pt x="793" y="432"/>
                          <a:pt x="683" y="502"/>
                          <a:pt x="643" y="843"/>
                        </a:cubicBezTo>
                        <a:cubicBezTo>
                          <a:pt x="581" y="725"/>
                          <a:pt x="478" y="671"/>
                          <a:pt x="380" y="671"/>
                        </a:cubicBezTo>
                        <a:cubicBezTo>
                          <a:pt x="238" y="671"/>
                          <a:pt x="108" y="784"/>
                          <a:pt x="131" y="974"/>
                        </a:cubicBezTo>
                        <a:cubicBezTo>
                          <a:pt x="111" y="954"/>
                          <a:pt x="81" y="914"/>
                          <a:pt x="61" y="894"/>
                        </a:cubicBezTo>
                        <a:cubicBezTo>
                          <a:pt x="61" y="954"/>
                          <a:pt x="1" y="1034"/>
                          <a:pt x="21" y="1134"/>
                        </a:cubicBezTo>
                        <a:lnTo>
                          <a:pt x="21" y="1124"/>
                        </a:lnTo>
                        <a:lnTo>
                          <a:pt x="21" y="1124"/>
                        </a:lnTo>
                        <a:cubicBezTo>
                          <a:pt x="31" y="1194"/>
                          <a:pt x="11" y="1255"/>
                          <a:pt x="21" y="1305"/>
                        </a:cubicBezTo>
                        <a:cubicBezTo>
                          <a:pt x="51" y="1385"/>
                          <a:pt x="71" y="1355"/>
                          <a:pt x="121" y="1415"/>
                        </a:cubicBezTo>
                        <a:cubicBezTo>
                          <a:pt x="161" y="1455"/>
                          <a:pt x="161" y="1515"/>
                          <a:pt x="222" y="1546"/>
                        </a:cubicBezTo>
                        <a:cubicBezTo>
                          <a:pt x="255" y="1560"/>
                          <a:pt x="298" y="1564"/>
                          <a:pt x="344" y="1564"/>
                        </a:cubicBezTo>
                        <a:cubicBezTo>
                          <a:pt x="394" y="1564"/>
                          <a:pt x="448" y="1560"/>
                          <a:pt x="497" y="1560"/>
                        </a:cubicBezTo>
                        <a:cubicBezTo>
                          <a:pt x="524" y="1560"/>
                          <a:pt x="550" y="1561"/>
                          <a:pt x="573" y="1566"/>
                        </a:cubicBezTo>
                        <a:cubicBezTo>
                          <a:pt x="842" y="1627"/>
                          <a:pt x="1164" y="1683"/>
                          <a:pt x="1462" y="1683"/>
                        </a:cubicBezTo>
                        <a:cubicBezTo>
                          <a:pt x="1553" y="1683"/>
                          <a:pt x="1642" y="1678"/>
                          <a:pt x="1726" y="1666"/>
                        </a:cubicBezTo>
                        <a:cubicBezTo>
                          <a:pt x="1806" y="1656"/>
                          <a:pt x="1877" y="1616"/>
                          <a:pt x="1947" y="1596"/>
                        </a:cubicBezTo>
                        <a:cubicBezTo>
                          <a:pt x="1964" y="1594"/>
                          <a:pt x="1981" y="1593"/>
                          <a:pt x="1998" y="1593"/>
                        </a:cubicBezTo>
                        <a:cubicBezTo>
                          <a:pt x="2071" y="1593"/>
                          <a:pt x="2143" y="1608"/>
                          <a:pt x="2208" y="1616"/>
                        </a:cubicBezTo>
                        <a:cubicBezTo>
                          <a:pt x="2229" y="1617"/>
                          <a:pt x="2250" y="1618"/>
                          <a:pt x="2271" y="1618"/>
                        </a:cubicBezTo>
                        <a:cubicBezTo>
                          <a:pt x="2430" y="1618"/>
                          <a:pt x="2551" y="1580"/>
                          <a:pt x="2649" y="1455"/>
                        </a:cubicBezTo>
                        <a:cubicBezTo>
                          <a:pt x="2689" y="1405"/>
                          <a:pt x="2749" y="1345"/>
                          <a:pt x="2739" y="1285"/>
                        </a:cubicBezTo>
                        <a:cubicBezTo>
                          <a:pt x="2730" y="1232"/>
                          <a:pt x="2709" y="1221"/>
                          <a:pt x="2682" y="1221"/>
                        </a:cubicBezTo>
                        <a:cubicBezTo>
                          <a:pt x="2660" y="1221"/>
                          <a:pt x="2635" y="1228"/>
                          <a:pt x="2608" y="1228"/>
                        </a:cubicBezTo>
                        <a:cubicBezTo>
                          <a:pt x="2599" y="1228"/>
                          <a:pt x="2589" y="1227"/>
                          <a:pt x="2579" y="1225"/>
                        </a:cubicBezTo>
                        <a:cubicBezTo>
                          <a:pt x="2603" y="1175"/>
                          <a:pt x="2567" y="1139"/>
                          <a:pt x="2526" y="1139"/>
                        </a:cubicBezTo>
                        <a:cubicBezTo>
                          <a:pt x="2517" y="1139"/>
                          <a:pt x="2507" y="1141"/>
                          <a:pt x="2498" y="1144"/>
                        </a:cubicBezTo>
                        <a:cubicBezTo>
                          <a:pt x="2468" y="1104"/>
                          <a:pt x="2458" y="1044"/>
                          <a:pt x="2468" y="994"/>
                        </a:cubicBezTo>
                        <a:cubicBezTo>
                          <a:pt x="2449" y="981"/>
                          <a:pt x="2434" y="968"/>
                          <a:pt x="2416" y="968"/>
                        </a:cubicBezTo>
                        <a:cubicBezTo>
                          <a:pt x="2405" y="968"/>
                          <a:pt x="2393" y="973"/>
                          <a:pt x="2378" y="984"/>
                        </a:cubicBezTo>
                        <a:lnTo>
                          <a:pt x="2388" y="954"/>
                        </a:lnTo>
                        <a:cubicBezTo>
                          <a:pt x="2369" y="928"/>
                          <a:pt x="2351" y="919"/>
                          <a:pt x="2333" y="919"/>
                        </a:cubicBezTo>
                        <a:cubicBezTo>
                          <a:pt x="2295" y="919"/>
                          <a:pt x="2258" y="960"/>
                          <a:pt x="2218" y="974"/>
                        </a:cubicBezTo>
                        <a:cubicBezTo>
                          <a:pt x="2198" y="974"/>
                          <a:pt x="2188" y="994"/>
                          <a:pt x="2167" y="994"/>
                        </a:cubicBezTo>
                        <a:cubicBezTo>
                          <a:pt x="2147" y="994"/>
                          <a:pt x="2097" y="964"/>
                          <a:pt x="2067" y="964"/>
                        </a:cubicBezTo>
                        <a:cubicBezTo>
                          <a:pt x="2127" y="934"/>
                          <a:pt x="2258" y="743"/>
                          <a:pt x="2117" y="733"/>
                        </a:cubicBezTo>
                        <a:cubicBezTo>
                          <a:pt x="2137" y="703"/>
                          <a:pt x="2137" y="683"/>
                          <a:pt x="2167" y="653"/>
                        </a:cubicBezTo>
                        <a:cubicBezTo>
                          <a:pt x="2147" y="613"/>
                          <a:pt x="2097" y="603"/>
                          <a:pt x="2057" y="593"/>
                        </a:cubicBezTo>
                        <a:cubicBezTo>
                          <a:pt x="2087" y="542"/>
                          <a:pt x="2107" y="502"/>
                          <a:pt x="2137" y="462"/>
                        </a:cubicBezTo>
                        <a:lnTo>
                          <a:pt x="2127" y="462"/>
                        </a:lnTo>
                        <a:cubicBezTo>
                          <a:pt x="2107" y="482"/>
                          <a:pt x="2107" y="512"/>
                          <a:pt x="2077" y="522"/>
                        </a:cubicBezTo>
                        <a:cubicBezTo>
                          <a:pt x="2189" y="298"/>
                          <a:pt x="2076" y="89"/>
                          <a:pt x="1930" y="89"/>
                        </a:cubicBezTo>
                        <a:cubicBezTo>
                          <a:pt x="1866" y="89"/>
                          <a:pt x="1797" y="128"/>
                          <a:pt x="1736" y="222"/>
                        </a:cubicBezTo>
                        <a:cubicBezTo>
                          <a:pt x="1656" y="71"/>
                          <a:pt x="1696" y="171"/>
                          <a:pt x="1586" y="91"/>
                        </a:cubicBezTo>
                        <a:cubicBezTo>
                          <a:pt x="1586" y="71"/>
                          <a:pt x="1586" y="21"/>
                          <a:pt x="156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00" name="Google Shape;800;p17"/>
                  <p:cNvSpPr/>
                  <p:nvPr/>
                </p:nvSpPr>
                <p:spPr>
                  <a:xfrm>
                    <a:off x="1510259" y="4187703"/>
                    <a:ext cx="70019" cy="44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6" h="1104" extrusionOk="0">
                        <a:moveTo>
                          <a:pt x="1555" y="0"/>
                        </a:moveTo>
                        <a:cubicBezTo>
                          <a:pt x="1364" y="90"/>
                          <a:pt x="1104" y="60"/>
                          <a:pt x="1104" y="341"/>
                        </a:cubicBezTo>
                        <a:cubicBezTo>
                          <a:pt x="1084" y="331"/>
                          <a:pt x="1073" y="301"/>
                          <a:pt x="1053" y="291"/>
                        </a:cubicBezTo>
                        <a:cubicBezTo>
                          <a:pt x="773" y="421"/>
                          <a:pt x="662" y="502"/>
                          <a:pt x="632" y="843"/>
                        </a:cubicBezTo>
                        <a:cubicBezTo>
                          <a:pt x="566" y="722"/>
                          <a:pt x="460" y="667"/>
                          <a:pt x="362" y="667"/>
                        </a:cubicBezTo>
                        <a:cubicBezTo>
                          <a:pt x="222" y="667"/>
                          <a:pt x="97" y="779"/>
                          <a:pt x="121" y="973"/>
                        </a:cubicBezTo>
                        <a:cubicBezTo>
                          <a:pt x="91" y="943"/>
                          <a:pt x="60" y="913"/>
                          <a:pt x="40" y="883"/>
                        </a:cubicBezTo>
                        <a:cubicBezTo>
                          <a:pt x="40" y="943"/>
                          <a:pt x="0" y="1013"/>
                          <a:pt x="0" y="1103"/>
                        </a:cubicBezTo>
                        <a:cubicBezTo>
                          <a:pt x="20" y="1073"/>
                          <a:pt x="50" y="1043"/>
                          <a:pt x="80" y="1023"/>
                        </a:cubicBezTo>
                        <a:cubicBezTo>
                          <a:pt x="103" y="1012"/>
                          <a:pt x="122" y="1007"/>
                          <a:pt x="138" y="1007"/>
                        </a:cubicBezTo>
                        <a:cubicBezTo>
                          <a:pt x="208" y="1007"/>
                          <a:pt x="232" y="1093"/>
                          <a:pt x="321" y="1093"/>
                        </a:cubicBezTo>
                        <a:cubicBezTo>
                          <a:pt x="321" y="993"/>
                          <a:pt x="331" y="933"/>
                          <a:pt x="422" y="893"/>
                        </a:cubicBezTo>
                        <a:cubicBezTo>
                          <a:pt x="432" y="893"/>
                          <a:pt x="452" y="913"/>
                          <a:pt x="472" y="913"/>
                        </a:cubicBezTo>
                        <a:cubicBezTo>
                          <a:pt x="499" y="904"/>
                          <a:pt x="526" y="861"/>
                          <a:pt x="554" y="861"/>
                        </a:cubicBezTo>
                        <a:cubicBezTo>
                          <a:pt x="557" y="861"/>
                          <a:pt x="559" y="862"/>
                          <a:pt x="562" y="863"/>
                        </a:cubicBezTo>
                        <a:cubicBezTo>
                          <a:pt x="599" y="863"/>
                          <a:pt x="593" y="924"/>
                          <a:pt x="633" y="924"/>
                        </a:cubicBezTo>
                        <a:cubicBezTo>
                          <a:pt x="636" y="924"/>
                          <a:pt x="639" y="923"/>
                          <a:pt x="642" y="923"/>
                        </a:cubicBezTo>
                        <a:cubicBezTo>
                          <a:pt x="682" y="913"/>
                          <a:pt x="672" y="802"/>
                          <a:pt x="692" y="762"/>
                        </a:cubicBezTo>
                        <a:cubicBezTo>
                          <a:pt x="742" y="672"/>
                          <a:pt x="853" y="652"/>
                          <a:pt x="923" y="612"/>
                        </a:cubicBezTo>
                        <a:cubicBezTo>
                          <a:pt x="973" y="592"/>
                          <a:pt x="1003" y="542"/>
                          <a:pt x="1073" y="522"/>
                        </a:cubicBezTo>
                        <a:cubicBezTo>
                          <a:pt x="1174" y="502"/>
                          <a:pt x="1174" y="532"/>
                          <a:pt x="1244" y="421"/>
                        </a:cubicBezTo>
                        <a:cubicBezTo>
                          <a:pt x="1267" y="375"/>
                          <a:pt x="1255" y="328"/>
                          <a:pt x="1299" y="328"/>
                        </a:cubicBezTo>
                        <a:cubicBezTo>
                          <a:pt x="1312" y="328"/>
                          <a:pt x="1329" y="332"/>
                          <a:pt x="1354" y="341"/>
                        </a:cubicBezTo>
                        <a:cubicBezTo>
                          <a:pt x="1330" y="242"/>
                          <a:pt x="1386" y="157"/>
                          <a:pt x="1479" y="157"/>
                        </a:cubicBezTo>
                        <a:cubicBezTo>
                          <a:pt x="1499" y="157"/>
                          <a:pt x="1521" y="161"/>
                          <a:pt x="1545" y="171"/>
                        </a:cubicBezTo>
                        <a:cubicBezTo>
                          <a:pt x="1575" y="181"/>
                          <a:pt x="1595" y="221"/>
                          <a:pt x="1635" y="231"/>
                        </a:cubicBezTo>
                        <a:cubicBezTo>
                          <a:pt x="1639" y="233"/>
                          <a:pt x="1645" y="234"/>
                          <a:pt x="1652" y="234"/>
                        </a:cubicBezTo>
                        <a:cubicBezTo>
                          <a:pt x="1669" y="234"/>
                          <a:pt x="1695" y="228"/>
                          <a:pt x="1719" y="228"/>
                        </a:cubicBezTo>
                        <a:cubicBezTo>
                          <a:pt x="1728" y="228"/>
                          <a:pt x="1737" y="229"/>
                          <a:pt x="1746" y="231"/>
                        </a:cubicBezTo>
                        <a:lnTo>
                          <a:pt x="1736" y="191"/>
                        </a:lnTo>
                        <a:lnTo>
                          <a:pt x="1715" y="211"/>
                        </a:lnTo>
                        <a:cubicBezTo>
                          <a:pt x="1645" y="70"/>
                          <a:pt x="1675" y="171"/>
                          <a:pt x="1575" y="90"/>
                        </a:cubicBezTo>
                        <a:cubicBezTo>
                          <a:pt x="1565" y="70"/>
                          <a:pt x="1565" y="10"/>
                          <a:pt x="155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801" name="Google Shape;801;p17"/>
                <p:cNvGrpSpPr/>
                <p:nvPr/>
              </p:nvGrpSpPr>
              <p:grpSpPr>
                <a:xfrm rot="-575426">
                  <a:off x="4977464" y="4241675"/>
                  <a:ext cx="824216" cy="233743"/>
                  <a:chOff x="2436564" y="2774658"/>
                  <a:chExt cx="737475" cy="209143"/>
                </a:xfrm>
              </p:grpSpPr>
              <p:sp>
                <p:nvSpPr>
                  <p:cNvPr id="802" name="Google Shape;802;p17"/>
                  <p:cNvSpPr/>
                  <p:nvPr/>
                </p:nvSpPr>
                <p:spPr>
                  <a:xfrm>
                    <a:off x="2436564" y="2775028"/>
                    <a:ext cx="534606" cy="2087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31" h="5206" extrusionOk="0">
                        <a:moveTo>
                          <a:pt x="2434" y="1"/>
                        </a:moveTo>
                        <a:cubicBezTo>
                          <a:pt x="2405" y="1"/>
                          <a:pt x="2376" y="4"/>
                          <a:pt x="2348" y="10"/>
                        </a:cubicBezTo>
                        <a:cubicBezTo>
                          <a:pt x="2057" y="60"/>
                          <a:pt x="2167" y="582"/>
                          <a:pt x="1976" y="812"/>
                        </a:cubicBezTo>
                        <a:cubicBezTo>
                          <a:pt x="1916" y="882"/>
                          <a:pt x="1836" y="933"/>
                          <a:pt x="1776" y="1003"/>
                        </a:cubicBezTo>
                        <a:cubicBezTo>
                          <a:pt x="1585" y="1234"/>
                          <a:pt x="1716" y="1565"/>
                          <a:pt x="1776" y="1855"/>
                        </a:cubicBezTo>
                        <a:cubicBezTo>
                          <a:pt x="1836" y="2176"/>
                          <a:pt x="1826" y="2688"/>
                          <a:pt x="1525" y="2808"/>
                        </a:cubicBezTo>
                        <a:cubicBezTo>
                          <a:pt x="1514" y="2813"/>
                          <a:pt x="1503" y="2815"/>
                          <a:pt x="1494" y="2815"/>
                        </a:cubicBezTo>
                        <a:cubicBezTo>
                          <a:pt x="1391" y="2815"/>
                          <a:pt x="1372" y="2586"/>
                          <a:pt x="1345" y="2467"/>
                        </a:cubicBezTo>
                        <a:cubicBezTo>
                          <a:pt x="1300" y="2164"/>
                          <a:pt x="1136" y="1575"/>
                          <a:pt x="896" y="1575"/>
                        </a:cubicBezTo>
                        <a:cubicBezTo>
                          <a:pt x="866" y="1575"/>
                          <a:pt x="835" y="1585"/>
                          <a:pt x="803" y="1605"/>
                        </a:cubicBezTo>
                        <a:cubicBezTo>
                          <a:pt x="729" y="1660"/>
                          <a:pt x="801" y="1880"/>
                          <a:pt x="732" y="1880"/>
                        </a:cubicBezTo>
                        <a:cubicBezTo>
                          <a:pt x="726" y="1880"/>
                          <a:pt x="720" y="1878"/>
                          <a:pt x="713" y="1875"/>
                        </a:cubicBezTo>
                        <a:cubicBezTo>
                          <a:pt x="562" y="1810"/>
                          <a:pt x="614" y="1409"/>
                          <a:pt x="481" y="1409"/>
                        </a:cubicBezTo>
                        <a:cubicBezTo>
                          <a:pt x="472" y="1409"/>
                          <a:pt x="462" y="1410"/>
                          <a:pt x="452" y="1414"/>
                        </a:cubicBezTo>
                        <a:cubicBezTo>
                          <a:pt x="101" y="1544"/>
                          <a:pt x="171" y="2066"/>
                          <a:pt x="91" y="2417"/>
                        </a:cubicBezTo>
                        <a:cubicBezTo>
                          <a:pt x="0" y="2818"/>
                          <a:pt x="121" y="3370"/>
                          <a:pt x="191" y="3771"/>
                        </a:cubicBezTo>
                        <a:cubicBezTo>
                          <a:pt x="221" y="3952"/>
                          <a:pt x="261" y="4132"/>
                          <a:pt x="372" y="4273"/>
                        </a:cubicBezTo>
                        <a:cubicBezTo>
                          <a:pt x="558" y="4505"/>
                          <a:pt x="864" y="4552"/>
                          <a:pt x="1174" y="4552"/>
                        </a:cubicBezTo>
                        <a:cubicBezTo>
                          <a:pt x="1265" y="4552"/>
                          <a:pt x="1356" y="4548"/>
                          <a:pt x="1445" y="4544"/>
                        </a:cubicBezTo>
                        <a:cubicBezTo>
                          <a:pt x="1561" y="4539"/>
                          <a:pt x="1678" y="4536"/>
                          <a:pt x="1795" y="4536"/>
                        </a:cubicBezTo>
                        <a:cubicBezTo>
                          <a:pt x="2613" y="4536"/>
                          <a:pt x="3432" y="4659"/>
                          <a:pt x="4213" y="4905"/>
                        </a:cubicBezTo>
                        <a:cubicBezTo>
                          <a:pt x="4645" y="5035"/>
                          <a:pt x="5066" y="5206"/>
                          <a:pt x="5507" y="5206"/>
                        </a:cubicBezTo>
                        <a:cubicBezTo>
                          <a:pt x="5828" y="5206"/>
                          <a:pt x="6149" y="5105"/>
                          <a:pt x="6460" y="5025"/>
                        </a:cubicBezTo>
                        <a:cubicBezTo>
                          <a:pt x="7566" y="4728"/>
                          <a:pt x="8715" y="4502"/>
                          <a:pt x="9854" y="4502"/>
                        </a:cubicBezTo>
                        <a:cubicBezTo>
                          <a:pt x="10368" y="4502"/>
                          <a:pt x="10880" y="4548"/>
                          <a:pt x="11385" y="4654"/>
                        </a:cubicBezTo>
                        <a:cubicBezTo>
                          <a:pt x="11686" y="4717"/>
                          <a:pt x="11993" y="4806"/>
                          <a:pt x="12301" y="4806"/>
                        </a:cubicBezTo>
                        <a:cubicBezTo>
                          <a:pt x="12383" y="4806"/>
                          <a:pt x="12466" y="4799"/>
                          <a:pt x="12549" y="4784"/>
                        </a:cubicBezTo>
                        <a:cubicBezTo>
                          <a:pt x="12940" y="4724"/>
                          <a:pt x="13331" y="4403"/>
                          <a:pt x="13321" y="3992"/>
                        </a:cubicBezTo>
                        <a:cubicBezTo>
                          <a:pt x="13311" y="3711"/>
                          <a:pt x="13120" y="3470"/>
                          <a:pt x="12960" y="3230"/>
                        </a:cubicBezTo>
                        <a:cubicBezTo>
                          <a:pt x="12809" y="2989"/>
                          <a:pt x="12900" y="2708"/>
                          <a:pt x="12850" y="2427"/>
                        </a:cubicBezTo>
                        <a:cubicBezTo>
                          <a:pt x="12789" y="2046"/>
                          <a:pt x="12739" y="1635"/>
                          <a:pt x="12438" y="1384"/>
                        </a:cubicBezTo>
                        <a:cubicBezTo>
                          <a:pt x="12338" y="1304"/>
                          <a:pt x="12188" y="1354"/>
                          <a:pt x="12097" y="1254"/>
                        </a:cubicBezTo>
                        <a:cubicBezTo>
                          <a:pt x="12007" y="1153"/>
                          <a:pt x="11937" y="1043"/>
                          <a:pt x="11816" y="983"/>
                        </a:cubicBezTo>
                        <a:cubicBezTo>
                          <a:pt x="11798" y="975"/>
                          <a:pt x="11780" y="972"/>
                          <a:pt x="11764" y="972"/>
                        </a:cubicBezTo>
                        <a:cubicBezTo>
                          <a:pt x="11676" y="972"/>
                          <a:pt x="11617" y="1072"/>
                          <a:pt x="11515" y="1123"/>
                        </a:cubicBezTo>
                        <a:cubicBezTo>
                          <a:pt x="11508" y="1128"/>
                          <a:pt x="11501" y="1130"/>
                          <a:pt x="11494" y="1130"/>
                        </a:cubicBezTo>
                        <a:cubicBezTo>
                          <a:pt x="11429" y="1130"/>
                          <a:pt x="11371" y="966"/>
                          <a:pt x="11307" y="966"/>
                        </a:cubicBezTo>
                        <a:cubicBezTo>
                          <a:pt x="11299" y="966"/>
                          <a:pt x="11292" y="968"/>
                          <a:pt x="11285" y="973"/>
                        </a:cubicBezTo>
                        <a:cubicBezTo>
                          <a:pt x="11154" y="1063"/>
                          <a:pt x="11184" y="1294"/>
                          <a:pt x="11044" y="1314"/>
                        </a:cubicBezTo>
                        <a:cubicBezTo>
                          <a:pt x="11036" y="1315"/>
                          <a:pt x="11029" y="1315"/>
                          <a:pt x="11021" y="1315"/>
                        </a:cubicBezTo>
                        <a:cubicBezTo>
                          <a:pt x="10887" y="1315"/>
                          <a:pt x="10827" y="1149"/>
                          <a:pt x="10713" y="1063"/>
                        </a:cubicBezTo>
                        <a:cubicBezTo>
                          <a:pt x="10708" y="1061"/>
                          <a:pt x="10704" y="1060"/>
                          <a:pt x="10699" y="1060"/>
                        </a:cubicBezTo>
                        <a:cubicBezTo>
                          <a:pt x="10661" y="1060"/>
                          <a:pt x="10619" y="1113"/>
                          <a:pt x="10585" y="1113"/>
                        </a:cubicBezTo>
                        <a:cubicBezTo>
                          <a:pt x="10577" y="1113"/>
                          <a:pt x="10569" y="1110"/>
                          <a:pt x="10563" y="1103"/>
                        </a:cubicBezTo>
                        <a:cubicBezTo>
                          <a:pt x="10502" y="1063"/>
                          <a:pt x="10603" y="933"/>
                          <a:pt x="10543" y="893"/>
                        </a:cubicBezTo>
                        <a:cubicBezTo>
                          <a:pt x="10511" y="868"/>
                          <a:pt x="10479" y="857"/>
                          <a:pt x="10448" y="857"/>
                        </a:cubicBezTo>
                        <a:cubicBezTo>
                          <a:pt x="10249" y="857"/>
                          <a:pt x="10064" y="1303"/>
                          <a:pt x="10081" y="1555"/>
                        </a:cubicBezTo>
                        <a:cubicBezTo>
                          <a:pt x="10091" y="1735"/>
                          <a:pt x="10171" y="1906"/>
                          <a:pt x="10161" y="2076"/>
                        </a:cubicBezTo>
                        <a:cubicBezTo>
                          <a:pt x="10154" y="2217"/>
                          <a:pt x="9999" y="2407"/>
                          <a:pt x="9893" y="2407"/>
                        </a:cubicBezTo>
                        <a:cubicBezTo>
                          <a:pt x="9864" y="2407"/>
                          <a:pt x="9838" y="2392"/>
                          <a:pt x="9820" y="2357"/>
                        </a:cubicBezTo>
                        <a:cubicBezTo>
                          <a:pt x="9650" y="2026"/>
                          <a:pt x="9921" y="1524"/>
                          <a:pt x="9650" y="1264"/>
                        </a:cubicBezTo>
                        <a:cubicBezTo>
                          <a:pt x="9642" y="1257"/>
                          <a:pt x="9635" y="1254"/>
                          <a:pt x="9628" y="1254"/>
                        </a:cubicBezTo>
                        <a:cubicBezTo>
                          <a:pt x="9567" y="1254"/>
                          <a:pt x="9542" y="1505"/>
                          <a:pt x="9458" y="1505"/>
                        </a:cubicBezTo>
                        <a:cubicBezTo>
                          <a:pt x="9455" y="1505"/>
                          <a:pt x="9452" y="1505"/>
                          <a:pt x="9449" y="1504"/>
                        </a:cubicBezTo>
                        <a:cubicBezTo>
                          <a:pt x="9259" y="1474"/>
                          <a:pt x="9509" y="1113"/>
                          <a:pt x="9479" y="923"/>
                        </a:cubicBezTo>
                        <a:cubicBezTo>
                          <a:pt x="9474" y="900"/>
                          <a:pt x="9462" y="890"/>
                          <a:pt x="9446" y="890"/>
                        </a:cubicBezTo>
                        <a:cubicBezTo>
                          <a:pt x="9400" y="890"/>
                          <a:pt x="9321" y="973"/>
                          <a:pt x="9299" y="1033"/>
                        </a:cubicBezTo>
                        <a:cubicBezTo>
                          <a:pt x="9208" y="1304"/>
                          <a:pt x="9128" y="1565"/>
                          <a:pt x="9048" y="1825"/>
                        </a:cubicBezTo>
                        <a:cubicBezTo>
                          <a:pt x="9018" y="1916"/>
                          <a:pt x="8988" y="2006"/>
                          <a:pt x="8998" y="2106"/>
                        </a:cubicBezTo>
                        <a:cubicBezTo>
                          <a:pt x="9008" y="2186"/>
                          <a:pt x="9048" y="2257"/>
                          <a:pt x="9058" y="2337"/>
                        </a:cubicBezTo>
                        <a:cubicBezTo>
                          <a:pt x="9090" y="2523"/>
                          <a:pt x="8881" y="2801"/>
                          <a:pt x="8730" y="2801"/>
                        </a:cubicBezTo>
                        <a:cubicBezTo>
                          <a:pt x="8694" y="2801"/>
                          <a:pt x="8662" y="2785"/>
                          <a:pt x="8637" y="2748"/>
                        </a:cubicBezTo>
                        <a:cubicBezTo>
                          <a:pt x="8466" y="2497"/>
                          <a:pt x="8346" y="2257"/>
                          <a:pt x="8276" y="1956"/>
                        </a:cubicBezTo>
                        <a:cubicBezTo>
                          <a:pt x="8235" y="1755"/>
                          <a:pt x="8486" y="1444"/>
                          <a:pt x="8296" y="1374"/>
                        </a:cubicBezTo>
                        <a:cubicBezTo>
                          <a:pt x="8284" y="1368"/>
                          <a:pt x="8271" y="1366"/>
                          <a:pt x="8258" y="1366"/>
                        </a:cubicBezTo>
                        <a:cubicBezTo>
                          <a:pt x="8180" y="1366"/>
                          <a:pt x="8073" y="1448"/>
                          <a:pt x="8006" y="1448"/>
                        </a:cubicBezTo>
                        <a:cubicBezTo>
                          <a:pt x="7984" y="1448"/>
                          <a:pt x="7966" y="1439"/>
                          <a:pt x="7955" y="1414"/>
                        </a:cubicBezTo>
                        <a:cubicBezTo>
                          <a:pt x="7884" y="1244"/>
                          <a:pt x="8266" y="1053"/>
                          <a:pt x="8165" y="903"/>
                        </a:cubicBezTo>
                        <a:cubicBezTo>
                          <a:pt x="8123" y="839"/>
                          <a:pt x="8040" y="805"/>
                          <a:pt x="7963" y="805"/>
                        </a:cubicBezTo>
                        <a:cubicBezTo>
                          <a:pt x="7931" y="805"/>
                          <a:pt x="7901" y="811"/>
                          <a:pt x="7874" y="822"/>
                        </a:cubicBezTo>
                        <a:cubicBezTo>
                          <a:pt x="7814" y="842"/>
                          <a:pt x="7834" y="963"/>
                          <a:pt x="7774" y="993"/>
                        </a:cubicBezTo>
                        <a:cubicBezTo>
                          <a:pt x="7767" y="996"/>
                          <a:pt x="7759" y="998"/>
                          <a:pt x="7752" y="998"/>
                        </a:cubicBezTo>
                        <a:cubicBezTo>
                          <a:pt x="7702" y="998"/>
                          <a:pt x="7648" y="930"/>
                          <a:pt x="7599" y="930"/>
                        </a:cubicBezTo>
                        <a:cubicBezTo>
                          <a:pt x="7594" y="930"/>
                          <a:pt x="7589" y="931"/>
                          <a:pt x="7584" y="933"/>
                        </a:cubicBezTo>
                        <a:cubicBezTo>
                          <a:pt x="7463" y="993"/>
                          <a:pt x="7513" y="1213"/>
                          <a:pt x="7423" y="1314"/>
                        </a:cubicBezTo>
                        <a:cubicBezTo>
                          <a:pt x="7303" y="1464"/>
                          <a:pt x="7293" y="1655"/>
                          <a:pt x="7162" y="1785"/>
                        </a:cubicBezTo>
                        <a:cubicBezTo>
                          <a:pt x="7152" y="1797"/>
                          <a:pt x="7140" y="1802"/>
                          <a:pt x="7126" y="1802"/>
                        </a:cubicBezTo>
                        <a:cubicBezTo>
                          <a:pt x="7082" y="1802"/>
                          <a:pt x="7023" y="1759"/>
                          <a:pt x="6983" y="1759"/>
                        </a:cubicBezTo>
                        <a:cubicBezTo>
                          <a:pt x="6970" y="1759"/>
                          <a:pt x="6959" y="1763"/>
                          <a:pt x="6952" y="1775"/>
                        </a:cubicBezTo>
                        <a:cubicBezTo>
                          <a:pt x="6811" y="1956"/>
                          <a:pt x="7303" y="2397"/>
                          <a:pt x="7082" y="2447"/>
                        </a:cubicBezTo>
                        <a:cubicBezTo>
                          <a:pt x="7081" y="2447"/>
                          <a:pt x="7079" y="2448"/>
                          <a:pt x="7078" y="2448"/>
                        </a:cubicBezTo>
                        <a:cubicBezTo>
                          <a:pt x="7025" y="2448"/>
                          <a:pt x="7081" y="2257"/>
                          <a:pt x="7022" y="2257"/>
                        </a:cubicBezTo>
                        <a:cubicBezTo>
                          <a:pt x="6791" y="2277"/>
                          <a:pt x="7072" y="2959"/>
                          <a:pt x="6841" y="2959"/>
                        </a:cubicBezTo>
                        <a:cubicBezTo>
                          <a:pt x="6420" y="2949"/>
                          <a:pt x="6560" y="2146"/>
                          <a:pt x="6300" y="1815"/>
                        </a:cubicBezTo>
                        <a:cubicBezTo>
                          <a:pt x="6229" y="1725"/>
                          <a:pt x="6159" y="1645"/>
                          <a:pt x="6109" y="1555"/>
                        </a:cubicBezTo>
                        <a:cubicBezTo>
                          <a:pt x="5938" y="1274"/>
                          <a:pt x="6229" y="722"/>
                          <a:pt x="5928" y="592"/>
                        </a:cubicBezTo>
                        <a:cubicBezTo>
                          <a:pt x="5917" y="586"/>
                          <a:pt x="5906" y="584"/>
                          <a:pt x="5895" y="584"/>
                        </a:cubicBezTo>
                        <a:cubicBezTo>
                          <a:pt x="5759" y="584"/>
                          <a:pt x="5687" y="1001"/>
                          <a:pt x="5550" y="1001"/>
                        </a:cubicBezTo>
                        <a:cubicBezTo>
                          <a:pt x="5540" y="1001"/>
                          <a:pt x="5529" y="998"/>
                          <a:pt x="5517" y="993"/>
                        </a:cubicBezTo>
                        <a:cubicBezTo>
                          <a:pt x="5417" y="943"/>
                          <a:pt x="5628" y="682"/>
                          <a:pt x="5517" y="652"/>
                        </a:cubicBezTo>
                        <a:cubicBezTo>
                          <a:pt x="5509" y="650"/>
                          <a:pt x="5502" y="649"/>
                          <a:pt x="5495" y="649"/>
                        </a:cubicBezTo>
                        <a:cubicBezTo>
                          <a:pt x="5349" y="649"/>
                          <a:pt x="5479" y="1145"/>
                          <a:pt x="5307" y="1183"/>
                        </a:cubicBezTo>
                        <a:cubicBezTo>
                          <a:pt x="5303" y="1184"/>
                          <a:pt x="5300" y="1184"/>
                          <a:pt x="5297" y="1184"/>
                        </a:cubicBezTo>
                        <a:cubicBezTo>
                          <a:pt x="5200" y="1184"/>
                          <a:pt x="5253" y="892"/>
                          <a:pt x="5146" y="862"/>
                        </a:cubicBezTo>
                        <a:cubicBezTo>
                          <a:pt x="5142" y="862"/>
                          <a:pt x="5139" y="861"/>
                          <a:pt x="5135" y="861"/>
                        </a:cubicBezTo>
                        <a:cubicBezTo>
                          <a:pt x="5066" y="861"/>
                          <a:pt x="5043" y="1043"/>
                          <a:pt x="4971" y="1043"/>
                        </a:cubicBezTo>
                        <a:cubicBezTo>
                          <a:pt x="4969" y="1043"/>
                          <a:pt x="4967" y="1043"/>
                          <a:pt x="4966" y="1043"/>
                        </a:cubicBezTo>
                        <a:cubicBezTo>
                          <a:pt x="4765" y="1023"/>
                          <a:pt x="4986" y="551"/>
                          <a:pt x="4815" y="451"/>
                        </a:cubicBezTo>
                        <a:cubicBezTo>
                          <a:pt x="4805" y="446"/>
                          <a:pt x="4796" y="444"/>
                          <a:pt x="4788" y="444"/>
                        </a:cubicBezTo>
                        <a:cubicBezTo>
                          <a:pt x="4685" y="444"/>
                          <a:pt x="4656" y="794"/>
                          <a:pt x="4529" y="794"/>
                        </a:cubicBezTo>
                        <a:cubicBezTo>
                          <a:pt x="4524" y="794"/>
                          <a:pt x="4519" y="793"/>
                          <a:pt x="4514" y="792"/>
                        </a:cubicBezTo>
                        <a:cubicBezTo>
                          <a:pt x="4354" y="762"/>
                          <a:pt x="4564" y="321"/>
                          <a:pt x="4404" y="301"/>
                        </a:cubicBezTo>
                        <a:cubicBezTo>
                          <a:pt x="4391" y="299"/>
                          <a:pt x="4379" y="298"/>
                          <a:pt x="4367" y="298"/>
                        </a:cubicBezTo>
                        <a:cubicBezTo>
                          <a:pt x="4058" y="298"/>
                          <a:pt x="3990" y="905"/>
                          <a:pt x="3932" y="1234"/>
                        </a:cubicBezTo>
                        <a:cubicBezTo>
                          <a:pt x="3902" y="1414"/>
                          <a:pt x="4093" y="1705"/>
                          <a:pt x="3922" y="1795"/>
                        </a:cubicBezTo>
                        <a:cubicBezTo>
                          <a:pt x="3913" y="1800"/>
                          <a:pt x="3904" y="1802"/>
                          <a:pt x="3895" y="1802"/>
                        </a:cubicBezTo>
                        <a:cubicBezTo>
                          <a:pt x="3812" y="1802"/>
                          <a:pt x="3710" y="1649"/>
                          <a:pt x="3637" y="1649"/>
                        </a:cubicBezTo>
                        <a:cubicBezTo>
                          <a:pt x="3624" y="1649"/>
                          <a:pt x="3612" y="1654"/>
                          <a:pt x="3601" y="1665"/>
                        </a:cubicBezTo>
                        <a:cubicBezTo>
                          <a:pt x="3511" y="1755"/>
                          <a:pt x="3652" y="1926"/>
                          <a:pt x="3652" y="2056"/>
                        </a:cubicBezTo>
                        <a:cubicBezTo>
                          <a:pt x="3642" y="2195"/>
                          <a:pt x="3495" y="2309"/>
                          <a:pt x="3362" y="2309"/>
                        </a:cubicBezTo>
                        <a:cubicBezTo>
                          <a:pt x="3351" y="2309"/>
                          <a:pt x="3341" y="2308"/>
                          <a:pt x="3331" y="2307"/>
                        </a:cubicBezTo>
                        <a:cubicBezTo>
                          <a:pt x="3240" y="2287"/>
                          <a:pt x="3240" y="2166"/>
                          <a:pt x="3220" y="2076"/>
                        </a:cubicBezTo>
                        <a:cubicBezTo>
                          <a:pt x="3206" y="2039"/>
                          <a:pt x="3149" y="2030"/>
                          <a:pt x="3100" y="2030"/>
                        </a:cubicBezTo>
                        <a:lnTo>
                          <a:pt x="3100" y="2030"/>
                        </a:lnTo>
                        <a:cubicBezTo>
                          <a:pt x="3422" y="1949"/>
                          <a:pt x="2909" y="1137"/>
                          <a:pt x="2689" y="792"/>
                        </a:cubicBezTo>
                        <a:cubicBezTo>
                          <a:pt x="2659" y="732"/>
                          <a:pt x="2618" y="682"/>
                          <a:pt x="2618" y="622"/>
                        </a:cubicBezTo>
                        <a:cubicBezTo>
                          <a:pt x="2598" y="431"/>
                          <a:pt x="2909" y="220"/>
                          <a:pt x="2769" y="110"/>
                        </a:cubicBezTo>
                        <a:cubicBezTo>
                          <a:pt x="2673" y="46"/>
                          <a:pt x="2551" y="1"/>
                          <a:pt x="2434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03" name="Google Shape;803;p17"/>
                  <p:cNvSpPr/>
                  <p:nvPr/>
                </p:nvSpPr>
                <p:spPr>
                  <a:xfrm rot="-293525">
                    <a:off x="2946011" y="2783857"/>
                    <a:ext cx="222094" cy="148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38" h="3707" extrusionOk="0">
                        <a:moveTo>
                          <a:pt x="635" y="0"/>
                        </a:moveTo>
                        <a:cubicBezTo>
                          <a:pt x="628" y="0"/>
                          <a:pt x="620" y="1"/>
                          <a:pt x="613" y="2"/>
                        </a:cubicBezTo>
                        <a:cubicBezTo>
                          <a:pt x="522" y="12"/>
                          <a:pt x="492" y="122"/>
                          <a:pt x="492" y="213"/>
                        </a:cubicBezTo>
                        <a:cubicBezTo>
                          <a:pt x="472" y="564"/>
                          <a:pt x="452" y="915"/>
                          <a:pt x="422" y="1266"/>
                        </a:cubicBezTo>
                        <a:cubicBezTo>
                          <a:pt x="392" y="1577"/>
                          <a:pt x="272" y="1687"/>
                          <a:pt x="141" y="1928"/>
                        </a:cubicBezTo>
                        <a:cubicBezTo>
                          <a:pt x="1" y="2169"/>
                          <a:pt x="41" y="2500"/>
                          <a:pt x="51" y="2770"/>
                        </a:cubicBezTo>
                        <a:cubicBezTo>
                          <a:pt x="61" y="3041"/>
                          <a:pt x="111" y="3352"/>
                          <a:pt x="342" y="3472"/>
                        </a:cubicBezTo>
                        <a:cubicBezTo>
                          <a:pt x="414" y="3512"/>
                          <a:pt x="491" y="3527"/>
                          <a:pt x="571" y="3527"/>
                        </a:cubicBezTo>
                        <a:cubicBezTo>
                          <a:pt x="733" y="3527"/>
                          <a:pt x="906" y="3466"/>
                          <a:pt x="1074" y="3432"/>
                        </a:cubicBezTo>
                        <a:cubicBezTo>
                          <a:pt x="1155" y="3417"/>
                          <a:pt x="1238" y="3411"/>
                          <a:pt x="1322" y="3411"/>
                        </a:cubicBezTo>
                        <a:cubicBezTo>
                          <a:pt x="1518" y="3411"/>
                          <a:pt x="1720" y="3444"/>
                          <a:pt x="1917" y="3472"/>
                        </a:cubicBezTo>
                        <a:cubicBezTo>
                          <a:pt x="2952" y="3633"/>
                          <a:pt x="4004" y="3707"/>
                          <a:pt x="5058" y="3707"/>
                        </a:cubicBezTo>
                        <a:cubicBezTo>
                          <a:pt x="5188" y="3707"/>
                          <a:pt x="5317" y="3705"/>
                          <a:pt x="5447" y="3703"/>
                        </a:cubicBezTo>
                        <a:lnTo>
                          <a:pt x="5538" y="2359"/>
                        </a:lnTo>
                        <a:cubicBezTo>
                          <a:pt x="5451" y="2330"/>
                          <a:pt x="5355" y="1996"/>
                          <a:pt x="5268" y="1996"/>
                        </a:cubicBezTo>
                        <a:cubicBezTo>
                          <a:pt x="5264" y="1996"/>
                          <a:pt x="5260" y="1997"/>
                          <a:pt x="5257" y="1998"/>
                        </a:cubicBezTo>
                        <a:cubicBezTo>
                          <a:pt x="5249" y="2000"/>
                          <a:pt x="5242" y="2002"/>
                          <a:pt x="5234" y="2002"/>
                        </a:cubicBezTo>
                        <a:cubicBezTo>
                          <a:pt x="5164" y="2002"/>
                          <a:pt x="5079" y="1916"/>
                          <a:pt x="5023" y="1916"/>
                        </a:cubicBezTo>
                        <a:cubicBezTo>
                          <a:pt x="5008" y="1916"/>
                          <a:pt x="4996" y="1922"/>
                          <a:pt x="4986" y="1938"/>
                        </a:cubicBezTo>
                        <a:cubicBezTo>
                          <a:pt x="4943" y="2006"/>
                          <a:pt x="4871" y="2075"/>
                          <a:pt x="4801" y="2075"/>
                        </a:cubicBezTo>
                        <a:cubicBezTo>
                          <a:pt x="4789" y="2075"/>
                          <a:pt x="4777" y="2073"/>
                          <a:pt x="4765" y="2068"/>
                        </a:cubicBezTo>
                        <a:cubicBezTo>
                          <a:pt x="4666" y="2032"/>
                          <a:pt x="4632" y="1819"/>
                          <a:pt x="4561" y="1819"/>
                        </a:cubicBezTo>
                        <a:cubicBezTo>
                          <a:pt x="4553" y="1819"/>
                          <a:pt x="4544" y="1821"/>
                          <a:pt x="4535" y="1827"/>
                        </a:cubicBezTo>
                        <a:cubicBezTo>
                          <a:pt x="4474" y="1864"/>
                          <a:pt x="4409" y="1897"/>
                          <a:pt x="4354" y="1897"/>
                        </a:cubicBezTo>
                        <a:cubicBezTo>
                          <a:pt x="4319" y="1897"/>
                          <a:pt x="4287" y="1883"/>
                          <a:pt x="4264" y="1848"/>
                        </a:cubicBezTo>
                        <a:cubicBezTo>
                          <a:pt x="4194" y="1757"/>
                          <a:pt x="4254" y="1627"/>
                          <a:pt x="4234" y="1507"/>
                        </a:cubicBezTo>
                        <a:cubicBezTo>
                          <a:pt x="4204" y="1326"/>
                          <a:pt x="4093" y="1045"/>
                          <a:pt x="3913" y="1045"/>
                        </a:cubicBezTo>
                        <a:cubicBezTo>
                          <a:pt x="3742" y="1055"/>
                          <a:pt x="3562" y="1226"/>
                          <a:pt x="3532" y="1406"/>
                        </a:cubicBezTo>
                        <a:cubicBezTo>
                          <a:pt x="3501" y="1627"/>
                          <a:pt x="3742" y="1878"/>
                          <a:pt x="3572" y="2028"/>
                        </a:cubicBezTo>
                        <a:cubicBezTo>
                          <a:pt x="3554" y="2046"/>
                          <a:pt x="3535" y="2053"/>
                          <a:pt x="3515" y="2053"/>
                        </a:cubicBezTo>
                        <a:cubicBezTo>
                          <a:pt x="3432" y="2053"/>
                          <a:pt x="3341" y="1922"/>
                          <a:pt x="3341" y="1817"/>
                        </a:cubicBezTo>
                        <a:cubicBezTo>
                          <a:pt x="3331" y="1687"/>
                          <a:pt x="3381" y="1557"/>
                          <a:pt x="3341" y="1426"/>
                        </a:cubicBezTo>
                        <a:cubicBezTo>
                          <a:pt x="3331" y="1366"/>
                          <a:pt x="3291" y="1316"/>
                          <a:pt x="3281" y="1256"/>
                        </a:cubicBezTo>
                        <a:cubicBezTo>
                          <a:pt x="3261" y="1176"/>
                          <a:pt x="3291" y="1105"/>
                          <a:pt x="3301" y="1025"/>
                        </a:cubicBezTo>
                        <a:cubicBezTo>
                          <a:pt x="3301" y="945"/>
                          <a:pt x="3281" y="824"/>
                          <a:pt x="3211" y="824"/>
                        </a:cubicBezTo>
                        <a:cubicBezTo>
                          <a:pt x="3204" y="825"/>
                          <a:pt x="3198" y="825"/>
                          <a:pt x="3192" y="825"/>
                        </a:cubicBezTo>
                        <a:cubicBezTo>
                          <a:pt x="3128" y="825"/>
                          <a:pt x="3065" y="792"/>
                          <a:pt x="3006" y="792"/>
                        </a:cubicBezTo>
                        <a:cubicBezTo>
                          <a:pt x="2987" y="792"/>
                          <a:pt x="2968" y="795"/>
                          <a:pt x="2950" y="804"/>
                        </a:cubicBezTo>
                        <a:cubicBezTo>
                          <a:pt x="2881" y="827"/>
                          <a:pt x="2823" y="898"/>
                          <a:pt x="2769" y="898"/>
                        </a:cubicBezTo>
                        <a:cubicBezTo>
                          <a:pt x="2752" y="898"/>
                          <a:pt x="2736" y="891"/>
                          <a:pt x="2719" y="875"/>
                        </a:cubicBezTo>
                        <a:cubicBezTo>
                          <a:pt x="2689" y="855"/>
                          <a:pt x="2669" y="814"/>
                          <a:pt x="2629" y="804"/>
                        </a:cubicBezTo>
                        <a:cubicBezTo>
                          <a:pt x="2623" y="802"/>
                          <a:pt x="2617" y="800"/>
                          <a:pt x="2611" y="800"/>
                        </a:cubicBezTo>
                        <a:cubicBezTo>
                          <a:pt x="2593" y="800"/>
                          <a:pt x="2571" y="810"/>
                          <a:pt x="2549" y="824"/>
                        </a:cubicBezTo>
                        <a:cubicBezTo>
                          <a:pt x="2448" y="875"/>
                          <a:pt x="2298" y="865"/>
                          <a:pt x="2238" y="965"/>
                        </a:cubicBezTo>
                        <a:cubicBezTo>
                          <a:pt x="2107" y="1206"/>
                          <a:pt x="2298" y="1496"/>
                          <a:pt x="2328" y="1767"/>
                        </a:cubicBezTo>
                        <a:cubicBezTo>
                          <a:pt x="2338" y="1888"/>
                          <a:pt x="2348" y="2018"/>
                          <a:pt x="2288" y="2118"/>
                        </a:cubicBezTo>
                        <a:cubicBezTo>
                          <a:pt x="2252" y="2183"/>
                          <a:pt x="2179" y="2224"/>
                          <a:pt x="2112" y="2224"/>
                        </a:cubicBezTo>
                        <a:cubicBezTo>
                          <a:pt x="2065" y="2224"/>
                          <a:pt x="2022" y="2204"/>
                          <a:pt x="1997" y="2158"/>
                        </a:cubicBezTo>
                        <a:cubicBezTo>
                          <a:pt x="1967" y="2118"/>
                          <a:pt x="1967" y="2058"/>
                          <a:pt x="1957" y="2008"/>
                        </a:cubicBezTo>
                        <a:cubicBezTo>
                          <a:pt x="1937" y="1848"/>
                          <a:pt x="1846" y="1697"/>
                          <a:pt x="1796" y="1547"/>
                        </a:cubicBezTo>
                        <a:cubicBezTo>
                          <a:pt x="1746" y="1396"/>
                          <a:pt x="1897" y="1256"/>
                          <a:pt x="1866" y="1095"/>
                        </a:cubicBezTo>
                        <a:cubicBezTo>
                          <a:pt x="1836" y="955"/>
                          <a:pt x="1796" y="844"/>
                          <a:pt x="1686" y="764"/>
                        </a:cubicBezTo>
                        <a:cubicBezTo>
                          <a:pt x="1670" y="750"/>
                          <a:pt x="1651" y="744"/>
                          <a:pt x="1629" y="744"/>
                        </a:cubicBezTo>
                        <a:cubicBezTo>
                          <a:pt x="1545" y="744"/>
                          <a:pt x="1429" y="833"/>
                          <a:pt x="1354" y="833"/>
                        </a:cubicBezTo>
                        <a:cubicBezTo>
                          <a:pt x="1328" y="833"/>
                          <a:pt x="1308" y="822"/>
                          <a:pt x="1295" y="794"/>
                        </a:cubicBezTo>
                        <a:cubicBezTo>
                          <a:pt x="1247" y="699"/>
                          <a:pt x="1308" y="522"/>
                          <a:pt x="1220" y="522"/>
                        </a:cubicBezTo>
                        <a:cubicBezTo>
                          <a:pt x="1215" y="522"/>
                          <a:pt x="1210" y="523"/>
                          <a:pt x="1204" y="524"/>
                        </a:cubicBezTo>
                        <a:cubicBezTo>
                          <a:pt x="1164" y="534"/>
                          <a:pt x="1134" y="564"/>
                          <a:pt x="1094" y="584"/>
                        </a:cubicBezTo>
                        <a:cubicBezTo>
                          <a:pt x="1078" y="589"/>
                          <a:pt x="1064" y="592"/>
                          <a:pt x="1049" y="592"/>
                        </a:cubicBezTo>
                        <a:cubicBezTo>
                          <a:pt x="937" y="592"/>
                          <a:pt x="871" y="427"/>
                          <a:pt x="853" y="293"/>
                        </a:cubicBezTo>
                        <a:cubicBezTo>
                          <a:pt x="834" y="160"/>
                          <a:pt x="762" y="0"/>
                          <a:pt x="63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04" name="Google Shape;804;p17"/>
                  <p:cNvSpPr/>
                  <p:nvPr/>
                </p:nvSpPr>
                <p:spPr>
                  <a:xfrm>
                    <a:off x="2530687" y="2788623"/>
                    <a:ext cx="200352" cy="148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3707" extrusionOk="0">
                        <a:moveTo>
                          <a:pt x="582" y="0"/>
                        </a:moveTo>
                        <a:cubicBezTo>
                          <a:pt x="575" y="0"/>
                          <a:pt x="569" y="1"/>
                          <a:pt x="562" y="2"/>
                        </a:cubicBezTo>
                        <a:cubicBezTo>
                          <a:pt x="482" y="12"/>
                          <a:pt x="442" y="122"/>
                          <a:pt x="442" y="212"/>
                        </a:cubicBezTo>
                        <a:cubicBezTo>
                          <a:pt x="432" y="564"/>
                          <a:pt x="402" y="915"/>
                          <a:pt x="382" y="1266"/>
                        </a:cubicBezTo>
                        <a:cubicBezTo>
                          <a:pt x="352" y="1577"/>
                          <a:pt x="241" y="1687"/>
                          <a:pt x="121" y="1928"/>
                        </a:cubicBezTo>
                        <a:cubicBezTo>
                          <a:pt x="1" y="2168"/>
                          <a:pt x="31" y="2499"/>
                          <a:pt x="41" y="2770"/>
                        </a:cubicBezTo>
                        <a:cubicBezTo>
                          <a:pt x="51" y="3041"/>
                          <a:pt x="101" y="3352"/>
                          <a:pt x="312" y="3472"/>
                        </a:cubicBezTo>
                        <a:cubicBezTo>
                          <a:pt x="378" y="3512"/>
                          <a:pt x="448" y="3527"/>
                          <a:pt x="521" y="3527"/>
                        </a:cubicBezTo>
                        <a:cubicBezTo>
                          <a:pt x="668" y="3527"/>
                          <a:pt x="825" y="3466"/>
                          <a:pt x="974" y="3432"/>
                        </a:cubicBezTo>
                        <a:cubicBezTo>
                          <a:pt x="1052" y="3417"/>
                          <a:pt x="1130" y="3411"/>
                          <a:pt x="1207" y="3411"/>
                        </a:cubicBezTo>
                        <a:cubicBezTo>
                          <a:pt x="1390" y="3411"/>
                          <a:pt x="1570" y="3444"/>
                          <a:pt x="1746" y="3472"/>
                        </a:cubicBezTo>
                        <a:cubicBezTo>
                          <a:pt x="2701" y="3633"/>
                          <a:pt x="3673" y="3706"/>
                          <a:pt x="4639" y="3706"/>
                        </a:cubicBezTo>
                        <a:cubicBezTo>
                          <a:pt x="4758" y="3706"/>
                          <a:pt x="4877" y="3705"/>
                          <a:pt x="4996" y="3703"/>
                        </a:cubicBezTo>
                        <a:lnTo>
                          <a:pt x="4996" y="2098"/>
                        </a:lnTo>
                        <a:cubicBezTo>
                          <a:pt x="4919" y="2069"/>
                          <a:pt x="4823" y="1735"/>
                          <a:pt x="4745" y="1735"/>
                        </a:cubicBezTo>
                        <a:cubicBezTo>
                          <a:pt x="4741" y="1735"/>
                          <a:pt x="4738" y="1736"/>
                          <a:pt x="4735" y="1737"/>
                        </a:cubicBezTo>
                        <a:cubicBezTo>
                          <a:pt x="4655" y="1767"/>
                          <a:pt x="4615" y="1857"/>
                          <a:pt x="4574" y="1938"/>
                        </a:cubicBezTo>
                        <a:cubicBezTo>
                          <a:pt x="4532" y="2006"/>
                          <a:pt x="4467" y="2075"/>
                          <a:pt x="4399" y="2075"/>
                        </a:cubicBezTo>
                        <a:cubicBezTo>
                          <a:pt x="4387" y="2075"/>
                          <a:pt x="4376" y="2073"/>
                          <a:pt x="4364" y="2068"/>
                        </a:cubicBezTo>
                        <a:cubicBezTo>
                          <a:pt x="4283" y="2032"/>
                          <a:pt x="4250" y="1818"/>
                          <a:pt x="4179" y="1818"/>
                        </a:cubicBezTo>
                        <a:cubicBezTo>
                          <a:pt x="4171" y="1818"/>
                          <a:pt x="4162" y="1821"/>
                          <a:pt x="4153" y="1827"/>
                        </a:cubicBezTo>
                        <a:cubicBezTo>
                          <a:pt x="4098" y="1864"/>
                          <a:pt x="4044" y="1897"/>
                          <a:pt x="3993" y="1897"/>
                        </a:cubicBezTo>
                        <a:cubicBezTo>
                          <a:pt x="3961" y="1897"/>
                          <a:pt x="3930" y="1883"/>
                          <a:pt x="3902" y="1847"/>
                        </a:cubicBezTo>
                        <a:cubicBezTo>
                          <a:pt x="3842" y="1757"/>
                          <a:pt x="3902" y="1627"/>
                          <a:pt x="3882" y="1506"/>
                        </a:cubicBezTo>
                        <a:cubicBezTo>
                          <a:pt x="3852" y="1326"/>
                          <a:pt x="3752" y="1045"/>
                          <a:pt x="3581" y="1045"/>
                        </a:cubicBezTo>
                        <a:cubicBezTo>
                          <a:pt x="3421" y="1055"/>
                          <a:pt x="3260" y="1226"/>
                          <a:pt x="3240" y="1406"/>
                        </a:cubicBezTo>
                        <a:cubicBezTo>
                          <a:pt x="3210" y="1627"/>
                          <a:pt x="3431" y="1878"/>
                          <a:pt x="3271" y="2028"/>
                        </a:cubicBezTo>
                        <a:cubicBezTo>
                          <a:pt x="3255" y="2046"/>
                          <a:pt x="3237" y="2053"/>
                          <a:pt x="3219" y="2053"/>
                        </a:cubicBezTo>
                        <a:cubicBezTo>
                          <a:pt x="3144" y="2053"/>
                          <a:pt x="3060" y="1922"/>
                          <a:pt x="3060" y="1817"/>
                        </a:cubicBezTo>
                        <a:cubicBezTo>
                          <a:pt x="3050" y="1687"/>
                          <a:pt x="3100" y="1557"/>
                          <a:pt x="3060" y="1426"/>
                        </a:cubicBezTo>
                        <a:cubicBezTo>
                          <a:pt x="3050" y="1366"/>
                          <a:pt x="3010" y="1316"/>
                          <a:pt x="3000" y="1256"/>
                        </a:cubicBezTo>
                        <a:cubicBezTo>
                          <a:pt x="2990" y="1175"/>
                          <a:pt x="3020" y="1105"/>
                          <a:pt x="3020" y="1025"/>
                        </a:cubicBezTo>
                        <a:cubicBezTo>
                          <a:pt x="3030" y="945"/>
                          <a:pt x="3010" y="824"/>
                          <a:pt x="2940" y="824"/>
                        </a:cubicBezTo>
                        <a:cubicBezTo>
                          <a:pt x="2934" y="825"/>
                          <a:pt x="2929" y="825"/>
                          <a:pt x="2923" y="825"/>
                        </a:cubicBezTo>
                        <a:cubicBezTo>
                          <a:pt x="2866" y="825"/>
                          <a:pt x="2810" y="792"/>
                          <a:pt x="2753" y="792"/>
                        </a:cubicBezTo>
                        <a:cubicBezTo>
                          <a:pt x="2735" y="792"/>
                          <a:pt x="2717" y="795"/>
                          <a:pt x="2699" y="804"/>
                        </a:cubicBezTo>
                        <a:cubicBezTo>
                          <a:pt x="2637" y="827"/>
                          <a:pt x="2588" y="897"/>
                          <a:pt x="2536" y="897"/>
                        </a:cubicBezTo>
                        <a:cubicBezTo>
                          <a:pt x="2520" y="897"/>
                          <a:pt x="2505" y="891"/>
                          <a:pt x="2488" y="874"/>
                        </a:cubicBezTo>
                        <a:cubicBezTo>
                          <a:pt x="2468" y="854"/>
                          <a:pt x="2448" y="814"/>
                          <a:pt x="2408" y="804"/>
                        </a:cubicBezTo>
                        <a:cubicBezTo>
                          <a:pt x="2403" y="802"/>
                          <a:pt x="2396" y="800"/>
                          <a:pt x="2390" y="800"/>
                        </a:cubicBezTo>
                        <a:cubicBezTo>
                          <a:pt x="2372" y="800"/>
                          <a:pt x="2350" y="810"/>
                          <a:pt x="2328" y="824"/>
                        </a:cubicBezTo>
                        <a:cubicBezTo>
                          <a:pt x="2237" y="874"/>
                          <a:pt x="2097" y="864"/>
                          <a:pt x="2047" y="965"/>
                        </a:cubicBezTo>
                        <a:cubicBezTo>
                          <a:pt x="1936" y="1205"/>
                          <a:pt x="2107" y="1496"/>
                          <a:pt x="2127" y="1767"/>
                        </a:cubicBezTo>
                        <a:cubicBezTo>
                          <a:pt x="2147" y="1888"/>
                          <a:pt x="2157" y="2018"/>
                          <a:pt x="2097" y="2118"/>
                        </a:cubicBezTo>
                        <a:cubicBezTo>
                          <a:pt x="2062" y="2183"/>
                          <a:pt x="1995" y="2224"/>
                          <a:pt x="1934" y="2224"/>
                        </a:cubicBezTo>
                        <a:cubicBezTo>
                          <a:pt x="1891" y="2224"/>
                          <a:pt x="1851" y="2204"/>
                          <a:pt x="1826" y="2158"/>
                        </a:cubicBezTo>
                        <a:cubicBezTo>
                          <a:pt x="1796" y="2118"/>
                          <a:pt x="1796" y="2058"/>
                          <a:pt x="1786" y="2008"/>
                        </a:cubicBezTo>
                        <a:cubicBezTo>
                          <a:pt x="1776" y="1847"/>
                          <a:pt x="1696" y="1697"/>
                          <a:pt x="1646" y="1547"/>
                        </a:cubicBezTo>
                        <a:cubicBezTo>
                          <a:pt x="1595" y="1396"/>
                          <a:pt x="1736" y="1256"/>
                          <a:pt x="1706" y="1095"/>
                        </a:cubicBezTo>
                        <a:cubicBezTo>
                          <a:pt x="1686" y="955"/>
                          <a:pt x="1636" y="844"/>
                          <a:pt x="1545" y="764"/>
                        </a:cubicBezTo>
                        <a:cubicBezTo>
                          <a:pt x="1529" y="750"/>
                          <a:pt x="1511" y="744"/>
                          <a:pt x="1491" y="744"/>
                        </a:cubicBezTo>
                        <a:cubicBezTo>
                          <a:pt x="1412" y="744"/>
                          <a:pt x="1308" y="833"/>
                          <a:pt x="1240" y="833"/>
                        </a:cubicBezTo>
                        <a:cubicBezTo>
                          <a:pt x="1216" y="833"/>
                          <a:pt x="1197" y="822"/>
                          <a:pt x="1184" y="794"/>
                        </a:cubicBezTo>
                        <a:cubicBezTo>
                          <a:pt x="1136" y="699"/>
                          <a:pt x="1198" y="522"/>
                          <a:pt x="1109" y="522"/>
                        </a:cubicBezTo>
                        <a:cubicBezTo>
                          <a:pt x="1104" y="522"/>
                          <a:pt x="1099" y="522"/>
                          <a:pt x="1094" y="523"/>
                        </a:cubicBezTo>
                        <a:cubicBezTo>
                          <a:pt x="1064" y="533"/>
                          <a:pt x="1034" y="564"/>
                          <a:pt x="994" y="584"/>
                        </a:cubicBezTo>
                        <a:cubicBezTo>
                          <a:pt x="980" y="589"/>
                          <a:pt x="967" y="592"/>
                          <a:pt x="955" y="592"/>
                        </a:cubicBezTo>
                        <a:cubicBezTo>
                          <a:pt x="856" y="592"/>
                          <a:pt x="791" y="426"/>
                          <a:pt x="773" y="293"/>
                        </a:cubicBezTo>
                        <a:cubicBezTo>
                          <a:pt x="763" y="160"/>
                          <a:pt x="691" y="0"/>
                          <a:pt x="58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05" name="Google Shape;805;p17"/>
                  <p:cNvSpPr/>
                  <p:nvPr/>
                </p:nvSpPr>
                <p:spPr>
                  <a:xfrm>
                    <a:off x="2874784" y="2820106"/>
                    <a:ext cx="200352" cy="116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2906" extrusionOk="0">
                        <a:moveTo>
                          <a:pt x="4408" y="1"/>
                        </a:moveTo>
                        <a:cubicBezTo>
                          <a:pt x="4294" y="1"/>
                          <a:pt x="4232" y="121"/>
                          <a:pt x="4213" y="224"/>
                        </a:cubicBezTo>
                        <a:cubicBezTo>
                          <a:pt x="4205" y="330"/>
                          <a:pt x="4140" y="461"/>
                          <a:pt x="4042" y="461"/>
                        </a:cubicBezTo>
                        <a:cubicBezTo>
                          <a:pt x="4029" y="461"/>
                          <a:pt x="4016" y="459"/>
                          <a:pt x="4003" y="454"/>
                        </a:cubicBezTo>
                        <a:cubicBezTo>
                          <a:pt x="3963" y="444"/>
                          <a:pt x="3933" y="414"/>
                          <a:pt x="3892" y="404"/>
                        </a:cubicBezTo>
                        <a:cubicBezTo>
                          <a:pt x="3889" y="404"/>
                          <a:pt x="3886" y="404"/>
                          <a:pt x="3883" y="404"/>
                        </a:cubicBezTo>
                        <a:cubicBezTo>
                          <a:pt x="3796" y="404"/>
                          <a:pt x="3861" y="547"/>
                          <a:pt x="3812" y="625"/>
                        </a:cubicBezTo>
                        <a:cubicBezTo>
                          <a:pt x="3800" y="643"/>
                          <a:pt x="3783" y="650"/>
                          <a:pt x="3762" y="650"/>
                        </a:cubicBezTo>
                        <a:cubicBezTo>
                          <a:pt x="3693" y="650"/>
                          <a:pt x="3587" y="579"/>
                          <a:pt x="3507" y="579"/>
                        </a:cubicBezTo>
                        <a:cubicBezTo>
                          <a:pt x="3486" y="579"/>
                          <a:pt x="3467" y="583"/>
                          <a:pt x="3451" y="595"/>
                        </a:cubicBezTo>
                        <a:cubicBezTo>
                          <a:pt x="3351" y="665"/>
                          <a:pt x="3311" y="745"/>
                          <a:pt x="3291" y="855"/>
                        </a:cubicBezTo>
                        <a:cubicBezTo>
                          <a:pt x="3261" y="976"/>
                          <a:pt x="3391" y="1086"/>
                          <a:pt x="3351" y="1207"/>
                        </a:cubicBezTo>
                        <a:cubicBezTo>
                          <a:pt x="3301" y="1327"/>
                          <a:pt x="3220" y="1447"/>
                          <a:pt x="3200" y="1568"/>
                        </a:cubicBezTo>
                        <a:cubicBezTo>
                          <a:pt x="3200" y="1608"/>
                          <a:pt x="3200" y="1658"/>
                          <a:pt x="3170" y="1688"/>
                        </a:cubicBezTo>
                        <a:cubicBezTo>
                          <a:pt x="3146" y="1721"/>
                          <a:pt x="3104" y="1735"/>
                          <a:pt x="3060" y="1735"/>
                        </a:cubicBezTo>
                        <a:cubicBezTo>
                          <a:pt x="2997" y="1735"/>
                          <a:pt x="2929" y="1705"/>
                          <a:pt x="2899" y="1658"/>
                        </a:cubicBezTo>
                        <a:cubicBezTo>
                          <a:pt x="2839" y="1578"/>
                          <a:pt x="2849" y="1477"/>
                          <a:pt x="2859" y="1377"/>
                        </a:cubicBezTo>
                        <a:cubicBezTo>
                          <a:pt x="2889" y="1166"/>
                          <a:pt x="3060" y="936"/>
                          <a:pt x="2950" y="755"/>
                        </a:cubicBezTo>
                        <a:cubicBezTo>
                          <a:pt x="2889" y="675"/>
                          <a:pt x="2759" y="675"/>
                          <a:pt x="2659" y="645"/>
                        </a:cubicBezTo>
                        <a:cubicBezTo>
                          <a:pt x="2642" y="637"/>
                          <a:pt x="2620" y="622"/>
                          <a:pt x="2596" y="622"/>
                        </a:cubicBezTo>
                        <a:cubicBezTo>
                          <a:pt x="2590" y="622"/>
                          <a:pt x="2584" y="623"/>
                          <a:pt x="2578" y="625"/>
                        </a:cubicBezTo>
                        <a:cubicBezTo>
                          <a:pt x="2548" y="635"/>
                          <a:pt x="2528" y="665"/>
                          <a:pt x="2508" y="685"/>
                        </a:cubicBezTo>
                        <a:cubicBezTo>
                          <a:pt x="2492" y="696"/>
                          <a:pt x="2477" y="701"/>
                          <a:pt x="2461" y="701"/>
                        </a:cubicBezTo>
                        <a:cubicBezTo>
                          <a:pt x="2409" y="701"/>
                          <a:pt x="2359" y="648"/>
                          <a:pt x="2298" y="625"/>
                        </a:cubicBezTo>
                        <a:cubicBezTo>
                          <a:pt x="2279" y="618"/>
                          <a:pt x="2261" y="615"/>
                          <a:pt x="2242" y="615"/>
                        </a:cubicBezTo>
                        <a:cubicBezTo>
                          <a:pt x="2180" y="615"/>
                          <a:pt x="2119" y="645"/>
                          <a:pt x="2057" y="645"/>
                        </a:cubicBezTo>
                        <a:cubicBezTo>
                          <a:pt x="1987" y="645"/>
                          <a:pt x="1967" y="735"/>
                          <a:pt x="1977" y="795"/>
                        </a:cubicBezTo>
                        <a:cubicBezTo>
                          <a:pt x="1977" y="855"/>
                          <a:pt x="2007" y="926"/>
                          <a:pt x="1987" y="986"/>
                        </a:cubicBezTo>
                        <a:cubicBezTo>
                          <a:pt x="1977" y="1026"/>
                          <a:pt x="1947" y="1066"/>
                          <a:pt x="1926" y="1116"/>
                        </a:cubicBezTo>
                        <a:cubicBezTo>
                          <a:pt x="1896" y="1217"/>
                          <a:pt x="1936" y="1317"/>
                          <a:pt x="1936" y="1417"/>
                        </a:cubicBezTo>
                        <a:cubicBezTo>
                          <a:pt x="1928" y="1499"/>
                          <a:pt x="1847" y="1607"/>
                          <a:pt x="1769" y="1607"/>
                        </a:cubicBezTo>
                        <a:cubicBezTo>
                          <a:pt x="1751" y="1607"/>
                          <a:pt x="1733" y="1601"/>
                          <a:pt x="1716" y="1588"/>
                        </a:cubicBezTo>
                        <a:cubicBezTo>
                          <a:pt x="1565" y="1467"/>
                          <a:pt x="1786" y="1267"/>
                          <a:pt x="1756" y="1096"/>
                        </a:cubicBezTo>
                        <a:cubicBezTo>
                          <a:pt x="1726" y="956"/>
                          <a:pt x="1565" y="825"/>
                          <a:pt x="1415" y="815"/>
                        </a:cubicBezTo>
                        <a:cubicBezTo>
                          <a:pt x="1244" y="815"/>
                          <a:pt x="1144" y="1036"/>
                          <a:pt x="1114" y="1176"/>
                        </a:cubicBezTo>
                        <a:cubicBezTo>
                          <a:pt x="1094" y="1277"/>
                          <a:pt x="1154" y="1377"/>
                          <a:pt x="1084" y="1447"/>
                        </a:cubicBezTo>
                        <a:cubicBezTo>
                          <a:pt x="1061" y="1474"/>
                          <a:pt x="1031" y="1485"/>
                          <a:pt x="999" y="1485"/>
                        </a:cubicBezTo>
                        <a:cubicBezTo>
                          <a:pt x="948" y="1485"/>
                          <a:pt x="889" y="1458"/>
                          <a:pt x="833" y="1427"/>
                        </a:cubicBezTo>
                        <a:cubicBezTo>
                          <a:pt x="826" y="1424"/>
                          <a:pt x="819" y="1422"/>
                          <a:pt x="813" y="1422"/>
                        </a:cubicBezTo>
                        <a:cubicBezTo>
                          <a:pt x="747" y="1422"/>
                          <a:pt x="715" y="1590"/>
                          <a:pt x="633" y="1618"/>
                        </a:cubicBezTo>
                        <a:cubicBezTo>
                          <a:pt x="619" y="1623"/>
                          <a:pt x="606" y="1625"/>
                          <a:pt x="593" y="1625"/>
                        </a:cubicBezTo>
                        <a:cubicBezTo>
                          <a:pt x="527" y="1625"/>
                          <a:pt x="464" y="1568"/>
                          <a:pt x="422" y="1517"/>
                        </a:cubicBezTo>
                        <a:cubicBezTo>
                          <a:pt x="382" y="1457"/>
                          <a:pt x="342" y="1377"/>
                          <a:pt x="251" y="1357"/>
                        </a:cubicBezTo>
                        <a:cubicBezTo>
                          <a:pt x="247" y="1356"/>
                          <a:pt x="243" y="1355"/>
                          <a:pt x="239" y="1355"/>
                        </a:cubicBezTo>
                        <a:cubicBezTo>
                          <a:pt x="162" y="1355"/>
                          <a:pt x="77" y="1619"/>
                          <a:pt x="1" y="1638"/>
                        </a:cubicBezTo>
                        <a:lnTo>
                          <a:pt x="1" y="2902"/>
                        </a:lnTo>
                        <a:cubicBezTo>
                          <a:pt x="136" y="2904"/>
                          <a:pt x="271" y="2905"/>
                          <a:pt x="407" y="2905"/>
                        </a:cubicBezTo>
                        <a:cubicBezTo>
                          <a:pt x="1355" y="2905"/>
                          <a:pt x="2301" y="2844"/>
                          <a:pt x="3240" y="2721"/>
                        </a:cubicBezTo>
                        <a:cubicBezTo>
                          <a:pt x="3423" y="2700"/>
                          <a:pt x="3605" y="2674"/>
                          <a:pt x="3784" y="2674"/>
                        </a:cubicBezTo>
                        <a:cubicBezTo>
                          <a:pt x="3861" y="2674"/>
                          <a:pt x="3937" y="2679"/>
                          <a:pt x="4013" y="2691"/>
                        </a:cubicBezTo>
                        <a:cubicBezTo>
                          <a:pt x="4170" y="2712"/>
                          <a:pt x="4333" y="2760"/>
                          <a:pt x="4484" y="2760"/>
                        </a:cubicBezTo>
                        <a:cubicBezTo>
                          <a:pt x="4554" y="2760"/>
                          <a:pt x="4621" y="2750"/>
                          <a:pt x="4685" y="2721"/>
                        </a:cubicBezTo>
                        <a:cubicBezTo>
                          <a:pt x="4895" y="2621"/>
                          <a:pt x="4946" y="2380"/>
                          <a:pt x="4956" y="2169"/>
                        </a:cubicBezTo>
                        <a:cubicBezTo>
                          <a:pt x="4966" y="1949"/>
                          <a:pt x="4996" y="1698"/>
                          <a:pt x="4875" y="1507"/>
                        </a:cubicBezTo>
                        <a:cubicBezTo>
                          <a:pt x="4755" y="1327"/>
                          <a:pt x="4635" y="1227"/>
                          <a:pt x="4615" y="996"/>
                        </a:cubicBezTo>
                        <a:cubicBezTo>
                          <a:pt x="4585" y="715"/>
                          <a:pt x="4564" y="434"/>
                          <a:pt x="4554" y="163"/>
                        </a:cubicBezTo>
                        <a:cubicBezTo>
                          <a:pt x="4544" y="93"/>
                          <a:pt x="4514" y="13"/>
                          <a:pt x="4434" y="3"/>
                        </a:cubicBezTo>
                        <a:cubicBezTo>
                          <a:pt x="4425" y="1"/>
                          <a:pt x="4416" y="1"/>
                          <a:pt x="440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06" name="Google Shape;806;p17"/>
                  <p:cNvSpPr/>
                  <p:nvPr/>
                </p:nvSpPr>
                <p:spPr>
                  <a:xfrm>
                    <a:off x="2695323" y="2774853"/>
                    <a:ext cx="200352" cy="116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2906" extrusionOk="0">
                        <a:moveTo>
                          <a:pt x="4417" y="1"/>
                        </a:moveTo>
                        <a:cubicBezTo>
                          <a:pt x="4304" y="1"/>
                          <a:pt x="4242" y="121"/>
                          <a:pt x="4223" y="224"/>
                        </a:cubicBezTo>
                        <a:cubicBezTo>
                          <a:pt x="4205" y="330"/>
                          <a:pt x="4140" y="461"/>
                          <a:pt x="4041" y="461"/>
                        </a:cubicBezTo>
                        <a:cubicBezTo>
                          <a:pt x="4029" y="461"/>
                          <a:pt x="4016" y="459"/>
                          <a:pt x="4002" y="454"/>
                        </a:cubicBezTo>
                        <a:cubicBezTo>
                          <a:pt x="3962" y="444"/>
                          <a:pt x="3942" y="414"/>
                          <a:pt x="3902" y="404"/>
                        </a:cubicBezTo>
                        <a:cubicBezTo>
                          <a:pt x="3899" y="404"/>
                          <a:pt x="3895" y="404"/>
                          <a:pt x="3892" y="404"/>
                        </a:cubicBezTo>
                        <a:cubicBezTo>
                          <a:pt x="3796" y="404"/>
                          <a:pt x="3860" y="547"/>
                          <a:pt x="3812" y="625"/>
                        </a:cubicBezTo>
                        <a:cubicBezTo>
                          <a:pt x="3802" y="643"/>
                          <a:pt x="3786" y="650"/>
                          <a:pt x="3765" y="650"/>
                        </a:cubicBezTo>
                        <a:cubicBezTo>
                          <a:pt x="3699" y="650"/>
                          <a:pt x="3589" y="579"/>
                          <a:pt x="3507" y="579"/>
                        </a:cubicBezTo>
                        <a:cubicBezTo>
                          <a:pt x="3486" y="579"/>
                          <a:pt x="3467" y="583"/>
                          <a:pt x="3451" y="595"/>
                        </a:cubicBezTo>
                        <a:cubicBezTo>
                          <a:pt x="3360" y="665"/>
                          <a:pt x="3320" y="745"/>
                          <a:pt x="3290" y="855"/>
                        </a:cubicBezTo>
                        <a:cubicBezTo>
                          <a:pt x="3270" y="976"/>
                          <a:pt x="3401" y="1086"/>
                          <a:pt x="3350" y="1207"/>
                        </a:cubicBezTo>
                        <a:cubicBezTo>
                          <a:pt x="3310" y="1327"/>
                          <a:pt x="3230" y="1447"/>
                          <a:pt x="3210" y="1568"/>
                        </a:cubicBezTo>
                        <a:cubicBezTo>
                          <a:pt x="3200" y="1608"/>
                          <a:pt x="3200" y="1658"/>
                          <a:pt x="3170" y="1688"/>
                        </a:cubicBezTo>
                        <a:cubicBezTo>
                          <a:pt x="3145" y="1721"/>
                          <a:pt x="3105" y="1735"/>
                          <a:pt x="3063" y="1735"/>
                        </a:cubicBezTo>
                        <a:cubicBezTo>
                          <a:pt x="3002" y="1735"/>
                          <a:pt x="2935" y="1705"/>
                          <a:pt x="2899" y="1658"/>
                        </a:cubicBezTo>
                        <a:cubicBezTo>
                          <a:pt x="2849" y="1578"/>
                          <a:pt x="2859" y="1477"/>
                          <a:pt x="2869" y="1377"/>
                        </a:cubicBezTo>
                        <a:cubicBezTo>
                          <a:pt x="2899" y="1166"/>
                          <a:pt x="3070" y="936"/>
                          <a:pt x="2949" y="755"/>
                        </a:cubicBezTo>
                        <a:cubicBezTo>
                          <a:pt x="2899" y="675"/>
                          <a:pt x="2759" y="675"/>
                          <a:pt x="2668" y="645"/>
                        </a:cubicBezTo>
                        <a:cubicBezTo>
                          <a:pt x="2644" y="637"/>
                          <a:pt x="2620" y="622"/>
                          <a:pt x="2601" y="622"/>
                        </a:cubicBezTo>
                        <a:cubicBezTo>
                          <a:pt x="2596" y="622"/>
                          <a:pt x="2592" y="623"/>
                          <a:pt x="2588" y="625"/>
                        </a:cubicBezTo>
                        <a:cubicBezTo>
                          <a:pt x="2548" y="635"/>
                          <a:pt x="2538" y="665"/>
                          <a:pt x="2508" y="685"/>
                        </a:cubicBezTo>
                        <a:cubicBezTo>
                          <a:pt x="2492" y="696"/>
                          <a:pt x="2476" y="701"/>
                          <a:pt x="2461" y="701"/>
                        </a:cubicBezTo>
                        <a:cubicBezTo>
                          <a:pt x="2409" y="701"/>
                          <a:pt x="2359" y="648"/>
                          <a:pt x="2297" y="625"/>
                        </a:cubicBezTo>
                        <a:cubicBezTo>
                          <a:pt x="2279" y="618"/>
                          <a:pt x="2261" y="615"/>
                          <a:pt x="2243" y="615"/>
                        </a:cubicBezTo>
                        <a:cubicBezTo>
                          <a:pt x="2183" y="615"/>
                          <a:pt x="2126" y="645"/>
                          <a:pt x="2056" y="645"/>
                        </a:cubicBezTo>
                        <a:cubicBezTo>
                          <a:pt x="1986" y="645"/>
                          <a:pt x="1966" y="735"/>
                          <a:pt x="1976" y="795"/>
                        </a:cubicBezTo>
                        <a:cubicBezTo>
                          <a:pt x="1986" y="855"/>
                          <a:pt x="2006" y="926"/>
                          <a:pt x="1996" y="986"/>
                        </a:cubicBezTo>
                        <a:cubicBezTo>
                          <a:pt x="1986" y="1026"/>
                          <a:pt x="1946" y="1066"/>
                          <a:pt x="1936" y="1116"/>
                        </a:cubicBezTo>
                        <a:cubicBezTo>
                          <a:pt x="1896" y="1217"/>
                          <a:pt x="1946" y="1317"/>
                          <a:pt x="1936" y="1417"/>
                        </a:cubicBezTo>
                        <a:cubicBezTo>
                          <a:pt x="1936" y="1499"/>
                          <a:pt x="1850" y="1607"/>
                          <a:pt x="1775" y="1607"/>
                        </a:cubicBezTo>
                        <a:cubicBezTo>
                          <a:pt x="1757" y="1607"/>
                          <a:pt x="1741" y="1601"/>
                          <a:pt x="1725" y="1588"/>
                        </a:cubicBezTo>
                        <a:cubicBezTo>
                          <a:pt x="1565" y="1467"/>
                          <a:pt x="1796" y="1267"/>
                          <a:pt x="1756" y="1096"/>
                        </a:cubicBezTo>
                        <a:cubicBezTo>
                          <a:pt x="1735" y="956"/>
                          <a:pt x="1575" y="825"/>
                          <a:pt x="1415" y="815"/>
                        </a:cubicBezTo>
                        <a:cubicBezTo>
                          <a:pt x="1244" y="815"/>
                          <a:pt x="1144" y="1036"/>
                          <a:pt x="1114" y="1176"/>
                        </a:cubicBezTo>
                        <a:cubicBezTo>
                          <a:pt x="1094" y="1277"/>
                          <a:pt x="1154" y="1377"/>
                          <a:pt x="1094" y="1447"/>
                        </a:cubicBezTo>
                        <a:cubicBezTo>
                          <a:pt x="1070" y="1474"/>
                          <a:pt x="1041" y="1485"/>
                          <a:pt x="1009" y="1485"/>
                        </a:cubicBezTo>
                        <a:cubicBezTo>
                          <a:pt x="957" y="1485"/>
                          <a:pt x="898" y="1458"/>
                          <a:pt x="843" y="1427"/>
                        </a:cubicBezTo>
                        <a:cubicBezTo>
                          <a:pt x="835" y="1424"/>
                          <a:pt x="827" y="1422"/>
                          <a:pt x="820" y="1422"/>
                        </a:cubicBezTo>
                        <a:cubicBezTo>
                          <a:pt x="748" y="1422"/>
                          <a:pt x="723" y="1590"/>
                          <a:pt x="632" y="1618"/>
                        </a:cubicBezTo>
                        <a:cubicBezTo>
                          <a:pt x="619" y="1623"/>
                          <a:pt x="606" y="1625"/>
                          <a:pt x="593" y="1625"/>
                        </a:cubicBezTo>
                        <a:cubicBezTo>
                          <a:pt x="526" y="1625"/>
                          <a:pt x="465" y="1568"/>
                          <a:pt x="432" y="1517"/>
                        </a:cubicBezTo>
                        <a:cubicBezTo>
                          <a:pt x="381" y="1457"/>
                          <a:pt x="341" y="1377"/>
                          <a:pt x="261" y="1357"/>
                        </a:cubicBezTo>
                        <a:cubicBezTo>
                          <a:pt x="257" y="1356"/>
                          <a:pt x="253" y="1355"/>
                          <a:pt x="249" y="1355"/>
                        </a:cubicBezTo>
                        <a:cubicBezTo>
                          <a:pt x="171" y="1355"/>
                          <a:pt x="77" y="1619"/>
                          <a:pt x="0" y="1638"/>
                        </a:cubicBezTo>
                        <a:lnTo>
                          <a:pt x="0" y="2902"/>
                        </a:lnTo>
                        <a:cubicBezTo>
                          <a:pt x="136" y="2904"/>
                          <a:pt x="271" y="2905"/>
                          <a:pt x="407" y="2905"/>
                        </a:cubicBezTo>
                        <a:cubicBezTo>
                          <a:pt x="1357" y="2905"/>
                          <a:pt x="2311" y="2844"/>
                          <a:pt x="3250" y="2721"/>
                        </a:cubicBezTo>
                        <a:cubicBezTo>
                          <a:pt x="3425" y="2700"/>
                          <a:pt x="3606" y="2674"/>
                          <a:pt x="3787" y="2674"/>
                        </a:cubicBezTo>
                        <a:cubicBezTo>
                          <a:pt x="3865" y="2674"/>
                          <a:pt x="3944" y="2679"/>
                          <a:pt x="4022" y="2691"/>
                        </a:cubicBezTo>
                        <a:cubicBezTo>
                          <a:pt x="4173" y="2712"/>
                          <a:pt x="4333" y="2760"/>
                          <a:pt x="4484" y="2760"/>
                        </a:cubicBezTo>
                        <a:cubicBezTo>
                          <a:pt x="4553" y="2760"/>
                          <a:pt x="4621" y="2750"/>
                          <a:pt x="4684" y="2721"/>
                        </a:cubicBezTo>
                        <a:cubicBezTo>
                          <a:pt x="4895" y="2621"/>
                          <a:pt x="4945" y="2380"/>
                          <a:pt x="4955" y="2169"/>
                        </a:cubicBezTo>
                        <a:cubicBezTo>
                          <a:pt x="4965" y="1949"/>
                          <a:pt x="4995" y="1698"/>
                          <a:pt x="4875" y="1507"/>
                        </a:cubicBezTo>
                        <a:cubicBezTo>
                          <a:pt x="4755" y="1327"/>
                          <a:pt x="4644" y="1227"/>
                          <a:pt x="4624" y="996"/>
                        </a:cubicBezTo>
                        <a:cubicBezTo>
                          <a:pt x="4594" y="715"/>
                          <a:pt x="4574" y="434"/>
                          <a:pt x="4554" y="163"/>
                        </a:cubicBezTo>
                        <a:cubicBezTo>
                          <a:pt x="4554" y="93"/>
                          <a:pt x="4524" y="13"/>
                          <a:pt x="4444" y="3"/>
                        </a:cubicBezTo>
                        <a:cubicBezTo>
                          <a:pt x="4435" y="1"/>
                          <a:pt x="4426" y="1"/>
                          <a:pt x="4417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807" name="Google Shape;807;p17"/>
                <p:cNvGrpSpPr/>
                <p:nvPr/>
              </p:nvGrpSpPr>
              <p:grpSpPr>
                <a:xfrm rot="-263875">
                  <a:off x="5836717" y="4098665"/>
                  <a:ext cx="813287" cy="233323"/>
                  <a:chOff x="2447923" y="2707800"/>
                  <a:chExt cx="727715" cy="208774"/>
                </a:xfrm>
              </p:grpSpPr>
              <p:sp>
                <p:nvSpPr>
                  <p:cNvPr id="808" name="Google Shape;808;p17"/>
                  <p:cNvSpPr/>
                  <p:nvPr/>
                </p:nvSpPr>
                <p:spPr>
                  <a:xfrm>
                    <a:off x="2447923" y="2707800"/>
                    <a:ext cx="534606" cy="2087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31" h="5206" extrusionOk="0">
                        <a:moveTo>
                          <a:pt x="2434" y="1"/>
                        </a:moveTo>
                        <a:cubicBezTo>
                          <a:pt x="2405" y="1"/>
                          <a:pt x="2376" y="4"/>
                          <a:pt x="2348" y="10"/>
                        </a:cubicBezTo>
                        <a:cubicBezTo>
                          <a:pt x="2057" y="60"/>
                          <a:pt x="2167" y="582"/>
                          <a:pt x="1976" y="812"/>
                        </a:cubicBezTo>
                        <a:cubicBezTo>
                          <a:pt x="1916" y="882"/>
                          <a:pt x="1836" y="933"/>
                          <a:pt x="1776" y="1003"/>
                        </a:cubicBezTo>
                        <a:cubicBezTo>
                          <a:pt x="1585" y="1234"/>
                          <a:pt x="1716" y="1565"/>
                          <a:pt x="1776" y="1855"/>
                        </a:cubicBezTo>
                        <a:cubicBezTo>
                          <a:pt x="1836" y="2176"/>
                          <a:pt x="1826" y="2688"/>
                          <a:pt x="1525" y="2808"/>
                        </a:cubicBezTo>
                        <a:cubicBezTo>
                          <a:pt x="1514" y="2813"/>
                          <a:pt x="1503" y="2815"/>
                          <a:pt x="1494" y="2815"/>
                        </a:cubicBezTo>
                        <a:cubicBezTo>
                          <a:pt x="1391" y="2815"/>
                          <a:pt x="1372" y="2586"/>
                          <a:pt x="1345" y="2467"/>
                        </a:cubicBezTo>
                        <a:cubicBezTo>
                          <a:pt x="1300" y="2164"/>
                          <a:pt x="1136" y="1575"/>
                          <a:pt x="896" y="1575"/>
                        </a:cubicBezTo>
                        <a:cubicBezTo>
                          <a:pt x="866" y="1575"/>
                          <a:pt x="835" y="1585"/>
                          <a:pt x="803" y="1605"/>
                        </a:cubicBezTo>
                        <a:cubicBezTo>
                          <a:pt x="729" y="1660"/>
                          <a:pt x="801" y="1880"/>
                          <a:pt x="732" y="1880"/>
                        </a:cubicBezTo>
                        <a:cubicBezTo>
                          <a:pt x="726" y="1880"/>
                          <a:pt x="720" y="1878"/>
                          <a:pt x="713" y="1875"/>
                        </a:cubicBezTo>
                        <a:cubicBezTo>
                          <a:pt x="562" y="1810"/>
                          <a:pt x="614" y="1409"/>
                          <a:pt x="481" y="1409"/>
                        </a:cubicBezTo>
                        <a:cubicBezTo>
                          <a:pt x="472" y="1409"/>
                          <a:pt x="462" y="1410"/>
                          <a:pt x="452" y="1414"/>
                        </a:cubicBezTo>
                        <a:cubicBezTo>
                          <a:pt x="101" y="1544"/>
                          <a:pt x="171" y="2066"/>
                          <a:pt x="91" y="2417"/>
                        </a:cubicBezTo>
                        <a:cubicBezTo>
                          <a:pt x="0" y="2818"/>
                          <a:pt x="121" y="3370"/>
                          <a:pt x="191" y="3771"/>
                        </a:cubicBezTo>
                        <a:cubicBezTo>
                          <a:pt x="221" y="3952"/>
                          <a:pt x="261" y="4132"/>
                          <a:pt x="372" y="4273"/>
                        </a:cubicBezTo>
                        <a:cubicBezTo>
                          <a:pt x="558" y="4505"/>
                          <a:pt x="864" y="4552"/>
                          <a:pt x="1174" y="4552"/>
                        </a:cubicBezTo>
                        <a:cubicBezTo>
                          <a:pt x="1265" y="4552"/>
                          <a:pt x="1356" y="4548"/>
                          <a:pt x="1445" y="4544"/>
                        </a:cubicBezTo>
                        <a:cubicBezTo>
                          <a:pt x="1561" y="4539"/>
                          <a:pt x="1678" y="4536"/>
                          <a:pt x="1795" y="4536"/>
                        </a:cubicBezTo>
                        <a:cubicBezTo>
                          <a:pt x="2613" y="4536"/>
                          <a:pt x="3432" y="4659"/>
                          <a:pt x="4213" y="4905"/>
                        </a:cubicBezTo>
                        <a:cubicBezTo>
                          <a:pt x="4645" y="5035"/>
                          <a:pt x="5066" y="5206"/>
                          <a:pt x="5507" y="5206"/>
                        </a:cubicBezTo>
                        <a:cubicBezTo>
                          <a:pt x="5828" y="5206"/>
                          <a:pt x="6149" y="5105"/>
                          <a:pt x="6460" y="5025"/>
                        </a:cubicBezTo>
                        <a:cubicBezTo>
                          <a:pt x="7566" y="4728"/>
                          <a:pt x="8715" y="4502"/>
                          <a:pt x="9854" y="4502"/>
                        </a:cubicBezTo>
                        <a:cubicBezTo>
                          <a:pt x="10368" y="4502"/>
                          <a:pt x="10880" y="4548"/>
                          <a:pt x="11385" y="4654"/>
                        </a:cubicBezTo>
                        <a:cubicBezTo>
                          <a:pt x="11686" y="4717"/>
                          <a:pt x="11993" y="4806"/>
                          <a:pt x="12301" y="4806"/>
                        </a:cubicBezTo>
                        <a:cubicBezTo>
                          <a:pt x="12383" y="4806"/>
                          <a:pt x="12466" y="4799"/>
                          <a:pt x="12549" y="4784"/>
                        </a:cubicBezTo>
                        <a:cubicBezTo>
                          <a:pt x="12940" y="4724"/>
                          <a:pt x="13331" y="4403"/>
                          <a:pt x="13321" y="3992"/>
                        </a:cubicBezTo>
                        <a:cubicBezTo>
                          <a:pt x="13311" y="3711"/>
                          <a:pt x="13120" y="3470"/>
                          <a:pt x="12960" y="3230"/>
                        </a:cubicBezTo>
                        <a:cubicBezTo>
                          <a:pt x="12809" y="2989"/>
                          <a:pt x="12900" y="2708"/>
                          <a:pt x="12850" y="2427"/>
                        </a:cubicBezTo>
                        <a:cubicBezTo>
                          <a:pt x="12789" y="2046"/>
                          <a:pt x="12739" y="1635"/>
                          <a:pt x="12438" y="1384"/>
                        </a:cubicBezTo>
                        <a:cubicBezTo>
                          <a:pt x="12338" y="1304"/>
                          <a:pt x="12188" y="1354"/>
                          <a:pt x="12097" y="1254"/>
                        </a:cubicBezTo>
                        <a:cubicBezTo>
                          <a:pt x="12007" y="1153"/>
                          <a:pt x="11937" y="1043"/>
                          <a:pt x="11816" y="983"/>
                        </a:cubicBezTo>
                        <a:cubicBezTo>
                          <a:pt x="11798" y="975"/>
                          <a:pt x="11780" y="972"/>
                          <a:pt x="11764" y="972"/>
                        </a:cubicBezTo>
                        <a:cubicBezTo>
                          <a:pt x="11676" y="972"/>
                          <a:pt x="11617" y="1072"/>
                          <a:pt x="11515" y="1123"/>
                        </a:cubicBezTo>
                        <a:cubicBezTo>
                          <a:pt x="11508" y="1128"/>
                          <a:pt x="11501" y="1130"/>
                          <a:pt x="11494" y="1130"/>
                        </a:cubicBezTo>
                        <a:cubicBezTo>
                          <a:pt x="11429" y="1130"/>
                          <a:pt x="11371" y="966"/>
                          <a:pt x="11307" y="966"/>
                        </a:cubicBezTo>
                        <a:cubicBezTo>
                          <a:pt x="11299" y="966"/>
                          <a:pt x="11292" y="968"/>
                          <a:pt x="11285" y="973"/>
                        </a:cubicBezTo>
                        <a:cubicBezTo>
                          <a:pt x="11154" y="1063"/>
                          <a:pt x="11184" y="1294"/>
                          <a:pt x="11044" y="1314"/>
                        </a:cubicBezTo>
                        <a:cubicBezTo>
                          <a:pt x="11036" y="1315"/>
                          <a:pt x="11029" y="1315"/>
                          <a:pt x="11021" y="1315"/>
                        </a:cubicBezTo>
                        <a:cubicBezTo>
                          <a:pt x="10887" y="1315"/>
                          <a:pt x="10827" y="1149"/>
                          <a:pt x="10713" y="1063"/>
                        </a:cubicBezTo>
                        <a:cubicBezTo>
                          <a:pt x="10708" y="1061"/>
                          <a:pt x="10704" y="1060"/>
                          <a:pt x="10699" y="1060"/>
                        </a:cubicBezTo>
                        <a:cubicBezTo>
                          <a:pt x="10661" y="1060"/>
                          <a:pt x="10619" y="1113"/>
                          <a:pt x="10585" y="1113"/>
                        </a:cubicBezTo>
                        <a:cubicBezTo>
                          <a:pt x="10577" y="1113"/>
                          <a:pt x="10569" y="1110"/>
                          <a:pt x="10563" y="1103"/>
                        </a:cubicBezTo>
                        <a:cubicBezTo>
                          <a:pt x="10502" y="1063"/>
                          <a:pt x="10603" y="933"/>
                          <a:pt x="10543" y="893"/>
                        </a:cubicBezTo>
                        <a:cubicBezTo>
                          <a:pt x="10511" y="868"/>
                          <a:pt x="10479" y="857"/>
                          <a:pt x="10448" y="857"/>
                        </a:cubicBezTo>
                        <a:cubicBezTo>
                          <a:pt x="10249" y="857"/>
                          <a:pt x="10064" y="1303"/>
                          <a:pt x="10081" y="1555"/>
                        </a:cubicBezTo>
                        <a:cubicBezTo>
                          <a:pt x="10091" y="1735"/>
                          <a:pt x="10171" y="1906"/>
                          <a:pt x="10161" y="2076"/>
                        </a:cubicBezTo>
                        <a:cubicBezTo>
                          <a:pt x="10154" y="2217"/>
                          <a:pt x="9999" y="2407"/>
                          <a:pt x="9893" y="2407"/>
                        </a:cubicBezTo>
                        <a:cubicBezTo>
                          <a:pt x="9864" y="2407"/>
                          <a:pt x="9838" y="2392"/>
                          <a:pt x="9820" y="2357"/>
                        </a:cubicBezTo>
                        <a:cubicBezTo>
                          <a:pt x="9650" y="2026"/>
                          <a:pt x="9921" y="1524"/>
                          <a:pt x="9650" y="1264"/>
                        </a:cubicBezTo>
                        <a:cubicBezTo>
                          <a:pt x="9642" y="1257"/>
                          <a:pt x="9635" y="1254"/>
                          <a:pt x="9628" y="1254"/>
                        </a:cubicBezTo>
                        <a:cubicBezTo>
                          <a:pt x="9567" y="1254"/>
                          <a:pt x="9542" y="1505"/>
                          <a:pt x="9458" y="1505"/>
                        </a:cubicBezTo>
                        <a:cubicBezTo>
                          <a:pt x="9455" y="1505"/>
                          <a:pt x="9452" y="1505"/>
                          <a:pt x="9449" y="1504"/>
                        </a:cubicBezTo>
                        <a:cubicBezTo>
                          <a:pt x="9259" y="1474"/>
                          <a:pt x="9509" y="1113"/>
                          <a:pt x="9479" y="923"/>
                        </a:cubicBezTo>
                        <a:cubicBezTo>
                          <a:pt x="9474" y="900"/>
                          <a:pt x="9462" y="890"/>
                          <a:pt x="9446" y="890"/>
                        </a:cubicBezTo>
                        <a:cubicBezTo>
                          <a:pt x="9400" y="890"/>
                          <a:pt x="9321" y="973"/>
                          <a:pt x="9299" y="1033"/>
                        </a:cubicBezTo>
                        <a:cubicBezTo>
                          <a:pt x="9208" y="1304"/>
                          <a:pt x="9128" y="1565"/>
                          <a:pt x="9048" y="1825"/>
                        </a:cubicBezTo>
                        <a:cubicBezTo>
                          <a:pt x="9018" y="1916"/>
                          <a:pt x="8988" y="2006"/>
                          <a:pt x="8998" y="2106"/>
                        </a:cubicBezTo>
                        <a:cubicBezTo>
                          <a:pt x="9008" y="2186"/>
                          <a:pt x="9048" y="2257"/>
                          <a:pt x="9058" y="2337"/>
                        </a:cubicBezTo>
                        <a:cubicBezTo>
                          <a:pt x="9090" y="2523"/>
                          <a:pt x="8881" y="2801"/>
                          <a:pt x="8730" y="2801"/>
                        </a:cubicBezTo>
                        <a:cubicBezTo>
                          <a:pt x="8694" y="2801"/>
                          <a:pt x="8662" y="2785"/>
                          <a:pt x="8637" y="2748"/>
                        </a:cubicBezTo>
                        <a:cubicBezTo>
                          <a:pt x="8466" y="2497"/>
                          <a:pt x="8346" y="2257"/>
                          <a:pt x="8276" y="1956"/>
                        </a:cubicBezTo>
                        <a:cubicBezTo>
                          <a:pt x="8235" y="1755"/>
                          <a:pt x="8486" y="1444"/>
                          <a:pt x="8296" y="1374"/>
                        </a:cubicBezTo>
                        <a:cubicBezTo>
                          <a:pt x="8284" y="1368"/>
                          <a:pt x="8271" y="1366"/>
                          <a:pt x="8258" y="1366"/>
                        </a:cubicBezTo>
                        <a:cubicBezTo>
                          <a:pt x="8180" y="1366"/>
                          <a:pt x="8073" y="1448"/>
                          <a:pt x="8006" y="1448"/>
                        </a:cubicBezTo>
                        <a:cubicBezTo>
                          <a:pt x="7984" y="1448"/>
                          <a:pt x="7966" y="1439"/>
                          <a:pt x="7955" y="1414"/>
                        </a:cubicBezTo>
                        <a:cubicBezTo>
                          <a:pt x="7884" y="1244"/>
                          <a:pt x="8266" y="1053"/>
                          <a:pt x="8165" y="903"/>
                        </a:cubicBezTo>
                        <a:cubicBezTo>
                          <a:pt x="8123" y="839"/>
                          <a:pt x="8040" y="805"/>
                          <a:pt x="7963" y="805"/>
                        </a:cubicBezTo>
                        <a:cubicBezTo>
                          <a:pt x="7931" y="805"/>
                          <a:pt x="7901" y="811"/>
                          <a:pt x="7874" y="822"/>
                        </a:cubicBezTo>
                        <a:cubicBezTo>
                          <a:pt x="7814" y="842"/>
                          <a:pt x="7834" y="963"/>
                          <a:pt x="7774" y="993"/>
                        </a:cubicBezTo>
                        <a:cubicBezTo>
                          <a:pt x="7767" y="996"/>
                          <a:pt x="7759" y="998"/>
                          <a:pt x="7752" y="998"/>
                        </a:cubicBezTo>
                        <a:cubicBezTo>
                          <a:pt x="7702" y="998"/>
                          <a:pt x="7648" y="930"/>
                          <a:pt x="7599" y="930"/>
                        </a:cubicBezTo>
                        <a:cubicBezTo>
                          <a:pt x="7594" y="930"/>
                          <a:pt x="7589" y="931"/>
                          <a:pt x="7584" y="933"/>
                        </a:cubicBezTo>
                        <a:cubicBezTo>
                          <a:pt x="7463" y="993"/>
                          <a:pt x="7513" y="1213"/>
                          <a:pt x="7423" y="1314"/>
                        </a:cubicBezTo>
                        <a:cubicBezTo>
                          <a:pt x="7303" y="1464"/>
                          <a:pt x="7293" y="1655"/>
                          <a:pt x="7162" y="1785"/>
                        </a:cubicBezTo>
                        <a:cubicBezTo>
                          <a:pt x="7152" y="1797"/>
                          <a:pt x="7140" y="1802"/>
                          <a:pt x="7126" y="1802"/>
                        </a:cubicBezTo>
                        <a:cubicBezTo>
                          <a:pt x="7082" y="1802"/>
                          <a:pt x="7023" y="1759"/>
                          <a:pt x="6983" y="1759"/>
                        </a:cubicBezTo>
                        <a:cubicBezTo>
                          <a:pt x="6970" y="1759"/>
                          <a:pt x="6959" y="1763"/>
                          <a:pt x="6952" y="1775"/>
                        </a:cubicBezTo>
                        <a:cubicBezTo>
                          <a:pt x="6811" y="1956"/>
                          <a:pt x="7303" y="2397"/>
                          <a:pt x="7082" y="2447"/>
                        </a:cubicBezTo>
                        <a:cubicBezTo>
                          <a:pt x="7081" y="2447"/>
                          <a:pt x="7079" y="2448"/>
                          <a:pt x="7078" y="2448"/>
                        </a:cubicBezTo>
                        <a:cubicBezTo>
                          <a:pt x="7025" y="2448"/>
                          <a:pt x="7081" y="2257"/>
                          <a:pt x="7022" y="2257"/>
                        </a:cubicBezTo>
                        <a:cubicBezTo>
                          <a:pt x="6791" y="2277"/>
                          <a:pt x="7072" y="2959"/>
                          <a:pt x="6841" y="2959"/>
                        </a:cubicBezTo>
                        <a:cubicBezTo>
                          <a:pt x="6420" y="2949"/>
                          <a:pt x="6560" y="2146"/>
                          <a:pt x="6300" y="1815"/>
                        </a:cubicBezTo>
                        <a:cubicBezTo>
                          <a:pt x="6229" y="1725"/>
                          <a:pt x="6159" y="1645"/>
                          <a:pt x="6109" y="1555"/>
                        </a:cubicBezTo>
                        <a:cubicBezTo>
                          <a:pt x="5938" y="1274"/>
                          <a:pt x="6229" y="722"/>
                          <a:pt x="5928" y="592"/>
                        </a:cubicBezTo>
                        <a:cubicBezTo>
                          <a:pt x="5917" y="586"/>
                          <a:pt x="5906" y="584"/>
                          <a:pt x="5895" y="584"/>
                        </a:cubicBezTo>
                        <a:cubicBezTo>
                          <a:pt x="5759" y="584"/>
                          <a:pt x="5687" y="1001"/>
                          <a:pt x="5550" y="1001"/>
                        </a:cubicBezTo>
                        <a:cubicBezTo>
                          <a:pt x="5540" y="1001"/>
                          <a:pt x="5529" y="998"/>
                          <a:pt x="5517" y="993"/>
                        </a:cubicBezTo>
                        <a:cubicBezTo>
                          <a:pt x="5417" y="943"/>
                          <a:pt x="5628" y="682"/>
                          <a:pt x="5517" y="652"/>
                        </a:cubicBezTo>
                        <a:cubicBezTo>
                          <a:pt x="5509" y="650"/>
                          <a:pt x="5502" y="649"/>
                          <a:pt x="5495" y="649"/>
                        </a:cubicBezTo>
                        <a:cubicBezTo>
                          <a:pt x="5349" y="649"/>
                          <a:pt x="5479" y="1145"/>
                          <a:pt x="5307" y="1183"/>
                        </a:cubicBezTo>
                        <a:cubicBezTo>
                          <a:pt x="5303" y="1184"/>
                          <a:pt x="5300" y="1184"/>
                          <a:pt x="5297" y="1184"/>
                        </a:cubicBezTo>
                        <a:cubicBezTo>
                          <a:pt x="5200" y="1184"/>
                          <a:pt x="5253" y="892"/>
                          <a:pt x="5146" y="862"/>
                        </a:cubicBezTo>
                        <a:cubicBezTo>
                          <a:pt x="5142" y="862"/>
                          <a:pt x="5139" y="861"/>
                          <a:pt x="5135" y="861"/>
                        </a:cubicBezTo>
                        <a:cubicBezTo>
                          <a:pt x="5066" y="861"/>
                          <a:pt x="5043" y="1043"/>
                          <a:pt x="4971" y="1043"/>
                        </a:cubicBezTo>
                        <a:cubicBezTo>
                          <a:pt x="4969" y="1043"/>
                          <a:pt x="4967" y="1043"/>
                          <a:pt x="4966" y="1043"/>
                        </a:cubicBezTo>
                        <a:cubicBezTo>
                          <a:pt x="4765" y="1023"/>
                          <a:pt x="4986" y="551"/>
                          <a:pt x="4815" y="451"/>
                        </a:cubicBezTo>
                        <a:cubicBezTo>
                          <a:pt x="4805" y="446"/>
                          <a:pt x="4796" y="444"/>
                          <a:pt x="4788" y="444"/>
                        </a:cubicBezTo>
                        <a:cubicBezTo>
                          <a:pt x="4685" y="444"/>
                          <a:pt x="4656" y="794"/>
                          <a:pt x="4529" y="794"/>
                        </a:cubicBezTo>
                        <a:cubicBezTo>
                          <a:pt x="4524" y="794"/>
                          <a:pt x="4519" y="793"/>
                          <a:pt x="4514" y="792"/>
                        </a:cubicBezTo>
                        <a:cubicBezTo>
                          <a:pt x="4354" y="762"/>
                          <a:pt x="4564" y="321"/>
                          <a:pt x="4404" y="301"/>
                        </a:cubicBezTo>
                        <a:cubicBezTo>
                          <a:pt x="4391" y="299"/>
                          <a:pt x="4379" y="298"/>
                          <a:pt x="4367" y="298"/>
                        </a:cubicBezTo>
                        <a:cubicBezTo>
                          <a:pt x="4058" y="298"/>
                          <a:pt x="3990" y="905"/>
                          <a:pt x="3932" y="1234"/>
                        </a:cubicBezTo>
                        <a:cubicBezTo>
                          <a:pt x="3902" y="1414"/>
                          <a:pt x="4093" y="1705"/>
                          <a:pt x="3922" y="1795"/>
                        </a:cubicBezTo>
                        <a:cubicBezTo>
                          <a:pt x="3913" y="1800"/>
                          <a:pt x="3904" y="1802"/>
                          <a:pt x="3895" y="1802"/>
                        </a:cubicBezTo>
                        <a:cubicBezTo>
                          <a:pt x="3812" y="1802"/>
                          <a:pt x="3710" y="1649"/>
                          <a:pt x="3637" y="1649"/>
                        </a:cubicBezTo>
                        <a:cubicBezTo>
                          <a:pt x="3624" y="1649"/>
                          <a:pt x="3612" y="1654"/>
                          <a:pt x="3601" y="1665"/>
                        </a:cubicBezTo>
                        <a:cubicBezTo>
                          <a:pt x="3511" y="1755"/>
                          <a:pt x="3652" y="1926"/>
                          <a:pt x="3652" y="2056"/>
                        </a:cubicBezTo>
                        <a:cubicBezTo>
                          <a:pt x="3642" y="2195"/>
                          <a:pt x="3495" y="2309"/>
                          <a:pt x="3362" y="2309"/>
                        </a:cubicBezTo>
                        <a:cubicBezTo>
                          <a:pt x="3351" y="2309"/>
                          <a:pt x="3341" y="2308"/>
                          <a:pt x="3331" y="2307"/>
                        </a:cubicBezTo>
                        <a:cubicBezTo>
                          <a:pt x="3240" y="2287"/>
                          <a:pt x="3240" y="2166"/>
                          <a:pt x="3220" y="2076"/>
                        </a:cubicBezTo>
                        <a:cubicBezTo>
                          <a:pt x="3206" y="2039"/>
                          <a:pt x="3149" y="2030"/>
                          <a:pt x="3100" y="2030"/>
                        </a:cubicBezTo>
                        <a:lnTo>
                          <a:pt x="3100" y="2030"/>
                        </a:lnTo>
                        <a:cubicBezTo>
                          <a:pt x="3422" y="1949"/>
                          <a:pt x="2909" y="1137"/>
                          <a:pt x="2689" y="792"/>
                        </a:cubicBezTo>
                        <a:cubicBezTo>
                          <a:pt x="2659" y="732"/>
                          <a:pt x="2618" y="682"/>
                          <a:pt x="2618" y="622"/>
                        </a:cubicBezTo>
                        <a:cubicBezTo>
                          <a:pt x="2598" y="431"/>
                          <a:pt x="2909" y="220"/>
                          <a:pt x="2769" y="110"/>
                        </a:cubicBezTo>
                        <a:cubicBezTo>
                          <a:pt x="2673" y="46"/>
                          <a:pt x="2551" y="1"/>
                          <a:pt x="2434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09" name="Google Shape;809;p17"/>
                  <p:cNvSpPr/>
                  <p:nvPr/>
                </p:nvSpPr>
                <p:spPr>
                  <a:xfrm>
                    <a:off x="2953550" y="2749147"/>
                    <a:ext cx="222088" cy="148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38" h="3707" extrusionOk="0">
                        <a:moveTo>
                          <a:pt x="635" y="0"/>
                        </a:moveTo>
                        <a:cubicBezTo>
                          <a:pt x="628" y="0"/>
                          <a:pt x="620" y="1"/>
                          <a:pt x="613" y="2"/>
                        </a:cubicBezTo>
                        <a:cubicBezTo>
                          <a:pt x="522" y="12"/>
                          <a:pt x="492" y="122"/>
                          <a:pt x="492" y="213"/>
                        </a:cubicBezTo>
                        <a:cubicBezTo>
                          <a:pt x="472" y="564"/>
                          <a:pt x="452" y="915"/>
                          <a:pt x="422" y="1266"/>
                        </a:cubicBezTo>
                        <a:cubicBezTo>
                          <a:pt x="392" y="1577"/>
                          <a:pt x="272" y="1687"/>
                          <a:pt x="141" y="1928"/>
                        </a:cubicBezTo>
                        <a:cubicBezTo>
                          <a:pt x="1" y="2169"/>
                          <a:pt x="41" y="2500"/>
                          <a:pt x="51" y="2770"/>
                        </a:cubicBezTo>
                        <a:cubicBezTo>
                          <a:pt x="61" y="3041"/>
                          <a:pt x="111" y="3352"/>
                          <a:pt x="342" y="3472"/>
                        </a:cubicBezTo>
                        <a:cubicBezTo>
                          <a:pt x="414" y="3512"/>
                          <a:pt x="491" y="3527"/>
                          <a:pt x="571" y="3527"/>
                        </a:cubicBezTo>
                        <a:cubicBezTo>
                          <a:pt x="733" y="3527"/>
                          <a:pt x="906" y="3466"/>
                          <a:pt x="1074" y="3432"/>
                        </a:cubicBezTo>
                        <a:cubicBezTo>
                          <a:pt x="1155" y="3417"/>
                          <a:pt x="1238" y="3411"/>
                          <a:pt x="1322" y="3411"/>
                        </a:cubicBezTo>
                        <a:cubicBezTo>
                          <a:pt x="1518" y="3411"/>
                          <a:pt x="1720" y="3444"/>
                          <a:pt x="1917" y="3472"/>
                        </a:cubicBezTo>
                        <a:cubicBezTo>
                          <a:pt x="2952" y="3633"/>
                          <a:pt x="4004" y="3707"/>
                          <a:pt x="5058" y="3707"/>
                        </a:cubicBezTo>
                        <a:cubicBezTo>
                          <a:pt x="5188" y="3707"/>
                          <a:pt x="5317" y="3705"/>
                          <a:pt x="5447" y="3703"/>
                        </a:cubicBezTo>
                        <a:lnTo>
                          <a:pt x="5538" y="2359"/>
                        </a:lnTo>
                        <a:cubicBezTo>
                          <a:pt x="5451" y="2330"/>
                          <a:pt x="5355" y="1996"/>
                          <a:pt x="5268" y="1996"/>
                        </a:cubicBezTo>
                        <a:cubicBezTo>
                          <a:pt x="5264" y="1996"/>
                          <a:pt x="5260" y="1997"/>
                          <a:pt x="5257" y="1998"/>
                        </a:cubicBezTo>
                        <a:cubicBezTo>
                          <a:pt x="5249" y="2000"/>
                          <a:pt x="5242" y="2002"/>
                          <a:pt x="5234" y="2002"/>
                        </a:cubicBezTo>
                        <a:cubicBezTo>
                          <a:pt x="5164" y="2002"/>
                          <a:pt x="5079" y="1916"/>
                          <a:pt x="5023" y="1916"/>
                        </a:cubicBezTo>
                        <a:cubicBezTo>
                          <a:pt x="5008" y="1916"/>
                          <a:pt x="4996" y="1922"/>
                          <a:pt x="4986" y="1938"/>
                        </a:cubicBezTo>
                        <a:cubicBezTo>
                          <a:pt x="4943" y="2006"/>
                          <a:pt x="4871" y="2075"/>
                          <a:pt x="4801" y="2075"/>
                        </a:cubicBezTo>
                        <a:cubicBezTo>
                          <a:pt x="4789" y="2075"/>
                          <a:pt x="4777" y="2073"/>
                          <a:pt x="4765" y="2068"/>
                        </a:cubicBezTo>
                        <a:cubicBezTo>
                          <a:pt x="4666" y="2032"/>
                          <a:pt x="4632" y="1819"/>
                          <a:pt x="4561" y="1819"/>
                        </a:cubicBezTo>
                        <a:cubicBezTo>
                          <a:pt x="4553" y="1819"/>
                          <a:pt x="4544" y="1821"/>
                          <a:pt x="4535" y="1827"/>
                        </a:cubicBezTo>
                        <a:cubicBezTo>
                          <a:pt x="4474" y="1864"/>
                          <a:pt x="4409" y="1897"/>
                          <a:pt x="4354" y="1897"/>
                        </a:cubicBezTo>
                        <a:cubicBezTo>
                          <a:pt x="4319" y="1897"/>
                          <a:pt x="4287" y="1883"/>
                          <a:pt x="4264" y="1848"/>
                        </a:cubicBezTo>
                        <a:cubicBezTo>
                          <a:pt x="4194" y="1757"/>
                          <a:pt x="4254" y="1627"/>
                          <a:pt x="4234" y="1507"/>
                        </a:cubicBezTo>
                        <a:cubicBezTo>
                          <a:pt x="4204" y="1326"/>
                          <a:pt x="4093" y="1045"/>
                          <a:pt x="3913" y="1045"/>
                        </a:cubicBezTo>
                        <a:cubicBezTo>
                          <a:pt x="3742" y="1055"/>
                          <a:pt x="3562" y="1226"/>
                          <a:pt x="3532" y="1406"/>
                        </a:cubicBezTo>
                        <a:cubicBezTo>
                          <a:pt x="3501" y="1627"/>
                          <a:pt x="3742" y="1878"/>
                          <a:pt x="3572" y="2028"/>
                        </a:cubicBezTo>
                        <a:cubicBezTo>
                          <a:pt x="3554" y="2046"/>
                          <a:pt x="3535" y="2053"/>
                          <a:pt x="3515" y="2053"/>
                        </a:cubicBezTo>
                        <a:cubicBezTo>
                          <a:pt x="3432" y="2053"/>
                          <a:pt x="3341" y="1922"/>
                          <a:pt x="3341" y="1817"/>
                        </a:cubicBezTo>
                        <a:cubicBezTo>
                          <a:pt x="3331" y="1687"/>
                          <a:pt x="3381" y="1557"/>
                          <a:pt x="3341" y="1426"/>
                        </a:cubicBezTo>
                        <a:cubicBezTo>
                          <a:pt x="3331" y="1366"/>
                          <a:pt x="3291" y="1316"/>
                          <a:pt x="3281" y="1256"/>
                        </a:cubicBezTo>
                        <a:cubicBezTo>
                          <a:pt x="3261" y="1176"/>
                          <a:pt x="3291" y="1105"/>
                          <a:pt x="3301" y="1025"/>
                        </a:cubicBezTo>
                        <a:cubicBezTo>
                          <a:pt x="3301" y="945"/>
                          <a:pt x="3281" y="824"/>
                          <a:pt x="3211" y="824"/>
                        </a:cubicBezTo>
                        <a:cubicBezTo>
                          <a:pt x="3204" y="825"/>
                          <a:pt x="3198" y="825"/>
                          <a:pt x="3192" y="825"/>
                        </a:cubicBezTo>
                        <a:cubicBezTo>
                          <a:pt x="3128" y="825"/>
                          <a:pt x="3065" y="792"/>
                          <a:pt x="3006" y="792"/>
                        </a:cubicBezTo>
                        <a:cubicBezTo>
                          <a:pt x="2987" y="792"/>
                          <a:pt x="2968" y="795"/>
                          <a:pt x="2950" y="804"/>
                        </a:cubicBezTo>
                        <a:cubicBezTo>
                          <a:pt x="2881" y="827"/>
                          <a:pt x="2823" y="898"/>
                          <a:pt x="2769" y="898"/>
                        </a:cubicBezTo>
                        <a:cubicBezTo>
                          <a:pt x="2752" y="898"/>
                          <a:pt x="2736" y="891"/>
                          <a:pt x="2719" y="875"/>
                        </a:cubicBezTo>
                        <a:cubicBezTo>
                          <a:pt x="2689" y="855"/>
                          <a:pt x="2669" y="814"/>
                          <a:pt x="2629" y="804"/>
                        </a:cubicBezTo>
                        <a:cubicBezTo>
                          <a:pt x="2623" y="802"/>
                          <a:pt x="2617" y="800"/>
                          <a:pt x="2611" y="800"/>
                        </a:cubicBezTo>
                        <a:cubicBezTo>
                          <a:pt x="2593" y="800"/>
                          <a:pt x="2571" y="810"/>
                          <a:pt x="2549" y="824"/>
                        </a:cubicBezTo>
                        <a:cubicBezTo>
                          <a:pt x="2448" y="875"/>
                          <a:pt x="2298" y="865"/>
                          <a:pt x="2238" y="965"/>
                        </a:cubicBezTo>
                        <a:cubicBezTo>
                          <a:pt x="2107" y="1206"/>
                          <a:pt x="2298" y="1496"/>
                          <a:pt x="2328" y="1767"/>
                        </a:cubicBezTo>
                        <a:cubicBezTo>
                          <a:pt x="2338" y="1888"/>
                          <a:pt x="2348" y="2018"/>
                          <a:pt x="2288" y="2118"/>
                        </a:cubicBezTo>
                        <a:cubicBezTo>
                          <a:pt x="2252" y="2183"/>
                          <a:pt x="2179" y="2224"/>
                          <a:pt x="2112" y="2224"/>
                        </a:cubicBezTo>
                        <a:cubicBezTo>
                          <a:pt x="2065" y="2224"/>
                          <a:pt x="2022" y="2204"/>
                          <a:pt x="1997" y="2158"/>
                        </a:cubicBezTo>
                        <a:cubicBezTo>
                          <a:pt x="1967" y="2118"/>
                          <a:pt x="1967" y="2058"/>
                          <a:pt x="1957" y="2008"/>
                        </a:cubicBezTo>
                        <a:cubicBezTo>
                          <a:pt x="1937" y="1848"/>
                          <a:pt x="1846" y="1697"/>
                          <a:pt x="1796" y="1547"/>
                        </a:cubicBezTo>
                        <a:cubicBezTo>
                          <a:pt x="1746" y="1396"/>
                          <a:pt x="1897" y="1256"/>
                          <a:pt x="1866" y="1095"/>
                        </a:cubicBezTo>
                        <a:cubicBezTo>
                          <a:pt x="1836" y="955"/>
                          <a:pt x="1796" y="844"/>
                          <a:pt x="1686" y="764"/>
                        </a:cubicBezTo>
                        <a:cubicBezTo>
                          <a:pt x="1670" y="750"/>
                          <a:pt x="1651" y="744"/>
                          <a:pt x="1629" y="744"/>
                        </a:cubicBezTo>
                        <a:cubicBezTo>
                          <a:pt x="1545" y="744"/>
                          <a:pt x="1429" y="833"/>
                          <a:pt x="1354" y="833"/>
                        </a:cubicBezTo>
                        <a:cubicBezTo>
                          <a:pt x="1328" y="833"/>
                          <a:pt x="1308" y="822"/>
                          <a:pt x="1295" y="794"/>
                        </a:cubicBezTo>
                        <a:cubicBezTo>
                          <a:pt x="1247" y="699"/>
                          <a:pt x="1308" y="522"/>
                          <a:pt x="1220" y="522"/>
                        </a:cubicBezTo>
                        <a:cubicBezTo>
                          <a:pt x="1215" y="522"/>
                          <a:pt x="1210" y="523"/>
                          <a:pt x="1204" y="524"/>
                        </a:cubicBezTo>
                        <a:cubicBezTo>
                          <a:pt x="1164" y="534"/>
                          <a:pt x="1134" y="564"/>
                          <a:pt x="1094" y="584"/>
                        </a:cubicBezTo>
                        <a:cubicBezTo>
                          <a:pt x="1078" y="589"/>
                          <a:pt x="1064" y="592"/>
                          <a:pt x="1049" y="592"/>
                        </a:cubicBezTo>
                        <a:cubicBezTo>
                          <a:pt x="937" y="592"/>
                          <a:pt x="871" y="427"/>
                          <a:pt x="853" y="293"/>
                        </a:cubicBezTo>
                        <a:cubicBezTo>
                          <a:pt x="834" y="160"/>
                          <a:pt x="762" y="0"/>
                          <a:pt x="63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10" name="Google Shape;810;p17"/>
                  <p:cNvSpPr/>
                  <p:nvPr/>
                </p:nvSpPr>
                <p:spPr>
                  <a:xfrm>
                    <a:off x="2542046" y="2721395"/>
                    <a:ext cx="200352" cy="148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3707" extrusionOk="0">
                        <a:moveTo>
                          <a:pt x="582" y="0"/>
                        </a:moveTo>
                        <a:cubicBezTo>
                          <a:pt x="575" y="0"/>
                          <a:pt x="569" y="1"/>
                          <a:pt x="562" y="2"/>
                        </a:cubicBezTo>
                        <a:cubicBezTo>
                          <a:pt x="482" y="12"/>
                          <a:pt x="442" y="122"/>
                          <a:pt x="442" y="212"/>
                        </a:cubicBezTo>
                        <a:cubicBezTo>
                          <a:pt x="432" y="564"/>
                          <a:pt x="402" y="915"/>
                          <a:pt x="382" y="1266"/>
                        </a:cubicBezTo>
                        <a:cubicBezTo>
                          <a:pt x="352" y="1577"/>
                          <a:pt x="241" y="1687"/>
                          <a:pt x="121" y="1928"/>
                        </a:cubicBezTo>
                        <a:cubicBezTo>
                          <a:pt x="1" y="2168"/>
                          <a:pt x="31" y="2499"/>
                          <a:pt x="41" y="2770"/>
                        </a:cubicBezTo>
                        <a:cubicBezTo>
                          <a:pt x="51" y="3041"/>
                          <a:pt x="101" y="3352"/>
                          <a:pt x="312" y="3472"/>
                        </a:cubicBezTo>
                        <a:cubicBezTo>
                          <a:pt x="378" y="3512"/>
                          <a:pt x="448" y="3527"/>
                          <a:pt x="521" y="3527"/>
                        </a:cubicBezTo>
                        <a:cubicBezTo>
                          <a:pt x="668" y="3527"/>
                          <a:pt x="825" y="3466"/>
                          <a:pt x="974" y="3432"/>
                        </a:cubicBezTo>
                        <a:cubicBezTo>
                          <a:pt x="1052" y="3417"/>
                          <a:pt x="1130" y="3411"/>
                          <a:pt x="1207" y="3411"/>
                        </a:cubicBezTo>
                        <a:cubicBezTo>
                          <a:pt x="1390" y="3411"/>
                          <a:pt x="1570" y="3444"/>
                          <a:pt x="1746" y="3472"/>
                        </a:cubicBezTo>
                        <a:cubicBezTo>
                          <a:pt x="2701" y="3633"/>
                          <a:pt x="3673" y="3706"/>
                          <a:pt x="4639" y="3706"/>
                        </a:cubicBezTo>
                        <a:cubicBezTo>
                          <a:pt x="4758" y="3706"/>
                          <a:pt x="4877" y="3705"/>
                          <a:pt x="4996" y="3703"/>
                        </a:cubicBezTo>
                        <a:lnTo>
                          <a:pt x="4996" y="2098"/>
                        </a:lnTo>
                        <a:cubicBezTo>
                          <a:pt x="4919" y="2069"/>
                          <a:pt x="4823" y="1735"/>
                          <a:pt x="4745" y="1735"/>
                        </a:cubicBezTo>
                        <a:cubicBezTo>
                          <a:pt x="4741" y="1735"/>
                          <a:pt x="4738" y="1736"/>
                          <a:pt x="4735" y="1737"/>
                        </a:cubicBezTo>
                        <a:cubicBezTo>
                          <a:pt x="4655" y="1767"/>
                          <a:pt x="4615" y="1857"/>
                          <a:pt x="4574" y="1938"/>
                        </a:cubicBezTo>
                        <a:cubicBezTo>
                          <a:pt x="4532" y="2006"/>
                          <a:pt x="4467" y="2075"/>
                          <a:pt x="4399" y="2075"/>
                        </a:cubicBezTo>
                        <a:cubicBezTo>
                          <a:pt x="4387" y="2075"/>
                          <a:pt x="4376" y="2073"/>
                          <a:pt x="4364" y="2068"/>
                        </a:cubicBezTo>
                        <a:cubicBezTo>
                          <a:pt x="4283" y="2032"/>
                          <a:pt x="4250" y="1818"/>
                          <a:pt x="4179" y="1818"/>
                        </a:cubicBezTo>
                        <a:cubicBezTo>
                          <a:pt x="4171" y="1818"/>
                          <a:pt x="4162" y="1821"/>
                          <a:pt x="4153" y="1827"/>
                        </a:cubicBezTo>
                        <a:cubicBezTo>
                          <a:pt x="4098" y="1864"/>
                          <a:pt x="4044" y="1897"/>
                          <a:pt x="3993" y="1897"/>
                        </a:cubicBezTo>
                        <a:cubicBezTo>
                          <a:pt x="3961" y="1897"/>
                          <a:pt x="3930" y="1883"/>
                          <a:pt x="3902" y="1847"/>
                        </a:cubicBezTo>
                        <a:cubicBezTo>
                          <a:pt x="3842" y="1757"/>
                          <a:pt x="3902" y="1627"/>
                          <a:pt x="3882" y="1506"/>
                        </a:cubicBezTo>
                        <a:cubicBezTo>
                          <a:pt x="3852" y="1326"/>
                          <a:pt x="3752" y="1045"/>
                          <a:pt x="3581" y="1045"/>
                        </a:cubicBezTo>
                        <a:cubicBezTo>
                          <a:pt x="3421" y="1055"/>
                          <a:pt x="3260" y="1226"/>
                          <a:pt x="3240" y="1406"/>
                        </a:cubicBezTo>
                        <a:cubicBezTo>
                          <a:pt x="3210" y="1627"/>
                          <a:pt x="3431" y="1878"/>
                          <a:pt x="3271" y="2028"/>
                        </a:cubicBezTo>
                        <a:cubicBezTo>
                          <a:pt x="3255" y="2046"/>
                          <a:pt x="3237" y="2053"/>
                          <a:pt x="3219" y="2053"/>
                        </a:cubicBezTo>
                        <a:cubicBezTo>
                          <a:pt x="3144" y="2053"/>
                          <a:pt x="3060" y="1922"/>
                          <a:pt x="3060" y="1817"/>
                        </a:cubicBezTo>
                        <a:cubicBezTo>
                          <a:pt x="3050" y="1687"/>
                          <a:pt x="3100" y="1557"/>
                          <a:pt x="3060" y="1426"/>
                        </a:cubicBezTo>
                        <a:cubicBezTo>
                          <a:pt x="3050" y="1366"/>
                          <a:pt x="3010" y="1316"/>
                          <a:pt x="3000" y="1256"/>
                        </a:cubicBezTo>
                        <a:cubicBezTo>
                          <a:pt x="2990" y="1175"/>
                          <a:pt x="3020" y="1105"/>
                          <a:pt x="3020" y="1025"/>
                        </a:cubicBezTo>
                        <a:cubicBezTo>
                          <a:pt x="3030" y="945"/>
                          <a:pt x="3010" y="824"/>
                          <a:pt x="2940" y="824"/>
                        </a:cubicBezTo>
                        <a:cubicBezTo>
                          <a:pt x="2934" y="825"/>
                          <a:pt x="2929" y="825"/>
                          <a:pt x="2923" y="825"/>
                        </a:cubicBezTo>
                        <a:cubicBezTo>
                          <a:pt x="2866" y="825"/>
                          <a:pt x="2810" y="792"/>
                          <a:pt x="2753" y="792"/>
                        </a:cubicBezTo>
                        <a:cubicBezTo>
                          <a:pt x="2735" y="792"/>
                          <a:pt x="2717" y="795"/>
                          <a:pt x="2699" y="804"/>
                        </a:cubicBezTo>
                        <a:cubicBezTo>
                          <a:pt x="2637" y="827"/>
                          <a:pt x="2588" y="897"/>
                          <a:pt x="2536" y="897"/>
                        </a:cubicBezTo>
                        <a:cubicBezTo>
                          <a:pt x="2520" y="897"/>
                          <a:pt x="2505" y="891"/>
                          <a:pt x="2488" y="874"/>
                        </a:cubicBezTo>
                        <a:cubicBezTo>
                          <a:pt x="2468" y="854"/>
                          <a:pt x="2448" y="814"/>
                          <a:pt x="2408" y="804"/>
                        </a:cubicBezTo>
                        <a:cubicBezTo>
                          <a:pt x="2403" y="802"/>
                          <a:pt x="2396" y="800"/>
                          <a:pt x="2390" y="800"/>
                        </a:cubicBezTo>
                        <a:cubicBezTo>
                          <a:pt x="2372" y="800"/>
                          <a:pt x="2350" y="810"/>
                          <a:pt x="2328" y="824"/>
                        </a:cubicBezTo>
                        <a:cubicBezTo>
                          <a:pt x="2237" y="874"/>
                          <a:pt x="2097" y="864"/>
                          <a:pt x="2047" y="965"/>
                        </a:cubicBezTo>
                        <a:cubicBezTo>
                          <a:pt x="1936" y="1205"/>
                          <a:pt x="2107" y="1496"/>
                          <a:pt x="2127" y="1767"/>
                        </a:cubicBezTo>
                        <a:cubicBezTo>
                          <a:pt x="2147" y="1888"/>
                          <a:pt x="2157" y="2018"/>
                          <a:pt x="2097" y="2118"/>
                        </a:cubicBezTo>
                        <a:cubicBezTo>
                          <a:pt x="2062" y="2183"/>
                          <a:pt x="1995" y="2224"/>
                          <a:pt x="1934" y="2224"/>
                        </a:cubicBezTo>
                        <a:cubicBezTo>
                          <a:pt x="1891" y="2224"/>
                          <a:pt x="1851" y="2204"/>
                          <a:pt x="1826" y="2158"/>
                        </a:cubicBezTo>
                        <a:cubicBezTo>
                          <a:pt x="1796" y="2118"/>
                          <a:pt x="1796" y="2058"/>
                          <a:pt x="1786" y="2008"/>
                        </a:cubicBezTo>
                        <a:cubicBezTo>
                          <a:pt x="1776" y="1847"/>
                          <a:pt x="1696" y="1697"/>
                          <a:pt x="1646" y="1547"/>
                        </a:cubicBezTo>
                        <a:cubicBezTo>
                          <a:pt x="1595" y="1396"/>
                          <a:pt x="1736" y="1256"/>
                          <a:pt x="1706" y="1095"/>
                        </a:cubicBezTo>
                        <a:cubicBezTo>
                          <a:pt x="1686" y="955"/>
                          <a:pt x="1636" y="844"/>
                          <a:pt x="1545" y="764"/>
                        </a:cubicBezTo>
                        <a:cubicBezTo>
                          <a:pt x="1529" y="750"/>
                          <a:pt x="1511" y="744"/>
                          <a:pt x="1491" y="744"/>
                        </a:cubicBezTo>
                        <a:cubicBezTo>
                          <a:pt x="1412" y="744"/>
                          <a:pt x="1308" y="833"/>
                          <a:pt x="1240" y="833"/>
                        </a:cubicBezTo>
                        <a:cubicBezTo>
                          <a:pt x="1216" y="833"/>
                          <a:pt x="1197" y="822"/>
                          <a:pt x="1184" y="794"/>
                        </a:cubicBezTo>
                        <a:cubicBezTo>
                          <a:pt x="1136" y="699"/>
                          <a:pt x="1198" y="522"/>
                          <a:pt x="1109" y="522"/>
                        </a:cubicBezTo>
                        <a:cubicBezTo>
                          <a:pt x="1104" y="522"/>
                          <a:pt x="1099" y="522"/>
                          <a:pt x="1094" y="523"/>
                        </a:cubicBezTo>
                        <a:cubicBezTo>
                          <a:pt x="1064" y="533"/>
                          <a:pt x="1034" y="564"/>
                          <a:pt x="994" y="584"/>
                        </a:cubicBezTo>
                        <a:cubicBezTo>
                          <a:pt x="980" y="589"/>
                          <a:pt x="967" y="592"/>
                          <a:pt x="955" y="592"/>
                        </a:cubicBezTo>
                        <a:cubicBezTo>
                          <a:pt x="856" y="592"/>
                          <a:pt x="791" y="426"/>
                          <a:pt x="773" y="293"/>
                        </a:cubicBezTo>
                        <a:cubicBezTo>
                          <a:pt x="763" y="160"/>
                          <a:pt x="691" y="0"/>
                          <a:pt x="58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11" name="Google Shape;811;p17"/>
                  <p:cNvSpPr/>
                  <p:nvPr/>
                </p:nvSpPr>
                <p:spPr>
                  <a:xfrm>
                    <a:off x="2871498" y="2774853"/>
                    <a:ext cx="200352" cy="116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2906" extrusionOk="0">
                        <a:moveTo>
                          <a:pt x="4408" y="1"/>
                        </a:moveTo>
                        <a:cubicBezTo>
                          <a:pt x="4294" y="1"/>
                          <a:pt x="4232" y="121"/>
                          <a:pt x="4213" y="224"/>
                        </a:cubicBezTo>
                        <a:cubicBezTo>
                          <a:pt x="4205" y="330"/>
                          <a:pt x="4140" y="461"/>
                          <a:pt x="4042" y="461"/>
                        </a:cubicBezTo>
                        <a:cubicBezTo>
                          <a:pt x="4029" y="461"/>
                          <a:pt x="4016" y="459"/>
                          <a:pt x="4003" y="454"/>
                        </a:cubicBezTo>
                        <a:cubicBezTo>
                          <a:pt x="3963" y="444"/>
                          <a:pt x="3933" y="414"/>
                          <a:pt x="3892" y="404"/>
                        </a:cubicBezTo>
                        <a:cubicBezTo>
                          <a:pt x="3889" y="404"/>
                          <a:pt x="3886" y="404"/>
                          <a:pt x="3883" y="404"/>
                        </a:cubicBezTo>
                        <a:cubicBezTo>
                          <a:pt x="3796" y="404"/>
                          <a:pt x="3861" y="547"/>
                          <a:pt x="3812" y="625"/>
                        </a:cubicBezTo>
                        <a:cubicBezTo>
                          <a:pt x="3800" y="643"/>
                          <a:pt x="3783" y="650"/>
                          <a:pt x="3762" y="650"/>
                        </a:cubicBezTo>
                        <a:cubicBezTo>
                          <a:pt x="3693" y="650"/>
                          <a:pt x="3587" y="579"/>
                          <a:pt x="3507" y="579"/>
                        </a:cubicBezTo>
                        <a:cubicBezTo>
                          <a:pt x="3486" y="579"/>
                          <a:pt x="3467" y="583"/>
                          <a:pt x="3451" y="595"/>
                        </a:cubicBezTo>
                        <a:cubicBezTo>
                          <a:pt x="3351" y="665"/>
                          <a:pt x="3311" y="745"/>
                          <a:pt x="3291" y="855"/>
                        </a:cubicBezTo>
                        <a:cubicBezTo>
                          <a:pt x="3261" y="976"/>
                          <a:pt x="3391" y="1086"/>
                          <a:pt x="3351" y="1207"/>
                        </a:cubicBezTo>
                        <a:cubicBezTo>
                          <a:pt x="3301" y="1327"/>
                          <a:pt x="3220" y="1447"/>
                          <a:pt x="3200" y="1568"/>
                        </a:cubicBezTo>
                        <a:cubicBezTo>
                          <a:pt x="3200" y="1608"/>
                          <a:pt x="3200" y="1658"/>
                          <a:pt x="3170" y="1688"/>
                        </a:cubicBezTo>
                        <a:cubicBezTo>
                          <a:pt x="3146" y="1721"/>
                          <a:pt x="3104" y="1735"/>
                          <a:pt x="3060" y="1735"/>
                        </a:cubicBezTo>
                        <a:cubicBezTo>
                          <a:pt x="2997" y="1735"/>
                          <a:pt x="2929" y="1705"/>
                          <a:pt x="2899" y="1658"/>
                        </a:cubicBezTo>
                        <a:cubicBezTo>
                          <a:pt x="2839" y="1578"/>
                          <a:pt x="2849" y="1477"/>
                          <a:pt x="2859" y="1377"/>
                        </a:cubicBezTo>
                        <a:cubicBezTo>
                          <a:pt x="2889" y="1166"/>
                          <a:pt x="3060" y="936"/>
                          <a:pt x="2950" y="755"/>
                        </a:cubicBezTo>
                        <a:cubicBezTo>
                          <a:pt x="2889" y="675"/>
                          <a:pt x="2759" y="675"/>
                          <a:pt x="2659" y="645"/>
                        </a:cubicBezTo>
                        <a:cubicBezTo>
                          <a:pt x="2642" y="637"/>
                          <a:pt x="2620" y="622"/>
                          <a:pt x="2596" y="622"/>
                        </a:cubicBezTo>
                        <a:cubicBezTo>
                          <a:pt x="2590" y="622"/>
                          <a:pt x="2584" y="623"/>
                          <a:pt x="2578" y="625"/>
                        </a:cubicBezTo>
                        <a:cubicBezTo>
                          <a:pt x="2548" y="635"/>
                          <a:pt x="2528" y="665"/>
                          <a:pt x="2508" y="685"/>
                        </a:cubicBezTo>
                        <a:cubicBezTo>
                          <a:pt x="2492" y="696"/>
                          <a:pt x="2477" y="701"/>
                          <a:pt x="2461" y="701"/>
                        </a:cubicBezTo>
                        <a:cubicBezTo>
                          <a:pt x="2409" y="701"/>
                          <a:pt x="2359" y="648"/>
                          <a:pt x="2298" y="625"/>
                        </a:cubicBezTo>
                        <a:cubicBezTo>
                          <a:pt x="2279" y="618"/>
                          <a:pt x="2261" y="615"/>
                          <a:pt x="2242" y="615"/>
                        </a:cubicBezTo>
                        <a:cubicBezTo>
                          <a:pt x="2180" y="615"/>
                          <a:pt x="2119" y="645"/>
                          <a:pt x="2057" y="645"/>
                        </a:cubicBezTo>
                        <a:cubicBezTo>
                          <a:pt x="1987" y="645"/>
                          <a:pt x="1967" y="735"/>
                          <a:pt x="1977" y="795"/>
                        </a:cubicBezTo>
                        <a:cubicBezTo>
                          <a:pt x="1977" y="855"/>
                          <a:pt x="2007" y="926"/>
                          <a:pt x="1987" y="986"/>
                        </a:cubicBezTo>
                        <a:cubicBezTo>
                          <a:pt x="1977" y="1026"/>
                          <a:pt x="1947" y="1066"/>
                          <a:pt x="1926" y="1116"/>
                        </a:cubicBezTo>
                        <a:cubicBezTo>
                          <a:pt x="1896" y="1217"/>
                          <a:pt x="1936" y="1317"/>
                          <a:pt x="1936" y="1417"/>
                        </a:cubicBezTo>
                        <a:cubicBezTo>
                          <a:pt x="1928" y="1499"/>
                          <a:pt x="1847" y="1607"/>
                          <a:pt x="1769" y="1607"/>
                        </a:cubicBezTo>
                        <a:cubicBezTo>
                          <a:pt x="1751" y="1607"/>
                          <a:pt x="1733" y="1601"/>
                          <a:pt x="1716" y="1588"/>
                        </a:cubicBezTo>
                        <a:cubicBezTo>
                          <a:pt x="1565" y="1467"/>
                          <a:pt x="1786" y="1267"/>
                          <a:pt x="1756" y="1096"/>
                        </a:cubicBezTo>
                        <a:cubicBezTo>
                          <a:pt x="1726" y="956"/>
                          <a:pt x="1565" y="825"/>
                          <a:pt x="1415" y="815"/>
                        </a:cubicBezTo>
                        <a:cubicBezTo>
                          <a:pt x="1244" y="815"/>
                          <a:pt x="1144" y="1036"/>
                          <a:pt x="1114" y="1176"/>
                        </a:cubicBezTo>
                        <a:cubicBezTo>
                          <a:pt x="1094" y="1277"/>
                          <a:pt x="1154" y="1377"/>
                          <a:pt x="1084" y="1447"/>
                        </a:cubicBezTo>
                        <a:cubicBezTo>
                          <a:pt x="1061" y="1474"/>
                          <a:pt x="1031" y="1485"/>
                          <a:pt x="999" y="1485"/>
                        </a:cubicBezTo>
                        <a:cubicBezTo>
                          <a:pt x="948" y="1485"/>
                          <a:pt x="889" y="1458"/>
                          <a:pt x="833" y="1427"/>
                        </a:cubicBezTo>
                        <a:cubicBezTo>
                          <a:pt x="826" y="1424"/>
                          <a:pt x="819" y="1422"/>
                          <a:pt x="813" y="1422"/>
                        </a:cubicBezTo>
                        <a:cubicBezTo>
                          <a:pt x="747" y="1422"/>
                          <a:pt x="715" y="1590"/>
                          <a:pt x="633" y="1618"/>
                        </a:cubicBezTo>
                        <a:cubicBezTo>
                          <a:pt x="619" y="1623"/>
                          <a:pt x="606" y="1625"/>
                          <a:pt x="593" y="1625"/>
                        </a:cubicBezTo>
                        <a:cubicBezTo>
                          <a:pt x="527" y="1625"/>
                          <a:pt x="464" y="1568"/>
                          <a:pt x="422" y="1517"/>
                        </a:cubicBezTo>
                        <a:cubicBezTo>
                          <a:pt x="382" y="1457"/>
                          <a:pt x="342" y="1377"/>
                          <a:pt x="251" y="1357"/>
                        </a:cubicBezTo>
                        <a:cubicBezTo>
                          <a:pt x="247" y="1356"/>
                          <a:pt x="243" y="1355"/>
                          <a:pt x="239" y="1355"/>
                        </a:cubicBezTo>
                        <a:cubicBezTo>
                          <a:pt x="162" y="1355"/>
                          <a:pt x="77" y="1619"/>
                          <a:pt x="1" y="1638"/>
                        </a:cubicBezTo>
                        <a:lnTo>
                          <a:pt x="1" y="2902"/>
                        </a:lnTo>
                        <a:cubicBezTo>
                          <a:pt x="136" y="2904"/>
                          <a:pt x="271" y="2905"/>
                          <a:pt x="407" y="2905"/>
                        </a:cubicBezTo>
                        <a:cubicBezTo>
                          <a:pt x="1355" y="2905"/>
                          <a:pt x="2301" y="2844"/>
                          <a:pt x="3240" y="2721"/>
                        </a:cubicBezTo>
                        <a:cubicBezTo>
                          <a:pt x="3423" y="2700"/>
                          <a:pt x="3605" y="2674"/>
                          <a:pt x="3784" y="2674"/>
                        </a:cubicBezTo>
                        <a:cubicBezTo>
                          <a:pt x="3861" y="2674"/>
                          <a:pt x="3937" y="2679"/>
                          <a:pt x="4013" y="2691"/>
                        </a:cubicBezTo>
                        <a:cubicBezTo>
                          <a:pt x="4170" y="2712"/>
                          <a:pt x="4333" y="2760"/>
                          <a:pt x="4484" y="2760"/>
                        </a:cubicBezTo>
                        <a:cubicBezTo>
                          <a:pt x="4554" y="2760"/>
                          <a:pt x="4621" y="2750"/>
                          <a:pt x="4685" y="2721"/>
                        </a:cubicBezTo>
                        <a:cubicBezTo>
                          <a:pt x="4895" y="2621"/>
                          <a:pt x="4946" y="2380"/>
                          <a:pt x="4956" y="2169"/>
                        </a:cubicBezTo>
                        <a:cubicBezTo>
                          <a:pt x="4966" y="1949"/>
                          <a:pt x="4996" y="1698"/>
                          <a:pt x="4875" y="1507"/>
                        </a:cubicBezTo>
                        <a:cubicBezTo>
                          <a:pt x="4755" y="1327"/>
                          <a:pt x="4635" y="1227"/>
                          <a:pt x="4615" y="996"/>
                        </a:cubicBezTo>
                        <a:cubicBezTo>
                          <a:pt x="4585" y="715"/>
                          <a:pt x="4564" y="434"/>
                          <a:pt x="4554" y="163"/>
                        </a:cubicBezTo>
                        <a:cubicBezTo>
                          <a:pt x="4544" y="93"/>
                          <a:pt x="4514" y="13"/>
                          <a:pt x="4434" y="3"/>
                        </a:cubicBezTo>
                        <a:cubicBezTo>
                          <a:pt x="4425" y="1"/>
                          <a:pt x="4416" y="1"/>
                          <a:pt x="440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812" name="Google Shape;812;p17"/>
                  <p:cNvSpPr/>
                  <p:nvPr/>
                </p:nvSpPr>
                <p:spPr>
                  <a:xfrm>
                    <a:off x="2695323" y="2774853"/>
                    <a:ext cx="200352" cy="116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2906" extrusionOk="0">
                        <a:moveTo>
                          <a:pt x="4417" y="1"/>
                        </a:moveTo>
                        <a:cubicBezTo>
                          <a:pt x="4304" y="1"/>
                          <a:pt x="4242" y="121"/>
                          <a:pt x="4223" y="224"/>
                        </a:cubicBezTo>
                        <a:cubicBezTo>
                          <a:pt x="4205" y="330"/>
                          <a:pt x="4140" y="461"/>
                          <a:pt x="4041" y="461"/>
                        </a:cubicBezTo>
                        <a:cubicBezTo>
                          <a:pt x="4029" y="461"/>
                          <a:pt x="4016" y="459"/>
                          <a:pt x="4002" y="454"/>
                        </a:cubicBezTo>
                        <a:cubicBezTo>
                          <a:pt x="3962" y="444"/>
                          <a:pt x="3942" y="414"/>
                          <a:pt x="3902" y="404"/>
                        </a:cubicBezTo>
                        <a:cubicBezTo>
                          <a:pt x="3899" y="404"/>
                          <a:pt x="3895" y="404"/>
                          <a:pt x="3892" y="404"/>
                        </a:cubicBezTo>
                        <a:cubicBezTo>
                          <a:pt x="3796" y="404"/>
                          <a:pt x="3860" y="547"/>
                          <a:pt x="3812" y="625"/>
                        </a:cubicBezTo>
                        <a:cubicBezTo>
                          <a:pt x="3802" y="643"/>
                          <a:pt x="3786" y="650"/>
                          <a:pt x="3765" y="650"/>
                        </a:cubicBezTo>
                        <a:cubicBezTo>
                          <a:pt x="3699" y="650"/>
                          <a:pt x="3589" y="579"/>
                          <a:pt x="3507" y="579"/>
                        </a:cubicBezTo>
                        <a:cubicBezTo>
                          <a:pt x="3486" y="579"/>
                          <a:pt x="3467" y="583"/>
                          <a:pt x="3451" y="595"/>
                        </a:cubicBezTo>
                        <a:cubicBezTo>
                          <a:pt x="3360" y="665"/>
                          <a:pt x="3320" y="745"/>
                          <a:pt x="3290" y="855"/>
                        </a:cubicBezTo>
                        <a:cubicBezTo>
                          <a:pt x="3270" y="976"/>
                          <a:pt x="3401" y="1086"/>
                          <a:pt x="3350" y="1207"/>
                        </a:cubicBezTo>
                        <a:cubicBezTo>
                          <a:pt x="3310" y="1327"/>
                          <a:pt x="3230" y="1447"/>
                          <a:pt x="3210" y="1568"/>
                        </a:cubicBezTo>
                        <a:cubicBezTo>
                          <a:pt x="3200" y="1608"/>
                          <a:pt x="3200" y="1658"/>
                          <a:pt x="3170" y="1688"/>
                        </a:cubicBezTo>
                        <a:cubicBezTo>
                          <a:pt x="3145" y="1721"/>
                          <a:pt x="3105" y="1735"/>
                          <a:pt x="3063" y="1735"/>
                        </a:cubicBezTo>
                        <a:cubicBezTo>
                          <a:pt x="3002" y="1735"/>
                          <a:pt x="2935" y="1705"/>
                          <a:pt x="2899" y="1658"/>
                        </a:cubicBezTo>
                        <a:cubicBezTo>
                          <a:pt x="2849" y="1578"/>
                          <a:pt x="2859" y="1477"/>
                          <a:pt x="2869" y="1377"/>
                        </a:cubicBezTo>
                        <a:cubicBezTo>
                          <a:pt x="2899" y="1166"/>
                          <a:pt x="3070" y="936"/>
                          <a:pt x="2949" y="755"/>
                        </a:cubicBezTo>
                        <a:cubicBezTo>
                          <a:pt x="2899" y="675"/>
                          <a:pt x="2759" y="675"/>
                          <a:pt x="2668" y="645"/>
                        </a:cubicBezTo>
                        <a:cubicBezTo>
                          <a:pt x="2644" y="637"/>
                          <a:pt x="2620" y="622"/>
                          <a:pt x="2601" y="622"/>
                        </a:cubicBezTo>
                        <a:cubicBezTo>
                          <a:pt x="2596" y="622"/>
                          <a:pt x="2592" y="623"/>
                          <a:pt x="2588" y="625"/>
                        </a:cubicBezTo>
                        <a:cubicBezTo>
                          <a:pt x="2548" y="635"/>
                          <a:pt x="2538" y="665"/>
                          <a:pt x="2508" y="685"/>
                        </a:cubicBezTo>
                        <a:cubicBezTo>
                          <a:pt x="2492" y="696"/>
                          <a:pt x="2476" y="701"/>
                          <a:pt x="2461" y="701"/>
                        </a:cubicBezTo>
                        <a:cubicBezTo>
                          <a:pt x="2409" y="701"/>
                          <a:pt x="2359" y="648"/>
                          <a:pt x="2297" y="625"/>
                        </a:cubicBezTo>
                        <a:cubicBezTo>
                          <a:pt x="2279" y="618"/>
                          <a:pt x="2261" y="615"/>
                          <a:pt x="2243" y="615"/>
                        </a:cubicBezTo>
                        <a:cubicBezTo>
                          <a:pt x="2183" y="615"/>
                          <a:pt x="2126" y="645"/>
                          <a:pt x="2056" y="645"/>
                        </a:cubicBezTo>
                        <a:cubicBezTo>
                          <a:pt x="1986" y="645"/>
                          <a:pt x="1966" y="735"/>
                          <a:pt x="1976" y="795"/>
                        </a:cubicBezTo>
                        <a:cubicBezTo>
                          <a:pt x="1986" y="855"/>
                          <a:pt x="2006" y="926"/>
                          <a:pt x="1996" y="986"/>
                        </a:cubicBezTo>
                        <a:cubicBezTo>
                          <a:pt x="1986" y="1026"/>
                          <a:pt x="1946" y="1066"/>
                          <a:pt x="1936" y="1116"/>
                        </a:cubicBezTo>
                        <a:cubicBezTo>
                          <a:pt x="1896" y="1217"/>
                          <a:pt x="1946" y="1317"/>
                          <a:pt x="1936" y="1417"/>
                        </a:cubicBezTo>
                        <a:cubicBezTo>
                          <a:pt x="1936" y="1499"/>
                          <a:pt x="1850" y="1607"/>
                          <a:pt x="1775" y="1607"/>
                        </a:cubicBezTo>
                        <a:cubicBezTo>
                          <a:pt x="1757" y="1607"/>
                          <a:pt x="1741" y="1601"/>
                          <a:pt x="1725" y="1588"/>
                        </a:cubicBezTo>
                        <a:cubicBezTo>
                          <a:pt x="1565" y="1467"/>
                          <a:pt x="1796" y="1267"/>
                          <a:pt x="1756" y="1096"/>
                        </a:cubicBezTo>
                        <a:cubicBezTo>
                          <a:pt x="1735" y="956"/>
                          <a:pt x="1575" y="825"/>
                          <a:pt x="1415" y="815"/>
                        </a:cubicBezTo>
                        <a:cubicBezTo>
                          <a:pt x="1244" y="815"/>
                          <a:pt x="1144" y="1036"/>
                          <a:pt x="1114" y="1176"/>
                        </a:cubicBezTo>
                        <a:cubicBezTo>
                          <a:pt x="1094" y="1277"/>
                          <a:pt x="1154" y="1377"/>
                          <a:pt x="1094" y="1447"/>
                        </a:cubicBezTo>
                        <a:cubicBezTo>
                          <a:pt x="1070" y="1474"/>
                          <a:pt x="1041" y="1485"/>
                          <a:pt x="1009" y="1485"/>
                        </a:cubicBezTo>
                        <a:cubicBezTo>
                          <a:pt x="957" y="1485"/>
                          <a:pt x="898" y="1458"/>
                          <a:pt x="843" y="1427"/>
                        </a:cubicBezTo>
                        <a:cubicBezTo>
                          <a:pt x="835" y="1424"/>
                          <a:pt x="827" y="1422"/>
                          <a:pt x="820" y="1422"/>
                        </a:cubicBezTo>
                        <a:cubicBezTo>
                          <a:pt x="748" y="1422"/>
                          <a:pt x="723" y="1590"/>
                          <a:pt x="632" y="1618"/>
                        </a:cubicBezTo>
                        <a:cubicBezTo>
                          <a:pt x="619" y="1623"/>
                          <a:pt x="606" y="1625"/>
                          <a:pt x="593" y="1625"/>
                        </a:cubicBezTo>
                        <a:cubicBezTo>
                          <a:pt x="526" y="1625"/>
                          <a:pt x="465" y="1568"/>
                          <a:pt x="432" y="1517"/>
                        </a:cubicBezTo>
                        <a:cubicBezTo>
                          <a:pt x="381" y="1457"/>
                          <a:pt x="341" y="1377"/>
                          <a:pt x="261" y="1357"/>
                        </a:cubicBezTo>
                        <a:cubicBezTo>
                          <a:pt x="257" y="1356"/>
                          <a:pt x="253" y="1355"/>
                          <a:pt x="249" y="1355"/>
                        </a:cubicBezTo>
                        <a:cubicBezTo>
                          <a:pt x="171" y="1355"/>
                          <a:pt x="77" y="1619"/>
                          <a:pt x="0" y="1638"/>
                        </a:cubicBezTo>
                        <a:lnTo>
                          <a:pt x="0" y="2902"/>
                        </a:lnTo>
                        <a:cubicBezTo>
                          <a:pt x="136" y="2904"/>
                          <a:pt x="271" y="2905"/>
                          <a:pt x="407" y="2905"/>
                        </a:cubicBezTo>
                        <a:cubicBezTo>
                          <a:pt x="1357" y="2905"/>
                          <a:pt x="2311" y="2844"/>
                          <a:pt x="3250" y="2721"/>
                        </a:cubicBezTo>
                        <a:cubicBezTo>
                          <a:pt x="3425" y="2700"/>
                          <a:pt x="3606" y="2674"/>
                          <a:pt x="3787" y="2674"/>
                        </a:cubicBezTo>
                        <a:cubicBezTo>
                          <a:pt x="3865" y="2674"/>
                          <a:pt x="3944" y="2679"/>
                          <a:pt x="4022" y="2691"/>
                        </a:cubicBezTo>
                        <a:cubicBezTo>
                          <a:pt x="4173" y="2712"/>
                          <a:pt x="4333" y="2760"/>
                          <a:pt x="4484" y="2760"/>
                        </a:cubicBezTo>
                        <a:cubicBezTo>
                          <a:pt x="4553" y="2760"/>
                          <a:pt x="4621" y="2750"/>
                          <a:pt x="4684" y="2721"/>
                        </a:cubicBezTo>
                        <a:cubicBezTo>
                          <a:pt x="4895" y="2621"/>
                          <a:pt x="4945" y="2380"/>
                          <a:pt x="4955" y="2169"/>
                        </a:cubicBezTo>
                        <a:cubicBezTo>
                          <a:pt x="4965" y="1949"/>
                          <a:pt x="4995" y="1698"/>
                          <a:pt x="4875" y="1507"/>
                        </a:cubicBezTo>
                        <a:cubicBezTo>
                          <a:pt x="4755" y="1327"/>
                          <a:pt x="4644" y="1227"/>
                          <a:pt x="4624" y="996"/>
                        </a:cubicBezTo>
                        <a:cubicBezTo>
                          <a:pt x="4594" y="715"/>
                          <a:pt x="4574" y="434"/>
                          <a:pt x="4554" y="163"/>
                        </a:cubicBezTo>
                        <a:cubicBezTo>
                          <a:pt x="4554" y="93"/>
                          <a:pt x="4524" y="13"/>
                          <a:pt x="4444" y="3"/>
                        </a:cubicBezTo>
                        <a:cubicBezTo>
                          <a:pt x="4435" y="1"/>
                          <a:pt x="4426" y="1"/>
                          <a:pt x="4417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sp>
          <p:nvSpPr>
            <p:cNvPr id="813" name="Google Shape;813;p17"/>
            <p:cNvSpPr/>
            <p:nvPr/>
          </p:nvSpPr>
          <p:spPr>
            <a:xfrm>
              <a:off x="5952599" y="4275517"/>
              <a:ext cx="3191345" cy="867978"/>
            </a:xfrm>
            <a:custGeom>
              <a:avLst/>
              <a:gdLst/>
              <a:ahLst/>
              <a:cxnLst/>
              <a:rect l="l" t="t" r="r" b="b"/>
              <a:pathLst>
                <a:path w="113814" h="30955" extrusionOk="0">
                  <a:moveTo>
                    <a:pt x="102495" y="0"/>
                  </a:moveTo>
                  <a:cubicBezTo>
                    <a:pt x="65360" y="0"/>
                    <a:pt x="54857" y="15522"/>
                    <a:pt x="1" y="30954"/>
                  </a:cubicBezTo>
                  <a:lnTo>
                    <a:pt x="113814" y="30954"/>
                  </a:lnTo>
                  <a:lnTo>
                    <a:pt x="113814" y="431"/>
                  </a:lnTo>
                  <a:cubicBezTo>
                    <a:pt x="109762" y="139"/>
                    <a:pt x="106009" y="0"/>
                    <a:pt x="102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17"/>
            <p:cNvSpPr/>
            <p:nvPr/>
          </p:nvSpPr>
          <p:spPr>
            <a:xfrm flipH="1">
              <a:off x="55" y="4275517"/>
              <a:ext cx="3191345" cy="867978"/>
            </a:xfrm>
            <a:custGeom>
              <a:avLst/>
              <a:gdLst/>
              <a:ahLst/>
              <a:cxnLst/>
              <a:rect l="l" t="t" r="r" b="b"/>
              <a:pathLst>
                <a:path w="113814" h="30955" extrusionOk="0">
                  <a:moveTo>
                    <a:pt x="102495" y="0"/>
                  </a:moveTo>
                  <a:cubicBezTo>
                    <a:pt x="65360" y="0"/>
                    <a:pt x="54857" y="15522"/>
                    <a:pt x="1" y="30954"/>
                  </a:cubicBezTo>
                  <a:lnTo>
                    <a:pt x="113814" y="30954"/>
                  </a:lnTo>
                  <a:lnTo>
                    <a:pt x="113814" y="431"/>
                  </a:lnTo>
                  <a:cubicBezTo>
                    <a:pt x="109762" y="139"/>
                    <a:pt x="106009" y="0"/>
                    <a:pt x="10249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15" name="Google Shape;815;p17"/>
            <p:cNvGrpSpPr/>
            <p:nvPr/>
          </p:nvGrpSpPr>
          <p:grpSpPr>
            <a:xfrm>
              <a:off x="855343" y="3919185"/>
              <a:ext cx="7376542" cy="1357990"/>
              <a:chOff x="855343" y="3919185"/>
              <a:chExt cx="7376542" cy="1357990"/>
            </a:xfrm>
          </p:grpSpPr>
          <p:grpSp>
            <p:nvGrpSpPr>
              <p:cNvPr id="816" name="Google Shape;816;p17"/>
              <p:cNvGrpSpPr/>
              <p:nvPr/>
            </p:nvGrpSpPr>
            <p:grpSpPr>
              <a:xfrm flipH="1">
                <a:off x="4299558" y="3973384"/>
                <a:ext cx="3932326" cy="1303791"/>
                <a:chOff x="664975" y="3743975"/>
                <a:chExt cx="3464605" cy="1399518"/>
              </a:xfrm>
            </p:grpSpPr>
            <p:sp>
              <p:nvSpPr>
                <p:cNvPr id="817" name="Google Shape;817;p17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8" name="Google Shape;818;p17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19" name="Google Shape;819;p17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0" name="Google Shape;820;p17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821" name="Google Shape;821;p17"/>
              <p:cNvGrpSpPr/>
              <p:nvPr/>
            </p:nvGrpSpPr>
            <p:grpSpPr>
              <a:xfrm>
                <a:off x="855343" y="3919185"/>
                <a:ext cx="4008548" cy="1328982"/>
                <a:chOff x="664975" y="3743975"/>
                <a:chExt cx="3464605" cy="1399518"/>
              </a:xfrm>
            </p:grpSpPr>
            <p:sp>
              <p:nvSpPr>
                <p:cNvPr id="822" name="Google Shape;822;p17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3" name="Google Shape;823;p17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4" name="Google Shape;824;p17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825" name="Google Shape;825;p17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826" name="Google Shape;826;p17"/>
            <p:cNvSpPr/>
            <p:nvPr/>
          </p:nvSpPr>
          <p:spPr>
            <a:xfrm flipH="1">
              <a:off x="8062730" y="4603222"/>
              <a:ext cx="241396" cy="220465"/>
            </a:xfrm>
            <a:custGeom>
              <a:avLst/>
              <a:gdLst/>
              <a:ahLst/>
              <a:cxnLst/>
              <a:rect l="l" t="t" r="r" b="b"/>
              <a:pathLst>
                <a:path w="7612" h="6952" extrusionOk="0">
                  <a:moveTo>
                    <a:pt x="7592" y="0"/>
                  </a:moveTo>
                  <a:lnTo>
                    <a:pt x="7592" y="0"/>
                  </a:lnTo>
                  <a:cubicBezTo>
                    <a:pt x="5029" y="767"/>
                    <a:pt x="1359" y="3020"/>
                    <a:pt x="0" y="6952"/>
                  </a:cubicBezTo>
                  <a:cubicBezTo>
                    <a:pt x="2379" y="2272"/>
                    <a:pt x="7553" y="874"/>
                    <a:pt x="7553" y="874"/>
                  </a:cubicBezTo>
                  <a:cubicBezTo>
                    <a:pt x="7612" y="457"/>
                    <a:pt x="7602" y="272"/>
                    <a:pt x="7592" y="0"/>
                  </a:cubicBezTo>
                  <a:close/>
                </a:path>
              </a:pathLst>
            </a:custGeom>
            <a:solidFill>
              <a:srgbClr val="216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17"/>
            <p:cNvSpPr/>
            <p:nvPr/>
          </p:nvSpPr>
          <p:spPr>
            <a:xfrm flipH="1">
              <a:off x="7580310" y="4870738"/>
              <a:ext cx="105000" cy="173372"/>
            </a:xfrm>
            <a:custGeom>
              <a:avLst/>
              <a:gdLst/>
              <a:ahLst/>
              <a:cxnLst/>
              <a:rect l="l" t="t" r="r" b="b"/>
              <a:pathLst>
                <a:path w="3311" h="5467" extrusionOk="0">
                  <a:moveTo>
                    <a:pt x="3058" y="1"/>
                  </a:moveTo>
                  <a:cubicBezTo>
                    <a:pt x="1272" y="1593"/>
                    <a:pt x="262" y="3108"/>
                    <a:pt x="0" y="5467"/>
                  </a:cubicBezTo>
                  <a:cubicBezTo>
                    <a:pt x="738" y="2603"/>
                    <a:pt x="3311" y="622"/>
                    <a:pt x="3311" y="622"/>
                  </a:cubicBezTo>
                  <a:lnTo>
                    <a:pt x="3058" y="1"/>
                  </a:lnTo>
                  <a:close/>
                </a:path>
              </a:pathLst>
            </a:custGeom>
            <a:solidFill>
              <a:srgbClr val="216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28" name="Google Shape;828;p17"/>
            <p:cNvGrpSpPr/>
            <p:nvPr/>
          </p:nvGrpSpPr>
          <p:grpSpPr>
            <a:xfrm>
              <a:off x="4312802" y="4088498"/>
              <a:ext cx="518397" cy="920916"/>
              <a:chOff x="-120637" y="2243125"/>
              <a:chExt cx="277025" cy="492100"/>
            </a:xfrm>
          </p:grpSpPr>
          <p:sp>
            <p:nvSpPr>
              <p:cNvPr id="829" name="Google Shape;829;p17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3" name="Google Shape;833;p17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4" name="Google Shape;834;p17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35" name="Google Shape;835;p17"/>
            <p:cNvGrpSpPr/>
            <p:nvPr/>
          </p:nvGrpSpPr>
          <p:grpSpPr>
            <a:xfrm>
              <a:off x="-1" y="4233784"/>
              <a:ext cx="9144001" cy="920899"/>
              <a:chOff x="-1" y="4233784"/>
              <a:chExt cx="9144001" cy="920899"/>
            </a:xfrm>
          </p:grpSpPr>
          <p:sp>
            <p:nvSpPr>
              <p:cNvPr id="836" name="Google Shape;836;p17"/>
              <p:cNvSpPr/>
              <p:nvPr/>
            </p:nvSpPr>
            <p:spPr>
              <a:xfrm flipH="1">
                <a:off x="6855816" y="4233784"/>
                <a:ext cx="2288184" cy="920899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7" name="Google Shape;837;p17"/>
              <p:cNvSpPr/>
              <p:nvPr/>
            </p:nvSpPr>
            <p:spPr>
              <a:xfrm flipH="1">
                <a:off x="7924790" y="4875368"/>
                <a:ext cx="116417" cy="27929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 flipH="1">
                <a:off x="8508207" y="4492390"/>
                <a:ext cx="333172" cy="572379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 flipH="1">
                <a:off x="8190786" y="4711262"/>
                <a:ext cx="953214" cy="443404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0" name="Google Shape;840;p17"/>
              <p:cNvSpPr/>
              <p:nvPr/>
            </p:nvSpPr>
            <p:spPr>
              <a:xfrm>
                <a:off x="-1" y="4233784"/>
                <a:ext cx="2288184" cy="920899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>
                <a:off x="1102792" y="4875368"/>
                <a:ext cx="116417" cy="27929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2" name="Google Shape;842;p17"/>
              <p:cNvSpPr/>
              <p:nvPr/>
            </p:nvSpPr>
            <p:spPr>
              <a:xfrm>
                <a:off x="302620" y="4492390"/>
                <a:ext cx="333172" cy="572379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3" name="Google Shape;843;p17"/>
              <p:cNvSpPr/>
              <p:nvPr/>
            </p:nvSpPr>
            <p:spPr>
              <a:xfrm>
                <a:off x="-1" y="4711262"/>
                <a:ext cx="953214" cy="443404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44" name="Google Shape;844;p17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8"/>
          <p:cNvSpPr txBox="1"/>
          <p:nvPr>
            <p:ph type="subTitle" idx="1"/>
          </p:nvPr>
        </p:nvSpPr>
        <p:spPr>
          <a:xfrm>
            <a:off x="720000" y="2506906"/>
            <a:ext cx="2643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7" name="Google Shape;847;p18"/>
          <p:cNvSpPr txBox="1"/>
          <p:nvPr>
            <p:ph type="subTitle" idx="2"/>
          </p:nvPr>
        </p:nvSpPr>
        <p:spPr>
          <a:xfrm>
            <a:off x="3250024" y="3440439"/>
            <a:ext cx="2643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8" name="Google Shape;848;p18"/>
          <p:cNvSpPr txBox="1"/>
          <p:nvPr>
            <p:ph type="subTitle" idx="3"/>
          </p:nvPr>
        </p:nvSpPr>
        <p:spPr>
          <a:xfrm>
            <a:off x="5780098" y="2506906"/>
            <a:ext cx="2643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9" name="Google Shape;84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0" name="Google Shape;850;p18"/>
          <p:cNvSpPr txBox="1"/>
          <p:nvPr>
            <p:ph type="subTitle" idx="4"/>
          </p:nvPr>
        </p:nvSpPr>
        <p:spPr>
          <a:xfrm>
            <a:off x="720000" y="2112025"/>
            <a:ext cx="2643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/>
        </p:txBody>
      </p:sp>
      <p:sp>
        <p:nvSpPr>
          <p:cNvPr id="851" name="Google Shape;851;p18"/>
          <p:cNvSpPr txBox="1"/>
          <p:nvPr>
            <p:ph type="subTitle" idx="5"/>
          </p:nvPr>
        </p:nvSpPr>
        <p:spPr>
          <a:xfrm>
            <a:off x="5780098" y="2112025"/>
            <a:ext cx="2643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/>
        </p:txBody>
      </p:sp>
      <p:sp>
        <p:nvSpPr>
          <p:cNvPr id="852" name="Google Shape;852;p18"/>
          <p:cNvSpPr txBox="1"/>
          <p:nvPr>
            <p:ph type="subTitle" idx="6"/>
          </p:nvPr>
        </p:nvSpPr>
        <p:spPr>
          <a:xfrm>
            <a:off x="3250024" y="3049974"/>
            <a:ext cx="2643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/>
        </p:txBody>
      </p:sp>
      <p:sp>
        <p:nvSpPr>
          <p:cNvPr id="853" name="Google Shape;853;p18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19"/>
          <p:cNvSpPr/>
          <p:nvPr/>
        </p:nvSpPr>
        <p:spPr>
          <a:xfrm>
            <a:off x="-9925" y="4797851"/>
            <a:ext cx="8839209" cy="689100"/>
          </a:xfrm>
          <a:custGeom>
            <a:avLst/>
            <a:gdLst/>
            <a:ahLst/>
            <a:cxnLst/>
            <a:rect l="l" t="t" r="r" b="b"/>
            <a:pathLst>
              <a:path w="117095" h="27564" extrusionOk="0">
                <a:moveTo>
                  <a:pt x="29545" y="0"/>
                </a:moveTo>
                <a:cubicBezTo>
                  <a:pt x="19454" y="0"/>
                  <a:pt x="9638" y="925"/>
                  <a:pt x="0" y="3167"/>
                </a:cubicBezTo>
                <a:lnTo>
                  <a:pt x="0" y="27554"/>
                </a:lnTo>
                <a:cubicBezTo>
                  <a:pt x="950" y="27560"/>
                  <a:pt x="1899" y="27563"/>
                  <a:pt x="2849" y="27563"/>
                </a:cubicBezTo>
                <a:cubicBezTo>
                  <a:pt x="40557" y="27563"/>
                  <a:pt x="78618" y="22667"/>
                  <a:pt x="117094" y="12118"/>
                </a:cubicBezTo>
                <a:cubicBezTo>
                  <a:pt x="84795" y="6455"/>
                  <a:pt x="56210" y="0"/>
                  <a:pt x="295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6" name="Google Shape;856;p19"/>
          <p:cNvGrpSpPr/>
          <p:nvPr/>
        </p:nvGrpSpPr>
        <p:grpSpPr>
          <a:xfrm rot="-545094" flipH="1">
            <a:off x="3424870" y="4579033"/>
            <a:ext cx="4319977" cy="935910"/>
            <a:chOff x="4963752" y="4000536"/>
            <a:chExt cx="2501340" cy="541907"/>
          </a:xfrm>
        </p:grpSpPr>
        <p:sp>
          <p:nvSpPr>
            <p:cNvPr id="857" name="Google Shape;857;p19"/>
            <p:cNvSpPr/>
            <p:nvPr/>
          </p:nvSpPr>
          <p:spPr>
            <a:xfrm>
              <a:off x="5654130" y="4242777"/>
              <a:ext cx="302221" cy="80900"/>
            </a:xfrm>
            <a:custGeom>
              <a:avLst/>
              <a:gdLst/>
              <a:ahLst/>
              <a:cxnLst/>
              <a:rect l="l" t="t" r="r" b="b"/>
              <a:pathLst>
                <a:path w="6743" h="1805" extrusionOk="0">
                  <a:moveTo>
                    <a:pt x="3531" y="1"/>
                  </a:moveTo>
                  <a:cubicBezTo>
                    <a:pt x="3435" y="1"/>
                    <a:pt x="3356" y="63"/>
                    <a:pt x="3341" y="228"/>
                  </a:cubicBezTo>
                  <a:cubicBezTo>
                    <a:pt x="3310" y="178"/>
                    <a:pt x="3270" y="97"/>
                    <a:pt x="3210" y="77"/>
                  </a:cubicBezTo>
                  <a:cubicBezTo>
                    <a:pt x="3189" y="66"/>
                    <a:pt x="3168" y="60"/>
                    <a:pt x="3146" y="60"/>
                  </a:cubicBezTo>
                  <a:cubicBezTo>
                    <a:pt x="2960" y="60"/>
                    <a:pt x="2757" y="455"/>
                    <a:pt x="2739" y="689"/>
                  </a:cubicBezTo>
                  <a:cubicBezTo>
                    <a:pt x="2679" y="639"/>
                    <a:pt x="2608" y="649"/>
                    <a:pt x="2548" y="629"/>
                  </a:cubicBezTo>
                  <a:cubicBezTo>
                    <a:pt x="2548" y="689"/>
                    <a:pt x="2518" y="739"/>
                    <a:pt x="2528" y="799"/>
                  </a:cubicBezTo>
                  <a:cubicBezTo>
                    <a:pt x="2433" y="745"/>
                    <a:pt x="2320" y="618"/>
                    <a:pt x="2226" y="618"/>
                  </a:cubicBezTo>
                  <a:cubicBezTo>
                    <a:pt x="2181" y="618"/>
                    <a:pt x="2139" y="648"/>
                    <a:pt x="2107" y="729"/>
                  </a:cubicBezTo>
                  <a:cubicBezTo>
                    <a:pt x="2028" y="662"/>
                    <a:pt x="1946" y="607"/>
                    <a:pt x="1872" y="607"/>
                  </a:cubicBezTo>
                  <a:cubicBezTo>
                    <a:pt x="1814" y="607"/>
                    <a:pt x="1760" y="641"/>
                    <a:pt x="1716" y="729"/>
                  </a:cubicBezTo>
                  <a:cubicBezTo>
                    <a:pt x="1655" y="654"/>
                    <a:pt x="1520" y="470"/>
                    <a:pt x="1428" y="470"/>
                  </a:cubicBezTo>
                  <a:cubicBezTo>
                    <a:pt x="1398" y="470"/>
                    <a:pt x="1372" y="489"/>
                    <a:pt x="1354" y="539"/>
                  </a:cubicBezTo>
                  <a:cubicBezTo>
                    <a:pt x="1320" y="445"/>
                    <a:pt x="1273" y="407"/>
                    <a:pt x="1220" y="407"/>
                  </a:cubicBezTo>
                  <a:cubicBezTo>
                    <a:pt x="1166" y="407"/>
                    <a:pt x="1105" y="447"/>
                    <a:pt x="1044" y="509"/>
                  </a:cubicBezTo>
                  <a:cubicBezTo>
                    <a:pt x="953" y="408"/>
                    <a:pt x="893" y="278"/>
                    <a:pt x="763" y="258"/>
                  </a:cubicBezTo>
                  <a:cubicBezTo>
                    <a:pt x="760" y="257"/>
                    <a:pt x="757" y="257"/>
                    <a:pt x="754" y="257"/>
                  </a:cubicBezTo>
                  <a:cubicBezTo>
                    <a:pt x="678" y="257"/>
                    <a:pt x="620" y="381"/>
                    <a:pt x="562" y="448"/>
                  </a:cubicBezTo>
                  <a:cubicBezTo>
                    <a:pt x="527" y="421"/>
                    <a:pt x="494" y="409"/>
                    <a:pt x="463" y="409"/>
                  </a:cubicBezTo>
                  <a:cubicBezTo>
                    <a:pt x="335" y="409"/>
                    <a:pt x="245" y="612"/>
                    <a:pt x="221" y="749"/>
                  </a:cubicBezTo>
                  <a:cubicBezTo>
                    <a:pt x="0" y="890"/>
                    <a:pt x="161" y="1221"/>
                    <a:pt x="341" y="1361"/>
                  </a:cubicBezTo>
                  <a:cubicBezTo>
                    <a:pt x="552" y="1522"/>
                    <a:pt x="893" y="1522"/>
                    <a:pt x="1134" y="1532"/>
                  </a:cubicBezTo>
                  <a:cubicBezTo>
                    <a:pt x="1675" y="1572"/>
                    <a:pt x="2207" y="1702"/>
                    <a:pt x="2749" y="1772"/>
                  </a:cubicBezTo>
                  <a:cubicBezTo>
                    <a:pt x="2920" y="1795"/>
                    <a:pt x="3090" y="1805"/>
                    <a:pt x="3261" y="1805"/>
                  </a:cubicBezTo>
                  <a:cubicBezTo>
                    <a:pt x="3983" y="1805"/>
                    <a:pt x="4707" y="1636"/>
                    <a:pt x="5437" y="1612"/>
                  </a:cubicBezTo>
                  <a:cubicBezTo>
                    <a:pt x="5668" y="1602"/>
                    <a:pt x="6671" y="1652"/>
                    <a:pt x="6711" y="1211"/>
                  </a:cubicBezTo>
                  <a:cubicBezTo>
                    <a:pt x="6742" y="951"/>
                    <a:pt x="6421" y="684"/>
                    <a:pt x="6180" y="684"/>
                  </a:cubicBezTo>
                  <a:cubicBezTo>
                    <a:pt x="6114" y="684"/>
                    <a:pt x="6054" y="704"/>
                    <a:pt x="6009" y="749"/>
                  </a:cubicBezTo>
                  <a:cubicBezTo>
                    <a:pt x="5967" y="642"/>
                    <a:pt x="5872" y="602"/>
                    <a:pt x="5763" y="602"/>
                  </a:cubicBezTo>
                  <a:cubicBezTo>
                    <a:pt x="5586" y="602"/>
                    <a:pt x="5373" y="706"/>
                    <a:pt x="5286" y="799"/>
                  </a:cubicBezTo>
                  <a:cubicBezTo>
                    <a:pt x="5216" y="736"/>
                    <a:pt x="5127" y="693"/>
                    <a:pt x="5042" y="693"/>
                  </a:cubicBezTo>
                  <a:cubicBezTo>
                    <a:pt x="5005" y="693"/>
                    <a:pt x="4969" y="701"/>
                    <a:pt x="4935" y="719"/>
                  </a:cubicBezTo>
                  <a:cubicBezTo>
                    <a:pt x="4888" y="636"/>
                    <a:pt x="4792" y="557"/>
                    <a:pt x="4715" y="557"/>
                  </a:cubicBezTo>
                  <a:cubicBezTo>
                    <a:pt x="4661" y="557"/>
                    <a:pt x="4617" y="596"/>
                    <a:pt x="4604" y="699"/>
                  </a:cubicBezTo>
                  <a:cubicBezTo>
                    <a:pt x="4566" y="544"/>
                    <a:pt x="4454" y="485"/>
                    <a:pt x="4327" y="485"/>
                  </a:cubicBezTo>
                  <a:cubicBezTo>
                    <a:pt x="4290" y="485"/>
                    <a:pt x="4252" y="489"/>
                    <a:pt x="4213" y="498"/>
                  </a:cubicBezTo>
                  <a:cubicBezTo>
                    <a:pt x="4223" y="353"/>
                    <a:pt x="4046" y="227"/>
                    <a:pt x="3926" y="227"/>
                  </a:cubicBezTo>
                  <a:cubicBezTo>
                    <a:pt x="3921" y="227"/>
                    <a:pt x="3917" y="227"/>
                    <a:pt x="3912" y="228"/>
                  </a:cubicBezTo>
                  <a:lnTo>
                    <a:pt x="3932" y="298"/>
                  </a:lnTo>
                  <a:cubicBezTo>
                    <a:pt x="3871" y="151"/>
                    <a:pt x="3680" y="1"/>
                    <a:pt x="3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58" name="Google Shape;858;p19"/>
            <p:cNvGrpSpPr/>
            <p:nvPr/>
          </p:nvGrpSpPr>
          <p:grpSpPr>
            <a:xfrm rot="-278360">
              <a:off x="6533282" y="4037668"/>
              <a:ext cx="925757" cy="187175"/>
              <a:chOff x="1255200" y="4115196"/>
              <a:chExt cx="828298" cy="167470"/>
            </a:xfrm>
          </p:grpSpPr>
          <p:sp>
            <p:nvSpPr>
              <p:cNvPr id="859" name="Google Shape;859;p19"/>
              <p:cNvSpPr/>
              <p:nvPr/>
            </p:nvSpPr>
            <p:spPr>
              <a:xfrm>
                <a:off x="1806305" y="4141304"/>
                <a:ext cx="20360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2756" extrusionOk="0">
                    <a:moveTo>
                      <a:pt x="4069" y="1"/>
                    </a:moveTo>
                    <a:cubicBezTo>
                      <a:pt x="3971" y="1"/>
                      <a:pt x="3853" y="67"/>
                      <a:pt x="3762" y="224"/>
                    </a:cubicBezTo>
                    <a:cubicBezTo>
                      <a:pt x="3742" y="204"/>
                      <a:pt x="3732" y="174"/>
                      <a:pt x="3712" y="154"/>
                    </a:cubicBezTo>
                    <a:cubicBezTo>
                      <a:pt x="3632" y="224"/>
                      <a:pt x="3562" y="324"/>
                      <a:pt x="3511" y="425"/>
                    </a:cubicBezTo>
                    <a:cubicBezTo>
                      <a:pt x="3478" y="387"/>
                      <a:pt x="3447" y="371"/>
                      <a:pt x="3417" y="371"/>
                    </a:cubicBezTo>
                    <a:cubicBezTo>
                      <a:pt x="3240" y="371"/>
                      <a:pt x="3124" y="949"/>
                      <a:pt x="3090" y="1087"/>
                    </a:cubicBezTo>
                    <a:cubicBezTo>
                      <a:pt x="3054" y="997"/>
                      <a:pt x="2994" y="923"/>
                      <a:pt x="2910" y="923"/>
                    </a:cubicBezTo>
                    <a:cubicBezTo>
                      <a:pt x="2900" y="923"/>
                      <a:pt x="2890" y="924"/>
                      <a:pt x="2879" y="926"/>
                    </a:cubicBezTo>
                    <a:cubicBezTo>
                      <a:pt x="2739" y="966"/>
                      <a:pt x="2719" y="1137"/>
                      <a:pt x="2719" y="1368"/>
                    </a:cubicBezTo>
                    <a:cubicBezTo>
                      <a:pt x="2729" y="1608"/>
                      <a:pt x="2849" y="1699"/>
                      <a:pt x="2859" y="1939"/>
                    </a:cubicBezTo>
                    <a:cubicBezTo>
                      <a:pt x="2830" y="1916"/>
                      <a:pt x="2808" y="1906"/>
                      <a:pt x="2784" y="1906"/>
                    </a:cubicBezTo>
                    <a:cubicBezTo>
                      <a:pt x="2767" y="1906"/>
                      <a:pt x="2750" y="1911"/>
                      <a:pt x="2729" y="1919"/>
                    </a:cubicBezTo>
                    <a:cubicBezTo>
                      <a:pt x="2619" y="1959"/>
                      <a:pt x="2669" y="2030"/>
                      <a:pt x="2639" y="2090"/>
                    </a:cubicBezTo>
                    <a:cubicBezTo>
                      <a:pt x="2619" y="2058"/>
                      <a:pt x="2573" y="2045"/>
                      <a:pt x="2523" y="2045"/>
                    </a:cubicBezTo>
                    <a:cubicBezTo>
                      <a:pt x="2447" y="2045"/>
                      <a:pt x="2362" y="2074"/>
                      <a:pt x="2338" y="2110"/>
                    </a:cubicBezTo>
                    <a:cubicBezTo>
                      <a:pt x="2299" y="1983"/>
                      <a:pt x="2317" y="1829"/>
                      <a:pt x="2208" y="1829"/>
                    </a:cubicBezTo>
                    <a:cubicBezTo>
                      <a:pt x="2204" y="1829"/>
                      <a:pt x="2201" y="1829"/>
                      <a:pt x="2197" y="1829"/>
                    </a:cubicBezTo>
                    <a:cubicBezTo>
                      <a:pt x="2188" y="1829"/>
                      <a:pt x="2179" y="1830"/>
                      <a:pt x="2170" y="1830"/>
                    </a:cubicBezTo>
                    <a:cubicBezTo>
                      <a:pt x="2060" y="1830"/>
                      <a:pt x="1957" y="1804"/>
                      <a:pt x="1870" y="1804"/>
                    </a:cubicBezTo>
                    <a:cubicBezTo>
                      <a:pt x="1776" y="1804"/>
                      <a:pt x="1701" y="1834"/>
                      <a:pt x="1656" y="1959"/>
                    </a:cubicBezTo>
                    <a:cubicBezTo>
                      <a:pt x="1568" y="1928"/>
                      <a:pt x="1454" y="1882"/>
                      <a:pt x="1357" y="1882"/>
                    </a:cubicBezTo>
                    <a:cubicBezTo>
                      <a:pt x="1265" y="1882"/>
                      <a:pt x="1189" y="1923"/>
                      <a:pt x="1164" y="2060"/>
                    </a:cubicBezTo>
                    <a:cubicBezTo>
                      <a:pt x="1023" y="1978"/>
                      <a:pt x="942" y="1929"/>
                      <a:pt x="868" y="1929"/>
                    </a:cubicBezTo>
                    <a:cubicBezTo>
                      <a:pt x="779" y="1929"/>
                      <a:pt x="701" y="2000"/>
                      <a:pt x="542" y="2170"/>
                    </a:cubicBezTo>
                    <a:cubicBezTo>
                      <a:pt x="468" y="2111"/>
                      <a:pt x="401" y="2086"/>
                      <a:pt x="341" y="2086"/>
                    </a:cubicBezTo>
                    <a:cubicBezTo>
                      <a:pt x="167" y="2086"/>
                      <a:pt x="53" y="2299"/>
                      <a:pt x="1" y="2501"/>
                    </a:cubicBezTo>
                    <a:cubicBezTo>
                      <a:pt x="161" y="2601"/>
                      <a:pt x="282" y="2672"/>
                      <a:pt x="582" y="2712"/>
                    </a:cubicBezTo>
                    <a:cubicBezTo>
                      <a:pt x="738" y="2732"/>
                      <a:pt x="893" y="2739"/>
                      <a:pt x="1050" y="2739"/>
                    </a:cubicBezTo>
                    <a:cubicBezTo>
                      <a:pt x="1207" y="2739"/>
                      <a:pt x="1365" y="2732"/>
                      <a:pt x="1525" y="2722"/>
                    </a:cubicBezTo>
                    <a:cubicBezTo>
                      <a:pt x="1556" y="2721"/>
                      <a:pt x="1586" y="2721"/>
                      <a:pt x="1617" y="2721"/>
                    </a:cubicBezTo>
                    <a:cubicBezTo>
                      <a:pt x="1920" y="2721"/>
                      <a:pt x="2218" y="2756"/>
                      <a:pt x="2520" y="2756"/>
                    </a:cubicBezTo>
                    <a:cubicBezTo>
                      <a:pt x="2576" y="2756"/>
                      <a:pt x="2632" y="2755"/>
                      <a:pt x="2689" y="2752"/>
                    </a:cubicBezTo>
                    <a:cubicBezTo>
                      <a:pt x="3221" y="2732"/>
                      <a:pt x="3722" y="2531"/>
                      <a:pt x="4244" y="2501"/>
                    </a:cubicBezTo>
                    <a:cubicBezTo>
                      <a:pt x="4424" y="2491"/>
                      <a:pt x="5076" y="2491"/>
                      <a:pt x="4916" y="2150"/>
                    </a:cubicBezTo>
                    <a:cubicBezTo>
                      <a:pt x="4956" y="2140"/>
                      <a:pt x="4996" y="2090"/>
                      <a:pt x="5036" y="2080"/>
                    </a:cubicBezTo>
                    <a:cubicBezTo>
                      <a:pt x="4956" y="1969"/>
                      <a:pt x="4815" y="1849"/>
                      <a:pt x="4765" y="1759"/>
                    </a:cubicBezTo>
                    <a:cubicBezTo>
                      <a:pt x="4765" y="1759"/>
                      <a:pt x="4795" y="1659"/>
                      <a:pt x="4775" y="1628"/>
                    </a:cubicBezTo>
                    <a:cubicBezTo>
                      <a:pt x="4765" y="1598"/>
                      <a:pt x="4615" y="1508"/>
                      <a:pt x="4575" y="1478"/>
                    </a:cubicBezTo>
                    <a:lnTo>
                      <a:pt x="4575" y="1478"/>
                    </a:lnTo>
                    <a:cubicBezTo>
                      <a:pt x="4588" y="1480"/>
                      <a:pt x="4600" y="1480"/>
                      <a:pt x="4611" y="1480"/>
                    </a:cubicBezTo>
                    <a:cubicBezTo>
                      <a:pt x="4803" y="1480"/>
                      <a:pt x="4697" y="1244"/>
                      <a:pt x="4555" y="1187"/>
                    </a:cubicBezTo>
                    <a:cubicBezTo>
                      <a:pt x="4728" y="1007"/>
                      <a:pt x="4534" y="916"/>
                      <a:pt x="4363" y="916"/>
                    </a:cubicBezTo>
                    <a:cubicBezTo>
                      <a:pt x="4306" y="916"/>
                      <a:pt x="4251" y="926"/>
                      <a:pt x="4214" y="946"/>
                    </a:cubicBezTo>
                    <a:cubicBezTo>
                      <a:pt x="4314" y="816"/>
                      <a:pt x="4234" y="615"/>
                      <a:pt x="4123" y="525"/>
                    </a:cubicBezTo>
                    <a:cubicBezTo>
                      <a:pt x="4372" y="231"/>
                      <a:pt x="4254" y="1"/>
                      <a:pt x="4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1807508" y="4214252"/>
                <a:ext cx="79684" cy="22538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62" extrusionOk="0">
                    <a:moveTo>
                      <a:pt x="1987" y="0"/>
                    </a:moveTo>
                    <a:cubicBezTo>
                      <a:pt x="1956" y="7"/>
                      <a:pt x="1924" y="8"/>
                      <a:pt x="1893" y="8"/>
                    </a:cubicBezTo>
                    <a:cubicBezTo>
                      <a:pt x="1873" y="8"/>
                      <a:pt x="1853" y="7"/>
                      <a:pt x="1833" y="7"/>
                    </a:cubicBezTo>
                    <a:cubicBezTo>
                      <a:pt x="1744" y="7"/>
                      <a:pt x="1664" y="18"/>
                      <a:pt x="1626" y="140"/>
                    </a:cubicBezTo>
                    <a:cubicBezTo>
                      <a:pt x="1538" y="109"/>
                      <a:pt x="1424" y="63"/>
                      <a:pt x="1327" y="63"/>
                    </a:cubicBezTo>
                    <a:cubicBezTo>
                      <a:pt x="1235" y="63"/>
                      <a:pt x="1159" y="104"/>
                      <a:pt x="1134" y="241"/>
                    </a:cubicBezTo>
                    <a:cubicBezTo>
                      <a:pt x="993" y="159"/>
                      <a:pt x="912" y="110"/>
                      <a:pt x="838" y="110"/>
                    </a:cubicBezTo>
                    <a:cubicBezTo>
                      <a:pt x="749" y="110"/>
                      <a:pt x="671" y="181"/>
                      <a:pt x="512" y="351"/>
                    </a:cubicBezTo>
                    <a:cubicBezTo>
                      <a:pt x="436" y="290"/>
                      <a:pt x="368" y="265"/>
                      <a:pt x="306" y="265"/>
                    </a:cubicBezTo>
                    <a:cubicBezTo>
                      <a:pt x="166" y="265"/>
                      <a:pt x="64" y="401"/>
                      <a:pt x="1" y="562"/>
                    </a:cubicBezTo>
                    <a:cubicBezTo>
                      <a:pt x="50" y="477"/>
                      <a:pt x="120" y="421"/>
                      <a:pt x="203" y="421"/>
                    </a:cubicBezTo>
                    <a:cubicBezTo>
                      <a:pt x="237" y="421"/>
                      <a:pt x="274" y="431"/>
                      <a:pt x="312" y="451"/>
                    </a:cubicBezTo>
                    <a:cubicBezTo>
                      <a:pt x="352" y="472"/>
                      <a:pt x="368" y="480"/>
                      <a:pt x="379" y="480"/>
                    </a:cubicBezTo>
                    <a:cubicBezTo>
                      <a:pt x="394" y="480"/>
                      <a:pt x="398" y="461"/>
                      <a:pt x="452" y="431"/>
                    </a:cubicBezTo>
                    <a:cubicBezTo>
                      <a:pt x="477" y="416"/>
                      <a:pt x="507" y="406"/>
                      <a:pt x="534" y="406"/>
                    </a:cubicBezTo>
                    <a:cubicBezTo>
                      <a:pt x="560" y="406"/>
                      <a:pt x="583" y="416"/>
                      <a:pt x="593" y="441"/>
                    </a:cubicBezTo>
                    <a:cubicBezTo>
                      <a:pt x="625" y="344"/>
                      <a:pt x="707" y="293"/>
                      <a:pt x="788" y="293"/>
                    </a:cubicBezTo>
                    <a:cubicBezTo>
                      <a:pt x="833" y="293"/>
                      <a:pt x="878" y="309"/>
                      <a:pt x="914" y="341"/>
                    </a:cubicBezTo>
                    <a:cubicBezTo>
                      <a:pt x="931" y="303"/>
                      <a:pt x="953" y="290"/>
                      <a:pt x="978" y="290"/>
                    </a:cubicBezTo>
                    <a:cubicBezTo>
                      <a:pt x="1011" y="290"/>
                      <a:pt x="1049" y="314"/>
                      <a:pt x="1084" y="331"/>
                    </a:cubicBezTo>
                    <a:cubicBezTo>
                      <a:pt x="1106" y="348"/>
                      <a:pt x="1122" y="358"/>
                      <a:pt x="1137" y="358"/>
                    </a:cubicBezTo>
                    <a:cubicBezTo>
                      <a:pt x="1157" y="358"/>
                      <a:pt x="1176" y="341"/>
                      <a:pt x="1204" y="301"/>
                    </a:cubicBezTo>
                    <a:cubicBezTo>
                      <a:pt x="1245" y="241"/>
                      <a:pt x="1245" y="201"/>
                      <a:pt x="1315" y="181"/>
                    </a:cubicBezTo>
                    <a:cubicBezTo>
                      <a:pt x="1328" y="178"/>
                      <a:pt x="1341" y="176"/>
                      <a:pt x="1352" y="176"/>
                    </a:cubicBezTo>
                    <a:cubicBezTo>
                      <a:pt x="1417" y="176"/>
                      <a:pt x="1451" y="223"/>
                      <a:pt x="1485" y="291"/>
                    </a:cubicBezTo>
                    <a:cubicBezTo>
                      <a:pt x="1498" y="276"/>
                      <a:pt x="1511" y="270"/>
                      <a:pt x="1525" y="270"/>
                    </a:cubicBezTo>
                    <a:cubicBezTo>
                      <a:pt x="1562" y="270"/>
                      <a:pt x="1602" y="312"/>
                      <a:pt x="1638" y="312"/>
                    </a:cubicBezTo>
                    <a:cubicBezTo>
                      <a:pt x="1640" y="312"/>
                      <a:pt x="1643" y="312"/>
                      <a:pt x="1646" y="311"/>
                    </a:cubicBezTo>
                    <a:cubicBezTo>
                      <a:pt x="1706" y="301"/>
                      <a:pt x="1706" y="261"/>
                      <a:pt x="1716" y="211"/>
                    </a:cubicBezTo>
                    <a:cubicBezTo>
                      <a:pt x="1746" y="140"/>
                      <a:pt x="1776" y="40"/>
                      <a:pt x="1856" y="40"/>
                    </a:cubicBezTo>
                    <a:cubicBezTo>
                      <a:pt x="1861" y="39"/>
                      <a:pt x="1865" y="39"/>
                      <a:pt x="1869" y="39"/>
                    </a:cubicBezTo>
                    <a:cubicBezTo>
                      <a:pt x="1895" y="39"/>
                      <a:pt x="1907" y="62"/>
                      <a:pt x="1927" y="62"/>
                    </a:cubicBezTo>
                    <a:cubicBezTo>
                      <a:pt x="1930" y="62"/>
                      <a:pt x="1933" y="61"/>
                      <a:pt x="1937" y="60"/>
                    </a:cubicBezTo>
                    <a:cubicBezTo>
                      <a:pt x="1967" y="50"/>
                      <a:pt x="1977" y="20"/>
                      <a:pt x="19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1915306" y="4141344"/>
                <a:ext cx="63202" cy="59231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477" extrusionOk="0">
                    <a:moveTo>
                      <a:pt x="1352" y="0"/>
                    </a:moveTo>
                    <a:cubicBezTo>
                      <a:pt x="1253" y="0"/>
                      <a:pt x="1136" y="67"/>
                      <a:pt x="1044" y="223"/>
                    </a:cubicBezTo>
                    <a:cubicBezTo>
                      <a:pt x="1024" y="203"/>
                      <a:pt x="1014" y="173"/>
                      <a:pt x="994" y="153"/>
                    </a:cubicBezTo>
                    <a:cubicBezTo>
                      <a:pt x="914" y="223"/>
                      <a:pt x="844" y="323"/>
                      <a:pt x="793" y="424"/>
                    </a:cubicBezTo>
                    <a:cubicBezTo>
                      <a:pt x="760" y="386"/>
                      <a:pt x="729" y="370"/>
                      <a:pt x="699" y="370"/>
                    </a:cubicBezTo>
                    <a:cubicBezTo>
                      <a:pt x="522" y="370"/>
                      <a:pt x="406" y="948"/>
                      <a:pt x="372" y="1086"/>
                    </a:cubicBezTo>
                    <a:cubicBezTo>
                      <a:pt x="336" y="996"/>
                      <a:pt x="276" y="922"/>
                      <a:pt x="192" y="922"/>
                    </a:cubicBezTo>
                    <a:cubicBezTo>
                      <a:pt x="182" y="922"/>
                      <a:pt x="172" y="923"/>
                      <a:pt x="161" y="925"/>
                    </a:cubicBezTo>
                    <a:cubicBezTo>
                      <a:pt x="21" y="965"/>
                      <a:pt x="1" y="1136"/>
                      <a:pt x="1" y="1367"/>
                    </a:cubicBezTo>
                    <a:cubicBezTo>
                      <a:pt x="1" y="1407"/>
                      <a:pt x="11" y="1437"/>
                      <a:pt x="21" y="1477"/>
                    </a:cubicBezTo>
                    <a:cubicBezTo>
                      <a:pt x="21" y="1377"/>
                      <a:pt x="31" y="1276"/>
                      <a:pt x="81" y="1216"/>
                    </a:cubicBezTo>
                    <a:cubicBezTo>
                      <a:pt x="119" y="1161"/>
                      <a:pt x="148" y="1140"/>
                      <a:pt x="174" y="1140"/>
                    </a:cubicBezTo>
                    <a:cubicBezTo>
                      <a:pt x="235" y="1140"/>
                      <a:pt x="271" y="1264"/>
                      <a:pt x="342" y="1306"/>
                    </a:cubicBezTo>
                    <a:cubicBezTo>
                      <a:pt x="352" y="1276"/>
                      <a:pt x="352" y="1246"/>
                      <a:pt x="362" y="1216"/>
                    </a:cubicBezTo>
                    <a:lnTo>
                      <a:pt x="392" y="1226"/>
                    </a:lnTo>
                    <a:cubicBezTo>
                      <a:pt x="402" y="1196"/>
                      <a:pt x="402" y="1156"/>
                      <a:pt x="432" y="1126"/>
                    </a:cubicBezTo>
                    <a:cubicBezTo>
                      <a:pt x="434" y="1122"/>
                      <a:pt x="437" y="1120"/>
                      <a:pt x="441" y="1120"/>
                    </a:cubicBezTo>
                    <a:cubicBezTo>
                      <a:pt x="451" y="1120"/>
                      <a:pt x="464" y="1132"/>
                      <a:pt x="474" y="1132"/>
                    </a:cubicBezTo>
                    <a:cubicBezTo>
                      <a:pt x="477" y="1132"/>
                      <a:pt x="480" y="1130"/>
                      <a:pt x="482" y="1126"/>
                    </a:cubicBezTo>
                    <a:cubicBezTo>
                      <a:pt x="513" y="1096"/>
                      <a:pt x="492" y="955"/>
                      <a:pt x="492" y="925"/>
                    </a:cubicBezTo>
                    <a:cubicBezTo>
                      <a:pt x="482" y="795"/>
                      <a:pt x="482" y="725"/>
                      <a:pt x="553" y="604"/>
                    </a:cubicBezTo>
                    <a:cubicBezTo>
                      <a:pt x="596" y="534"/>
                      <a:pt x="643" y="498"/>
                      <a:pt x="692" y="498"/>
                    </a:cubicBezTo>
                    <a:cubicBezTo>
                      <a:pt x="734" y="498"/>
                      <a:pt x="778" y="524"/>
                      <a:pt x="823" y="574"/>
                    </a:cubicBezTo>
                    <a:cubicBezTo>
                      <a:pt x="841" y="530"/>
                      <a:pt x="891" y="397"/>
                      <a:pt x="944" y="397"/>
                    </a:cubicBezTo>
                    <a:cubicBezTo>
                      <a:pt x="951" y="397"/>
                      <a:pt x="957" y="399"/>
                      <a:pt x="964" y="404"/>
                    </a:cubicBezTo>
                    <a:cubicBezTo>
                      <a:pt x="1019" y="365"/>
                      <a:pt x="1055" y="265"/>
                      <a:pt x="1111" y="265"/>
                    </a:cubicBezTo>
                    <a:cubicBezTo>
                      <a:pt x="1127" y="265"/>
                      <a:pt x="1144" y="273"/>
                      <a:pt x="1165" y="293"/>
                    </a:cubicBezTo>
                    <a:cubicBezTo>
                      <a:pt x="1205" y="223"/>
                      <a:pt x="1315" y="83"/>
                      <a:pt x="1405" y="83"/>
                    </a:cubicBezTo>
                    <a:cubicBezTo>
                      <a:pt x="1475" y="93"/>
                      <a:pt x="1516" y="193"/>
                      <a:pt x="1536" y="283"/>
                    </a:cubicBezTo>
                    <a:cubicBezTo>
                      <a:pt x="1575" y="113"/>
                      <a:pt x="1480" y="0"/>
                      <a:pt x="13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1984004" y="4115196"/>
                <a:ext cx="99494" cy="134263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3348" extrusionOk="0">
                    <a:moveTo>
                      <a:pt x="1197" y="0"/>
                    </a:moveTo>
                    <a:cubicBezTo>
                      <a:pt x="1129" y="0"/>
                      <a:pt x="1083" y="158"/>
                      <a:pt x="1046" y="273"/>
                    </a:cubicBezTo>
                    <a:lnTo>
                      <a:pt x="1076" y="364"/>
                    </a:lnTo>
                    <a:cubicBezTo>
                      <a:pt x="896" y="474"/>
                      <a:pt x="886" y="534"/>
                      <a:pt x="956" y="695"/>
                    </a:cubicBezTo>
                    <a:cubicBezTo>
                      <a:pt x="976" y="745"/>
                      <a:pt x="866" y="725"/>
                      <a:pt x="826" y="785"/>
                    </a:cubicBezTo>
                    <a:cubicBezTo>
                      <a:pt x="776" y="845"/>
                      <a:pt x="776" y="996"/>
                      <a:pt x="786" y="1076"/>
                    </a:cubicBezTo>
                    <a:cubicBezTo>
                      <a:pt x="485" y="1126"/>
                      <a:pt x="505" y="1407"/>
                      <a:pt x="575" y="1587"/>
                    </a:cubicBezTo>
                    <a:cubicBezTo>
                      <a:pt x="344" y="1688"/>
                      <a:pt x="625" y="2209"/>
                      <a:pt x="625" y="2410"/>
                    </a:cubicBezTo>
                    <a:cubicBezTo>
                      <a:pt x="224" y="2430"/>
                      <a:pt x="364" y="2691"/>
                      <a:pt x="364" y="2891"/>
                    </a:cubicBezTo>
                    <a:cubicBezTo>
                      <a:pt x="347" y="2889"/>
                      <a:pt x="330" y="2888"/>
                      <a:pt x="314" y="2888"/>
                    </a:cubicBezTo>
                    <a:cubicBezTo>
                      <a:pt x="0" y="2888"/>
                      <a:pt x="79" y="3253"/>
                      <a:pt x="394" y="3262"/>
                    </a:cubicBezTo>
                    <a:cubicBezTo>
                      <a:pt x="394" y="3262"/>
                      <a:pt x="1065" y="3348"/>
                      <a:pt x="1599" y="3348"/>
                    </a:cubicBezTo>
                    <a:cubicBezTo>
                      <a:pt x="1904" y="3348"/>
                      <a:pt x="2164" y="3320"/>
                      <a:pt x="2230" y="3232"/>
                    </a:cubicBezTo>
                    <a:cubicBezTo>
                      <a:pt x="2250" y="3212"/>
                      <a:pt x="2481" y="3112"/>
                      <a:pt x="2300" y="2841"/>
                    </a:cubicBezTo>
                    <a:cubicBezTo>
                      <a:pt x="2260" y="2771"/>
                      <a:pt x="2120" y="2801"/>
                      <a:pt x="2080" y="2721"/>
                    </a:cubicBezTo>
                    <a:cubicBezTo>
                      <a:pt x="2039" y="2620"/>
                      <a:pt x="1989" y="2530"/>
                      <a:pt x="1929" y="2460"/>
                    </a:cubicBezTo>
                    <a:cubicBezTo>
                      <a:pt x="1889" y="2410"/>
                      <a:pt x="1749" y="2420"/>
                      <a:pt x="1749" y="2360"/>
                    </a:cubicBezTo>
                    <a:cubicBezTo>
                      <a:pt x="1738" y="2320"/>
                      <a:pt x="1799" y="2229"/>
                      <a:pt x="1799" y="2189"/>
                    </a:cubicBezTo>
                    <a:cubicBezTo>
                      <a:pt x="1819" y="1908"/>
                      <a:pt x="1688" y="1958"/>
                      <a:pt x="1648" y="1868"/>
                    </a:cubicBezTo>
                    <a:cubicBezTo>
                      <a:pt x="1588" y="1768"/>
                      <a:pt x="1708" y="1768"/>
                      <a:pt x="1618" y="1507"/>
                    </a:cubicBezTo>
                    <a:cubicBezTo>
                      <a:pt x="1608" y="1467"/>
                      <a:pt x="1608" y="1357"/>
                      <a:pt x="1618" y="1236"/>
                    </a:cubicBezTo>
                    <a:cubicBezTo>
                      <a:pt x="1658" y="1016"/>
                      <a:pt x="1518" y="1026"/>
                      <a:pt x="1528" y="945"/>
                    </a:cubicBezTo>
                    <a:cubicBezTo>
                      <a:pt x="1548" y="835"/>
                      <a:pt x="1588" y="775"/>
                      <a:pt x="1458" y="655"/>
                    </a:cubicBezTo>
                    <a:lnTo>
                      <a:pt x="1458" y="655"/>
                    </a:lnTo>
                    <a:cubicBezTo>
                      <a:pt x="1463" y="655"/>
                      <a:pt x="1468" y="655"/>
                      <a:pt x="1473" y="655"/>
                    </a:cubicBezTo>
                    <a:cubicBezTo>
                      <a:pt x="1576" y="655"/>
                      <a:pt x="1449" y="552"/>
                      <a:pt x="1488" y="514"/>
                    </a:cubicBezTo>
                    <a:cubicBezTo>
                      <a:pt x="1461" y="451"/>
                      <a:pt x="1458" y="381"/>
                      <a:pt x="1386" y="381"/>
                    </a:cubicBezTo>
                    <a:cubicBezTo>
                      <a:pt x="1378" y="381"/>
                      <a:pt x="1368" y="382"/>
                      <a:pt x="1357" y="384"/>
                    </a:cubicBezTo>
                    <a:cubicBezTo>
                      <a:pt x="1397" y="344"/>
                      <a:pt x="1317" y="123"/>
                      <a:pt x="1287" y="83"/>
                    </a:cubicBezTo>
                    <a:cubicBezTo>
                      <a:pt x="1254" y="24"/>
                      <a:pt x="1224" y="0"/>
                      <a:pt x="11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2003815" y="4141023"/>
                <a:ext cx="20974" cy="37857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44" extrusionOk="0">
                    <a:moveTo>
                      <a:pt x="442" y="0"/>
                    </a:moveTo>
                    <a:lnTo>
                      <a:pt x="442" y="0"/>
                    </a:lnTo>
                    <a:cubicBezTo>
                      <a:pt x="452" y="21"/>
                      <a:pt x="452" y="41"/>
                      <a:pt x="462" y="51"/>
                    </a:cubicBezTo>
                    <a:cubicBezTo>
                      <a:pt x="482" y="101"/>
                      <a:pt x="372" y="81"/>
                      <a:pt x="332" y="141"/>
                    </a:cubicBezTo>
                    <a:cubicBezTo>
                      <a:pt x="282" y="201"/>
                      <a:pt x="282" y="352"/>
                      <a:pt x="292" y="432"/>
                    </a:cubicBezTo>
                    <a:cubicBezTo>
                      <a:pt x="1" y="482"/>
                      <a:pt x="11" y="763"/>
                      <a:pt x="81" y="943"/>
                    </a:cubicBezTo>
                    <a:cubicBezTo>
                      <a:pt x="71" y="853"/>
                      <a:pt x="41" y="713"/>
                      <a:pt x="151" y="673"/>
                    </a:cubicBezTo>
                    <a:lnTo>
                      <a:pt x="171" y="683"/>
                    </a:lnTo>
                    <a:cubicBezTo>
                      <a:pt x="171" y="662"/>
                      <a:pt x="151" y="612"/>
                      <a:pt x="181" y="592"/>
                    </a:cubicBezTo>
                    <a:cubicBezTo>
                      <a:pt x="191" y="586"/>
                      <a:pt x="205" y="583"/>
                      <a:pt x="220" y="583"/>
                    </a:cubicBezTo>
                    <a:cubicBezTo>
                      <a:pt x="249" y="583"/>
                      <a:pt x="285" y="592"/>
                      <a:pt x="312" y="592"/>
                    </a:cubicBezTo>
                    <a:cubicBezTo>
                      <a:pt x="312" y="576"/>
                      <a:pt x="333" y="468"/>
                      <a:pt x="369" y="468"/>
                    </a:cubicBezTo>
                    <a:cubicBezTo>
                      <a:pt x="376" y="468"/>
                      <a:pt x="384" y="472"/>
                      <a:pt x="392" y="482"/>
                    </a:cubicBezTo>
                    <a:cubicBezTo>
                      <a:pt x="392" y="455"/>
                      <a:pt x="400" y="306"/>
                      <a:pt x="460" y="306"/>
                    </a:cubicBezTo>
                    <a:cubicBezTo>
                      <a:pt x="467" y="306"/>
                      <a:pt x="474" y="307"/>
                      <a:pt x="482" y="311"/>
                    </a:cubicBezTo>
                    <a:cubicBezTo>
                      <a:pt x="482" y="281"/>
                      <a:pt x="472" y="241"/>
                      <a:pt x="482" y="221"/>
                    </a:cubicBezTo>
                    <a:cubicBezTo>
                      <a:pt x="482" y="201"/>
                      <a:pt x="512" y="191"/>
                      <a:pt x="512" y="181"/>
                    </a:cubicBezTo>
                    <a:cubicBezTo>
                      <a:pt x="522" y="151"/>
                      <a:pt x="512" y="81"/>
                      <a:pt x="502" y="61"/>
                    </a:cubicBezTo>
                    <a:cubicBezTo>
                      <a:pt x="492" y="41"/>
                      <a:pt x="472" y="21"/>
                      <a:pt x="4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2006622" y="4178841"/>
                <a:ext cx="842" cy="842"/>
              </a:xfrm>
              <a:custGeom>
                <a:avLst/>
                <a:gdLst/>
                <a:ahLst/>
                <a:cxnLst/>
                <a:rect l="l" t="t" r="r" b="b"/>
                <a:pathLst>
                  <a:path w="21" h="21" extrusionOk="0">
                    <a:moveTo>
                      <a:pt x="11" y="0"/>
                    </a:moveTo>
                    <a:lnTo>
                      <a:pt x="1" y="10"/>
                    </a:lnTo>
                    <a:lnTo>
                      <a:pt x="21" y="20"/>
                    </a:lnTo>
                    <a:lnTo>
                      <a:pt x="21" y="2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2024348" y="4115276"/>
                <a:ext cx="7660" cy="1652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412" extrusionOk="0">
                    <a:moveTo>
                      <a:pt x="191" y="1"/>
                    </a:moveTo>
                    <a:cubicBezTo>
                      <a:pt x="121" y="1"/>
                      <a:pt x="81" y="151"/>
                      <a:pt x="40" y="271"/>
                    </a:cubicBezTo>
                    <a:lnTo>
                      <a:pt x="70" y="362"/>
                    </a:lnTo>
                    <a:cubicBezTo>
                      <a:pt x="40" y="382"/>
                      <a:pt x="20" y="392"/>
                      <a:pt x="0" y="412"/>
                    </a:cubicBezTo>
                    <a:lnTo>
                      <a:pt x="10" y="412"/>
                    </a:lnTo>
                    <a:cubicBezTo>
                      <a:pt x="40" y="412"/>
                      <a:pt x="91" y="412"/>
                      <a:pt x="121" y="392"/>
                    </a:cubicBezTo>
                    <a:cubicBezTo>
                      <a:pt x="111" y="372"/>
                      <a:pt x="91" y="362"/>
                      <a:pt x="81" y="342"/>
                    </a:cubicBezTo>
                    <a:cubicBezTo>
                      <a:pt x="70" y="281"/>
                      <a:pt x="141" y="281"/>
                      <a:pt x="191" y="241"/>
                    </a:cubicBezTo>
                    <a:cubicBezTo>
                      <a:pt x="171" y="201"/>
                      <a:pt x="161" y="171"/>
                      <a:pt x="191" y="141"/>
                    </a:cubicBezTo>
                    <a:cubicBezTo>
                      <a:pt x="181" y="121"/>
                      <a:pt x="151" y="101"/>
                      <a:pt x="151" y="81"/>
                    </a:cubicBezTo>
                    <a:cubicBezTo>
                      <a:pt x="141" y="51"/>
                      <a:pt x="161" y="21"/>
                      <a:pt x="1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1471238" y="4158708"/>
                <a:ext cx="44233" cy="75433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881" extrusionOk="0">
                    <a:moveTo>
                      <a:pt x="261" y="1"/>
                    </a:moveTo>
                    <a:cubicBezTo>
                      <a:pt x="201" y="61"/>
                      <a:pt x="281" y="111"/>
                      <a:pt x="211" y="171"/>
                    </a:cubicBezTo>
                    <a:lnTo>
                      <a:pt x="171" y="252"/>
                    </a:lnTo>
                    <a:cubicBezTo>
                      <a:pt x="101" y="312"/>
                      <a:pt x="161" y="382"/>
                      <a:pt x="161" y="462"/>
                    </a:cubicBezTo>
                    <a:cubicBezTo>
                      <a:pt x="161" y="552"/>
                      <a:pt x="60" y="643"/>
                      <a:pt x="40" y="723"/>
                    </a:cubicBezTo>
                    <a:cubicBezTo>
                      <a:pt x="20" y="823"/>
                      <a:pt x="40" y="853"/>
                      <a:pt x="70" y="944"/>
                    </a:cubicBezTo>
                    <a:cubicBezTo>
                      <a:pt x="111" y="1054"/>
                      <a:pt x="81" y="1134"/>
                      <a:pt x="40" y="1235"/>
                    </a:cubicBezTo>
                    <a:cubicBezTo>
                      <a:pt x="0" y="1305"/>
                      <a:pt x="20" y="1345"/>
                      <a:pt x="40" y="1425"/>
                    </a:cubicBezTo>
                    <a:cubicBezTo>
                      <a:pt x="60" y="1525"/>
                      <a:pt x="81" y="1576"/>
                      <a:pt x="161" y="1666"/>
                    </a:cubicBezTo>
                    <a:cubicBezTo>
                      <a:pt x="271" y="1716"/>
                      <a:pt x="331" y="1746"/>
                      <a:pt x="422" y="1786"/>
                    </a:cubicBezTo>
                    <a:cubicBezTo>
                      <a:pt x="542" y="1836"/>
                      <a:pt x="702" y="1856"/>
                      <a:pt x="843" y="1877"/>
                    </a:cubicBezTo>
                    <a:cubicBezTo>
                      <a:pt x="867" y="1879"/>
                      <a:pt x="889" y="1881"/>
                      <a:pt x="910" y="1881"/>
                    </a:cubicBezTo>
                    <a:cubicBezTo>
                      <a:pt x="1037" y="1881"/>
                      <a:pt x="1102" y="1827"/>
                      <a:pt x="1094" y="1706"/>
                    </a:cubicBezTo>
                    <a:cubicBezTo>
                      <a:pt x="1084" y="1556"/>
                      <a:pt x="933" y="1415"/>
                      <a:pt x="853" y="1295"/>
                    </a:cubicBezTo>
                    <a:cubicBezTo>
                      <a:pt x="783" y="1194"/>
                      <a:pt x="793" y="1144"/>
                      <a:pt x="763" y="1044"/>
                    </a:cubicBezTo>
                    <a:cubicBezTo>
                      <a:pt x="732" y="944"/>
                      <a:pt x="632" y="934"/>
                      <a:pt x="582" y="843"/>
                    </a:cubicBezTo>
                    <a:cubicBezTo>
                      <a:pt x="542" y="763"/>
                      <a:pt x="542" y="713"/>
                      <a:pt x="472" y="643"/>
                    </a:cubicBezTo>
                    <a:cubicBezTo>
                      <a:pt x="422" y="593"/>
                      <a:pt x="482" y="573"/>
                      <a:pt x="472" y="522"/>
                    </a:cubicBezTo>
                    <a:cubicBezTo>
                      <a:pt x="452" y="482"/>
                      <a:pt x="472" y="452"/>
                      <a:pt x="442" y="422"/>
                    </a:cubicBezTo>
                    <a:cubicBezTo>
                      <a:pt x="432" y="402"/>
                      <a:pt x="391" y="392"/>
                      <a:pt x="371" y="372"/>
                    </a:cubicBezTo>
                    <a:cubicBezTo>
                      <a:pt x="351" y="342"/>
                      <a:pt x="351" y="322"/>
                      <a:pt x="341" y="282"/>
                    </a:cubicBezTo>
                    <a:cubicBezTo>
                      <a:pt x="331" y="242"/>
                      <a:pt x="331" y="171"/>
                      <a:pt x="321" y="121"/>
                    </a:cubicBezTo>
                    <a:cubicBezTo>
                      <a:pt x="311" y="71"/>
                      <a:pt x="271" y="4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1399613" y="4139018"/>
                <a:ext cx="60394" cy="97569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2433" extrusionOk="0">
                    <a:moveTo>
                      <a:pt x="573" y="0"/>
                    </a:moveTo>
                    <a:cubicBezTo>
                      <a:pt x="512" y="61"/>
                      <a:pt x="502" y="121"/>
                      <a:pt x="472" y="191"/>
                    </a:cubicBezTo>
                    <a:cubicBezTo>
                      <a:pt x="442" y="251"/>
                      <a:pt x="392" y="331"/>
                      <a:pt x="382" y="412"/>
                    </a:cubicBezTo>
                    <a:cubicBezTo>
                      <a:pt x="372" y="502"/>
                      <a:pt x="382" y="552"/>
                      <a:pt x="352" y="642"/>
                    </a:cubicBezTo>
                    <a:cubicBezTo>
                      <a:pt x="332" y="723"/>
                      <a:pt x="282" y="803"/>
                      <a:pt x="252" y="873"/>
                    </a:cubicBezTo>
                    <a:cubicBezTo>
                      <a:pt x="222" y="973"/>
                      <a:pt x="302" y="1084"/>
                      <a:pt x="252" y="1184"/>
                    </a:cubicBezTo>
                    <a:cubicBezTo>
                      <a:pt x="242" y="1204"/>
                      <a:pt x="191" y="1224"/>
                      <a:pt x="181" y="1254"/>
                    </a:cubicBezTo>
                    <a:cubicBezTo>
                      <a:pt x="161" y="1314"/>
                      <a:pt x="211" y="1364"/>
                      <a:pt x="222" y="1415"/>
                    </a:cubicBezTo>
                    <a:cubicBezTo>
                      <a:pt x="232" y="1495"/>
                      <a:pt x="322" y="1786"/>
                      <a:pt x="211" y="1786"/>
                    </a:cubicBezTo>
                    <a:cubicBezTo>
                      <a:pt x="191" y="1856"/>
                      <a:pt x="211" y="1946"/>
                      <a:pt x="171" y="2016"/>
                    </a:cubicBezTo>
                    <a:cubicBezTo>
                      <a:pt x="156" y="2011"/>
                      <a:pt x="139" y="2011"/>
                      <a:pt x="121" y="2011"/>
                    </a:cubicBezTo>
                    <a:cubicBezTo>
                      <a:pt x="104" y="2011"/>
                      <a:pt x="86" y="2011"/>
                      <a:pt x="71" y="2006"/>
                    </a:cubicBezTo>
                    <a:lnTo>
                      <a:pt x="71" y="2006"/>
                    </a:lnTo>
                    <a:cubicBezTo>
                      <a:pt x="1" y="2077"/>
                      <a:pt x="91" y="2217"/>
                      <a:pt x="151" y="2277"/>
                    </a:cubicBezTo>
                    <a:cubicBezTo>
                      <a:pt x="201" y="2297"/>
                      <a:pt x="292" y="2357"/>
                      <a:pt x="382" y="2368"/>
                    </a:cubicBezTo>
                    <a:cubicBezTo>
                      <a:pt x="492" y="2388"/>
                      <a:pt x="623" y="2388"/>
                      <a:pt x="733" y="2398"/>
                    </a:cubicBezTo>
                    <a:cubicBezTo>
                      <a:pt x="833" y="2407"/>
                      <a:pt x="989" y="2432"/>
                      <a:pt x="1133" y="2432"/>
                    </a:cubicBezTo>
                    <a:cubicBezTo>
                      <a:pt x="1307" y="2432"/>
                      <a:pt x="1463" y="2395"/>
                      <a:pt x="1485" y="2247"/>
                    </a:cubicBezTo>
                    <a:cubicBezTo>
                      <a:pt x="1505" y="2127"/>
                      <a:pt x="1465" y="1956"/>
                      <a:pt x="1395" y="1846"/>
                    </a:cubicBezTo>
                    <a:cubicBezTo>
                      <a:pt x="1345" y="1776"/>
                      <a:pt x="1174" y="1615"/>
                      <a:pt x="1154" y="1535"/>
                    </a:cubicBezTo>
                    <a:cubicBezTo>
                      <a:pt x="1134" y="1475"/>
                      <a:pt x="1204" y="1425"/>
                      <a:pt x="1184" y="1364"/>
                    </a:cubicBezTo>
                    <a:lnTo>
                      <a:pt x="1134" y="1314"/>
                    </a:lnTo>
                    <a:cubicBezTo>
                      <a:pt x="1084" y="1254"/>
                      <a:pt x="994" y="1204"/>
                      <a:pt x="964" y="1134"/>
                    </a:cubicBezTo>
                    <a:cubicBezTo>
                      <a:pt x="914" y="1033"/>
                      <a:pt x="1004" y="1064"/>
                      <a:pt x="1024" y="963"/>
                    </a:cubicBezTo>
                    <a:cubicBezTo>
                      <a:pt x="1034" y="933"/>
                      <a:pt x="984" y="873"/>
                      <a:pt x="984" y="833"/>
                    </a:cubicBezTo>
                    <a:cubicBezTo>
                      <a:pt x="974" y="813"/>
                      <a:pt x="1004" y="793"/>
                      <a:pt x="984" y="753"/>
                    </a:cubicBezTo>
                    <a:cubicBezTo>
                      <a:pt x="964" y="682"/>
                      <a:pt x="914" y="662"/>
                      <a:pt x="904" y="592"/>
                    </a:cubicBezTo>
                    <a:cubicBezTo>
                      <a:pt x="904" y="512"/>
                      <a:pt x="954" y="512"/>
                      <a:pt x="853" y="452"/>
                    </a:cubicBezTo>
                    <a:cubicBezTo>
                      <a:pt x="813" y="422"/>
                      <a:pt x="763" y="432"/>
                      <a:pt x="733" y="392"/>
                    </a:cubicBezTo>
                    <a:cubicBezTo>
                      <a:pt x="693" y="341"/>
                      <a:pt x="753" y="261"/>
                      <a:pt x="643" y="231"/>
                    </a:cubicBezTo>
                    <a:cubicBezTo>
                      <a:pt x="663" y="131"/>
                      <a:pt x="703" y="71"/>
                      <a:pt x="5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1618459" y="4185498"/>
                <a:ext cx="222489" cy="84656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2111" extrusionOk="0">
                    <a:moveTo>
                      <a:pt x="2379" y="1"/>
                    </a:moveTo>
                    <a:cubicBezTo>
                      <a:pt x="2247" y="1"/>
                      <a:pt x="2147" y="156"/>
                      <a:pt x="2147" y="316"/>
                    </a:cubicBezTo>
                    <a:cubicBezTo>
                      <a:pt x="2047" y="225"/>
                      <a:pt x="1951" y="171"/>
                      <a:pt x="1870" y="171"/>
                    </a:cubicBezTo>
                    <a:cubicBezTo>
                      <a:pt x="1771" y="171"/>
                      <a:pt x="1694" y="250"/>
                      <a:pt x="1655" y="436"/>
                    </a:cubicBezTo>
                    <a:cubicBezTo>
                      <a:pt x="1655" y="429"/>
                      <a:pt x="1641" y="424"/>
                      <a:pt x="1618" y="424"/>
                    </a:cubicBezTo>
                    <a:cubicBezTo>
                      <a:pt x="1521" y="424"/>
                      <a:pt x="1266" y="505"/>
                      <a:pt x="1314" y="757"/>
                    </a:cubicBezTo>
                    <a:cubicBezTo>
                      <a:pt x="1268" y="746"/>
                      <a:pt x="1229" y="741"/>
                      <a:pt x="1194" y="741"/>
                    </a:cubicBezTo>
                    <a:cubicBezTo>
                      <a:pt x="1101" y="741"/>
                      <a:pt x="1038" y="776"/>
                      <a:pt x="943" y="827"/>
                    </a:cubicBezTo>
                    <a:cubicBezTo>
                      <a:pt x="930" y="831"/>
                      <a:pt x="919" y="832"/>
                      <a:pt x="909" y="832"/>
                    </a:cubicBezTo>
                    <a:cubicBezTo>
                      <a:pt x="884" y="832"/>
                      <a:pt x="865" y="824"/>
                      <a:pt x="844" y="824"/>
                    </a:cubicBezTo>
                    <a:cubicBezTo>
                      <a:pt x="827" y="824"/>
                      <a:pt x="808" y="829"/>
                      <a:pt x="783" y="847"/>
                    </a:cubicBezTo>
                    <a:cubicBezTo>
                      <a:pt x="733" y="878"/>
                      <a:pt x="743" y="1008"/>
                      <a:pt x="662" y="1058"/>
                    </a:cubicBezTo>
                    <a:cubicBezTo>
                      <a:pt x="636" y="1025"/>
                      <a:pt x="607" y="1013"/>
                      <a:pt x="580" y="1013"/>
                    </a:cubicBezTo>
                    <a:cubicBezTo>
                      <a:pt x="515" y="1013"/>
                      <a:pt x="456" y="1083"/>
                      <a:pt x="442" y="1118"/>
                    </a:cubicBezTo>
                    <a:cubicBezTo>
                      <a:pt x="383" y="1087"/>
                      <a:pt x="321" y="1071"/>
                      <a:pt x="262" y="1071"/>
                    </a:cubicBezTo>
                    <a:cubicBezTo>
                      <a:pt x="171" y="1071"/>
                      <a:pt x="89" y="1109"/>
                      <a:pt x="41" y="1188"/>
                    </a:cubicBezTo>
                    <a:cubicBezTo>
                      <a:pt x="0" y="1269"/>
                      <a:pt x="31" y="1289"/>
                      <a:pt x="71" y="1379"/>
                    </a:cubicBezTo>
                    <a:cubicBezTo>
                      <a:pt x="191" y="1600"/>
                      <a:pt x="462" y="1800"/>
                      <a:pt x="652" y="1891"/>
                    </a:cubicBezTo>
                    <a:cubicBezTo>
                      <a:pt x="942" y="2018"/>
                      <a:pt x="1413" y="2110"/>
                      <a:pt x="1776" y="2110"/>
                    </a:cubicBezTo>
                    <a:cubicBezTo>
                      <a:pt x="1840" y="2110"/>
                      <a:pt x="1901" y="2107"/>
                      <a:pt x="1956" y="2101"/>
                    </a:cubicBezTo>
                    <a:cubicBezTo>
                      <a:pt x="2348" y="2051"/>
                      <a:pt x="2719" y="1901"/>
                      <a:pt x="3120" y="1861"/>
                    </a:cubicBezTo>
                    <a:cubicBezTo>
                      <a:pt x="3410" y="1823"/>
                      <a:pt x="3689" y="1803"/>
                      <a:pt x="3974" y="1803"/>
                    </a:cubicBezTo>
                    <a:cubicBezTo>
                      <a:pt x="4073" y="1803"/>
                      <a:pt x="4172" y="1805"/>
                      <a:pt x="4273" y="1810"/>
                    </a:cubicBezTo>
                    <a:cubicBezTo>
                      <a:pt x="4306" y="1811"/>
                      <a:pt x="4342" y="1812"/>
                      <a:pt x="4383" y="1812"/>
                    </a:cubicBezTo>
                    <a:cubicBezTo>
                      <a:pt x="4748" y="1812"/>
                      <a:pt x="5407" y="1755"/>
                      <a:pt x="5497" y="1349"/>
                    </a:cubicBezTo>
                    <a:cubicBezTo>
                      <a:pt x="5547" y="1158"/>
                      <a:pt x="5447" y="1219"/>
                      <a:pt x="5347" y="1098"/>
                    </a:cubicBezTo>
                    <a:cubicBezTo>
                      <a:pt x="5246" y="988"/>
                      <a:pt x="5256" y="737"/>
                      <a:pt x="5116" y="697"/>
                    </a:cubicBezTo>
                    <a:cubicBezTo>
                      <a:pt x="5107" y="694"/>
                      <a:pt x="5097" y="692"/>
                      <a:pt x="5087" y="692"/>
                    </a:cubicBezTo>
                    <a:cubicBezTo>
                      <a:pt x="5034" y="692"/>
                      <a:pt x="4976" y="733"/>
                      <a:pt x="4925" y="767"/>
                    </a:cubicBezTo>
                    <a:cubicBezTo>
                      <a:pt x="4915" y="737"/>
                      <a:pt x="4905" y="687"/>
                      <a:pt x="4915" y="657"/>
                    </a:cubicBezTo>
                    <a:lnTo>
                      <a:pt x="4845" y="657"/>
                    </a:lnTo>
                    <a:cubicBezTo>
                      <a:pt x="4875" y="557"/>
                      <a:pt x="4855" y="547"/>
                      <a:pt x="4805" y="476"/>
                    </a:cubicBezTo>
                    <a:lnTo>
                      <a:pt x="4765" y="516"/>
                    </a:lnTo>
                    <a:cubicBezTo>
                      <a:pt x="4727" y="462"/>
                      <a:pt x="4690" y="440"/>
                      <a:pt x="4657" y="440"/>
                    </a:cubicBezTo>
                    <a:cubicBezTo>
                      <a:pt x="4567" y="440"/>
                      <a:pt x="4501" y="597"/>
                      <a:pt x="4494" y="707"/>
                    </a:cubicBezTo>
                    <a:cubicBezTo>
                      <a:pt x="4414" y="677"/>
                      <a:pt x="4354" y="607"/>
                      <a:pt x="4304" y="536"/>
                    </a:cubicBezTo>
                    <a:lnTo>
                      <a:pt x="4304" y="536"/>
                    </a:lnTo>
                    <a:cubicBezTo>
                      <a:pt x="4307" y="548"/>
                      <a:pt x="4311" y="558"/>
                      <a:pt x="4315" y="567"/>
                    </a:cubicBezTo>
                    <a:lnTo>
                      <a:pt x="4315" y="567"/>
                    </a:lnTo>
                    <a:cubicBezTo>
                      <a:pt x="4283" y="505"/>
                      <a:pt x="4232" y="481"/>
                      <a:pt x="4174" y="481"/>
                    </a:cubicBezTo>
                    <a:cubicBezTo>
                      <a:pt x="4086" y="481"/>
                      <a:pt x="3984" y="536"/>
                      <a:pt x="3912" y="597"/>
                    </a:cubicBezTo>
                    <a:cubicBezTo>
                      <a:pt x="3909" y="504"/>
                      <a:pt x="3863" y="471"/>
                      <a:pt x="3803" y="471"/>
                    </a:cubicBezTo>
                    <a:cubicBezTo>
                      <a:pt x="3700" y="471"/>
                      <a:pt x="3556" y="571"/>
                      <a:pt x="3511" y="647"/>
                    </a:cubicBezTo>
                    <a:cubicBezTo>
                      <a:pt x="3495" y="549"/>
                      <a:pt x="3419" y="498"/>
                      <a:pt x="3338" y="498"/>
                    </a:cubicBezTo>
                    <a:cubicBezTo>
                      <a:pt x="3319" y="498"/>
                      <a:pt x="3299" y="501"/>
                      <a:pt x="3280" y="506"/>
                    </a:cubicBezTo>
                    <a:cubicBezTo>
                      <a:pt x="3369" y="360"/>
                      <a:pt x="3221" y="299"/>
                      <a:pt x="3062" y="299"/>
                    </a:cubicBezTo>
                    <a:cubicBezTo>
                      <a:pt x="2970" y="299"/>
                      <a:pt x="2874" y="319"/>
                      <a:pt x="2819" y="356"/>
                    </a:cubicBezTo>
                    <a:cubicBezTo>
                      <a:pt x="2827" y="248"/>
                      <a:pt x="2713" y="45"/>
                      <a:pt x="2605" y="45"/>
                    </a:cubicBezTo>
                    <a:cubicBezTo>
                      <a:pt x="2582" y="45"/>
                      <a:pt x="2559" y="54"/>
                      <a:pt x="2538" y="75"/>
                    </a:cubicBezTo>
                    <a:cubicBezTo>
                      <a:pt x="2483" y="23"/>
                      <a:pt x="2429" y="1"/>
                      <a:pt x="23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1439436" y="4198531"/>
                <a:ext cx="71262" cy="43632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088" extrusionOk="0">
                    <a:moveTo>
                      <a:pt x="853" y="1"/>
                    </a:moveTo>
                    <a:cubicBezTo>
                      <a:pt x="753" y="1"/>
                      <a:pt x="633" y="171"/>
                      <a:pt x="583" y="232"/>
                    </a:cubicBezTo>
                    <a:cubicBezTo>
                      <a:pt x="522" y="302"/>
                      <a:pt x="472" y="382"/>
                      <a:pt x="402" y="422"/>
                    </a:cubicBezTo>
                    <a:cubicBezTo>
                      <a:pt x="392" y="402"/>
                      <a:pt x="372" y="382"/>
                      <a:pt x="372" y="362"/>
                    </a:cubicBezTo>
                    <a:cubicBezTo>
                      <a:pt x="302" y="402"/>
                      <a:pt x="222" y="452"/>
                      <a:pt x="181" y="512"/>
                    </a:cubicBezTo>
                    <a:cubicBezTo>
                      <a:pt x="171" y="502"/>
                      <a:pt x="161" y="492"/>
                      <a:pt x="151" y="472"/>
                    </a:cubicBezTo>
                    <a:cubicBezTo>
                      <a:pt x="81" y="532"/>
                      <a:pt x="1" y="603"/>
                      <a:pt x="1" y="713"/>
                    </a:cubicBezTo>
                    <a:cubicBezTo>
                      <a:pt x="11" y="753"/>
                      <a:pt x="51" y="884"/>
                      <a:pt x="81" y="984"/>
                    </a:cubicBezTo>
                    <a:cubicBezTo>
                      <a:pt x="129" y="991"/>
                      <a:pt x="176" y="993"/>
                      <a:pt x="223" y="993"/>
                    </a:cubicBezTo>
                    <a:cubicBezTo>
                      <a:pt x="273" y="993"/>
                      <a:pt x="324" y="991"/>
                      <a:pt x="375" y="991"/>
                    </a:cubicBezTo>
                    <a:cubicBezTo>
                      <a:pt x="404" y="991"/>
                      <a:pt x="433" y="992"/>
                      <a:pt x="462" y="994"/>
                    </a:cubicBezTo>
                    <a:cubicBezTo>
                      <a:pt x="621" y="1003"/>
                      <a:pt x="754" y="1065"/>
                      <a:pt x="918" y="1065"/>
                    </a:cubicBezTo>
                    <a:cubicBezTo>
                      <a:pt x="930" y="1065"/>
                      <a:pt x="942" y="1065"/>
                      <a:pt x="954" y="1064"/>
                    </a:cubicBezTo>
                    <a:cubicBezTo>
                      <a:pt x="1104" y="1064"/>
                      <a:pt x="1255" y="1064"/>
                      <a:pt x="1415" y="1074"/>
                    </a:cubicBezTo>
                    <a:cubicBezTo>
                      <a:pt x="1461" y="1074"/>
                      <a:pt x="1536" y="1087"/>
                      <a:pt x="1606" y="1087"/>
                    </a:cubicBezTo>
                    <a:cubicBezTo>
                      <a:pt x="1658" y="1087"/>
                      <a:pt x="1706" y="1080"/>
                      <a:pt x="1736" y="1054"/>
                    </a:cubicBezTo>
                    <a:cubicBezTo>
                      <a:pt x="1776" y="1024"/>
                      <a:pt x="1776" y="994"/>
                      <a:pt x="1776" y="954"/>
                    </a:cubicBezTo>
                    <a:cubicBezTo>
                      <a:pt x="1776" y="894"/>
                      <a:pt x="1756" y="823"/>
                      <a:pt x="1736" y="763"/>
                    </a:cubicBezTo>
                    <a:cubicBezTo>
                      <a:pt x="1712" y="706"/>
                      <a:pt x="1588" y="470"/>
                      <a:pt x="1499" y="470"/>
                    </a:cubicBezTo>
                    <a:cubicBezTo>
                      <a:pt x="1481" y="470"/>
                      <a:pt x="1464" y="480"/>
                      <a:pt x="1450" y="503"/>
                    </a:cubicBezTo>
                    <a:lnTo>
                      <a:pt x="1450" y="503"/>
                    </a:lnTo>
                    <a:cubicBezTo>
                      <a:pt x="1496" y="403"/>
                      <a:pt x="1173" y="412"/>
                      <a:pt x="1114" y="392"/>
                    </a:cubicBezTo>
                    <a:cubicBezTo>
                      <a:pt x="1136" y="348"/>
                      <a:pt x="1105" y="299"/>
                      <a:pt x="1071" y="299"/>
                    </a:cubicBezTo>
                    <a:cubicBezTo>
                      <a:pt x="1061" y="299"/>
                      <a:pt x="1052" y="302"/>
                      <a:pt x="1044" y="310"/>
                    </a:cubicBezTo>
                    <a:lnTo>
                      <a:pt x="1044" y="310"/>
                    </a:lnTo>
                    <a:cubicBezTo>
                      <a:pt x="1110" y="214"/>
                      <a:pt x="940" y="10"/>
                      <a:pt x="8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1307495" y="4187583"/>
                <a:ext cx="87744" cy="4270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1065" extrusionOk="0">
                    <a:moveTo>
                      <a:pt x="979" y="1"/>
                    </a:moveTo>
                    <a:cubicBezTo>
                      <a:pt x="883" y="1"/>
                      <a:pt x="768" y="197"/>
                      <a:pt x="723" y="364"/>
                    </a:cubicBezTo>
                    <a:cubicBezTo>
                      <a:pt x="663" y="344"/>
                      <a:pt x="583" y="284"/>
                      <a:pt x="532" y="234"/>
                    </a:cubicBezTo>
                    <a:cubicBezTo>
                      <a:pt x="502" y="274"/>
                      <a:pt x="482" y="314"/>
                      <a:pt x="442" y="344"/>
                    </a:cubicBezTo>
                    <a:cubicBezTo>
                      <a:pt x="442" y="304"/>
                      <a:pt x="412" y="284"/>
                      <a:pt x="402" y="254"/>
                    </a:cubicBezTo>
                    <a:cubicBezTo>
                      <a:pt x="352" y="274"/>
                      <a:pt x="292" y="294"/>
                      <a:pt x="232" y="294"/>
                    </a:cubicBezTo>
                    <a:cubicBezTo>
                      <a:pt x="229" y="295"/>
                      <a:pt x="226" y="295"/>
                      <a:pt x="224" y="295"/>
                    </a:cubicBezTo>
                    <a:cubicBezTo>
                      <a:pt x="205" y="295"/>
                      <a:pt x="199" y="269"/>
                      <a:pt x="173" y="269"/>
                    </a:cubicBezTo>
                    <a:cubicBezTo>
                      <a:pt x="167" y="269"/>
                      <a:pt x="160" y="270"/>
                      <a:pt x="151" y="274"/>
                    </a:cubicBezTo>
                    <a:cubicBezTo>
                      <a:pt x="51" y="314"/>
                      <a:pt x="1" y="474"/>
                      <a:pt x="51" y="575"/>
                    </a:cubicBezTo>
                    <a:cubicBezTo>
                      <a:pt x="71" y="605"/>
                      <a:pt x="51" y="675"/>
                      <a:pt x="81" y="735"/>
                    </a:cubicBezTo>
                    <a:cubicBezTo>
                      <a:pt x="141" y="846"/>
                      <a:pt x="272" y="846"/>
                      <a:pt x="362" y="866"/>
                    </a:cubicBezTo>
                    <a:cubicBezTo>
                      <a:pt x="700" y="948"/>
                      <a:pt x="1071" y="1064"/>
                      <a:pt x="1427" y="1064"/>
                    </a:cubicBezTo>
                    <a:cubicBezTo>
                      <a:pt x="1504" y="1064"/>
                      <a:pt x="1581" y="1059"/>
                      <a:pt x="1656" y="1046"/>
                    </a:cubicBezTo>
                    <a:cubicBezTo>
                      <a:pt x="1947" y="996"/>
                      <a:pt x="2187" y="755"/>
                      <a:pt x="1856" y="535"/>
                    </a:cubicBezTo>
                    <a:cubicBezTo>
                      <a:pt x="1806" y="505"/>
                      <a:pt x="1696" y="464"/>
                      <a:pt x="1646" y="444"/>
                    </a:cubicBezTo>
                    <a:cubicBezTo>
                      <a:pt x="1606" y="434"/>
                      <a:pt x="1536" y="414"/>
                      <a:pt x="1485" y="384"/>
                    </a:cubicBezTo>
                    <a:cubicBezTo>
                      <a:pt x="1525" y="240"/>
                      <a:pt x="1398" y="207"/>
                      <a:pt x="1274" y="207"/>
                    </a:cubicBezTo>
                    <a:cubicBezTo>
                      <a:pt x="1208" y="207"/>
                      <a:pt x="1143" y="217"/>
                      <a:pt x="1104" y="224"/>
                    </a:cubicBezTo>
                    <a:cubicBezTo>
                      <a:pt x="1079" y="62"/>
                      <a:pt x="1032" y="1"/>
                      <a:pt x="9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1330033" y="4187703"/>
                <a:ext cx="347007" cy="94963"/>
              </a:xfrm>
              <a:custGeom>
                <a:avLst/>
                <a:gdLst/>
                <a:ahLst/>
                <a:cxnLst/>
                <a:rect l="l" t="t" r="r" b="b"/>
                <a:pathLst>
                  <a:path w="8653" h="2368" extrusionOk="0">
                    <a:moveTo>
                      <a:pt x="6049" y="0"/>
                    </a:moveTo>
                    <a:cubicBezTo>
                      <a:pt x="5858" y="90"/>
                      <a:pt x="5598" y="60"/>
                      <a:pt x="5598" y="341"/>
                    </a:cubicBezTo>
                    <a:cubicBezTo>
                      <a:pt x="5578" y="331"/>
                      <a:pt x="5567" y="301"/>
                      <a:pt x="5547" y="291"/>
                    </a:cubicBezTo>
                    <a:cubicBezTo>
                      <a:pt x="5267" y="421"/>
                      <a:pt x="5156" y="502"/>
                      <a:pt x="5126" y="843"/>
                    </a:cubicBezTo>
                    <a:cubicBezTo>
                      <a:pt x="5060" y="722"/>
                      <a:pt x="4954" y="667"/>
                      <a:pt x="4856" y="667"/>
                    </a:cubicBezTo>
                    <a:cubicBezTo>
                      <a:pt x="4716" y="667"/>
                      <a:pt x="4591" y="779"/>
                      <a:pt x="4615" y="973"/>
                    </a:cubicBezTo>
                    <a:cubicBezTo>
                      <a:pt x="4585" y="943"/>
                      <a:pt x="4554" y="913"/>
                      <a:pt x="4534" y="883"/>
                    </a:cubicBezTo>
                    <a:cubicBezTo>
                      <a:pt x="4534" y="953"/>
                      <a:pt x="4484" y="1023"/>
                      <a:pt x="4504" y="1123"/>
                    </a:cubicBezTo>
                    <a:cubicBezTo>
                      <a:pt x="4392" y="1080"/>
                      <a:pt x="4223" y="990"/>
                      <a:pt x="4098" y="990"/>
                    </a:cubicBezTo>
                    <a:cubicBezTo>
                      <a:pt x="4021" y="990"/>
                      <a:pt x="3962" y="1024"/>
                      <a:pt x="3943" y="1123"/>
                    </a:cubicBezTo>
                    <a:cubicBezTo>
                      <a:pt x="3863" y="1038"/>
                      <a:pt x="3710" y="953"/>
                      <a:pt x="3596" y="953"/>
                    </a:cubicBezTo>
                    <a:cubicBezTo>
                      <a:pt x="3521" y="953"/>
                      <a:pt x="3463" y="989"/>
                      <a:pt x="3451" y="1083"/>
                    </a:cubicBezTo>
                    <a:cubicBezTo>
                      <a:pt x="3421" y="973"/>
                      <a:pt x="3381" y="873"/>
                      <a:pt x="3341" y="782"/>
                    </a:cubicBezTo>
                    <a:cubicBezTo>
                      <a:pt x="3180" y="792"/>
                      <a:pt x="3030" y="873"/>
                      <a:pt x="2909" y="983"/>
                    </a:cubicBezTo>
                    <a:cubicBezTo>
                      <a:pt x="2899" y="923"/>
                      <a:pt x="2859" y="893"/>
                      <a:pt x="2849" y="833"/>
                    </a:cubicBezTo>
                    <a:cubicBezTo>
                      <a:pt x="2830" y="839"/>
                      <a:pt x="2811" y="842"/>
                      <a:pt x="2792" y="842"/>
                    </a:cubicBezTo>
                    <a:cubicBezTo>
                      <a:pt x="2706" y="842"/>
                      <a:pt x="2619" y="785"/>
                      <a:pt x="2546" y="785"/>
                    </a:cubicBezTo>
                    <a:cubicBezTo>
                      <a:pt x="2490" y="785"/>
                      <a:pt x="2442" y="818"/>
                      <a:pt x="2408" y="933"/>
                    </a:cubicBezTo>
                    <a:cubicBezTo>
                      <a:pt x="2324" y="789"/>
                      <a:pt x="2180" y="731"/>
                      <a:pt x="2036" y="731"/>
                    </a:cubicBezTo>
                    <a:cubicBezTo>
                      <a:pt x="1939" y="731"/>
                      <a:pt x="1843" y="758"/>
                      <a:pt x="1766" y="802"/>
                    </a:cubicBezTo>
                    <a:cubicBezTo>
                      <a:pt x="1736" y="722"/>
                      <a:pt x="1666" y="672"/>
                      <a:pt x="1636" y="592"/>
                    </a:cubicBezTo>
                    <a:cubicBezTo>
                      <a:pt x="1515" y="602"/>
                      <a:pt x="1445" y="592"/>
                      <a:pt x="1355" y="682"/>
                    </a:cubicBezTo>
                    <a:lnTo>
                      <a:pt x="1274" y="602"/>
                    </a:lnTo>
                    <a:cubicBezTo>
                      <a:pt x="1254" y="612"/>
                      <a:pt x="1234" y="632"/>
                      <a:pt x="1224" y="652"/>
                    </a:cubicBezTo>
                    <a:cubicBezTo>
                      <a:pt x="1194" y="602"/>
                      <a:pt x="1124" y="552"/>
                      <a:pt x="1094" y="512"/>
                    </a:cubicBezTo>
                    <a:cubicBezTo>
                      <a:pt x="1064" y="542"/>
                      <a:pt x="984" y="582"/>
                      <a:pt x="953" y="612"/>
                    </a:cubicBezTo>
                    <a:cubicBezTo>
                      <a:pt x="833" y="431"/>
                      <a:pt x="763" y="351"/>
                      <a:pt x="552" y="351"/>
                    </a:cubicBezTo>
                    <a:cubicBezTo>
                      <a:pt x="492" y="391"/>
                      <a:pt x="452" y="401"/>
                      <a:pt x="402" y="431"/>
                    </a:cubicBezTo>
                    <a:cubicBezTo>
                      <a:pt x="392" y="431"/>
                      <a:pt x="362" y="371"/>
                      <a:pt x="352" y="361"/>
                    </a:cubicBezTo>
                    <a:cubicBezTo>
                      <a:pt x="332" y="411"/>
                      <a:pt x="291" y="461"/>
                      <a:pt x="281" y="512"/>
                    </a:cubicBezTo>
                    <a:cubicBezTo>
                      <a:pt x="221" y="451"/>
                      <a:pt x="151" y="451"/>
                      <a:pt x="111" y="411"/>
                    </a:cubicBezTo>
                    <a:cubicBezTo>
                      <a:pt x="31" y="542"/>
                      <a:pt x="1" y="702"/>
                      <a:pt x="21" y="863"/>
                    </a:cubicBezTo>
                    <a:cubicBezTo>
                      <a:pt x="41" y="1224"/>
                      <a:pt x="1" y="1685"/>
                      <a:pt x="322" y="2006"/>
                    </a:cubicBezTo>
                    <a:cubicBezTo>
                      <a:pt x="582" y="2247"/>
                      <a:pt x="1102" y="2368"/>
                      <a:pt x="1445" y="2368"/>
                    </a:cubicBezTo>
                    <a:cubicBezTo>
                      <a:pt x="1459" y="2368"/>
                      <a:pt x="1472" y="2368"/>
                      <a:pt x="1485" y="2367"/>
                    </a:cubicBezTo>
                    <a:cubicBezTo>
                      <a:pt x="1866" y="2347"/>
                      <a:pt x="2247" y="2277"/>
                      <a:pt x="2639" y="2277"/>
                    </a:cubicBezTo>
                    <a:cubicBezTo>
                      <a:pt x="3086" y="2277"/>
                      <a:pt x="3539" y="2324"/>
                      <a:pt x="3990" y="2324"/>
                    </a:cubicBezTo>
                    <a:cubicBezTo>
                      <a:pt x="4165" y="2324"/>
                      <a:pt x="4340" y="2317"/>
                      <a:pt x="4514" y="2297"/>
                    </a:cubicBezTo>
                    <a:cubicBezTo>
                      <a:pt x="5527" y="2187"/>
                      <a:pt x="6561" y="1816"/>
                      <a:pt x="7564" y="1585"/>
                    </a:cubicBezTo>
                    <a:cubicBezTo>
                      <a:pt x="7864" y="1525"/>
                      <a:pt x="8376" y="1545"/>
                      <a:pt x="8527" y="1254"/>
                    </a:cubicBezTo>
                    <a:cubicBezTo>
                      <a:pt x="8653" y="1025"/>
                      <a:pt x="8537" y="771"/>
                      <a:pt x="8325" y="771"/>
                    </a:cubicBezTo>
                    <a:cubicBezTo>
                      <a:pt x="8268" y="771"/>
                      <a:pt x="8204" y="790"/>
                      <a:pt x="8135" y="833"/>
                    </a:cubicBezTo>
                    <a:cubicBezTo>
                      <a:pt x="8115" y="752"/>
                      <a:pt x="8045" y="722"/>
                      <a:pt x="8015" y="672"/>
                    </a:cubicBezTo>
                    <a:cubicBezTo>
                      <a:pt x="7975" y="692"/>
                      <a:pt x="7955" y="722"/>
                      <a:pt x="7925" y="752"/>
                    </a:cubicBezTo>
                    <a:cubicBezTo>
                      <a:pt x="7925" y="732"/>
                      <a:pt x="7925" y="672"/>
                      <a:pt x="7905" y="652"/>
                    </a:cubicBezTo>
                    <a:cubicBezTo>
                      <a:pt x="7764" y="672"/>
                      <a:pt x="7624" y="722"/>
                      <a:pt x="7503" y="792"/>
                    </a:cubicBezTo>
                    <a:cubicBezTo>
                      <a:pt x="7473" y="772"/>
                      <a:pt x="7373" y="692"/>
                      <a:pt x="7353" y="672"/>
                    </a:cubicBezTo>
                    <a:cubicBezTo>
                      <a:pt x="7403" y="582"/>
                      <a:pt x="7393" y="461"/>
                      <a:pt x="7413" y="361"/>
                    </a:cubicBezTo>
                    <a:lnTo>
                      <a:pt x="7413" y="361"/>
                    </a:lnTo>
                    <a:cubicBezTo>
                      <a:pt x="7182" y="381"/>
                      <a:pt x="6962" y="512"/>
                      <a:pt x="6751" y="562"/>
                    </a:cubicBezTo>
                    <a:cubicBezTo>
                      <a:pt x="6721" y="542"/>
                      <a:pt x="6631" y="481"/>
                      <a:pt x="6611" y="451"/>
                    </a:cubicBezTo>
                    <a:cubicBezTo>
                      <a:pt x="6591" y="471"/>
                      <a:pt x="6581" y="502"/>
                      <a:pt x="6550" y="522"/>
                    </a:cubicBezTo>
                    <a:cubicBezTo>
                      <a:pt x="6664" y="296"/>
                      <a:pt x="6553" y="84"/>
                      <a:pt x="6404" y="84"/>
                    </a:cubicBezTo>
                    <a:cubicBezTo>
                      <a:pt x="6341" y="84"/>
                      <a:pt x="6272" y="122"/>
                      <a:pt x="6209" y="211"/>
                    </a:cubicBezTo>
                    <a:cubicBezTo>
                      <a:pt x="6139" y="70"/>
                      <a:pt x="6169" y="171"/>
                      <a:pt x="6069" y="90"/>
                    </a:cubicBezTo>
                    <a:cubicBezTo>
                      <a:pt x="6059" y="70"/>
                      <a:pt x="6059" y="10"/>
                      <a:pt x="60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1509858" y="4187703"/>
                <a:ext cx="110242" cy="67452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682" extrusionOk="0">
                    <a:moveTo>
                      <a:pt x="1565" y="0"/>
                    </a:moveTo>
                    <a:cubicBezTo>
                      <a:pt x="1374" y="90"/>
                      <a:pt x="1114" y="60"/>
                      <a:pt x="1114" y="341"/>
                    </a:cubicBezTo>
                    <a:cubicBezTo>
                      <a:pt x="1094" y="331"/>
                      <a:pt x="1083" y="301"/>
                      <a:pt x="1063" y="291"/>
                    </a:cubicBezTo>
                    <a:cubicBezTo>
                      <a:pt x="783" y="421"/>
                      <a:pt x="672" y="502"/>
                      <a:pt x="642" y="843"/>
                    </a:cubicBezTo>
                    <a:cubicBezTo>
                      <a:pt x="576" y="722"/>
                      <a:pt x="470" y="667"/>
                      <a:pt x="372" y="667"/>
                    </a:cubicBezTo>
                    <a:cubicBezTo>
                      <a:pt x="232" y="667"/>
                      <a:pt x="107" y="779"/>
                      <a:pt x="131" y="973"/>
                    </a:cubicBezTo>
                    <a:cubicBezTo>
                      <a:pt x="101" y="943"/>
                      <a:pt x="70" y="913"/>
                      <a:pt x="50" y="883"/>
                    </a:cubicBezTo>
                    <a:cubicBezTo>
                      <a:pt x="50" y="953"/>
                      <a:pt x="0" y="1023"/>
                      <a:pt x="20" y="1123"/>
                    </a:cubicBezTo>
                    <a:cubicBezTo>
                      <a:pt x="30" y="1194"/>
                      <a:pt x="0" y="1254"/>
                      <a:pt x="10" y="1304"/>
                    </a:cubicBezTo>
                    <a:cubicBezTo>
                      <a:pt x="40" y="1384"/>
                      <a:pt x="60" y="1354"/>
                      <a:pt x="111" y="1414"/>
                    </a:cubicBezTo>
                    <a:cubicBezTo>
                      <a:pt x="161" y="1454"/>
                      <a:pt x="151" y="1515"/>
                      <a:pt x="221" y="1545"/>
                    </a:cubicBezTo>
                    <a:cubicBezTo>
                      <a:pt x="251" y="1560"/>
                      <a:pt x="291" y="1563"/>
                      <a:pt x="336" y="1563"/>
                    </a:cubicBezTo>
                    <a:cubicBezTo>
                      <a:pt x="384" y="1563"/>
                      <a:pt x="437" y="1559"/>
                      <a:pt x="486" y="1559"/>
                    </a:cubicBezTo>
                    <a:cubicBezTo>
                      <a:pt x="513" y="1559"/>
                      <a:pt x="539" y="1560"/>
                      <a:pt x="562" y="1565"/>
                    </a:cubicBezTo>
                    <a:cubicBezTo>
                      <a:pt x="831" y="1626"/>
                      <a:pt x="1153" y="1682"/>
                      <a:pt x="1452" y="1682"/>
                    </a:cubicBezTo>
                    <a:cubicBezTo>
                      <a:pt x="1543" y="1682"/>
                      <a:pt x="1631" y="1677"/>
                      <a:pt x="1715" y="1665"/>
                    </a:cubicBezTo>
                    <a:cubicBezTo>
                      <a:pt x="1796" y="1655"/>
                      <a:pt x="1866" y="1605"/>
                      <a:pt x="1946" y="1595"/>
                    </a:cubicBezTo>
                    <a:cubicBezTo>
                      <a:pt x="1961" y="1593"/>
                      <a:pt x="1977" y="1592"/>
                      <a:pt x="1993" y="1592"/>
                    </a:cubicBezTo>
                    <a:cubicBezTo>
                      <a:pt x="2061" y="1592"/>
                      <a:pt x="2134" y="1607"/>
                      <a:pt x="2207" y="1615"/>
                    </a:cubicBezTo>
                    <a:cubicBezTo>
                      <a:pt x="2387" y="1615"/>
                      <a:pt x="2528" y="1595"/>
                      <a:pt x="2648" y="1454"/>
                    </a:cubicBezTo>
                    <a:cubicBezTo>
                      <a:pt x="2688" y="1404"/>
                      <a:pt x="2749" y="1334"/>
                      <a:pt x="2729" y="1284"/>
                    </a:cubicBezTo>
                    <a:cubicBezTo>
                      <a:pt x="2718" y="1229"/>
                      <a:pt x="2696" y="1219"/>
                      <a:pt x="2668" y="1219"/>
                    </a:cubicBezTo>
                    <a:cubicBezTo>
                      <a:pt x="2653" y="1219"/>
                      <a:pt x="2635" y="1222"/>
                      <a:pt x="2618" y="1222"/>
                    </a:cubicBezTo>
                    <a:cubicBezTo>
                      <a:pt x="2604" y="1222"/>
                      <a:pt x="2591" y="1220"/>
                      <a:pt x="2578" y="1214"/>
                    </a:cubicBezTo>
                    <a:cubicBezTo>
                      <a:pt x="2594" y="1173"/>
                      <a:pt x="2557" y="1138"/>
                      <a:pt x="2521" y="1138"/>
                    </a:cubicBezTo>
                    <a:cubicBezTo>
                      <a:pt x="2513" y="1138"/>
                      <a:pt x="2505" y="1140"/>
                      <a:pt x="2498" y="1143"/>
                    </a:cubicBezTo>
                    <a:cubicBezTo>
                      <a:pt x="2468" y="1103"/>
                      <a:pt x="2448" y="1043"/>
                      <a:pt x="2468" y="993"/>
                    </a:cubicBezTo>
                    <a:cubicBezTo>
                      <a:pt x="2439" y="979"/>
                      <a:pt x="2421" y="965"/>
                      <a:pt x="2399" y="965"/>
                    </a:cubicBezTo>
                    <a:cubicBezTo>
                      <a:pt x="2389" y="965"/>
                      <a:pt x="2379" y="967"/>
                      <a:pt x="2367" y="973"/>
                    </a:cubicBezTo>
                    <a:lnTo>
                      <a:pt x="2387" y="953"/>
                    </a:lnTo>
                    <a:cubicBezTo>
                      <a:pt x="2365" y="927"/>
                      <a:pt x="2344" y="918"/>
                      <a:pt x="2324" y="918"/>
                    </a:cubicBezTo>
                    <a:cubicBezTo>
                      <a:pt x="2283" y="918"/>
                      <a:pt x="2247" y="956"/>
                      <a:pt x="2207" y="963"/>
                    </a:cubicBezTo>
                    <a:cubicBezTo>
                      <a:pt x="2187" y="973"/>
                      <a:pt x="2177" y="993"/>
                      <a:pt x="2157" y="993"/>
                    </a:cubicBezTo>
                    <a:cubicBezTo>
                      <a:pt x="2137" y="993"/>
                      <a:pt x="2087" y="963"/>
                      <a:pt x="2056" y="963"/>
                    </a:cubicBezTo>
                    <a:cubicBezTo>
                      <a:pt x="2117" y="933"/>
                      <a:pt x="2247" y="742"/>
                      <a:pt x="2107" y="732"/>
                    </a:cubicBezTo>
                    <a:cubicBezTo>
                      <a:pt x="2127" y="702"/>
                      <a:pt x="2127" y="682"/>
                      <a:pt x="2157" y="652"/>
                    </a:cubicBezTo>
                    <a:cubicBezTo>
                      <a:pt x="2137" y="612"/>
                      <a:pt x="2087" y="602"/>
                      <a:pt x="2056" y="592"/>
                    </a:cubicBezTo>
                    <a:cubicBezTo>
                      <a:pt x="2077" y="542"/>
                      <a:pt x="2107" y="502"/>
                      <a:pt x="2127" y="461"/>
                    </a:cubicBezTo>
                    <a:lnTo>
                      <a:pt x="2127" y="451"/>
                    </a:lnTo>
                    <a:cubicBezTo>
                      <a:pt x="2107" y="471"/>
                      <a:pt x="2097" y="502"/>
                      <a:pt x="2066" y="522"/>
                    </a:cubicBezTo>
                    <a:cubicBezTo>
                      <a:pt x="2180" y="296"/>
                      <a:pt x="2069" y="84"/>
                      <a:pt x="1920" y="84"/>
                    </a:cubicBezTo>
                    <a:cubicBezTo>
                      <a:pt x="1857" y="84"/>
                      <a:pt x="1788" y="122"/>
                      <a:pt x="1725" y="211"/>
                    </a:cubicBezTo>
                    <a:cubicBezTo>
                      <a:pt x="1655" y="70"/>
                      <a:pt x="1685" y="171"/>
                      <a:pt x="1585" y="90"/>
                    </a:cubicBezTo>
                    <a:cubicBezTo>
                      <a:pt x="1575" y="70"/>
                      <a:pt x="1575" y="10"/>
                      <a:pt x="1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1255200" y="4198531"/>
                <a:ext cx="110282" cy="67493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1683" extrusionOk="0">
                    <a:moveTo>
                      <a:pt x="1566" y="1"/>
                    </a:moveTo>
                    <a:cubicBezTo>
                      <a:pt x="1385" y="101"/>
                      <a:pt x="1124" y="61"/>
                      <a:pt x="1124" y="342"/>
                    </a:cubicBezTo>
                    <a:cubicBezTo>
                      <a:pt x="1104" y="332"/>
                      <a:pt x="1094" y="302"/>
                      <a:pt x="1074" y="302"/>
                    </a:cubicBezTo>
                    <a:cubicBezTo>
                      <a:pt x="793" y="432"/>
                      <a:pt x="683" y="502"/>
                      <a:pt x="643" y="843"/>
                    </a:cubicBezTo>
                    <a:cubicBezTo>
                      <a:pt x="581" y="725"/>
                      <a:pt x="478" y="671"/>
                      <a:pt x="380" y="671"/>
                    </a:cubicBezTo>
                    <a:cubicBezTo>
                      <a:pt x="238" y="671"/>
                      <a:pt x="108" y="784"/>
                      <a:pt x="131" y="974"/>
                    </a:cubicBezTo>
                    <a:cubicBezTo>
                      <a:pt x="111" y="954"/>
                      <a:pt x="81" y="914"/>
                      <a:pt x="61" y="894"/>
                    </a:cubicBezTo>
                    <a:cubicBezTo>
                      <a:pt x="61" y="954"/>
                      <a:pt x="1" y="1034"/>
                      <a:pt x="21" y="1134"/>
                    </a:cubicBezTo>
                    <a:lnTo>
                      <a:pt x="21" y="1124"/>
                    </a:lnTo>
                    <a:lnTo>
                      <a:pt x="21" y="1124"/>
                    </a:lnTo>
                    <a:cubicBezTo>
                      <a:pt x="31" y="1194"/>
                      <a:pt x="11" y="1255"/>
                      <a:pt x="21" y="1305"/>
                    </a:cubicBezTo>
                    <a:cubicBezTo>
                      <a:pt x="51" y="1385"/>
                      <a:pt x="71" y="1355"/>
                      <a:pt x="121" y="1415"/>
                    </a:cubicBezTo>
                    <a:cubicBezTo>
                      <a:pt x="161" y="1455"/>
                      <a:pt x="161" y="1515"/>
                      <a:pt x="222" y="1546"/>
                    </a:cubicBezTo>
                    <a:cubicBezTo>
                      <a:pt x="255" y="1560"/>
                      <a:pt x="298" y="1564"/>
                      <a:pt x="344" y="1564"/>
                    </a:cubicBezTo>
                    <a:cubicBezTo>
                      <a:pt x="394" y="1564"/>
                      <a:pt x="448" y="1560"/>
                      <a:pt x="497" y="1560"/>
                    </a:cubicBezTo>
                    <a:cubicBezTo>
                      <a:pt x="524" y="1560"/>
                      <a:pt x="550" y="1561"/>
                      <a:pt x="573" y="1566"/>
                    </a:cubicBezTo>
                    <a:cubicBezTo>
                      <a:pt x="842" y="1627"/>
                      <a:pt x="1164" y="1683"/>
                      <a:pt x="1462" y="1683"/>
                    </a:cubicBezTo>
                    <a:cubicBezTo>
                      <a:pt x="1553" y="1683"/>
                      <a:pt x="1642" y="1678"/>
                      <a:pt x="1726" y="1666"/>
                    </a:cubicBezTo>
                    <a:cubicBezTo>
                      <a:pt x="1806" y="1656"/>
                      <a:pt x="1877" y="1616"/>
                      <a:pt x="1947" y="1596"/>
                    </a:cubicBezTo>
                    <a:cubicBezTo>
                      <a:pt x="1964" y="1594"/>
                      <a:pt x="1981" y="1593"/>
                      <a:pt x="1998" y="1593"/>
                    </a:cubicBezTo>
                    <a:cubicBezTo>
                      <a:pt x="2071" y="1593"/>
                      <a:pt x="2143" y="1608"/>
                      <a:pt x="2208" y="1616"/>
                    </a:cubicBezTo>
                    <a:cubicBezTo>
                      <a:pt x="2229" y="1617"/>
                      <a:pt x="2250" y="1618"/>
                      <a:pt x="2271" y="1618"/>
                    </a:cubicBezTo>
                    <a:cubicBezTo>
                      <a:pt x="2430" y="1618"/>
                      <a:pt x="2551" y="1580"/>
                      <a:pt x="2649" y="1455"/>
                    </a:cubicBezTo>
                    <a:cubicBezTo>
                      <a:pt x="2689" y="1405"/>
                      <a:pt x="2749" y="1345"/>
                      <a:pt x="2739" y="1285"/>
                    </a:cubicBezTo>
                    <a:cubicBezTo>
                      <a:pt x="2730" y="1232"/>
                      <a:pt x="2709" y="1221"/>
                      <a:pt x="2682" y="1221"/>
                    </a:cubicBezTo>
                    <a:cubicBezTo>
                      <a:pt x="2660" y="1221"/>
                      <a:pt x="2635" y="1228"/>
                      <a:pt x="2608" y="1228"/>
                    </a:cubicBezTo>
                    <a:cubicBezTo>
                      <a:pt x="2599" y="1228"/>
                      <a:pt x="2589" y="1227"/>
                      <a:pt x="2579" y="1225"/>
                    </a:cubicBezTo>
                    <a:cubicBezTo>
                      <a:pt x="2603" y="1175"/>
                      <a:pt x="2567" y="1139"/>
                      <a:pt x="2526" y="1139"/>
                    </a:cubicBezTo>
                    <a:cubicBezTo>
                      <a:pt x="2517" y="1139"/>
                      <a:pt x="2507" y="1141"/>
                      <a:pt x="2498" y="1144"/>
                    </a:cubicBezTo>
                    <a:cubicBezTo>
                      <a:pt x="2468" y="1104"/>
                      <a:pt x="2458" y="1044"/>
                      <a:pt x="2468" y="994"/>
                    </a:cubicBezTo>
                    <a:cubicBezTo>
                      <a:pt x="2449" y="981"/>
                      <a:pt x="2434" y="968"/>
                      <a:pt x="2416" y="968"/>
                    </a:cubicBezTo>
                    <a:cubicBezTo>
                      <a:pt x="2405" y="968"/>
                      <a:pt x="2393" y="973"/>
                      <a:pt x="2378" y="984"/>
                    </a:cubicBezTo>
                    <a:lnTo>
                      <a:pt x="2388" y="954"/>
                    </a:lnTo>
                    <a:cubicBezTo>
                      <a:pt x="2369" y="928"/>
                      <a:pt x="2351" y="919"/>
                      <a:pt x="2333" y="919"/>
                    </a:cubicBezTo>
                    <a:cubicBezTo>
                      <a:pt x="2295" y="919"/>
                      <a:pt x="2258" y="960"/>
                      <a:pt x="2218" y="974"/>
                    </a:cubicBezTo>
                    <a:cubicBezTo>
                      <a:pt x="2198" y="974"/>
                      <a:pt x="2188" y="994"/>
                      <a:pt x="2167" y="994"/>
                    </a:cubicBezTo>
                    <a:cubicBezTo>
                      <a:pt x="2147" y="994"/>
                      <a:pt x="2097" y="964"/>
                      <a:pt x="2067" y="964"/>
                    </a:cubicBezTo>
                    <a:cubicBezTo>
                      <a:pt x="2127" y="934"/>
                      <a:pt x="2258" y="743"/>
                      <a:pt x="2117" y="733"/>
                    </a:cubicBezTo>
                    <a:cubicBezTo>
                      <a:pt x="2137" y="703"/>
                      <a:pt x="2137" y="683"/>
                      <a:pt x="2167" y="653"/>
                    </a:cubicBezTo>
                    <a:cubicBezTo>
                      <a:pt x="2147" y="613"/>
                      <a:pt x="2097" y="603"/>
                      <a:pt x="2057" y="593"/>
                    </a:cubicBezTo>
                    <a:cubicBezTo>
                      <a:pt x="2087" y="542"/>
                      <a:pt x="2107" y="502"/>
                      <a:pt x="2137" y="462"/>
                    </a:cubicBezTo>
                    <a:lnTo>
                      <a:pt x="2127" y="462"/>
                    </a:lnTo>
                    <a:cubicBezTo>
                      <a:pt x="2107" y="482"/>
                      <a:pt x="2107" y="512"/>
                      <a:pt x="2077" y="522"/>
                    </a:cubicBezTo>
                    <a:cubicBezTo>
                      <a:pt x="2189" y="298"/>
                      <a:pt x="2076" y="89"/>
                      <a:pt x="1930" y="89"/>
                    </a:cubicBezTo>
                    <a:cubicBezTo>
                      <a:pt x="1866" y="89"/>
                      <a:pt x="1797" y="128"/>
                      <a:pt x="1736" y="222"/>
                    </a:cubicBezTo>
                    <a:cubicBezTo>
                      <a:pt x="1656" y="71"/>
                      <a:pt x="1696" y="171"/>
                      <a:pt x="1586" y="91"/>
                    </a:cubicBezTo>
                    <a:cubicBezTo>
                      <a:pt x="1586" y="71"/>
                      <a:pt x="1586" y="21"/>
                      <a:pt x="15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1510259" y="4187703"/>
                <a:ext cx="70019" cy="44273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104" extrusionOk="0">
                    <a:moveTo>
                      <a:pt x="1555" y="0"/>
                    </a:moveTo>
                    <a:cubicBezTo>
                      <a:pt x="1364" y="90"/>
                      <a:pt x="1104" y="60"/>
                      <a:pt x="1104" y="341"/>
                    </a:cubicBezTo>
                    <a:cubicBezTo>
                      <a:pt x="1084" y="331"/>
                      <a:pt x="1073" y="301"/>
                      <a:pt x="1053" y="291"/>
                    </a:cubicBezTo>
                    <a:cubicBezTo>
                      <a:pt x="773" y="421"/>
                      <a:pt x="662" y="502"/>
                      <a:pt x="632" y="843"/>
                    </a:cubicBezTo>
                    <a:cubicBezTo>
                      <a:pt x="566" y="722"/>
                      <a:pt x="460" y="667"/>
                      <a:pt x="362" y="667"/>
                    </a:cubicBezTo>
                    <a:cubicBezTo>
                      <a:pt x="222" y="667"/>
                      <a:pt x="97" y="779"/>
                      <a:pt x="121" y="973"/>
                    </a:cubicBezTo>
                    <a:cubicBezTo>
                      <a:pt x="91" y="943"/>
                      <a:pt x="60" y="913"/>
                      <a:pt x="40" y="883"/>
                    </a:cubicBezTo>
                    <a:cubicBezTo>
                      <a:pt x="40" y="943"/>
                      <a:pt x="0" y="1013"/>
                      <a:pt x="0" y="1103"/>
                    </a:cubicBezTo>
                    <a:cubicBezTo>
                      <a:pt x="20" y="1073"/>
                      <a:pt x="50" y="1043"/>
                      <a:pt x="80" y="1023"/>
                    </a:cubicBezTo>
                    <a:cubicBezTo>
                      <a:pt x="103" y="1012"/>
                      <a:pt x="122" y="1007"/>
                      <a:pt x="138" y="1007"/>
                    </a:cubicBezTo>
                    <a:cubicBezTo>
                      <a:pt x="208" y="1007"/>
                      <a:pt x="232" y="1093"/>
                      <a:pt x="321" y="1093"/>
                    </a:cubicBezTo>
                    <a:cubicBezTo>
                      <a:pt x="321" y="993"/>
                      <a:pt x="331" y="933"/>
                      <a:pt x="422" y="893"/>
                    </a:cubicBezTo>
                    <a:cubicBezTo>
                      <a:pt x="432" y="893"/>
                      <a:pt x="452" y="913"/>
                      <a:pt x="472" y="913"/>
                    </a:cubicBezTo>
                    <a:cubicBezTo>
                      <a:pt x="499" y="904"/>
                      <a:pt x="526" y="861"/>
                      <a:pt x="554" y="861"/>
                    </a:cubicBezTo>
                    <a:cubicBezTo>
                      <a:pt x="557" y="861"/>
                      <a:pt x="559" y="862"/>
                      <a:pt x="562" y="863"/>
                    </a:cubicBezTo>
                    <a:cubicBezTo>
                      <a:pt x="599" y="863"/>
                      <a:pt x="593" y="924"/>
                      <a:pt x="633" y="924"/>
                    </a:cubicBezTo>
                    <a:cubicBezTo>
                      <a:pt x="636" y="924"/>
                      <a:pt x="639" y="923"/>
                      <a:pt x="642" y="923"/>
                    </a:cubicBezTo>
                    <a:cubicBezTo>
                      <a:pt x="682" y="913"/>
                      <a:pt x="672" y="802"/>
                      <a:pt x="692" y="762"/>
                    </a:cubicBezTo>
                    <a:cubicBezTo>
                      <a:pt x="742" y="672"/>
                      <a:pt x="853" y="652"/>
                      <a:pt x="923" y="612"/>
                    </a:cubicBezTo>
                    <a:cubicBezTo>
                      <a:pt x="973" y="592"/>
                      <a:pt x="1003" y="542"/>
                      <a:pt x="1073" y="522"/>
                    </a:cubicBezTo>
                    <a:cubicBezTo>
                      <a:pt x="1174" y="502"/>
                      <a:pt x="1174" y="532"/>
                      <a:pt x="1244" y="421"/>
                    </a:cubicBezTo>
                    <a:cubicBezTo>
                      <a:pt x="1267" y="375"/>
                      <a:pt x="1255" y="328"/>
                      <a:pt x="1299" y="328"/>
                    </a:cubicBezTo>
                    <a:cubicBezTo>
                      <a:pt x="1312" y="328"/>
                      <a:pt x="1329" y="332"/>
                      <a:pt x="1354" y="341"/>
                    </a:cubicBezTo>
                    <a:cubicBezTo>
                      <a:pt x="1330" y="242"/>
                      <a:pt x="1386" y="157"/>
                      <a:pt x="1479" y="157"/>
                    </a:cubicBezTo>
                    <a:cubicBezTo>
                      <a:pt x="1499" y="157"/>
                      <a:pt x="1521" y="161"/>
                      <a:pt x="1545" y="171"/>
                    </a:cubicBezTo>
                    <a:cubicBezTo>
                      <a:pt x="1575" y="181"/>
                      <a:pt x="1595" y="221"/>
                      <a:pt x="1635" y="231"/>
                    </a:cubicBezTo>
                    <a:cubicBezTo>
                      <a:pt x="1639" y="233"/>
                      <a:pt x="1645" y="234"/>
                      <a:pt x="1652" y="234"/>
                    </a:cubicBezTo>
                    <a:cubicBezTo>
                      <a:pt x="1669" y="234"/>
                      <a:pt x="1695" y="228"/>
                      <a:pt x="1719" y="228"/>
                    </a:cubicBezTo>
                    <a:cubicBezTo>
                      <a:pt x="1728" y="228"/>
                      <a:pt x="1737" y="229"/>
                      <a:pt x="1746" y="231"/>
                    </a:cubicBezTo>
                    <a:lnTo>
                      <a:pt x="1736" y="191"/>
                    </a:lnTo>
                    <a:lnTo>
                      <a:pt x="1715" y="211"/>
                    </a:lnTo>
                    <a:cubicBezTo>
                      <a:pt x="1645" y="70"/>
                      <a:pt x="1675" y="171"/>
                      <a:pt x="1575" y="90"/>
                    </a:cubicBezTo>
                    <a:cubicBezTo>
                      <a:pt x="1565" y="70"/>
                      <a:pt x="1565" y="10"/>
                      <a:pt x="15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5" name="Google Shape;875;p19"/>
            <p:cNvGrpSpPr/>
            <p:nvPr/>
          </p:nvGrpSpPr>
          <p:grpSpPr>
            <a:xfrm rot="-575426">
              <a:off x="4977464" y="4241675"/>
              <a:ext cx="824216" cy="233743"/>
              <a:chOff x="2436564" y="2774658"/>
              <a:chExt cx="737475" cy="209143"/>
            </a:xfrm>
          </p:grpSpPr>
          <p:sp>
            <p:nvSpPr>
              <p:cNvPr id="876" name="Google Shape;876;p19"/>
              <p:cNvSpPr/>
              <p:nvPr/>
            </p:nvSpPr>
            <p:spPr>
              <a:xfrm>
                <a:off x="2436564" y="2775028"/>
                <a:ext cx="534606" cy="208774"/>
              </a:xfrm>
              <a:custGeom>
                <a:avLst/>
                <a:gdLst/>
                <a:ahLst/>
                <a:cxnLst/>
                <a:rect l="l" t="t" r="r" b="b"/>
                <a:pathLst>
                  <a:path w="13331" h="5206" extrusionOk="0">
                    <a:moveTo>
                      <a:pt x="2434" y="1"/>
                    </a:moveTo>
                    <a:cubicBezTo>
                      <a:pt x="2405" y="1"/>
                      <a:pt x="2376" y="4"/>
                      <a:pt x="2348" y="10"/>
                    </a:cubicBezTo>
                    <a:cubicBezTo>
                      <a:pt x="2057" y="60"/>
                      <a:pt x="2167" y="582"/>
                      <a:pt x="1976" y="812"/>
                    </a:cubicBezTo>
                    <a:cubicBezTo>
                      <a:pt x="1916" y="882"/>
                      <a:pt x="1836" y="933"/>
                      <a:pt x="1776" y="1003"/>
                    </a:cubicBezTo>
                    <a:cubicBezTo>
                      <a:pt x="1585" y="1234"/>
                      <a:pt x="1716" y="1565"/>
                      <a:pt x="1776" y="1855"/>
                    </a:cubicBezTo>
                    <a:cubicBezTo>
                      <a:pt x="1836" y="2176"/>
                      <a:pt x="1826" y="2688"/>
                      <a:pt x="1525" y="2808"/>
                    </a:cubicBezTo>
                    <a:cubicBezTo>
                      <a:pt x="1514" y="2813"/>
                      <a:pt x="1503" y="2815"/>
                      <a:pt x="1494" y="2815"/>
                    </a:cubicBezTo>
                    <a:cubicBezTo>
                      <a:pt x="1391" y="2815"/>
                      <a:pt x="1372" y="2586"/>
                      <a:pt x="1345" y="2467"/>
                    </a:cubicBezTo>
                    <a:cubicBezTo>
                      <a:pt x="1300" y="2164"/>
                      <a:pt x="1136" y="1575"/>
                      <a:pt x="896" y="1575"/>
                    </a:cubicBezTo>
                    <a:cubicBezTo>
                      <a:pt x="866" y="1575"/>
                      <a:pt x="835" y="1585"/>
                      <a:pt x="803" y="1605"/>
                    </a:cubicBezTo>
                    <a:cubicBezTo>
                      <a:pt x="729" y="1660"/>
                      <a:pt x="801" y="1880"/>
                      <a:pt x="732" y="1880"/>
                    </a:cubicBezTo>
                    <a:cubicBezTo>
                      <a:pt x="726" y="1880"/>
                      <a:pt x="720" y="1878"/>
                      <a:pt x="713" y="1875"/>
                    </a:cubicBezTo>
                    <a:cubicBezTo>
                      <a:pt x="562" y="1810"/>
                      <a:pt x="614" y="1409"/>
                      <a:pt x="481" y="1409"/>
                    </a:cubicBezTo>
                    <a:cubicBezTo>
                      <a:pt x="472" y="1409"/>
                      <a:pt x="462" y="1410"/>
                      <a:pt x="452" y="1414"/>
                    </a:cubicBezTo>
                    <a:cubicBezTo>
                      <a:pt x="101" y="1544"/>
                      <a:pt x="171" y="2066"/>
                      <a:pt x="91" y="2417"/>
                    </a:cubicBezTo>
                    <a:cubicBezTo>
                      <a:pt x="0" y="2818"/>
                      <a:pt x="121" y="3370"/>
                      <a:pt x="191" y="3771"/>
                    </a:cubicBezTo>
                    <a:cubicBezTo>
                      <a:pt x="221" y="3952"/>
                      <a:pt x="261" y="4132"/>
                      <a:pt x="372" y="4273"/>
                    </a:cubicBezTo>
                    <a:cubicBezTo>
                      <a:pt x="558" y="4505"/>
                      <a:pt x="864" y="4552"/>
                      <a:pt x="1174" y="4552"/>
                    </a:cubicBezTo>
                    <a:cubicBezTo>
                      <a:pt x="1265" y="4552"/>
                      <a:pt x="1356" y="4548"/>
                      <a:pt x="1445" y="4544"/>
                    </a:cubicBezTo>
                    <a:cubicBezTo>
                      <a:pt x="1561" y="4539"/>
                      <a:pt x="1678" y="4536"/>
                      <a:pt x="1795" y="4536"/>
                    </a:cubicBezTo>
                    <a:cubicBezTo>
                      <a:pt x="2613" y="4536"/>
                      <a:pt x="3432" y="4659"/>
                      <a:pt x="4213" y="4905"/>
                    </a:cubicBezTo>
                    <a:cubicBezTo>
                      <a:pt x="4645" y="5035"/>
                      <a:pt x="5066" y="5206"/>
                      <a:pt x="5507" y="5206"/>
                    </a:cubicBezTo>
                    <a:cubicBezTo>
                      <a:pt x="5828" y="5206"/>
                      <a:pt x="6149" y="5105"/>
                      <a:pt x="6460" y="5025"/>
                    </a:cubicBezTo>
                    <a:cubicBezTo>
                      <a:pt x="7566" y="4728"/>
                      <a:pt x="8715" y="4502"/>
                      <a:pt x="9854" y="4502"/>
                    </a:cubicBezTo>
                    <a:cubicBezTo>
                      <a:pt x="10368" y="4502"/>
                      <a:pt x="10880" y="4548"/>
                      <a:pt x="11385" y="4654"/>
                    </a:cubicBezTo>
                    <a:cubicBezTo>
                      <a:pt x="11686" y="4717"/>
                      <a:pt x="11993" y="4806"/>
                      <a:pt x="12301" y="4806"/>
                    </a:cubicBezTo>
                    <a:cubicBezTo>
                      <a:pt x="12383" y="4806"/>
                      <a:pt x="12466" y="4799"/>
                      <a:pt x="12549" y="4784"/>
                    </a:cubicBezTo>
                    <a:cubicBezTo>
                      <a:pt x="12940" y="4724"/>
                      <a:pt x="13331" y="4403"/>
                      <a:pt x="13321" y="3992"/>
                    </a:cubicBezTo>
                    <a:cubicBezTo>
                      <a:pt x="13311" y="3711"/>
                      <a:pt x="13120" y="3470"/>
                      <a:pt x="12960" y="3230"/>
                    </a:cubicBezTo>
                    <a:cubicBezTo>
                      <a:pt x="12809" y="2989"/>
                      <a:pt x="12900" y="2708"/>
                      <a:pt x="12850" y="2427"/>
                    </a:cubicBezTo>
                    <a:cubicBezTo>
                      <a:pt x="12789" y="2046"/>
                      <a:pt x="12739" y="1635"/>
                      <a:pt x="12438" y="1384"/>
                    </a:cubicBezTo>
                    <a:cubicBezTo>
                      <a:pt x="12338" y="1304"/>
                      <a:pt x="12188" y="1354"/>
                      <a:pt x="12097" y="1254"/>
                    </a:cubicBezTo>
                    <a:cubicBezTo>
                      <a:pt x="12007" y="1153"/>
                      <a:pt x="11937" y="1043"/>
                      <a:pt x="11816" y="983"/>
                    </a:cubicBezTo>
                    <a:cubicBezTo>
                      <a:pt x="11798" y="975"/>
                      <a:pt x="11780" y="972"/>
                      <a:pt x="11764" y="972"/>
                    </a:cubicBezTo>
                    <a:cubicBezTo>
                      <a:pt x="11676" y="972"/>
                      <a:pt x="11617" y="1072"/>
                      <a:pt x="11515" y="1123"/>
                    </a:cubicBezTo>
                    <a:cubicBezTo>
                      <a:pt x="11508" y="1128"/>
                      <a:pt x="11501" y="1130"/>
                      <a:pt x="11494" y="1130"/>
                    </a:cubicBezTo>
                    <a:cubicBezTo>
                      <a:pt x="11429" y="1130"/>
                      <a:pt x="11371" y="966"/>
                      <a:pt x="11307" y="966"/>
                    </a:cubicBezTo>
                    <a:cubicBezTo>
                      <a:pt x="11299" y="966"/>
                      <a:pt x="11292" y="968"/>
                      <a:pt x="11285" y="973"/>
                    </a:cubicBezTo>
                    <a:cubicBezTo>
                      <a:pt x="11154" y="1063"/>
                      <a:pt x="11184" y="1294"/>
                      <a:pt x="11044" y="1314"/>
                    </a:cubicBezTo>
                    <a:cubicBezTo>
                      <a:pt x="11036" y="1315"/>
                      <a:pt x="11029" y="1315"/>
                      <a:pt x="11021" y="1315"/>
                    </a:cubicBezTo>
                    <a:cubicBezTo>
                      <a:pt x="10887" y="1315"/>
                      <a:pt x="10827" y="1149"/>
                      <a:pt x="10713" y="1063"/>
                    </a:cubicBezTo>
                    <a:cubicBezTo>
                      <a:pt x="10708" y="1061"/>
                      <a:pt x="10704" y="1060"/>
                      <a:pt x="10699" y="1060"/>
                    </a:cubicBezTo>
                    <a:cubicBezTo>
                      <a:pt x="10661" y="1060"/>
                      <a:pt x="10619" y="1113"/>
                      <a:pt x="10585" y="1113"/>
                    </a:cubicBezTo>
                    <a:cubicBezTo>
                      <a:pt x="10577" y="1113"/>
                      <a:pt x="10569" y="1110"/>
                      <a:pt x="10563" y="1103"/>
                    </a:cubicBezTo>
                    <a:cubicBezTo>
                      <a:pt x="10502" y="1063"/>
                      <a:pt x="10603" y="933"/>
                      <a:pt x="10543" y="893"/>
                    </a:cubicBezTo>
                    <a:cubicBezTo>
                      <a:pt x="10511" y="868"/>
                      <a:pt x="10479" y="857"/>
                      <a:pt x="10448" y="857"/>
                    </a:cubicBezTo>
                    <a:cubicBezTo>
                      <a:pt x="10249" y="857"/>
                      <a:pt x="10064" y="1303"/>
                      <a:pt x="10081" y="1555"/>
                    </a:cubicBezTo>
                    <a:cubicBezTo>
                      <a:pt x="10091" y="1735"/>
                      <a:pt x="10171" y="1906"/>
                      <a:pt x="10161" y="2076"/>
                    </a:cubicBezTo>
                    <a:cubicBezTo>
                      <a:pt x="10154" y="2217"/>
                      <a:pt x="9999" y="2407"/>
                      <a:pt x="9893" y="2407"/>
                    </a:cubicBezTo>
                    <a:cubicBezTo>
                      <a:pt x="9864" y="2407"/>
                      <a:pt x="9838" y="2392"/>
                      <a:pt x="9820" y="2357"/>
                    </a:cubicBezTo>
                    <a:cubicBezTo>
                      <a:pt x="9650" y="2026"/>
                      <a:pt x="9921" y="1524"/>
                      <a:pt x="9650" y="1264"/>
                    </a:cubicBezTo>
                    <a:cubicBezTo>
                      <a:pt x="9642" y="1257"/>
                      <a:pt x="9635" y="1254"/>
                      <a:pt x="9628" y="1254"/>
                    </a:cubicBezTo>
                    <a:cubicBezTo>
                      <a:pt x="9567" y="1254"/>
                      <a:pt x="9542" y="1505"/>
                      <a:pt x="9458" y="1505"/>
                    </a:cubicBezTo>
                    <a:cubicBezTo>
                      <a:pt x="9455" y="1505"/>
                      <a:pt x="9452" y="1505"/>
                      <a:pt x="9449" y="1504"/>
                    </a:cubicBezTo>
                    <a:cubicBezTo>
                      <a:pt x="9259" y="1474"/>
                      <a:pt x="9509" y="1113"/>
                      <a:pt x="9479" y="923"/>
                    </a:cubicBezTo>
                    <a:cubicBezTo>
                      <a:pt x="9474" y="900"/>
                      <a:pt x="9462" y="890"/>
                      <a:pt x="9446" y="890"/>
                    </a:cubicBezTo>
                    <a:cubicBezTo>
                      <a:pt x="9400" y="890"/>
                      <a:pt x="9321" y="973"/>
                      <a:pt x="9299" y="1033"/>
                    </a:cubicBezTo>
                    <a:cubicBezTo>
                      <a:pt x="9208" y="1304"/>
                      <a:pt x="9128" y="1565"/>
                      <a:pt x="9048" y="1825"/>
                    </a:cubicBezTo>
                    <a:cubicBezTo>
                      <a:pt x="9018" y="1916"/>
                      <a:pt x="8988" y="2006"/>
                      <a:pt x="8998" y="2106"/>
                    </a:cubicBezTo>
                    <a:cubicBezTo>
                      <a:pt x="9008" y="2186"/>
                      <a:pt x="9048" y="2257"/>
                      <a:pt x="9058" y="2337"/>
                    </a:cubicBezTo>
                    <a:cubicBezTo>
                      <a:pt x="9090" y="2523"/>
                      <a:pt x="8881" y="2801"/>
                      <a:pt x="8730" y="2801"/>
                    </a:cubicBezTo>
                    <a:cubicBezTo>
                      <a:pt x="8694" y="2801"/>
                      <a:pt x="8662" y="2785"/>
                      <a:pt x="8637" y="2748"/>
                    </a:cubicBezTo>
                    <a:cubicBezTo>
                      <a:pt x="8466" y="2497"/>
                      <a:pt x="8346" y="2257"/>
                      <a:pt x="8276" y="1956"/>
                    </a:cubicBezTo>
                    <a:cubicBezTo>
                      <a:pt x="8235" y="1755"/>
                      <a:pt x="8486" y="1444"/>
                      <a:pt x="8296" y="1374"/>
                    </a:cubicBezTo>
                    <a:cubicBezTo>
                      <a:pt x="8284" y="1368"/>
                      <a:pt x="8271" y="1366"/>
                      <a:pt x="8258" y="1366"/>
                    </a:cubicBezTo>
                    <a:cubicBezTo>
                      <a:pt x="8180" y="1366"/>
                      <a:pt x="8073" y="1448"/>
                      <a:pt x="8006" y="1448"/>
                    </a:cubicBezTo>
                    <a:cubicBezTo>
                      <a:pt x="7984" y="1448"/>
                      <a:pt x="7966" y="1439"/>
                      <a:pt x="7955" y="1414"/>
                    </a:cubicBezTo>
                    <a:cubicBezTo>
                      <a:pt x="7884" y="1244"/>
                      <a:pt x="8266" y="1053"/>
                      <a:pt x="8165" y="903"/>
                    </a:cubicBezTo>
                    <a:cubicBezTo>
                      <a:pt x="8123" y="839"/>
                      <a:pt x="8040" y="805"/>
                      <a:pt x="7963" y="805"/>
                    </a:cubicBezTo>
                    <a:cubicBezTo>
                      <a:pt x="7931" y="805"/>
                      <a:pt x="7901" y="811"/>
                      <a:pt x="7874" y="822"/>
                    </a:cubicBezTo>
                    <a:cubicBezTo>
                      <a:pt x="7814" y="842"/>
                      <a:pt x="7834" y="963"/>
                      <a:pt x="7774" y="993"/>
                    </a:cubicBezTo>
                    <a:cubicBezTo>
                      <a:pt x="7767" y="996"/>
                      <a:pt x="7759" y="998"/>
                      <a:pt x="7752" y="998"/>
                    </a:cubicBezTo>
                    <a:cubicBezTo>
                      <a:pt x="7702" y="998"/>
                      <a:pt x="7648" y="930"/>
                      <a:pt x="7599" y="930"/>
                    </a:cubicBezTo>
                    <a:cubicBezTo>
                      <a:pt x="7594" y="930"/>
                      <a:pt x="7589" y="931"/>
                      <a:pt x="7584" y="933"/>
                    </a:cubicBezTo>
                    <a:cubicBezTo>
                      <a:pt x="7463" y="993"/>
                      <a:pt x="7513" y="1213"/>
                      <a:pt x="7423" y="1314"/>
                    </a:cubicBezTo>
                    <a:cubicBezTo>
                      <a:pt x="7303" y="1464"/>
                      <a:pt x="7293" y="1655"/>
                      <a:pt x="7162" y="1785"/>
                    </a:cubicBezTo>
                    <a:cubicBezTo>
                      <a:pt x="7152" y="1797"/>
                      <a:pt x="7140" y="1802"/>
                      <a:pt x="7126" y="1802"/>
                    </a:cubicBezTo>
                    <a:cubicBezTo>
                      <a:pt x="7082" y="1802"/>
                      <a:pt x="7023" y="1759"/>
                      <a:pt x="6983" y="1759"/>
                    </a:cubicBezTo>
                    <a:cubicBezTo>
                      <a:pt x="6970" y="1759"/>
                      <a:pt x="6959" y="1763"/>
                      <a:pt x="6952" y="1775"/>
                    </a:cubicBezTo>
                    <a:cubicBezTo>
                      <a:pt x="6811" y="1956"/>
                      <a:pt x="7303" y="2397"/>
                      <a:pt x="7082" y="2447"/>
                    </a:cubicBezTo>
                    <a:cubicBezTo>
                      <a:pt x="7081" y="2447"/>
                      <a:pt x="7079" y="2448"/>
                      <a:pt x="7078" y="2448"/>
                    </a:cubicBezTo>
                    <a:cubicBezTo>
                      <a:pt x="7025" y="2448"/>
                      <a:pt x="7081" y="2257"/>
                      <a:pt x="7022" y="2257"/>
                    </a:cubicBezTo>
                    <a:cubicBezTo>
                      <a:pt x="6791" y="2277"/>
                      <a:pt x="7072" y="2959"/>
                      <a:pt x="6841" y="2959"/>
                    </a:cubicBezTo>
                    <a:cubicBezTo>
                      <a:pt x="6420" y="2949"/>
                      <a:pt x="6560" y="2146"/>
                      <a:pt x="6300" y="1815"/>
                    </a:cubicBezTo>
                    <a:cubicBezTo>
                      <a:pt x="6229" y="1725"/>
                      <a:pt x="6159" y="1645"/>
                      <a:pt x="6109" y="1555"/>
                    </a:cubicBezTo>
                    <a:cubicBezTo>
                      <a:pt x="5938" y="1274"/>
                      <a:pt x="6229" y="722"/>
                      <a:pt x="5928" y="592"/>
                    </a:cubicBezTo>
                    <a:cubicBezTo>
                      <a:pt x="5917" y="586"/>
                      <a:pt x="5906" y="584"/>
                      <a:pt x="5895" y="584"/>
                    </a:cubicBezTo>
                    <a:cubicBezTo>
                      <a:pt x="5759" y="584"/>
                      <a:pt x="5687" y="1001"/>
                      <a:pt x="5550" y="1001"/>
                    </a:cubicBezTo>
                    <a:cubicBezTo>
                      <a:pt x="5540" y="1001"/>
                      <a:pt x="5529" y="998"/>
                      <a:pt x="5517" y="993"/>
                    </a:cubicBezTo>
                    <a:cubicBezTo>
                      <a:pt x="5417" y="943"/>
                      <a:pt x="5628" y="682"/>
                      <a:pt x="5517" y="652"/>
                    </a:cubicBezTo>
                    <a:cubicBezTo>
                      <a:pt x="5509" y="650"/>
                      <a:pt x="5502" y="649"/>
                      <a:pt x="5495" y="649"/>
                    </a:cubicBezTo>
                    <a:cubicBezTo>
                      <a:pt x="5349" y="649"/>
                      <a:pt x="5479" y="1145"/>
                      <a:pt x="5307" y="1183"/>
                    </a:cubicBezTo>
                    <a:cubicBezTo>
                      <a:pt x="5303" y="1184"/>
                      <a:pt x="5300" y="1184"/>
                      <a:pt x="5297" y="1184"/>
                    </a:cubicBezTo>
                    <a:cubicBezTo>
                      <a:pt x="5200" y="1184"/>
                      <a:pt x="5253" y="892"/>
                      <a:pt x="5146" y="862"/>
                    </a:cubicBezTo>
                    <a:cubicBezTo>
                      <a:pt x="5142" y="862"/>
                      <a:pt x="5139" y="861"/>
                      <a:pt x="5135" y="861"/>
                    </a:cubicBezTo>
                    <a:cubicBezTo>
                      <a:pt x="5066" y="861"/>
                      <a:pt x="5043" y="1043"/>
                      <a:pt x="4971" y="1043"/>
                    </a:cubicBezTo>
                    <a:cubicBezTo>
                      <a:pt x="4969" y="1043"/>
                      <a:pt x="4967" y="1043"/>
                      <a:pt x="4966" y="1043"/>
                    </a:cubicBezTo>
                    <a:cubicBezTo>
                      <a:pt x="4765" y="1023"/>
                      <a:pt x="4986" y="551"/>
                      <a:pt x="4815" y="451"/>
                    </a:cubicBezTo>
                    <a:cubicBezTo>
                      <a:pt x="4805" y="446"/>
                      <a:pt x="4796" y="444"/>
                      <a:pt x="4788" y="444"/>
                    </a:cubicBezTo>
                    <a:cubicBezTo>
                      <a:pt x="4685" y="444"/>
                      <a:pt x="4656" y="794"/>
                      <a:pt x="4529" y="794"/>
                    </a:cubicBezTo>
                    <a:cubicBezTo>
                      <a:pt x="4524" y="794"/>
                      <a:pt x="4519" y="793"/>
                      <a:pt x="4514" y="792"/>
                    </a:cubicBezTo>
                    <a:cubicBezTo>
                      <a:pt x="4354" y="762"/>
                      <a:pt x="4564" y="321"/>
                      <a:pt x="4404" y="301"/>
                    </a:cubicBezTo>
                    <a:cubicBezTo>
                      <a:pt x="4391" y="299"/>
                      <a:pt x="4379" y="298"/>
                      <a:pt x="4367" y="298"/>
                    </a:cubicBezTo>
                    <a:cubicBezTo>
                      <a:pt x="4058" y="298"/>
                      <a:pt x="3990" y="905"/>
                      <a:pt x="3932" y="1234"/>
                    </a:cubicBezTo>
                    <a:cubicBezTo>
                      <a:pt x="3902" y="1414"/>
                      <a:pt x="4093" y="1705"/>
                      <a:pt x="3922" y="1795"/>
                    </a:cubicBezTo>
                    <a:cubicBezTo>
                      <a:pt x="3913" y="1800"/>
                      <a:pt x="3904" y="1802"/>
                      <a:pt x="3895" y="1802"/>
                    </a:cubicBezTo>
                    <a:cubicBezTo>
                      <a:pt x="3812" y="1802"/>
                      <a:pt x="3710" y="1649"/>
                      <a:pt x="3637" y="1649"/>
                    </a:cubicBezTo>
                    <a:cubicBezTo>
                      <a:pt x="3624" y="1649"/>
                      <a:pt x="3612" y="1654"/>
                      <a:pt x="3601" y="1665"/>
                    </a:cubicBezTo>
                    <a:cubicBezTo>
                      <a:pt x="3511" y="1755"/>
                      <a:pt x="3652" y="1926"/>
                      <a:pt x="3652" y="2056"/>
                    </a:cubicBezTo>
                    <a:cubicBezTo>
                      <a:pt x="3642" y="2195"/>
                      <a:pt x="3495" y="2309"/>
                      <a:pt x="3362" y="2309"/>
                    </a:cubicBezTo>
                    <a:cubicBezTo>
                      <a:pt x="3351" y="2309"/>
                      <a:pt x="3341" y="2308"/>
                      <a:pt x="3331" y="2307"/>
                    </a:cubicBezTo>
                    <a:cubicBezTo>
                      <a:pt x="3240" y="2287"/>
                      <a:pt x="3240" y="2166"/>
                      <a:pt x="3220" y="2076"/>
                    </a:cubicBezTo>
                    <a:cubicBezTo>
                      <a:pt x="3206" y="2039"/>
                      <a:pt x="3149" y="2030"/>
                      <a:pt x="3100" y="2030"/>
                    </a:cubicBezTo>
                    <a:lnTo>
                      <a:pt x="3100" y="2030"/>
                    </a:lnTo>
                    <a:cubicBezTo>
                      <a:pt x="3422" y="1949"/>
                      <a:pt x="2909" y="1137"/>
                      <a:pt x="2689" y="792"/>
                    </a:cubicBezTo>
                    <a:cubicBezTo>
                      <a:pt x="2659" y="732"/>
                      <a:pt x="2618" y="682"/>
                      <a:pt x="2618" y="622"/>
                    </a:cubicBezTo>
                    <a:cubicBezTo>
                      <a:pt x="2598" y="431"/>
                      <a:pt x="2909" y="220"/>
                      <a:pt x="2769" y="110"/>
                    </a:cubicBezTo>
                    <a:cubicBezTo>
                      <a:pt x="2673" y="46"/>
                      <a:pt x="2551" y="1"/>
                      <a:pt x="24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 rot="-293525">
                <a:off x="2946011" y="2783857"/>
                <a:ext cx="222094" cy="148664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3707" extrusionOk="0">
                    <a:moveTo>
                      <a:pt x="635" y="0"/>
                    </a:moveTo>
                    <a:cubicBezTo>
                      <a:pt x="628" y="0"/>
                      <a:pt x="620" y="1"/>
                      <a:pt x="613" y="2"/>
                    </a:cubicBezTo>
                    <a:cubicBezTo>
                      <a:pt x="522" y="12"/>
                      <a:pt x="492" y="122"/>
                      <a:pt x="492" y="213"/>
                    </a:cubicBezTo>
                    <a:cubicBezTo>
                      <a:pt x="472" y="564"/>
                      <a:pt x="452" y="915"/>
                      <a:pt x="422" y="1266"/>
                    </a:cubicBezTo>
                    <a:cubicBezTo>
                      <a:pt x="392" y="1577"/>
                      <a:pt x="272" y="1687"/>
                      <a:pt x="141" y="1928"/>
                    </a:cubicBezTo>
                    <a:cubicBezTo>
                      <a:pt x="1" y="2169"/>
                      <a:pt x="41" y="2500"/>
                      <a:pt x="51" y="2770"/>
                    </a:cubicBezTo>
                    <a:cubicBezTo>
                      <a:pt x="61" y="3041"/>
                      <a:pt x="111" y="3352"/>
                      <a:pt x="342" y="3472"/>
                    </a:cubicBezTo>
                    <a:cubicBezTo>
                      <a:pt x="414" y="3512"/>
                      <a:pt x="491" y="3527"/>
                      <a:pt x="571" y="3527"/>
                    </a:cubicBezTo>
                    <a:cubicBezTo>
                      <a:pt x="733" y="3527"/>
                      <a:pt x="906" y="3466"/>
                      <a:pt x="1074" y="3432"/>
                    </a:cubicBezTo>
                    <a:cubicBezTo>
                      <a:pt x="1155" y="3417"/>
                      <a:pt x="1238" y="3411"/>
                      <a:pt x="1322" y="3411"/>
                    </a:cubicBezTo>
                    <a:cubicBezTo>
                      <a:pt x="1518" y="3411"/>
                      <a:pt x="1720" y="3444"/>
                      <a:pt x="1917" y="3472"/>
                    </a:cubicBezTo>
                    <a:cubicBezTo>
                      <a:pt x="2952" y="3633"/>
                      <a:pt x="4004" y="3707"/>
                      <a:pt x="5058" y="3707"/>
                    </a:cubicBezTo>
                    <a:cubicBezTo>
                      <a:pt x="5188" y="3707"/>
                      <a:pt x="5317" y="3705"/>
                      <a:pt x="5447" y="3703"/>
                    </a:cubicBezTo>
                    <a:lnTo>
                      <a:pt x="5538" y="2359"/>
                    </a:lnTo>
                    <a:cubicBezTo>
                      <a:pt x="5451" y="2330"/>
                      <a:pt x="5355" y="1996"/>
                      <a:pt x="5268" y="1996"/>
                    </a:cubicBezTo>
                    <a:cubicBezTo>
                      <a:pt x="5264" y="1996"/>
                      <a:pt x="5260" y="1997"/>
                      <a:pt x="5257" y="1998"/>
                    </a:cubicBezTo>
                    <a:cubicBezTo>
                      <a:pt x="5249" y="2000"/>
                      <a:pt x="5242" y="2002"/>
                      <a:pt x="5234" y="2002"/>
                    </a:cubicBezTo>
                    <a:cubicBezTo>
                      <a:pt x="5164" y="2002"/>
                      <a:pt x="5079" y="1916"/>
                      <a:pt x="5023" y="1916"/>
                    </a:cubicBezTo>
                    <a:cubicBezTo>
                      <a:pt x="5008" y="1916"/>
                      <a:pt x="4996" y="1922"/>
                      <a:pt x="4986" y="1938"/>
                    </a:cubicBezTo>
                    <a:cubicBezTo>
                      <a:pt x="4943" y="2006"/>
                      <a:pt x="4871" y="2075"/>
                      <a:pt x="4801" y="2075"/>
                    </a:cubicBezTo>
                    <a:cubicBezTo>
                      <a:pt x="4789" y="2075"/>
                      <a:pt x="4777" y="2073"/>
                      <a:pt x="4765" y="2068"/>
                    </a:cubicBezTo>
                    <a:cubicBezTo>
                      <a:pt x="4666" y="2032"/>
                      <a:pt x="4632" y="1819"/>
                      <a:pt x="4561" y="1819"/>
                    </a:cubicBezTo>
                    <a:cubicBezTo>
                      <a:pt x="4553" y="1819"/>
                      <a:pt x="4544" y="1821"/>
                      <a:pt x="4535" y="1827"/>
                    </a:cubicBezTo>
                    <a:cubicBezTo>
                      <a:pt x="4474" y="1864"/>
                      <a:pt x="4409" y="1897"/>
                      <a:pt x="4354" y="1897"/>
                    </a:cubicBezTo>
                    <a:cubicBezTo>
                      <a:pt x="4319" y="1897"/>
                      <a:pt x="4287" y="1883"/>
                      <a:pt x="4264" y="1848"/>
                    </a:cubicBezTo>
                    <a:cubicBezTo>
                      <a:pt x="4194" y="1757"/>
                      <a:pt x="4254" y="1627"/>
                      <a:pt x="4234" y="1507"/>
                    </a:cubicBezTo>
                    <a:cubicBezTo>
                      <a:pt x="4204" y="1326"/>
                      <a:pt x="4093" y="1045"/>
                      <a:pt x="3913" y="1045"/>
                    </a:cubicBezTo>
                    <a:cubicBezTo>
                      <a:pt x="3742" y="1055"/>
                      <a:pt x="3562" y="1226"/>
                      <a:pt x="3532" y="1406"/>
                    </a:cubicBezTo>
                    <a:cubicBezTo>
                      <a:pt x="3501" y="1627"/>
                      <a:pt x="3742" y="1878"/>
                      <a:pt x="3572" y="2028"/>
                    </a:cubicBezTo>
                    <a:cubicBezTo>
                      <a:pt x="3554" y="2046"/>
                      <a:pt x="3535" y="2053"/>
                      <a:pt x="3515" y="2053"/>
                    </a:cubicBezTo>
                    <a:cubicBezTo>
                      <a:pt x="3432" y="2053"/>
                      <a:pt x="3341" y="1922"/>
                      <a:pt x="3341" y="1817"/>
                    </a:cubicBezTo>
                    <a:cubicBezTo>
                      <a:pt x="3331" y="1687"/>
                      <a:pt x="3381" y="1557"/>
                      <a:pt x="3341" y="1426"/>
                    </a:cubicBezTo>
                    <a:cubicBezTo>
                      <a:pt x="3331" y="1366"/>
                      <a:pt x="3291" y="1316"/>
                      <a:pt x="3281" y="1256"/>
                    </a:cubicBezTo>
                    <a:cubicBezTo>
                      <a:pt x="3261" y="1176"/>
                      <a:pt x="3291" y="1105"/>
                      <a:pt x="3301" y="1025"/>
                    </a:cubicBezTo>
                    <a:cubicBezTo>
                      <a:pt x="3301" y="945"/>
                      <a:pt x="3281" y="824"/>
                      <a:pt x="3211" y="824"/>
                    </a:cubicBezTo>
                    <a:cubicBezTo>
                      <a:pt x="3204" y="825"/>
                      <a:pt x="3198" y="825"/>
                      <a:pt x="3192" y="825"/>
                    </a:cubicBezTo>
                    <a:cubicBezTo>
                      <a:pt x="3128" y="825"/>
                      <a:pt x="3065" y="792"/>
                      <a:pt x="3006" y="792"/>
                    </a:cubicBezTo>
                    <a:cubicBezTo>
                      <a:pt x="2987" y="792"/>
                      <a:pt x="2968" y="795"/>
                      <a:pt x="2950" y="804"/>
                    </a:cubicBezTo>
                    <a:cubicBezTo>
                      <a:pt x="2881" y="827"/>
                      <a:pt x="2823" y="898"/>
                      <a:pt x="2769" y="898"/>
                    </a:cubicBezTo>
                    <a:cubicBezTo>
                      <a:pt x="2752" y="898"/>
                      <a:pt x="2736" y="891"/>
                      <a:pt x="2719" y="875"/>
                    </a:cubicBezTo>
                    <a:cubicBezTo>
                      <a:pt x="2689" y="855"/>
                      <a:pt x="2669" y="814"/>
                      <a:pt x="2629" y="804"/>
                    </a:cubicBezTo>
                    <a:cubicBezTo>
                      <a:pt x="2623" y="802"/>
                      <a:pt x="2617" y="800"/>
                      <a:pt x="2611" y="800"/>
                    </a:cubicBezTo>
                    <a:cubicBezTo>
                      <a:pt x="2593" y="800"/>
                      <a:pt x="2571" y="810"/>
                      <a:pt x="2549" y="824"/>
                    </a:cubicBezTo>
                    <a:cubicBezTo>
                      <a:pt x="2448" y="875"/>
                      <a:pt x="2298" y="865"/>
                      <a:pt x="2238" y="965"/>
                    </a:cubicBezTo>
                    <a:cubicBezTo>
                      <a:pt x="2107" y="1206"/>
                      <a:pt x="2298" y="1496"/>
                      <a:pt x="2328" y="1767"/>
                    </a:cubicBezTo>
                    <a:cubicBezTo>
                      <a:pt x="2338" y="1888"/>
                      <a:pt x="2348" y="2018"/>
                      <a:pt x="2288" y="2118"/>
                    </a:cubicBezTo>
                    <a:cubicBezTo>
                      <a:pt x="2252" y="2183"/>
                      <a:pt x="2179" y="2224"/>
                      <a:pt x="2112" y="2224"/>
                    </a:cubicBezTo>
                    <a:cubicBezTo>
                      <a:pt x="2065" y="2224"/>
                      <a:pt x="2022" y="2204"/>
                      <a:pt x="1997" y="2158"/>
                    </a:cubicBezTo>
                    <a:cubicBezTo>
                      <a:pt x="1967" y="2118"/>
                      <a:pt x="1967" y="2058"/>
                      <a:pt x="1957" y="2008"/>
                    </a:cubicBezTo>
                    <a:cubicBezTo>
                      <a:pt x="1937" y="1848"/>
                      <a:pt x="1846" y="1697"/>
                      <a:pt x="1796" y="1547"/>
                    </a:cubicBezTo>
                    <a:cubicBezTo>
                      <a:pt x="1746" y="1396"/>
                      <a:pt x="1897" y="1256"/>
                      <a:pt x="1866" y="1095"/>
                    </a:cubicBezTo>
                    <a:cubicBezTo>
                      <a:pt x="1836" y="955"/>
                      <a:pt x="1796" y="844"/>
                      <a:pt x="1686" y="764"/>
                    </a:cubicBezTo>
                    <a:cubicBezTo>
                      <a:pt x="1670" y="750"/>
                      <a:pt x="1651" y="744"/>
                      <a:pt x="1629" y="744"/>
                    </a:cubicBezTo>
                    <a:cubicBezTo>
                      <a:pt x="1545" y="744"/>
                      <a:pt x="1429" y="833"/>
                      <a:pt x="1354" y="833"/>
                    </a:cubicBezTo>
                    <a:cubicBezTo>
                      <a:pt x="1328" y="833"/>
                      <a:pt x="1308" y="822"/>
                      <a:pt x="1295" y="794"/>
                    </a:cubicBezTo>
                    <a:cubicBezTo>
                      <a:pt x="1247" y="699"/>
                      <a:pt x="1308" y="522"/>
                      <a:pt x="1220" y="522"/>
                    </a:cubicBezTo>
                    <a:cubicBezTo>
                      <a:pt x="1215" y="522"/>
                      <a:pt x="1210" y="523"/>
                      <a:pt x="1204" y="524"/>
                    </a:cubicBezTo>
                    <a:cubicBezTo>
                      <a:pt x="1164" y="534"/>
                      <a:pt x="1134" y="564"/>
                      <a:pt x="1094" y="584"/>
                    </a:cubicBezTo>
                    <a:cubicBezTo>
                      <a:pt x="1078" y="589"/>
                      <a:pt x="1064" y="592"/>
                      <a:pt x="1049" y="592"/>
                    </a:cubicBezTo>
                    <a:cubicBezTo>
                      <a:pt x="937" y="592"/>
                      <a:pt x="871" y="427"/>
                      <a:pt x="853" y="293"/>
                    </a:cubicBezTo>
                    <a:cubicBezTo>
                      <a:pt x="834" y="160"/>
                      <a:pt x="762" y="0"/>
                      <a:pt x="6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2530687" y="2788623"/>
                <a:ext cx="200352" cy="148660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3707" extrusionOk="0">
                    <a:moveTo>
                      <a:pt x="582" y="0"/>
                    </a:moveTo>
                    <a:cubicBezTo>
                      <a:pt x="575" y="0"/>
                      <a:pt x="569" y="1"/>
                      <a:pt x="562" y="2"/>
                    </a:cubicBezTo>
                    <a:cubicBezTo>
                      <a:pt x="482" y="12"/>
                      <a:pt x="442" y="122"/>
                      <a:pt x="442" y="212"/>
                    </a:cubicBezTo>
                    <a:cubicBezTo>
                      <a:pt x="432" y="564"/>
                      <a:pt x="402" y="915"/>
                      <a:pt x="382" y="1266"/>
                    </a:cubicBezTo>
                    <a:cubicBezTo>
                      <a:pt x="352" y="1577"/>
                      <a:pt x="241" y="1687"/>
                      <a:pt x="121" y="1928"/>
                    </a:cubicBezTo>
                    <a:cubicBezTo>
                      <a:pt x="1" y="2168"/>
                      <a:pt x="31" y="2499"/>
                      <a:pt x="41" y="2770"/>
                    </a:cubicBezTo>
                    <a:cubicBezTo>
                      <a:pt x="51" y="3041"/>
                      <a:pt x="101" y="3352"/>
                      <a:pt x="312" y="3472"/>
                    </a:cubicBezTo>
                    <a:cubicBezTo>
                      <a:pt x="378" y="3512"/>
                      <a:pt x="448" y="3527"/>
                      <a:pt x="521" y="3527"/>
                    </a:cubicBezTo>
                    <a:cubicBezTo>
                      <a:pt x="668" y="3527"/>
                      <a:pt x="825" y="3466"/>
                      <a:pt x="974" y="3432"/>
                    </a:cubicBezTo>
                    <a:cubicBezTo>
                      <a:pt x="1052" y="3417"/>
                      <a:pt x="1130" y="3411"/>
                      <a:pt x="1207" y="3411"/>
                    </a:cubicBezTo>
                    <a:cubicBezTo>
                      <a:pt x="1390" y="3411"/>
                      <a:pt x="1570" y="3444"/>
                      <a:pt x="1746" y="3472"/>
                    </a:cubicBezTo>
                    <a:cubicBezTo>
                      <a:pt x="2701" y="3633"/>
                      <a:pt x="3673" y="3706"/>
                      <a:pt x="4639" y="3706"/>
                    </a:cubicBezTo>
                    <a:cubicBezTo>
                      <a:pt x="4758" y="3706"/>
                      <a:pt x="4877" y="3705"/>
                      <a:pt x="4996" y="3703"/>
                    </a:cubicBezTo>
                    <a:lnTo>
                      <a:pt x="4996" y="2098"/>
                    </a:lnTo>
                    <a:cubicBezTo>
                      <a:pt x="4919" y="2069"/>
                      <a:pt x="4823" y="1735"/>
                      <a:pt x="4745" y="1735"/>
                    </a:cubicBezTo>
                    <a:cubicBezTo>
                      <a:pt x="4741" y="1735"/>
                      <a:pt x="4738" y="1736"/>
                      <a:pt x="4735" y="1737"/>
                    </a:cubicBezTo>
                    <a:cubicBezTo>
                      <a:pt x="4655" y="1767"/>
                      <a:pt x="4615" y="1857"/>
                      <a:pt x="4574" y="1938"/>
                    </a:cubicBezTo>
                    <a:cubicBezTo>
                      <a:pt x="4532" y="2006"/>
                      <a:pt x="4467" y="2075"/>
                      <a:pt x="4399" y="2075"/>
                    </a:cubicBezTo>
                    <a:cubicBezTo>
                      <a:pt x="4387" y="2075"/>
                      <a:pt x="4376" y="2073"/>
                      <a:pt x="4364" y="2068"/>
                    </a:cubicBezTo>
                    <a:cubicBezTo>
                      <a:pt x="4283" y="2032"/>
                      <a:pt x="4250" y="1818"/>
                      <a:pt x="4179" y="1818"/>
                    </a:cubicBezTo>
                    <a:cubicBezTo>
                      <a:pt x="4171" y="1818"/>
                      <a:pt x="4162" y="1821"/>
                      <a:pt x="4153" y="1827"/>
                    </a:cubicBezTo>
                    <a:cubicBezTo>
                      <a:pt x="4098" y="1864"/>
                      <a:pt x="4044" y="1897"/>
                      <a:pt x="3993" y="1897"/>
                    </a:cubicBezTo>
                    <a:cubicBezTo>
                      <a:pt x="3961" y="1897"/>
                      <a:pt x="3930" y="1883"/>
                      <a:pt x="3902" y="1847"/>
                    </a:cubicBezTo>
                    <a:cubicBezTo>
                      <a:pt x="3842" y="1757"/>
                      <a:pt x="3902" y="1627"/>
                      <a:pt x="3882" y="1506"/>
                    </a:cubicBezTo>
                    <a:cubicBezTo>
                      <a:pt x="3852" y="1326"/>
                      <a:pt x="3752" y="1045"/>
                      <a:pt x="3581" y="1045"/>
                    </a:cubicBezTo>
                    <a:cubicBezTo>
                      <a:pt x="3421" y="1055"/>
                      <a:pt x="3260" y="1226"/>
                      <a:pt x="3240" y="1406"/>
                    </a:cubicBezTo>
                    <a:cubicBezTo>
                      <a:pt x="3210" y="1627"/>
                      <a:pt x="3431" y="1878"/>
                      <a:pt x="3271" y="2028"/>
                    </a:cubicBezTo>
                    <a:cubicBezTo>
                      <a:pt x="3255" y="2046"/>
                      <a:pt x="3237" y="2053"/>
                      <a:pt x="3219" y="2053"/>
                    </a:cubicBezTo>
                    <a:cubicBezTo>
                      <a:pt x="3144" y="2053"/>
                      <a:pt x="3060" y="1922"/>
                      <a:pt x="3060" y="1817"/>
                    </a:cubicBezTo>
                    <a:cubicBezTo>
                      <a:pt x="3050" y="1687"/>
                      <a:pt x="3100" y="1557"/>
                      <a:pt x="3060" y="1426"/>
                    </a:cubicBezTo>
                    <a:cubicBezTo>
                      <a:pt x="3050" y="1366"/>
                      <a:pt x="3010" y="1316"/>
                      <a:pt x="3000" y="1256"/>
                    </a:cubicBezTo>
                    <a:cubicBezTo>
                      <a:pt x="2990" y="1175"/>
                      <a:pt x="3020" y="1105"/>
                      <a:pt x="3020" y="1025"/>
                    </a:cubicBezTo>
                    <a:cubicBezTo>
                      <a:pt x="3030" y="945"/>
                      <a:pt x="3010" y="824"/>
                      <a:pt x="2940" y="824"/>
                    </a:cubicBezTo>
                    <a:cubicBezTo>
                      <a:pt x="2934" y="825"/>
                      <a:pt x="2929" y="825"/>
                      <a:pt x="2923" y="825"/>
                    </a:cubicBezTo>
                    <a:cubicBezTo>
                      <a:pt x="2866" y="825"/>
                      <a:pt x="2810" y="792"/>
                      <a:pt x="2753" y="792"/>
                    </a:cubicBezTo>
                    <a:cubicBezTo>
                      <a:pt x="2735" y="792"/>
                      <a:pt x="2717" y="795"/>
                      <a:pt x="2699" y="804"/>
                    </a:cubicBezTo>
                    <a:cubicBezTo>
                      <a:pt x="2637" y="827"/>
                      <a:pt x="2588" y="897"/>
                      <a:pt x="2536" y="897"/>
                    </a:cubicBezTo>
                    <a:cubicBezTo>
                      <a:pt x="2520" y="897"/>
                      <a:pt x="2505" y="891"/>
                      <a:pt x="2488" y="874"/>
                    </a:cubicBezTo>
                    <a:cubicBezTo>
                      <a:pt x="2468" y="854"/>
                      <a:pt x="2448" y="814"/>
                      <a:pt x="2408" y="804"/>
                    </a:cubicBezTo>
                    <a:cubicBezTo>
                      <a:pt x="2403" y="802"/>
                      <a:pt x="2396" y="800"/>
                      <a:pt x="2390" y="800"/>
                    </a:cubicBezTo>
                    <a:cubicBezTo>
                      <a:pt x="2372" y="800"/>
                      <a:pt x="2350" y="810"/>
                      <a:pt x="2328" y="824"/>
                    </a:cubicBezTo>
                    <a:cubicBezTo>
                      <a:pt x="2237" y="874"/>
                      <a:pt x="2097" y="864"/>
                      <a:pt x="2047" y="965"/>
                    </a:cubicBezTo>
                    <a:cubicBezTo>
                      <a:pt x="1936" y="1205"/>
                      <a:pt x="2107" y="1496"/>
                      <a:pt x="2127" y="1767"/>
                    </a:cubicBezTo>
                    <a:cubicBezTo>
                      <a:pt x="2147" y="1888"/>
                      <a:pt x="2157" y="2018"/>
                      <a:pt x="2097" y="2118"/>
                    </a:cubicBezTo>
                    <a:cubicBezTo>
                      <a:pt x="2062" y="2183"/>
                      <a:pt x="1995" y="2224"/>
                      <a:pt x="1934" y="2224"/>
                    </a:cubicBezTo>
                    <a:cubicBezTo>
                      <a:pt x="1891" y="2224"/>
                      <a:pt x="1851" y="2204"/>
                      <a:pt x="1826" y="2158"/>
                    </a:cubicBezTo>
                    <a:cubicBezTo>
                      <a:pt x="1796" y="2118"/>
                      <a:pt x="1796" y="2058"/>
                      <a:pt x="1786" y="2008"/>
                    </a:cubicBezTo>
                    <a:cubicBezTo>
                      <a:pt x="1776" y="1847"/>
                      <a:pt x="1696" y="1697"/>
                      <a:pt x="1646" y="1547"/>
                    </a:cubicBezTo>
                    <a:cubicBezTo>
                      <a:pt x="1595" y="1396"/>
                      <a:pt x="1736" y="1256"/>
                      <a:pt x="1706" y="1095"/>
                    </a:cubicBezTo>
                    <a:cubicBezTo>
                      <a:pt x="1686" y="955"/>
                      <a:pt x="1636" y="844"/>
                      <a:pt x="1545" y="764"/>
                    </a:cubicBezTo>
                    <a:cubicBezTo>
                      <a:pt x="1529" y="750"/>
                      <a:pt x="1511" y="744"/>
                      <a:pt x="1491" y="744"/>
                    </a:cubicBezTo>
                    <a:cubicBezTo>
                      <a:pt x="1412" y="744"/>
                      <a:pt x="1308" y="833"/>
                      <a:pt x="1240" y="833"/>
                    </a:cubicBezTo>
                    <a:cubicBezTo>
                      <a:pt x="1216" y="833"/>
                      <a:pt x="1197" y="822"/>
                      <a:pt x="1184" y="794"/>
                    </a:cubicBezTo>
                    <a:cubicBezTo>
                      <a:pt x="1136" y="699"/>
                      <a:pt x="1198" y="522"/>
                      <a:pt x="1109" y="522"/>
                    </a:cubicBezTo>
                    <a:cubicBezTo>
                      <a:pt x="1104" y="522"/>
                      <a:pt x="1099" y="522"/>
                      <a:pt x="1094" y="523"/>
                    </a:cubicBezTo>
                    <a:cubicBezTo>
                      <a:pt x="1064" y="533"/>
                      <a:pt x="1034" y="564"/>
                      <a:pt x="994" y="584"/>
                    </a:cubicBezTo>
                    <a:cubicBezTo>
                      <a:pt x="980" y="589"/>
                      <a:pt x="967" y="592"/>
                      <a:pt x="955" y="592"/>
                    </a:cubicBezTo>
                    <a:cubicBezTo>
                      <a:pt x="856" y="592"/>
                      <a:pt x="791" y="426"/>
                      <a:pt x="773" y="293"/>
                    </a:cubicBezTo>
                    <a:cubicBezTo>
                      <a:pt x="763" y="160"/>
                      <a:pt x="691" y="0"/>
                      <a:pt x="5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2874784" y="2820106"/>
                <a:ext cx="200352" cy="116538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2906" extrusionOk="0">
                    <a:moveTo>
                      <a:pt x="4408" y="1"/>
                    </a:moveTo>
                    <a:cubicBezTo>
                      <a:pt x="4294" y="1"/>
                      <a:pt x="4232" y="121"/>
                      <a:pt x="4213" y="224"/>
                    </a:cubicBezTo>
                    <a:cubicBezTo>
                      <a:pt x="4205" y="330"/>
                      <a:pt x="4140" y="461"/>
                      <a:pt x="4042" y="461"/>
                    </a:cubicBezTo>
                    <a:cubicBezTo>
                      <a:pt x="4029" y="461"/>
                      <a:pt x="4016" y="459"/>
                      <a:pt x="4003" y="454"/>
                    </a:cubicBezTo>
                    <a:cubicBezTo>
                      <a:pt x="3963" y="444"/>
                      <a:pt x="3933" y="414"/>
                      <a:pt x="3892" y="404"/>
                    </a:cubicBezTo>
                    <a:cubicBezTo>
                      <a:pt x="3889" y="404"/>
                      <a:pt x="3886" y="404"/>
                      <a:pt x="3883" y="404"/>
                    </a:cubicBezTo>
                    <a:cubicBezTo>
                      <a:pt x="3796" y="404"/>
                      <a:pt x="3861" y="547"/>
                      <a:pt x="3812" y="625"/>
                    </a:cubicBezTo>
                    <a:cubicBezTo>
                      <a:pt x="3800" y="643"/>
                      <a:pt x="3783" y="650"/>
                      <a:pt x="3762" y="650"/>
                    </a:cubicBezTo>
                    <a:cubicBezTo>
                      <a:pt x="3693" y="650"/>
                      <a:pt x="3587" y="579"/>
                      <a:pt x="3507" y="579"/>
                    </a:cubicBezTo>
                    <a:cubicBezTo>
                      <a:pt x="3486" y="579"/>
                      <a:pt x="3467" y="583"/>
                      <a:pt x="3451" y="595"/>
                    </a:cubicBezTo>
                    <a:cubicBezTo>
                      <a:pt x="3351" y="665"/>
                      <a:pt x="3311" y="745"/>
                      <a:pt x="3291" y="855"/>
                    </a:cubicBezTo>
                    <a:cubicBezTo>
                      <a:pt x="3261" y="976"/>
                      <a:pt x="3391" y="1086"/>
                      <a:pt x="3351" y="1207"/>
                    </a:cubicBezTo>
                    <a:cubicBezTo>
                      <a:pt x="3301" y="1327"/>
                      <a:pt x="3220" y="1447"/>
                      <a:pt x="3200" y="1568"/>
                    </a:cubicBezTo>
                    <a:cubicBezTo>
                      <a:pt x="3200" y="1608"/>
                      <a:pt x="3200" y="1658"/>
                      <a:pt x="3170" y="1688"/>
                    </a:cubicBezTo>
                    <a:cubicBezTo>
                      <a:pt x="3146" y="1721"/>
                      <a:pt x="3104" y="1735"/>
                      <a:pt x="3060" y="1735"/>
                    </a:cubicBezTo>
                    <a:cubicBezTo>
                      <a:pt x="2997" y="1735"/>
                      <a:pt x="2929" y="1705"/>
                      <a:pt x="2899" y="1658"/>
                    </a:cubicBezTo>
                    <a:cubicBezTo>
                      <a:pt x="2839" y="1578"/>
                      <a:pt x="2849" y="1477"/>
                      <a:pt x="2859" y="1377"/>
                    </a:cubicBezTo>
                    <a:cubicBezTo>
                      <a:pt x="2889" y="1166"/>
                      <a:pt x="3060" y="936"/>
                      <a:pt x="2950" y="755"/>
                    </a:cubicBezTo>
                    <a:cubicBezTo>
                      <a:pt x="2889" y="675"/>
                      <a:pt x="2759" y="675"/>
                      <a:pt x="2659" y="645"/>
                    </a:cubicBezTo>
                    <a:cubicBezTo>
                      <a:pt x="2642" y="637"/>
                      <a:pt x="2620" y="622"/>
                      <a:pt x="2596" y="622"/>
                    </a:cubicBezTo>
                    <a:cubicBezTo>
                      <a:pt x="2590" y="622"/>
                      <a:pt x="2584" y="623"/>
                      <a:pt x="2578" y="625"/>
                    </a:cubicBezTo>
                    <a:cubicBezTo>
                      <a:pt x="2548" y="635"/>
                      <a:pt x="2528" y="665"/>
                      <a:pt x="2508" y="685"/>
                    </a:cubicBezTo>
                    <a:cubicBezTo>
                      <a:pt x="2492" y="696"/>
                      <a:pt x="2477" y="701"/>
                      <a:pt x="2461" y="701"/>
                    </a:cubicBezTo>
                    <a:cubicBezTo>
                      <a:pt x="2409" y="701"/>
                      <a:pt x="2359" y="648"/>
                      <a:pt x="2298" y="625"/>
                    </a:cubicBezTo>
                    <a:cubicBezTo>
                      <a:pt x="2279" y="618"/>
                      <a:pt x="2261" y="615"/>
                      <a:pt x="2242" y="615"/>
                    </a:cubicBezTo>
                    <a:cubicBezTo>
                      <a:pt x="2180" y="615"/>
                      <a:pt x="2119" y="645"/>
                      <a:pt x="2057" y="645"/>
                    </a:cubicBezTo>
                    <a:cubicBezTo>
                      <a:pt x="1987" y="645"/>
                      <a:pt x="1967" y="735"/>
                      <a:pt x="1977" y="795"/>
                    </a:cubicBezTo>
                    <a:cubicBezTo>
                      <a:pt x="1977" y="855"/>
                      <a:pt x="2007" y="926"/>
                      <a:pt x="1987" y="986"/>
                    </a:cubicBezTo>
                    <a:cubicBezTo>
                      <a:pt x="1977" y="1026"/>
                      <a:pt x="1947" y="1066"/>
                      <a:pt x="1926" y="1116"/>
                    </a:cubicBezTo>
                    <a:cubicBezTo>
                      <a:pt x="1896" y="1217"/>
                      <a:pt x="1936" y="1317"/>
                      <a:pt x="1936" y="1417"/>
                    </a:cubicBezTo>
                    <a:cubicBezTo>
                      <a:pt x="1928" y="1499"/>
                      <a:pt x="1847" y="1607"/>
                      <a:pt x="1769" y="1607"/>
                    </a:cubicBezTo>
                    <a:cubicBezTo>
                      <a:pt x="1751" y="1607"/>
                      <a:pt x="1733" y="1601"/>
                      <a:pt x="1716" y="1588"/>
                    </a:cubicBezTo>
                    <a:cubicBezTo>
                      <a:pt x="1565" y="1467"/>
                      <a:pt x="1786" y="1267"/>
                      <a:pt x="1756" y="1096"/>
                    </a:cubicBezTo>
                    <a:cubicBezTo>
                      <a:pt x="1726" y="956"/>
                      <a:pt x="1565" y="825"/>
                      <a:pt x="1415" y="815"/>
                    </a:cubicBezTo>
                    <a:cubicBezTo>
                      <a:pt x="1244" y="815"/>
                      <a:pt x="1144" y="1036"/>
                      <a:pt x="1114" y="1176"/>
                    </a:cubicBezTo>
                    <a:cubicBezTo>
                      <a:pt x="1094" y="1277"/>
                      <a:pt x="1154" y="1377"/>
                      <a:pt x="1084" y="1447"/>
                    </a:cubicBezTo>
                    <a:cubicBezTo>
                      <a:pt x="1061" y="1474"/>
                      <a:pt x="1031" y="1485"/>
                      <a:pt x="999" y="1485"/>
                    </a:cubicBezTo>
                    <a:cubicBezTo>
                      <a:pt x="948" y="1485"/>
                      <a:pt x="889" y="1458"/>
                      <a:pt x="833" y="1427"/>
                    </a:cubicBezTo>
                    <a:cubicBezTo>
                      <a:pt x="826" y="1424"/>
                      <a:pt x="819" y="1422"/>
                      <a:pt x="813" y="1422"/>
                    </a:cubicBezTo>
                    <a:cubicBezTo>
                      <a:pt x="747" y="1422"/>
                      <a:pt x="715" y="1590"/>
                      <a:pt x="633" y="1618"/>
                    </a:cubicBezTo>
                    <a:cubicBezTo>
                      <a:pt x="619" y="1623"/>
                      <a:pt x="606" y="1625"/>
                      <a:pt x="593" y="1625"/>
                    </a:cubicBezTo>
                    <a:cubicBezTo>
                      <a:pt x="527" y="1625"/>
                      <a:pt x="464" y="1568"/>
                      <a:pt x="422" y="1517"/>
                    </a:cubicBezTo>
                    <a:cubicBezTo>
                      <a:pt x="382" y="1457"/>
                      <a:pt x="342" y="1377"/>
                      <a:pt x="251" y="1357"/>
                    </a:cubicBezTo>
                    <a:cubicBezTo>
                      <a:pt x="247" y="1356"/>
                      <a:pt x="243" y="1355"/>
                      <a:pt x="239" y="1355"/>
                    </a:cubicBezTo>
                    <a:cubicBezTo>
                      <a:pt x="162" y="1355"/>
                      <a:pt x="77" y="1619"/>
                      <a:pt x="1" y="1638"/>
                    </a:cubicBezTo>
                    <a:lnTo>
                      <a:pt x="1" y="2902"/>
                    </a:lnTo>
                    <a:cubicBezTo>
                      <a:pt x="136" y="2904"/>
                      <a:pt x="271" y="2905"/>
                      <a:pt x="407" y="2905"/>
                    </a:cubicBezTo>
                    <a:cubicBezTo>
                      <a:pt x="1355" y="2905"/>
                      <a:pt x="2301" y="2844"/>
                      <a:pt x="3240" y="2721"/>
                    </a:cubicBezTo>
                    <a:cubicBezTo>
                      <a:pt x="3423" y="2700"/>
                      <a:pt x="3605" y="2674"/>
                      <a:pt x="3784" y="2674"/>
                    </a:cubicBezTo>
                    <a:cubicBezTo>
                      <a:pt x="3861" y="2674"/>
                      <a:pt x="3937" y="2679"/>
                      <a:pt x="4013" y="2691"/>
                    </a:cubicBezTo>
                    <a:cubicBezTo>
                      <a:pt x="4170" y="2712"/>
                      <a:pt x="4333" y="2760"/>
                      <a:pt x="4484" y="2760"/>
                    </a:cubicBezTo>
                    <a:cubicBezTo>
                      <a:pt x="4554" y="2760"/>
                      <a:pt x="4621" y="2750"/>
                      <a:pt x="4685" y="2721"/>
                    </a:cubicBezTo>
                    <a:cubicBezTo>
                      <a:pt x="4895" y="2621"/>
                      <a:pt x="4946" y="2380"/>
                      <a:pt x="4956" y="2169"/>
                    </a:cubicBezTo>
                    <a:cubicBezTo>
                      <a:pt x="4966" y="1949"/>
                      <a:pt x="4996" y="1698"/>
                      <a:pt x="4875" y="1507"/>
                    </a:cubicBezTo>
                    <a:cubicBezTo>
                      <a:pt x="4755" y="1327"/>
                      <a:pt x="4635" y="1227"/>
                      <a:pt x="4615" y="996"/>
                    </a:cubicBezTo>
                    <a:cubicBezTo>
                      <a:pt x="4585" y="715"/>
                      <a:pt x="4564" y="434"/>
                      <a:pt x="4554" y="163"/>
                    </a:cubicBezTo>
                    <a:cubicBezTo>
                      <a:pt x="4544" y="93"/>
                      <a:pt x="4514" y="13"/>
                      <a:pt x="4434" y="3"/>
                    </a:cubicBezTo>
                    <a:cubicBezTo>
                      <a:pt x="4425" y="1"/>
                      <a:pt x="4416" y="1"/>
                      <a:pt x="44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2695323" y="2774853"/>
                <a:ext cx="200352" cy="116538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2906" extrusionOk="0">
                    <a:moveTo>
                      <a:pt x="4417" y="1"/>
                    </a:moveTo>
                    <a:cubicBezTo>
                      <a:pt x="4304" y="1"/>
                      <a:pt x="4242" y="121"/>
                      <a:pt x="4223" y="224"/>
                    </a:cubicBezTo>
                    <a:cubicBezTo>
                      <a:pt x="4205" y="330"/>
                      <a:pt x="4140" y="461"/>
                      <a:pt x="4041" y="461"/>
                    </a:cubicBezTo>
                    <a:cubicBezTo>
                      <a:pt x="4029" y="461"/>
                      <a:pt x="4016" y="459"/>
                      <a:pt x="4002" y="454"/>
                    </a:cubicBezTo>
                    <a:cubicBezTo>
                      <a:pt x="3962" y="444"/>
                      <a:pt x="3942" y="414"/>
                      <a:pt x="3902" y="404"/>
                    </a:cubicBezTo>
                    <a:cubicBezTo>
                      <a:pt x="3899" y="404"/>
                      <a:pt x="3895" y="404"/>
                      <a:pt x="3892" y="404"/>
                    </a:cubicBezTo>
                    <a:cubicBezTo>
                      <a:pt x="3796" y="404"/>
                      <a:pt x="3860" y="547"/>
                      <a:pt x="3812" y="625"/>
                    </a:cubicBezTo>
                    <a:cubicBezTo>
                      <a:pt x="3802" y="643"/>
                      <a:pt x="3786" y="650"/>
                      <a:pt x="3765" y="650"/>
                    </a:cubicBezTo>
                    <a:cubicBezTo>
                      <a:pt x="3699" y="650"/>
                      <a:pt x="3589" y="579"/>
                      <a:pt x="3507" y="579"/>
                    </a:cubicBezTo>
                    <a:cubicBezTo>
                      <a:pt x="3486" y="579"/>
                      <a:pt x="3467" y="583"/>
                      <a:pt x="3451" y="595"/>
                    </a:cubicBezTo>
                    <a:cubicBezTo>
                      <a:pt x="3360" y="665"/>
                      <a:pt x="3320" y="745"/>
                      <a:pt x="3290" y="855"/>
                    </a:cubicBezTo>
                    <a:cubicBezTo>
                      <a:pt x="3270" y="976"/>
                      <a:pt x="3401" y="1086"/>
                      <a:pt x="3350" y="1207"/>
                    </a:cubicBezTo>
                    <a:cubicBezTo>
                      <a:pt x="3310" y="1327"/>
                      <a:pt x="3230" y="1447"/>
                      <a:pt x="3210" y="1568"/>
                    </a:cubicBezTo>
                    <a:cubicBezTo>
                      <a:pt x="3200" y="1608"/>
                      <a:pt x="3200" y="1658"/>
                      <a:pt x="3170" y="1688"/>
                    </a:cubicBezTo>
                    <a:cubicBezTo>
                      <a:pt x="3145" y="1721"/>
                      <a:pt x="3105" y="1735"/>
                      <a:pt x="3063" y="1735"/>
                    </a:cubicBezTo>
                    <a:cubicBezTo>
                      <a:pt x="3002" y="1735"/>
                      <a:pt x="2935" y="1705"/>
                      <a:pt x="2899" y="1658"/>
                    </a:cubicBezTo>
                    <a:cubicBezTo>
                      <a:pt x="2849" y="1578"/>
                      <a:pt x="2859" y="1477"/>
                      <a:pt x="2869" y="1377"/>
                    </a:cubicBezTo>
                    <a:cubicBezTo>
                      <a:pt x="2899" y="1166"/>
                      <a:pt x="3070" y="936"/>
                      <a:pt x="2949" y="755"/>
                    </a:cubicBezTo>
                    <a:cubicBezTo>
                      <a:pt x="2899" y="675"/>
                      <a:pt x="2759" y="675"/>
                      <a:pt x="2668" y="645"/>
                    </a:cubicBezTo>
                    <a:cubicBezTo>
                      <a:pt x="2644" y="637"/>
                      <a:pt x="2620" y="622"/>
                      <a:pt x="2601" y="622"/>
                    </a:cubicBezTo>
                    <a:cubicBezTo>
                      <a:pt x="2596" y="622"/>
                      <a:pt x="2592" y="623"/>
                      <a:pt x="2588" y="625"/>
                    </a:cubicBezTo>
                    <a:cubicBezTo>
                      <a:pt x="2548" y="635"/>
                      <a:pt x="2538" y="665"/>
                      <a:pt x="2508" y="685"/>
                    </a:cubicBezTo>
                    <a:cubicBezTo>
                      <a:pt x="2492" y="696"/>
                      <a:pt x="2476" y="701"/>
                      <a:pt x="2461" y="701"/>
                    </a:cubicBezTo>
                    <a:cubicBezTo>
                      <a:pt x="2409" y="701"/>
                      <a:pt x="2359" y="648"/>
                      <a:pt x="2297" y="625"/>
                    </a:cubicBezTo>
                    <a:cubicBezTo>
                      <a:pt x="2279" y="618"/>
                      <a:pt x="2261" y="615"/>
                      <a:pt x="2243" y="615"/>
                    </a:cubicBezTo>
                    <a:cubicBezTo>
                      <a:pt x="2183" y="615"/>
                      <a:pt x="2126" y="645"/>
                      <a:pt x="2056" y="645"/>
                    </a:cubicBezTo>
                    <a:cubicBezTo>
                      <a:pt x="1986" y="645"/>
                      <a:pt x="1966" y="735"/>
                      <a:pt x="1976" y="795"/>
                    </a:cubicBezTo>
                    <a:cubicBezTo>
                      <a:pt x="1986" y="855"/>
                      <a:pt x="2006" y="926"/>
                      <a:pt x="1996" y="986"/>
                    </a:cubicBezTo>
                    <a:cubicBezTo>
                      <a:pt x="1986" y="1026"/>
                      <a:pt x="1946" y="1066"/>
                      <a:pt x="1936" y="1116"/>
                    </a:cubicBezTo>
                    <a:cubicBezTo>
                      <a:pt x="1896" y="1217"/>
                      <a:pt x="1946" y="1317"/>
                      <a:pt x="1936" y="1417"/>
                    </a:cubicBezTo>
                    <a:cubicBezTo>
                      <a:pt x="1936" y="1499"/>
                      <a:pt x="1850" y="1607"/>
                      <a:pt x="1775" y="1607"/>
                    </a:cubicBezTo>
                    <a:cubicBezTo>
                      <a:pt x="1757" y="1607"/>
                      <a:pt x="1741" y="1601"/>
                      <a:pt x="1725" y="1588"/>
                    </a:cubicBezTo>
                    <a:cubicBezTo>
                      <a:pt x="1565" y="1467"/>
                      <a:pt x="1796" y="1267"/>
                      <a:pt x="1756" y="1096"/>
                    </a:cubicBezTo>
                    <a:cubicBezTo>
                      <a:pt x="1735" y="956"/>
                      <a:pt x="1575" y="825"/>
                      <a:pt x="1415" y="815"/>
                    </a:cubicBezTo>
                    <a:cubicBezTo>
                      <a:pt x="1244" y="815"/>
                      <a:pt x="1144" y="1036"/>
                      <a:pt x="1114" y="1176"/>
                    </a:cubicBezTo>
                    <a:cubicBezTo>
                      <a:pt x="1094" y="1277"/>
                      <a:pt x="1154" y="1377"/>
                      <a:pt x="1094" y="1447"/>
                    </a:cubicBezTo>
                    <a:cubicBezTo>
                      <a:pt x="1070" y="1474"/>
                      <a:pt x="1041" y="1485"/>
                      <a:pt x="1009" y="1485"/>
                    </a:cubicBezTo>
                    <a:cubicBezTo>
                      <a:pt x="957" y="1485"/>
                      <a:pt x="898" y="1458"/>
                      <a:pt x="843" y="1427"/>
                    </a:cubicBezTo>
                    <a:cubicBezTo>
                      <a:pt x="835" y="1424"/>
                      <a:pt x="827" y="1422"/>
                      <a:pt x="820" y="1422"/>
                    </a:cubicBezTo>
                    <a:cubicBezTo>
                      <a:pt x="748" y="1422"/>
                      <a:pt x="723" y="1590"/>
                      <a:pt x="632" y="1618"/>
                    </a:cubicBezTo>
                    <a:cubicBezTo>
                      <a:pt x="619" y="1623"/>
                      <a:pt x="606" y="1625"/>
                      <a:pt x="593" y="1625"/>
                    </a:cubicBezTo>
                    <a:cubicBezTo>
                      <a:pt x="526" y="1625"/>
                      <a:pt x="465" y="1568"/>
                      <a:pt x="432" y="1517"/>
                    </a:cubicBezTo>
                    <a:cubicBezTo>
                      <a:pt x="381" y="1457"/>
                      <a:pt x="341" y="1377"/>
                      <a:pt x="261" y="1357"/>
                    </a:cubicBezTo>
                    <a:cubicBezTo>
                      <a:pt x="257" y="1356"/>
                      <a:pt x="253" y="1355"/>
                      <a:pt x="249" y="1355"/>
                    </a:cubicBezTo>
                    <a:cubicBezTo>
                      <a:pt x="171" y="1355"/>
                      <a:pt x="77" y="1619"/>
                      <a:pt x="0" y="1638"/>
                    </a:cubicBezTo>
                    <a:lnTo>
                      <a:pt x="0" y="2902"/>
                    </a:lnTo>
                    <a:cubicBezTo>
                      <a:pt x="136" y="2904"/>
                      <a:pt x="271" y="2905"/>
                      <a:pt x="407" y="2905"/>
                    </a:cubicBezTo>
                    <a:cubicBezTo>
                      <a:pt x="1357" y="2905"/>
                      <a:pt x="2311" y="2844"/>
                      <a:pt x="3250" y="2721"/>
                    </a:cubicBezTo>
                    <a:cubicBezTo>
                      <a:pt x="3425" y="2700"/>
                      <a:pt x="3606" y="2674"/>
                      <a:pt x="3787" y="2674"/>
                    </a:cubicBezTo>
                    <a:cubicBezTo>
                      <a:pt x="3865" y="2674"/>
                      <a:pt x="3944" y="2679"/>
                      <a:pt x="4022" y="2691"/>
                    </a:cubicBezTo>
                    <a:cubicBezTo>
                      <a:pt x="4173" y="2712"/>
                      <a:pt x="4333" y="2760"/>
                      <a:pt x="4484" y="2760"/>
                    </a:cubicBezTo>
                    <a:cubicBezTo>
                      <a:pt x="4553" y="2760"/>
                      <a:pt x="4621" y="2750"/>
                      <a:pt x="4684" y="2721"/>
                    </a:cubicBezTo>
                    <a:cubicBezTo>
                      <a:pt x="4895" y="2621"/>
                      <a:pt x="4945" y="2380"/>
                      <a:pt x="4955" y="2169"/>
                    </a:cubicBezTo>
                    <a:cubicBezTo>
                      <a:pt x="4965" y="1949"/>
                      <a:pt x="4995" y="1698"/>
                      <a:pt x="4875" y="1507"/>
                    </a:cubicBezTo>
                    <a:cubicBezTo>
                      <a:pt x="4755" y="1327"/>
                      <a:pt x="4644" y="1227"/>
                      <a:pt x="4624" y="996"/>
                    </a:cubicBezTo>
                    <a:cubicBezTo>
                      <a:pt x="4594" y="715"/>
                      <a:pt x="4574" y="434"/>
                      <a:pt x="4554" y="163"/>
                    </a:cubicBezTo>
                    <a:cubicBezTo>
                      <a:pt x="4554" y="93"/>
                      <a:pt x="4524" y="13"/>
                      <a:pt x="4444" y="3"/>
                    </a:cubicBezTo>
                    <a:cubicBezTo>
                      <a:pt x="4435" y="1"/>
                      <a:pt x="4426" y="1"/>
                      <a:pt x="44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81" name="Google Shape;881;p19"/>
            <p:cNvGrpSpPr/>
            <p:nvPr/>
          </p:nvGrpSpPr>
          <p:grpSpPr>
            <a:xfrm rot="-263875">
              <a:off x="5836717" y="4098665"/>
              <a:ext cx="813287" cy="233323"/>
              <a:chOff x="2447923" y="2707800"/>
              <a:chExt cx="727715" cy="208774"/>
            </a:xfrm>
          </p:grpSpPr>
          <p:sp>
            <p:nvSpPr>
              <p:cNvPr id="882" name="Google Shape;882;p19"/>
              <p:cNvSpPr/>
              <p:nvPr/>
            </p:nvSpPr>
            <p:spPr>
              <a:xfrm>
                <a:off x="2447923" y="2707800"/>
                <a:ext cx="534606" cy="208774"/>
              </a:xfrm>
              <a:custGeom>
                <a:avLst/>
                <a:gdLst/>
                <a:ahLst/>
                <a:cxnLst/>
                <a:rect l="l" t="t" r="r" b="b"/>
                <a:pathLst>
                  <a:path w="13331" h="5206" extrusionOk="0">
                    <a:moveTo>
                      <a:pt x="2434" y="1"/>
                    </a:moveTo>
                    <a:cubicBezTo>
                      <a:pt x="2405" y="1"/>
                      <a:pt x="2376" y="4"/>
                      <a:pt x="2348" y="10"/>
                    </a:cubicBezTo>
                    <a:cubicBezTo>
                      <a:pt x="2057" y="60"/>
                      <a:pt x="2167" y="582"/>
                      <a:pt x="1976" y="812"/>
                    </a:cubicBezTo>
                    <a:cubicBezTo>
                      <a:pt x="1916" y="882"/>
                      <a:pt x="1836" y="933"/>
                      <a:pt x="1776" y="1003"/>
                    </a:cubicBezTo>
                    <a:cubicBezTo>
                      <a:pt x="1585" y="1234"/>
                      <a:pt x="1716" y="1565"/>
                      <a:pt x="1776" y="1855"/>
                    </a:cubicBezTo>
                    <a:cubicBezTo>
                      <a:pt x="1836" y="2176"/>
                      <a:pt x="1826" y="2688"/>
                      <a:pt x="1525" y="2808"/>
                    </a:cubicBezTo>
                    <a:cubicBezTo>
                      <a:pt x="1514" y="2813"/>
                      <a:pt x="1503" y="2815"/>
                      <a:pt x="1494" y="2815"/>
                    </a:cubicBezTo>
                    <a:cubicBezTo>
                      <a:pt x="1391" y="2815"/>
                      <a:pt x="1372" y="2586"/>
                      <a:pt x="1345" y="2467"/>
                    </a:cubicBezTo>
                    <a:cubicBezTo>
                      <a:pt x="1300" y="2164"/>
                      <a:pt x="1136" y="1575"/>
                      <a:pt x="896" y="1575"/>
                    </a:cubicBezTo>
                    <a:cubicBezTo>
                      <a:pt x="866" y="1575"/>
                      <a:pt x="835" y="1585"/>
                      <a:pt x="803" y="1605"/>
                    </a:cubicBezTo>
                    <a:cubicBezTo>
                      <a:pt x="729" y="1660"/>
                      <a:pt x="801" y="1880"/>
                      <a:pt x="732" y="1880"/>
                    </a:cubicBezTo>
                    <a:cubicBezTo>
                      <a:pt x="726" y="1880"/>
                      <a:pt x="720" y="1878"/>
                      <a:pt x="713" y="1875"/>
                    </a:cubicBezTo>
                    <a:cubicBezTo>
                      <a:pt x="562" y="1810"/>
                      <a:pt x="614" y="1409"/>
                      <a:pt x="481" y="1409"/>
                    </a:cubicBezTo>
                    <a:cubicBezTo>
                      <a:pt x="472" y="1409"/>
                      <a:pt x="462" y="1410"/>
                      <a:pt x="452" y="1414"/>
                    </a:cubicBezTo>
                    <a:cubicBezTo>
                      <a:pt x="101" y="1544"/>
                      <a:pt x="171" y="2066"/>
                      <a:pt x="91" y="2417"/>
                    </a:cubicBezTo>
                    <a:cubicBezTo>
                      <a:pt x="0" y="2818"/>
                      <a:pt x="121" y="3370"/>
                      <a:pt x="191" y="3771"/>
                    </a:cubicBezTo>
                    <a:cubicBezTo>
                      <a:pt x="221" y="3952"/>
                      <a:pt x="261" y="4132"/>
                      <a:pt x="372" y="4273"/>
                    </a:cubicBezTo>
                    <a:cubicBezTo>
                      <a:pt x="558" y="4505"/>
                      <a:pt x="864" y="4552"/>
                      <a:pt x="1174" y="4552"/>
                    </a:cubicBezTo>
                    <a:cubicBezTo>
                      <a:pt x="1265" y="4552"/>
                      <a:pt x="1356" y="4548"/>
                      <a:pt x="1445" y="4544"/>
                    </a:cubicBezTo>
                    <a:cubicBezTo>
                      <a:pt x="1561" y="4539"/>
                      <a:pt x="1678" y="4536"/>
                      <a:pt x="1795" y="4536"/>
                    </a:cubicBezTo>
                    <a:cubicBezTo>
                      <a:pt x="2613" y="4536"/>
                      <a:pt x="3432" y="4659"/>
                      <a:pt x="4213" y="4905"/>
                    </a:cubicBezTo>
                    <a:cubicBezTo>
                      <a:pt x="4645" y="5035"/>
                      <a:pt x="5066" y="5206"/>
                      <a:pt x="5507" y="5206"/>
                    </a:cubicBezTo>
                    <a:cubicBezTo>
                      <a:pt x="5828" y="5206"/>
                      <a:pt x="6149" y="5105"/>
                      <a:pt x="6460" y="5025"/>
                    </a:cubicBezTo>
                    <a:cubicBezTo>
                      <a:pt x="7566" y="4728"/>
                      <a:pt x="8715" y="4502"/>
                      <a:pt x="9854" y="4502"/>
                    </a:cubicBezTo>
                    <a:cubicBezTo>
                      <a:pt x="10368" y="4502"/>
                      <a:pt x="10880" y="4548"/>
                      <a:pt x="11385" y="4654"/>
                    </a:cubicBezTo>
                    <a:cubicBezTo>
                      <a:pt x="11686" y="4717"/>
                      <a:pt x="11993" y="4806"/>
                      <a:pt x="12301" y="4806"/>
                    </a:cubicBezTo>
                    <a:cubicBezTo>
                      <a:pt x="12383" y="4806"/>
                      <a:pt x="12466" y="4799"/>
                      <a:pt x="12549" y="4784"/>
                    </a:cubicBezTo>
                    <a:cubicBezTo>
                      <a:pt x="12940" y="4724"/>
                      <a:pt x="13331" y="4403"/>
                      <a:pt x="13321" y="3992"/>
                    </a:cubicBezTo>
                    <a:cubicBezTo>
                      <a:pt x="13311" y="3711"/>
                      <a:pt x="13120" y="3470"/>
                      <a:pt x="12960" y="3230"/>
                    </a:cubicBezTo>
                    <a:cubicBezTo>
                      <a:pt x="12809" y="2989"/>
                      <a:pt x="12900" y="2708"/>
                      <a:pt x="12850" y="2427"/>
                    </a:cubicBezTo>
                    <a:cubicBezTo>
                      <a:pt x="12789" y="2046"/>
                      <a:pt x="12739" y="1635"/>
                      <a:pt x="12438" y="1384"/>
                    </a:cubicBezTo>
                    <a:cubicBezTo>
                      <a:pt x="12338" y="1304"/>
                      <a:pt x="12188" y="1354"/>
                      <a:pt x="12097" y="1254"/>
                    </a:cubicBezTo>
                    <a:cubicBezTo>
                      <a:pt x="12007" y="1153"/>
                      <a:pt x="11937" y="1043"/>
                      <a:pt x="11816" y="983"/>
                    </a:cubicBezTo>
                    <a:cubicBezTo>
                      <a:pt x="11798" y="975"/>
                      <a:pt x="11780" y="972"/>
                      <a:pt x="11764" y="972"/>
                    </a:cubicBezTo>
                    <a:cubicBezTo>
                      <a:pt x="11676" y="972"/>
                      <a:pt x="11617" y="1072"/>
                      <a:pt x="11515" y="1123"/>
                    </a:cubicBezTo>
                    <a:cubicBezTo>
                      <a:pt x="11508" y="1128"/>
                      <a:pt x="11501" y="1130"/>
                      <a:pt x="11494" y="1130"/>
                    </a:cubicBezTo>
                    <a:cubicBezTo>
                      <a:pt x="11429" y="1130"/>
                      <a:pt x="11371" y="966"/>
                      <a:pt x="11307" y="966"/>
                    </a:cubicBezTo>
                    <a:cubicBezTo>
                      <a:pt x="11299" y="966"/>
                      <a:pt x="11292" y="968"/>
                      <a:pt x="11285" y="973"/>
                    </a:cubicBezTo>
                    <a:cubicBezTo>
                      <a:pt x="11154" y="1063"/>
                      <a:pt x="11184" y="1294"/>
                      <a:pt x="11044" y="1314"/>
                    </a:cubicBezTo>
                    <a:cubicBezTo>
                      <a:pt x="11036" y="1315"/>
                      <a:pt x="11029" y="1315"/>
                      <a:pt x="11021" y="1315"/>
                    </a:cubicBezTo>
                    <a:cubicBezTo>
                      <a:pt x="10887" y="1315"/>
                      <a:pt x="10827" y="1149"/>
                      <a:pt x="10713" y="1063"/>
                    </a:cubicBezTo>
                    <a:cubicBezTo>
                      <a:pt x="10708" y="1061"/>
                      <a:pt x="10704" y="1060"/>
                      <a:pt x="10699" y="1060"/>
                    </a:cubicBezTo>
                    <a:cubicBezTo>
                      <a:pt x="10661" y="1060"/>
                      <a:pt x="10619" y="1113"/>
                      <a:pt x="10585" y="1113"/>
                    </a:cubicBezTo>
                    <a:cubicBezTo>
                      <a:pt x="10577" y="1113"/>
                      <a:pt x="10569" y="1110"/>
                      <a:pt x="10563" y="1103"/>
                    </a:cubicBezTo>
                    <a:cubicBezTo>
                      <a:pt x="10502" y="1063"/>
                      <a:pt x="10603" y="933"/>
                      <a:pt x="10543" y="893"/>
                    </a:cubicBezTo>
                    <a:cubicBezTo>
                      <a:pt x="10511" y="868"/>
                      <a:pt x="10479" y="857"/>
                      <a:pt x="10448" y="857"/>
                    </a:cubicBezTo>
                    <a:cubicBezTo>
                      <a:pt x="10249" y="857"/>
                      <a:pt x="10064" y="1303"/>
                      <a:pt x="10081" y="1555"/>
                    </a:cubicBezTo>
                    <a:cubicBezTo>
                      <a:pt x="10091" y="1735"/>
                      <a:pt x="10171" y="1906"/>
                      <a:pt x="10161" y="2076"/>
                    </a:cubicBezTo>
                    <a:cubicBezTo>
                      <a:pt x="10154" y="2217"/>
                      <a:pt x="9999" y="2407"/>
                      <a:pt x="9893" y="2407"/>
                    </a:cubicBezTo>
                    <a:cubicBezTo>
                      <a:pt x="9864" y="2407"/>
                      <a:pt x="9838" y="2392"/>
                      <a:pt x="9820" y="2357"/>
                    </a:cubicBezTo>
                    <a:cubicBezTo>
                      <a:pt x="9650" y="2026"/>
                      <a:pt x="9921" y="1524"/>
                      <a:pt x="9650" y="1264"/>
                    </a:cubicBezTo>
                    <a:cubicBezTo>
                      <a:pt x="9642" y="1257"/>
                      <a:pt x="9635" y="1254"/>
                      <a:pt x="9628" y="1254"/>
                    </a:cubicBezTo>
                    <a:cubicBezTo>
                      <a:pt x="9567" y="1254"/>
                      <a:pt x="9542" y="1505"/>
                      <a:pt x="9458" y="1505"/>
                    </a:cubicBezTo>
                    <a:cubicBezTo>
                      <a:pt x="9455" y="1505"/>
                      <a:pt x="9452" y="1505"/>
                      <a:pt x="9449" y="1504"/>
                    </a:cubicBezTo>
                    <a:cubicBezTo>
                      <a:pt x="9259" y="1474"/>
                      <a:pt x="9509" y="1113"/>
                      <a:pt x="9479" y="923"/>
                    </a:cubicBezTo>
                    <a:cubicBezTo>
                      <a:pt x="9474" y="900"/>
                      <a:pt x="9462" y="890"/>
                      <a:pt x="9446" y="890"/>
                    </a:cubicBezTo>
                    <a:cubicBezTo>
                      <a:pt x="9400" y="890"/>
                      <a:pt x="9321" y="973"/>
                      <a:pt x="9299" y="1033"/>
                    </a:cubicBezTo>
                    <a:cubicBezTo>
                      <a:pt x="9208" y="1304"/>
                      <a:pt x="9128" y="1565"/>
                      <a:pt x="9048" y="1825"/>
                    </a:cubicBezTo>
                    <a:cubicBezTo>
                      <a:pt x="9018" y="1916"/>
                      <a:pt x="8988" y="2006"/>
                      <a:pt x="8998" y="2106"/>
                    </a:cubicBezTo>
                    <a:cubicBezTo>
                      <a:pt x="9008" y="2186"/>
                      <a:pt x="9048" y="2257"/>
                      <a:pt x="9058" y="2337"/>
                    </a:cubicBezTo>
                    <a:cubicBezTo>
                      <a:pt x="9090" y="2523"/>
                      <a:pt x="8881" y="2801"/>
                      <a:pt x="8730" y="2801"/>
                    </a:cubicBezTo>
                    <a:cubicBezTo>
                      <a:pt x="8694" y="2801"/>
                      <a:pt x="8662" y="2785"/>
                      <a:pt x="8637" y="2748"/>
                    </a:cubicBezTo>
                    <a:cubicBezTo>
                      <a:pt x="8466" y="2497"/>
                      <a:pt x="8346" y="2257"/>
                      <a:pt x="8276" y="1956"/>
                    </a:cubicBezTo>
                    <a:cubicBezTo>
                      <a:pt x="8235" y="1755"/>
                      <a:pt x="8486" y="1444"/>
                      <a:pt x="8296" y="1374"/>
                    </a:cubicBezTo>
                    <a:cubicBezTo>
                      <a:pt x="8284" y="1368"/>
                      <a:pt x="8271" y="1366"/>
                      <a:pt x="8258" y="1366"/>
                    </a:cubicBezTo>
                    <a:cubicBezTo>
                      <a:pt x="8180" y="1366"/>
                      <a:pt x="8073" y="1448"/>
                      <a:pt x="8006" y="1448"/>
                    </a:cubicBezTo>
                    <a:cubicBezTo>
                      <a:pt x="7984" y="1448"/>
                      <a:pt x="7966" y="1439"/>
                      <a:pt x="7955" y="1414"/>
                    </a:cubicBezTo>
                    <a:cubicBezTo>
                      <a:pt x="7884" y="1244"/>
                      <a:pt x="8266" y="1053"/>
                      <a:pt x="8165" y="903"/>
                    </a:cubicBezTo>
                    <a:cubicBezTo>
                      <a:pt x="8123" y="839"/>
                      <a:pt x="8040" y="805"/>
                      <a:pt x="7963" y="805"/>
                    </a:cubicBezTo>
                    <a:cubicBezTo>
                      <a:pt x="7931" y="805"/>
                      <a:pt x="7901" y="811"/>
                      <a:pt x="7874" y="822"/>
                    </a:cubicBezTo>
                    <a:cubicBezTo>
                      <a:pt x="7814" y="842"/>
                      <a:pt x="7834" y="963"/>
                      <a:pt x="7774" y="993"/>
                    </a:cubicBezTo>
                    <a:cubicBezTo>
                      <a:pt x="7767" y="996"/>
                      <a:pt x="7759" y="998"/>
                      <a:pt x="7752" y="998"/>
                    </a:cubicBezTo>
                    <a:cubicBezTo>
                      <a:pt x="7702" y="998"/>
                      <a:pt x="7648" y="930"/>
                      <a:pt x="7599" y="930"/>
                    </a:cubicBezTo>
                    <a:cubicBezTo>
                      <a:pt x="7594" y="930"/>
                      <a:pt x="7589" y="931"/>
                      <a:pt x="7584" y="933"/>
                    </a:cubicBezTo>
                    <a:cubicBezTo>
                      <a:pt x="7463" y="993"/>
                      <a:pt x="7513" y="1213"/>
                      <a:pt x="7423" y="1314"/>
                    </a:cubicBezTo>
                    <a:cubicBezTo>
                      <a:pt x="7303" y="1464"/>
                      <a:pt x="7293" y="1655"/>
                      <a:pt x="7162" y="1785"/>
                    </a:cubicBezTo>
                    <a:cubicBezTo>
                      <a:pt x="7152" y="1797"/>
                      <a:pt x="7140" y="1802"/>
                      <a:pt x="7126" y="1802"/>
                    </a:cubicBezTo>
                    <a:cubicBezTo>
                      <a:pt x="7082" y="1802"/>
                      <a:pt x="7023" y="1759"/>
                      <a:pt x="6983" y="1759"/>
                    </a:cubicBezTo>
                    <a:cubicBezTo>
                      <a:pt x="6970" y="1759"/>
                      <a:pt x="6959" y="1763"/>
                      <a:pt x="6952" y="1775"/>
                    </a:cubicBezTo>
                    <a:cubicBezTo>
                      <a:pt x="6811" y="1956"/>
                      <a:pt x="7303" y="2397"/>
                      <a:pt x="7082" y="2447"/>
                    </a:cubicBezTo>
                    <a:cubicBezTo>
                      <a:pt x="7081" y="2447"/>
                      <a:pt x="7079" y="2448"/>
                      <a:pt x="7078" y="2448"/>
                    </a:cubicBezTo>
                    <a:cubicBezTo>
                      <a:pt x="7025" y="2448"/>
                      <a:pt x="7081" y="2257"/>
                      <a:pt x="7022" y="2257"/>
                    </a:cubicBezTo>
                    <a:cubicBezTo>
                      <a:pt x="6791" y="2277"/>
                      <a:pt x="7072" y="2959"/>
                      <a:pt x="6841" y="2959"/>
                    </a:cubicBezTo>
                    <a:cubicBezTo>
                      <a:pt x="6420" y="2949"/>
                      <a:pt x="6560" y="2146"/>
                      <a:pt x="6300" y="1815"/>
                    </a:cubicBezTo>
                    <a:cubicBezTo>
                      <a:pt x="6229" y="1725"/>
                      <a:pt x="6159" y="1645"/>
                      <a:pt x="6109" y="1555"/>
                    </a:cubicBezTo>
                    <a:cubicBezTo>
                      <a:pt x="5938" y="1274"/>
                      <a:pt x="6229" y="722"/>
                      <a:pt x="5928" y="592"/>
                    </a:cubicBezTo>
                    <a:cubicBezTo>
                      <a:pt x="5917" y="586"/>
                      <a:pt x="5906" y="584"/>
                      <a:pt x="5895" y="584"/>
                    </a:cubicBezTo>
                    <a:cubicBezTo>
                      <a:pt x="5759" y="584"/>
                      <a:pt x="5687" y="1001"/>
                      <a:pt x="5550" y="1001"/>
                    </a:cubicBezTo>
                    <a:cubicBezTo>
                      <a:pt x="5540" y="1001"/>
                      <a:pt x="5529" y="998"/>
                      <a:pt x="5517" y="993"/>
                    </a:cubicBezTo>
                    <a:cubicBezTo>
                      <a:pt x="5417" y="943"/>
                      <a:pt x="5628" y="682"/>
                      <a:pt x="5517" y="652"/>
                    </a:cubicBezTo>
                    <a:cubicBezTo>
                      <a:pt x="5509" y="650"/>
                      <a:pt x="5502" y="649"/>
                      <a:pt x="5495" y="649"/>
                    </a:cubicBezTo>
                    <a:cubicBezTo>
                      <a:pt x="5349" y="649"/>
                      <a:pt x="5479" y="1145"/>
                      <a:pt x="5307" y="1183"/>
                    </a:cubicBezTo>
                    <a:cubicBezTo>
                      <a:pt x="5303" y="1184"/>
                      <a:pt x="5300" y="1184"/>
                      <a:pt x="5297" y="1184"/>
                    </a:cubicBezTo>
                    <a:cubicBezTo>
                      <a:pt x="5200" y="1184"/>
                      <a:pt x="5253" y="892"/>
                      <a:pt x="5146" y="862"/>
                    </a:cubicBezTo>
                    <a:cubicBezTo>
                      <a:pt x="5142" y="862"/>
                      <a:pt x="5139" y="861"/>
                      <a:pt x="5135" y="861"/>
                    </a:cubicBezTo>
                    <a:cubicBezTo>
                      <a:pt x="5066" y="861"/>
                      <a:pt x="5043" y="1043"/>
                      <a:pt x="4971" y="1043"/>
                    </a:cubicBezTo>
                    <a:cubicBezTo>
                      <a:pt x="4969" y="1043"/>
                      <a:pt x="4967" y="1043"/>
                      <a:pt x="4966" y="1043"/>
                    </a:cubicBezTo>
                    <a:cubicBezTo>
                      <a:pt x="4765" y="1023"/>
                      <a:pt x="4986" y="551"/>
                      <a:pt x="4815" y="451"/>
                    </a:cubicBezTo>
                    <a:cubicBezTo>
                      <a:pt x="4805" y="446"/>
                      <a:pt x="4796" y="444"/>
                      <a:pt x="4788" y="444"/>
                    </a:cubicBezTo>
                    <a:cubicBezTo>
                      <a:pt x="4685" y="444"/>
                      <a:pt x="4656" y="794"/>
                      <a:pt x="4529" y="794"/>
                    </a:cubicBezTo>
                    <a:cubicBezTo>
                      <a:pt x="4524" y="794"/>
                      <a:pt x="4519" y="793"/>
                      <a:pt x="4514" y="792"/>
                    </a:cubicBezTo>
                    <a:cubicBezTo>
                      <a:pt x="4354" y="762"/>
                      <a:pt x="4564" y="321"/>
                      <a:pt x="4404" y="301"/>
                    </a:cubicBezTo>
                    <a:cubicBezTo>
                      <a:pt x="4391" y="299"/>
                      <a:pt x="4379" y="298"/>
                      <a:pt x="4367" y="298"/>
                    </a:cubicBezTo>
                    <a:cubicBezTo>
                      <a:pt x="4058" y="298"/>
                      <a:pt x="3990" y="905"/>
                      <a:pt x="3932" y="1234"/>
                    </a:cubicBezTo>
                    <a:cubicBezTo>
                      <a:pt x="3902" y="1414"/>
                      <a:pt x="4093" y="1705"/>
                      <a:pt x="3922" y="1795"/>
                    </a:cubicBezTo>
                    <a:cubicBezTo>
                      <a:pt x="3913" y="1800"/>
                      <a:pt x="3904" y="1802"/>
                      <a:pt x="3895" y="1802"/>
                    </a:cubicBezTo>
                    <a:cubicBezTo>
                      <a:pt x="3812" y="1802"/>
                      <a:pt x="3710" y="1649"/>
                      <a:pt x="3637" y="1649"/>
                    </a:cubicBezTo>
                    <a:cubicBezTo>
                      <a:pt x="3624" y="1649"/>
                      <a:pt x="3612" y="1654"/>
                      <a:pt x="3601" y="1665"/>
                    </a:cubicBezTo>
                    <a:cubicBezTo>
                      <a:pt x="3511" y="1755"/>
                      <a:pt x="3652" y="1926"/>
                      <a:pt x="3652" y="2056"/>
                    </a:cubicBezTo>
                    <a:cubicBezTo>
                      <a:pt x="3642" y="2195"/>
                      <a:pt x="3495" y="2309"/>
                      <a:pt x="3362" y="2309"/>
                    </a:cubicBezTo>
                    <a:cubicBezTo>
                      <a:pt x="3351" y="2309"/>
                      <a:pt x="3341" y="2308"/>
                      <a:pt x="3331" y="2307"/>
                    </a:cubicBezTo>
                    <a:cubicBezTo>
                      <a:pt x="3240" y="2287"/>
                      <a:pt x="3240" y="2166"/>
                      <a:pt x="3220" y="2076"/>
                    </a:cubicBezTo>
                    <a:cubicBezTo>
                      <a:pt x="3206" y="2039"/>
                      <a:pt x="3149" y="2030"/>
                      <a:pt x="3100" y="2030"/>
                    </a:cubicBezTo>
                    <a:lnTo>
                      <a:pt x="3100" y="2030"/>
                    </a:lnTo>
                    <a:cubicBezTo>
                      <a:pt x="3422" y="1949"/>
                      <a:pt x="2909" y="1137"/>
                      <a:pt x="2689" y="792"/>
                    </a:cubicBezTo>
                    <a:cubicBezTo>
                      <a:pt x="2659" y="732"/>
                      <a:pt x="2618" y="682"/>
                      <a:pt x="2618" y="622"/>
                    </a:cubicBezTo>
                    <a:cubicBezTo>
                      <a:pt x="2598" y="431"/>
                      <a:pt x="2909" y="220"/>
                      <a:pt x="2769" y="110"/>
                    </a:cubicBezTo>
                    <a:cubicBezTo>
                      <a:pt x="2673" y="46"/>
                      <a:pt x="2551" y="1"/>
                      <a:pt x="24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2953550" y="2749147"/>
                <a:ext cx="222088" cy="14866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3707" extrusionOk="0">
                    <a:moveTo>
                      <a:pt x="635" y="0"/>
                    </a:moveTo>
                    <a:cubicBezTo>
                      <a:pt x="628" y="0"/>
                      <a:pt x="620" y="1"/>
                      <a:pt x="613" y="2"/>
                    </a:cubicBezTo>
                    <a:cubicBezTo>
                      <a:pt x="522" y="12"/>
                      <a:pt x="492" y="122"/>
                      <a:pt x="492" y="213"/>
                    </a:cubicBezTo>
                    <a:cubicBezTo>
                      <a:pt x="472" y="564"/>
                      <a:pt x="452" y="915"/>
                      <a:pt x="422" y="1266"/>
                    </a:cubicBezTo>
                    <a:cubicBezTo>
                      <a:pt x="392" y="1577"/>
                      <a:pt x="272" y="1687"/>
                      <a:pt x="141" y="1928"/>
                    </a:cubicBezTo>
                    <a:cubicBezTo>
                      <a:pt x="1" y="2169"/>
                      <a:pt x="41" y="2500"/>
                      <a:pt x="51" y="2770"/>
                    </a:cubicBezTo>
                    <a:cubicBezTo>
                      <a:pt x="61" y="3041"/>
                      <a:pt x="111" y="3352"/>
                      <a:pt x="342" y="3472"/>
                    </a:cubicBezTo>
                    <a:cubicBezTo>
                      <a:pt x="414" y="3512"/>
                      <a:pt x="491" y="3527"/>
                      <a:pt x="571" y="3527"/>
                    </a:cubicBezTo>
                    <a:cubicBezTo>
                      <a:pt x="733" y="3527"/>
                      <a:pt x="906" y="3466"/>
                      <a:pt x="1074" y="3432"/>
                    </a:cubicBezTo>
                    <a:cubicBezTo>
                      <a:pt x="1155" y="3417"/>
                      <a:pt x="1238" y="3411"/>
                      <a:pt x="1322" y="3411"/>
                    </a:cubicBezTo>
                    <a:cubicBezTo>
                      <a:pt x="1518" y="3411"/>
                      <a:pt x="1720" y="3444"/>
                      <a:pt x="1917" y="3472"/>
                    </a:cubicBezTo>
                    <a:cubicBezTo>
                      <a:pt x="2952" y="3633"/>
                      <a:pt x="4004" y="3707"/>
                      <a:pt x="5058" y="3707"/>
                    </a:cubicBezTo>
                    <a:cubicBezTo>
                      <a:pt x="5188" y="3707"/>
                      <a:pt x="5317" y="3705"/>
                      <a:pt x="5447" y="3703"/>
                    </a:cubicBezTo>
                    <a:lnTo>
                      <a:pt x="5538" y="2359"/>
                    </a:lnTo>
                    <a:cubicBezTo>
                      <a:pt x="5451" y="2330"/>
                      <a:pt x="5355" y="1996"/>
                      <a:pt x="5268" y="1996"/>
                    </a:cubicBezTo>
                    <a:cubicBezTo>
                      <a:pt x="5264" y="1996"/>
                      <a:pt x="5260" y="1997"/>
                      <a:pt x="5257" y="1998"/>
                    </a:cubicBezTo>
                    <a:cubicBezTo>
                      <a:pt x="5249" y="2000"/>
                      <a:pt x="5242" y="2002"/>
                      <a:pt x="5234" y="2002"/>
                    </a:cubicBezTo>
                    <a:cubicBezTo>
                      <a:pt x="5164" y="2002"/>
                      <a:pt x="5079" y="1916"/>
                      <a:pt x="5023" y="1916"/>
                    </a:cubicBezTo>
                    <a:cubicBezTo>
                      <a:pt x="5008" y="1916"/>
                      <a:pt x="4996" y="1922"/>
                      <a:pt x="4986" y="1938"/>
                    </a:cubicBezTo>
                    <a:cubicBezTo>
                      <a:pt x="4943" y="2006"/>
                      <a:pt x="4871" y="2075"/>
                      <a:pt x="4801" y="2075"/>
                    </a:cubicBezTo>
                    <a:cubicBezTo>
                      <a:pt x="4789" y="2075"/>
                      <a:pt x="4777" y="2073"/>
                      <a:pt x="4765" y="2068"/>
                    </a:cubicBezTo>
                    <a:cubicBezTo>
                      <a:pt x="4666" y="2032"/>
                      <a:pt x="4632" y="1819"/>
                      <a:pt x="4561" y="1819"/>
                    </a:cubicBezTo>
                    <a:cubicBezTo>
                      <a:pt x="4553" y="1819"/>
                      <a:pt x="4544" y="1821"/>
                      <a:pt x="4535" y="1827"/>
                    </a:cubicBezTo>
                    <a:cubicBezTo>
                      <a:pt x="4474" y="1864"/>
                      <a:pt x="4409" y="1897"/>
                      <a:pt x="4354" y="1897"/>
                    </a:cubicBezTo>
                    <a:cubicBezTo>
                      <a:pt x="4319" y="1897"/>
                      <a:pt x="4287" y="1883"/>
                      <a:pt x="4264" y="1848"/>
                    </a:cubicBezTo>
                    <a:cubicBezTo>
                      <a:pt x="4194" y="1757"/>
                      <a:pt x="4254" y="1627"/>
                      <a:pt x="4234" y="1507"/>
                    </a:cubicBezTo>
                    <a:cubicBezTo>
                      <a:pt x="4204" y="1326"/>
                      <a:pt x="4093" y="1045"/>
                      <a:pt x="3913" y="1045"/>
                    </a:cubicBezTo>
                    <a:cubicBezTo>
                      <a:pt x="3742" y="1055"/>
                      <a:pt x="3562" y="1226"/>
                      <a:pt x="3532" y="1406"/>
                    </a:cubicBezTo>
                    <a:cubicBezTo>
                      <a:pt x="3501" y="1627"/>
                      <a:pt x="3742" y="1878"/>
                      <a:pt x="3572" y="2028"/>
                    </a:cubicBezTo>
                    <a:cubicBezTo>
                      <a:pt x="3554" y="2046"/>
                      <a:pt x="3535" y="2053"/>
                      <a:pt x="3515" y="2053"/>
                    </a:cubicBezTo>
                    <a:cubicBezTo>
                      <a:pt x="3432" y="2053"/>
                      <a:pt x="3341" y="1922"/>
                      <a:pt x="3341" y="1817"/>
                    </a:cubicBezTo>
                    <a:cubicBezTo>
                      <a:pt x="3331" y="1687"/>
                      <a:pt x="3381" y="1557"/>
                      <a:pt x="3341" y="1426"/>
                    </a:cubicBezTo>
                    <a:cubicBezTo>
                      <a:pt x="3331" y="1366"/>
                      <a:pt x="3291" y="1316"/>
                      <a:pt x="3281" y="1256"/>
                    </a:cubicBezTo>
                    <a:cubicBezTo>
                      <a:pt x="3261" y="1176"/>
                      <a:pt x="3291" y="1105"/>
                      <a:pt x="3301" y="1025"/>
                    </a:cubicBezTo>
                    <a:cubicBezTo>
                      <a:pt x="3301" y="945"/>
                      <a:pt x="3281" y="824"/>
                      <a:pt x="3211" y="824"/>
                    </a:cubicBezTo>
                    <a:cubicBezTo>
                      <a:pt x="3204" y="825"/>
                      <a:pt x="3198" y="825"/>
                      <a:pt x="3192" y="825"/>
                    </a:cubicBezTo>
                    <a:cubicBezTo>
                      <a:pt x="3128" y="825"/>
                      <a:pt x="3065" y="792"/>
                      <a:pt x="3006" y="792"/>
                    </a:cubicBezTo>
                    <a:cubicBezTo>
                      <a:pt x="2987" y="792"/>
                      <a:pt x="2968" y="795"/>
                      <a:pt x="2950" y="804"/>
                    </a:cubicBezTo>
                    <a:cubicBezTo>
                      <a:pt x="2881" y="827"/>
                      <a:pt x="2823" y="898"/>
                      <a:pt x="2769" y="898"/>
                    </a:cubicBezTo>
                    <a:cubicBezTo>
                      <a:pt x="2752" y="898"/>
                      <a:pt x="2736" y="891"/>
                      <a:pt x="2719" y="875"/>
                    </a:cubicBezTo>
                    <a:cubicBezTo>
                      <a:pt x="2689" y="855"/>
                      <a:pt x="2669" y="814"/>
                      <a:pt x="2629" y="804"/>
                    </a:cubicBezTo>
                    <a:cubicBezTo>
                      <a:pt x="2623" y="802"/>
                      <a:pt x="2617" y="800"/>
                      <a:pt x="2611" y="800"/>
                    </a:cubicBezTo>
                    <a:cubicBezTo>
                      <a:pt x="2593" y="800"/>
                      <a:pt x="2571" y="810"/>
                      <a:pt x="2549" y="824"/>
                    </a:cubicBezTo>
                    <a:cubicBezTo>
                      <a:pt x="2448" y="875"/>
                      <a:pt x="2298" y="865"/>
                      <a:pt x="2238" y="965"/>
                    </a:cubicBezTo>
                    <a:cubicBezTo>
                      <a:pt x="2107" y="1206"/>
                      <a:pt x="2298" y="1496"/>
                      <a:pt x="2328" y="1767"/>
                    </a:cubicBezTo>
                    <a:cubicBezTo>
                      <a:pt x="2338" y="1888"/>
                      <a:pt x="2348" y="2018"/>
                      <a:pt x="2288" y="2118"/>
                    </a:cubicBezTo>
                    <a:cubicBezTo>
                      <a:pt x="2252" y="2183"/>
                      <a:pt x="2179" y="2224"/>
                      <a:pt x="2112" y="2224"/>
                    </a:cubicBezTo>
                    <a:cubicBezTo>
                      <a:pt x="2065" y="2224"/>
                      <a:pt x="2022" y="2204"/>
                      <a:pt x="1997" y="2158"/>
                    </a:cubicBezTo>
                    <a:cubicBezTo>
                      <a:pt x="1967" y="2118"/>
                      <a:pt x="1967" y="2058"/>
                      <a:pt x="1957" y="2008"/>
                    </a:cubicBezTo>
                    <a:cubicBezTo>
                      <a:pt x="1937" y="1848"/>
                      <a:pt x="1846" y="1697"/>
                      <a:pt x="1796" y="1547"/>
                    </a:cubicBezTo>
                    <a:cubicBezTo>
                      <a:pt x="1746" y="1396"/>
                      <a:pt x="1897" y="1256"/>
                      <a:pt x="1866" y="1095"/>
                    </a:cubicBezTo>
                    <a:cubicBezTo>
                      <a:pt x="1836" y="955"/>
                      <a:pt x="1796" y="844"/>
                      <a:pt x="1686" y="764"/>
                    </a:cubicBezTo>
                    <a:cubicBezTo>
                      <a:pt x="1670" y="750"/>
                      <a:pt x="1651" y="744"/>
                      <a:pt x="1629" y="744"/>
                    </a:cubicBezTo>
                    <a:cubicBezTo>
                      <a:pt x="1545" y="744"/>
                      <a:pt x="1429" y="833"/>
                      <a:pt x="1354" y="833"/>
                    </a:cubicBezTo>
                    <a:cubicBezTo>
                      <a:pt x="1328" y="833"/>
                      <a:pt x="1308" y="822"/>
                      <a:pt x="1295" y="794"/>
                    </a:cubicBezTo>
                    <a:cubicBezTo>
                      <a:pt x="1247" y="699"/>
                      <a:pt x="1308" y="522"/>
                      <a:pt x="1220" y="522"/>
                    </a:cubicBezTo>
                    <a:cubicBezTo>
                      <a:pt x="1215" y="522"/>
                      <a:pt x="1210" y="523"/>
                      <a:pt x="1204" y="524"/>
                    </a:cubicBezTo>
                    <a:cubicBezTo>
                      <a:pt x="1164" y="534"/>
                      <a:pt x="1134" y="564"/>
                      <a:pt x="1094" y="584"/>
                    </a:cubicBezTo>
                    <a:cubicBezTo>
                      <a:pt x="1078" y="589"/>
                      <a:pt x="1064" y="592"/>
                      <a:pt x="1049" y="592"/>
                    </a:cubicBezTo>
                    <a:cubicBezTo>
                      <a:pt x="937" y="592"/>
                      <a:pt x="871" y="427"/>
                      <a:pt x="853" y="293"/>
                    </a:cubicBezTo>
                    <a:cubicBezTo>
                      <a:pt x="834" y="160"/>
                      <a:pt x="762" y="0"/>
                      <a:pt x="6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2542046" y="2721395"/>
                <a:ext cx="200352" cy="148660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3707" extrusionOk="0">
                    <a:moveTo>
                      <a:pt x="582" y="0"/>
                    </a:moveTo>
                    <a:cubicBezTo>
                      <a:pt x="575" y="0"/>
                      <a:pt x="569" y="1"/>
                      <a:pt x="562" y="2"/>
                    </a:cubicBezTo>
                    <a:cubicBezTo>
                      <a:pt x="482" y="12"/>
                      <a:pt x="442" y="122"/>
                      <a:pt x="442" y="212"/>
                    </a:cubicBezTo>
                    <a:cubicBezTo>
                      <a:pt x="432" y="564"/>
                      <a:pt x="402" y="915"/>
                      <a:pt x="382" y="1266"/>
                    </a:cubicBezTo>
                    <a:cubicBezTo>
                      <a:pt x="352" y="1577"/>
                      <a:pt x="241" y="1687"/>
                      <a:pt x="121" y="1928"/>
                    </a:cubicBezTo>
                    <a:cubicBezTo>
                      <a:pt x="1" y="2168"/>
                      <a:pt x="31" y="2499"/>
                      <a:pt x="41" y="2770"/>
                    </a:cubicBezTo>
                    <a:cubicBezTo>
                      <a:pt x="51" y="3041"/>
                      <a:pt x="101" y="3352"/>
                      <a:pt x="312" y="3472"/>
                    </a:cubicBezTo>
                    <a:cubicBezTo>
                      <a:pt x="378" y="3512"/>
                      <a:pt x="448" y="3527"/>
                      <a:pt x="521" y="3527"/>
                    </a:cubicBezTo>
                    <a:cubicBezTo>
                      <a:pt x="668" y="3527"/>
                      <a:pt x="825" y="3466"/>
                      <a:pt x="974" y="3432"/>
                    </a:cubicBezTo>
                    <a:cubicBezTo>
                      <a:pt x="1052" y="3417"/>
                      <a:pt x="1130" y="3411"/>
                      <a:pt x="1207" y="3411"/>
                    </a:cubicBezTo>
                    <a:cubicBezTo>
                      <a:pt x="1390" y="3411"/>
                      <a:pt x="1570" y="3444"/>
                      <a:pt x="1746" y="3472"/>
                    </a:cubicBezTo>
                    <a:cubicBezTo>
                      <a:pt x="2701" y="3633"/>
                      <a:pt x="3673" y="3706"/>
                      <a:pt x="4639" y="3706"/>
                    </a:cubicBezTo>
                    <a:cubicBezTo>
                      <a:pt x="4758" y="3706"/>
                      <a:pt x="4877" y="3705"/>
                      <a:pt x="4996" y="3703"/>
                    </a:cubicBezTo>
                    <a:lnTo>
                      <a:pt x="4996" y="2098"/>
                    </a:lnTo>
                    <a:cubicBezTo>
                      <a:pt x="4919" y="2069"/>
                      <a:pt x="4823" y="1735"/>
                      <a:pt x="4745" y="1735"/>
                    </a:cubicBezTo>
                    <a:cubicBezTo>
                      <a:pt x="4741" y="1735"/>
                      <a:pt x="4738" y="1736"/>
                      <a:pt x="4735" y="1737"/>
                    </a:cubicBezTo>
                    <a:cubicBezTo>
                      <a:pt x="4655" y="1767"/>
                      <a:pt x="4615" y="1857"/>
                      <a:pt x="4574" y="1938"/>
                    </a:cubicBezTo>
                    <a:cubicBezTo>
                      <a:pt x="4532" y="2006"/>
                      <a:pt x="4467" y="2075"/>
                      <a:pt x="4399" y="2075"/>
                    </a:cubicBezTo>
                    <a:cubicBezTo>
                      <a:pt x="4387" y="2075"/>
                      <a:pt x="4376" y="2073"/>
                      <a:pt x="4364" y="2068"/>
                    </a:cubicBezTo>
                    <a:cubicBezTo>
                      <a:pt x="4283" y="2032"/>
                      <a:pt x="4250" y="1818"/>
                      <a:pt x="4179" y="1818"/>
                    </a:cubicBezTo>
                    <a:cubicBezTo>
                      <a:pt x="4171" y="1818"/>
                      <a:pt x="4162" y="1821"/>
                      <a:pt x="4153" y="1827"/>
                    </a:cubicBezTo>
                    <a:cubicBezTo>
                      <a:pt x="4098" y="1864"/>
                      <a:pt x="4044" y="1897"/>
                      <a:pt x="3993" y="1897"/>
                    </a:cubicBezTo>
                    <a:cubicBezTo>
                      <a:pt x="3961" y="1897"/>
                      <a:pt x="3930" y="1883"/>
                      <a:pt x="3902" y="1847"/>
                    </a:cubicBezTo>
                    <a:cubicBezTo>
                      <a:pt x="3842" y="1757"/>
                      <a:pt x="3902" y="1627"/>
                      <a:pt x="3882" y="1506"/>
                    </a:cubicBezTo>
                    <a:cubicBezTo>
                      <a:pt x="3852" y="1326"/>
                      <a:pt x="3752" y="1045"/>
                      <a:pt x="3581" y="1045"/>
                    </a:cubicBezTo>
                    <a:cubicBezTo>
                      <a:pt x="3421" y="1055"/>
                      <a:pt x="3260" y="1226"/>
                      <a:pt x="3240" y="1406"/>
                    </a:cubicBezTo>
                    <a:cubicBezTo>
                      <a:pt x="3210" y="1627"/>
                      <a:pt x="3431" y="1878"/>
                      <a:pt x="3271" y="2028"/>
                    </a:cubicBezTo>
                    <a:cubicBezTo>
                      <a:pt x="3255" y="2046"/>
                      <a:pt x="3237" y="2053"/>
                      <a:pt x="3219" y="2053"/>
                    </a:cubicBezTo>
                    <a:cubicBezTo>
                      <a:pt x="3144" y="2053"/>
                      <a:pt x="3060" y="1922"/>
                      <a:pt x="3060" y="1817"/>
                    </a:cubicBezTo>
                    <a:cubicBezTo>
                      <a:pt x="3050" y="1687"/>
                      <a:pt x="3100" y="1557"/>
                      <a:pt x="3060" y="1426"/>
                    </a:cubicBezTo>
                    <a:cubicBezTo>
                      <a:pt x="3050" y="1366"/>
                      <a:pt x="3010" y="1316"/>
                      <a:pt x="3000" y="1256"/>
                    </a:cubicBezTo>
                    <a:cubicBezTo>
                      <a:pt x="2990" y="1175"/>
                      <a:pt x="3020" y="1105"/>
                      <a:pt x="3020" y="1025"/>
                    </a:cubicBezTo>
                    <a:cubicBezTo>
                      <a:pt x="3030" y="945"/>
                      <a:pt x="3010" y="824"/>
                      <a:pt x="2940" y="824"/>
                    </a:cubicBezTo>
                    <a:cubicBezTo>
                      <a:pt x="2934" y="825"/>
                      <a:pt x="2929" y="825"/>
                      <a:pt x="2923" y="825"/>
                    </a:cubicBezTo>
                    <a:cubicBezTo>
                      <a:pt x="2866" y="825"/>
                      <a:pt x="2810" y="792"/>
                      <a:pt x="2753" y="792"/>
                    </a:cubicBezTo>
                    <a:cubicBezTo>
                      <a:pt x="2735" y="792"/>
                      <a:pt x="2717" y="795"/>
                      <a:pt x="2699" y="804"/>
                    </a:cubicBezTo>
                    <a:cubicBezTo>
                      <a:pt x="2637" y="827"/>
                      <a:pt x="2588" y="897"/>
                      <a:pt x="2536" y="897"/>
                    </a:cubicBezTo>
                    <a:cubicBezTo>
                      <a:pt x="2520" y="897"/>
                      <a:pt x="2505" y="891"/>
                      <a:pt x="2488" y="874"/>
                    </a:cubicBezTo>
                    <a:cubicBezTo>
                      <a:pt x="2468" y="854"/>
                      <a:pt x="2448" y="814"/>
                      <a:pt x="2408" y="804"/>
                    </a:cubicBezTo>
                    <a:cubicBezTo>
                      <a:pt x="2403" y="802"/>
                      <a:pt x="2396" y="800"/>
                      <a:pt x="2390" y="800"/>
                    </a:cubicBezTo>
                    <a:cubicBezTo>
                      <a:pt x="2372" y="800"/>
                      <a:pt x="2350" y="810"/>
                      <a:pt x="2328" y="824"/>
                    </a:cubicBezTo>
                    <a:cubicBezTo>
                      <a:pt x="2237" y="874"/>
                      <a:pt x="2097" y="864"/>
                      <a:pt x="2047" y="965"/>
                    </a:cubicBezTo>
                    <a:cubicBezTo>
                      <a:pt x="1936" y="1205"/>
                      <a:pt x="2107" y="1496"/>
                      <a:pt x="2127" y="1767"/>
                    </a:cubicBezTo>
                    <a:cubicBezTo>
                      <a:pt x="2147" y="1888"/>
                      <a:pt x="2157" y="2018"/>
                      <a:pt x="2097" y="2118"/>
                    </a:cubicBezTo>
                    <a:cubicBezTo>
                      <a:pt x="2062" y="2183"/>
                      <a:pt x="1995" y="2224"/>
                      <a:pt x="1934" y="2224"/>
                    </a:cubicBezTo>
                    <a:cubicBezTo>
                      <a:pt x="1891" y="2224"/>
                      <a:pt x="1851" y="2204"/>
                      <a:pt x="1826" y="2158"/>
                    </a:cubicBezTo>
                    <a:cubicBezTo>
                      <a:pt x="1796" y="2118"/>
                      <a:pt x="1796" y="2058"/>
                      <a:pt x="1786" y="2008"/>
                    </a:cubicBezTo>
                    <a:cubicBezTo>
                      <a:pt x="1776" y="1847"/>
                      <a:pt x="1696" y="1697"/>
                      <a:pt x="1646" y="1547"/>
                    </a:cubicBezTo>
                    <a:cubicBezTo>
                      <a:pt x="1595" y="1396"/>
                      <a:pt x="1736" y="1256"/>
                      <a:pt x="1706" y="1095"/>
                    </a:cubicBezTo>
                    <a:cubicBezTo>
                      <a:pt x="1686" y="955"/>
                      <a:pt x="1636" y="844"/>
                      <a:pt x="1545" y="764"/>
                    </a:cubicBezTo>
                    <a:cubicBezTo>
                      <a:pt x="1529" y="750"/>
                      <a:pt x="1511" y="744"/>
                      <a:pt x="1491" y="744"/>
                    </a:cubicBezTo>
                    <a:cubicBezTo>
                      <a:pt x="1412" y="744"/>
                      <a:pt x="1308" y="833"/>
                      <a:pt x="1240" y="833"/>
                    </a:cubicBezTo>
                    <a:cubicBezTo>
                      <a:pt x="1216" y="833"/>
                      <a:pt x="1197" y="822"/>
                      <a:pt x="1184" y="794"/>
                    </a:cubicBezTo>
                    <a:cubicBezTo>
                      <a:pt x="1136" y="699"/>
                      <a:pt x="1198" y="522"/>
                      <a:pt x="1109" y="522"/>
                    </a:cubicBezTo>
                    <a:cubicBezTo>
                      <a:pt x="1104" y="522"/>
                      <a:pt x="1099" y="522"/>
                      <a:pt x="1094" y="523"/>
                    </a:cubicBezTo>
                    <a:cubicBezTo>
                      <a:pt x="1064" y="533"/>
                      <a:pt x="1034" y="564"/>
                      <a:pt x="994" y="584"/>
                    </a:cubicBezTo>
                    <a:cubicBezTo>
                      <a:pt x="980" y="589"/>
                      <a:pt x="967" y="592"/>
                      <a:pt x="955" y="592"/>
                    </a:cubicBezTo>
                    <a:cubicBezTo>
                      <a:pt x="856" y="592"/>
                      <a:pt x="791" y="426"/>
                      <a:pt x="773" y="293"/>
                    </a:cubicBezTo>
                    <a:cubicBezTo>
                      <a:pt x="763" y="160"/>
                      <a:pt x="691" y="0"/>
                      <a:pt x="5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2871498" y="2774853"/>
                <a:ext cx="200352" cy="116538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2906" extrusionOk="0">
                    <a:moveTo>
                      <a:pt x="4408" y="1"/>
                    </a:moveTo>
                    <a:cubicBezTo>
                      <a:pt x="4294" y="1"/>
                      <a:pt x="4232" y="121"/>
                      <a:pt x="4213" y="224"/>
                    </a:cubicBezTo>
                    <a:cubicBezTo>
                      <a:pt x="4205" y="330"/>
                      <a:pt x="4140" y="461"/>
                      <a:pt x="4042" y="461"/>
                    </a:cubicBezTo>
                    <a:cubicBezTo>
                      <a:pt x="4029" y="461"/>
                      <a:pt x="4016" y="459"/>
                      <a:pt x="4003" y="454"/>
                    </a:cubicBezTo>
                    <a:cubicBezTo>
                      <a:pt x="3963" y="444"/>
                      <a:pt x="3933" y="414"/>
                      <a:pt x="3892" y="404"/>
                    </a:cubicBezTo>
                    <a:cubicBezTo>
                      <a:pt x="3889" y="404"/>
                      <a:pt x="3886" y="404"/>
                      <a:pt x="3883" y="404"/>
                    </a:cubicBezTo>
                    <a:cubicBezTo>
                      <a:pt x="3796" y="404"/>
                      <a:pt x="3861" y="547"/>
                      <a:pt x="3812" y="625"/>
                    </a:cubicBezTo>
                    <a:cubicBezTo>
                      <a:pt x="3800" y="643"/>
                      <a:pt x="3783" y="650"/>
                      <a:pt x="3762" y="650"/>
                    </a:cubicBezTo>
                    <a:cubicBezTo>
                      <a:pt x="3693" y="650"/>
                      <a:pt x="3587" y="579"/>
                      <a:pt x="3507" y="579"/>
                    </a:cubicBezTo>
                    <a:cubicBezTo>
                      <a:pt x="3486" y="579"/>
                      <a:pt x="3467" y="583"/>
                      <a:pt x="3451" y="595"/>
                    </a:cubicBezTo>
                    <a:cubicBezTo>
                      <a:pt x="3351" y="665"/>
                      <a:pt x="3311" y="745"/>
                      <a:pt x="3291" y="855"/>
                    </a:cubicBezTo>
                    <a:cubicBezTo>
                      <a:pt x="3261" y="976"/>
                      <a:pt x="3391" y="1086"/>
                      <a:pt x="3351" y="1207"/>
                    </a:cubicBezTo>
                    <a:cubicBezTo>
                      <a:pt x="3301" y="1327"/>
                      <a:pt x="3220" y="1447"/>
                      <a:pt x="3200" y="1568"/>
                    </a:cubicBezTo>
                    <a:cubicBezTo>
                      <a:pt x="3200" y="1608"/>
                      <a:pt x="3200" y="1658"/>
                      <a:pt x="3170" y="1688"/>
                    </a:cubicBezTo>
                    <a:cubicBezTo>
                      <a:pt x="3146" y="1721"/>
                      <a:pt x="3104" y="1735"/>
                      <a:pt x="3060" y="1735"/>
                    </a:cubicBezTo>
                    <a:cubicBezTo>
                      <a:pt x="2997" y="1735"/>
                      <a:pt x="2929" y="1705"/>
                      <a:pt x="2899" y="1658"/>
                    </a:cubicBezTo>
                    <a:cubicBezTo>
                      <a:pt x="2839" y="1578"/>
                      <a:pt x="2849" y="1477"/>
                      <a:pt x="2859" y="1377"/>
                    </a:cubicBezTo>
                    <a:cubicBezTo>
                      <a:pt x="2889" y="1166"/>
                      <a:pt x="3060" y="936"/>
                      <a:pt x="2950" y="755"/>
                    </a:cubicBezTo>
                    <a:cubicBezTo>
                      <a:pt x="2889" y="675"/>
                      <a:pt x="2759" y="675"/>
                      <a:pt x="2659" y="645"/>
                    </a:cubicBezTo>
                    <a:cubicBezTo>
                      <a:pt x="2642" y="637"/>
                      <a:pt x="2620" y="622"/>
                      <a:pt x="2596" y="622"/>
                    </a:cubicBezTo>
                    <a:cubicBezTo>
                      <a:pt x="2590" y="622"/>
                      <a:pt x="2584" y="623"/>
                      <a:pt x="2578" y="625"/>
                    </a:cubicBezTo>
                    <a:cubicBezTo>
                      <a:pt x="2548" y="635"/>
                      <a:pt x="2528" y="665"/>
                      <a:pt x="2508" y="685"/>
                    </a:cubicBezTo>
                    <a:cubicBezTo>
                      <a:pt x="2492" y="696"/>
                      <a:pt x="2477" y="701"/>
                      <a:pt x="2461" y="701"/>
                    </a:cubicBezTo>
                    <a:cubicBezTo>
                      <a:pt x="2409" y="701"/>
                      <a:pt x="2359" y="648"/>
                      <a:pt x="2298" y="625"/>
                    </a:cubicBezTo>
                    <a:cubicBezTo>
                      <a:pt x="2279" y="618"/>
                      <a:pt x="2261" y="615"/>
                      <a:pt x="2242" y="615"/>
                    </a:cubicBezTo>
                    <a:cubicBezTo>
                      <a:pt x="2180" y="615"/>
                      <a:pt x="2119" y="645"/>
                      <a:pt x="2057" y="645"/>
                    </a:cubicBezTo>
                    <a:cubicBezTo>
                      <a:pt x="1987" y="645"/>
                      <a:pt x="1967" y="735"/>
                      <a:pt x="1977" y="795"/>
                    </a:cubicBezTo>
                    <a:cubicBezTo>
                      <a:pt x="1977" y="855"/>
                      <a:pt x="2007" y="926"/>
                      <a:pt x="1987" y="986"/>
                    </a:cubicBezTo>
                    <a:cubicBezTo>
                      <a:pt x="1977" y="1026"/>
                      <a:pt x="1947" y="1066"/>
                      <a:pt x="1926" y="1116"/>
                    </a:cubicBezTo>
                    <a:cubicBezTo>
                      <a:pt x="1896" y="1217"/>
                      <a:pt x="1936" y="1317"/>
                      <a:pt x="1936" y="1417"/>
                    </a:cubicBezTo>
                    <a:cubicBezTo>
                      <a:pt x="1928" y="1499"/>
                      <a:pt x="1847" y="1607"/>
                      <a:pt x="1769" y="1607"/>
                    </a:cubicBezTo>
                    <a:cubicBezTo>
                      <a:pt x="1751" y="1607"/>
                      <a:pt x="1733" y="1601"/>
                      <a:pt x="1716" y="1588"/>
                    </a:cubicBezTo>
                    <a:cubicBezTo>
                      <a:pt x="1565" y="1467"/>
                      <a:pt x="1786" y="1267"/>
                      <a:pt x="1756" y="1096"/>
                    </a:cubicBezTo>
                    <a:cubicBezTo>
                      <a:pt x="1726" y="956"/>
                      <a:pt x="1565" y="825"/>
                      <a:pt x="1415" y="815"/>
                    </a:cubicBezTo>
                    <a:cubicBezTo>
                      <a:pt x="1244" y="815"/>
                      <a:pt x="1144" y="1036"/>
                      <a:pt x="1114" y="1176"/>
                    </a:cubicBezTo>
                    <a:cubicBezTo>
                      <a:pt x="1094" y="1277"/>
                      <a:pt x="1154" y="1377"/>
                      <a:pt x="1084" y="1447"/>
                    </a:cubicBezTo>
                    <a:cubicBezTo>
                      <a:pt x="1061" y="1474"/>
                      <a:pt x="1031" y="1485"/>
                      <a:pt x="999" y="1485"/>
                    </a:cubicBezTo>
                    <a:cubicBezTo>
                      <a:pt x="948" y="1485"/>
                      <a:pt x="889" y="1458"/>
                      <a:pt x="833" y="1427"/>
                    </a:cubicBezTo>
                    <a:cubicBezTo>
                      <a:pt x="826" y="1424"/>
                      <a:pt x="819" y="1422"/>
                      <a:pt x="813" y="1422"/>
                    </a:cubicBezTo>
                    <a:cubicBezTo>
                      <a:pt x="747" y="1422"/>
                      <a:pt x="715" y="1590"/>
                      <a:pt x="633" y="1618"/>
                    </a:cubicBezTo>
                    <a:cubicBezTo>
                      <a:pt x="619" y="1623"/>
                      <a:pt x="606" y="1625"/>
                      <a:pt x="593" y="1625"/>
                    </a:cubicBezTo>
                    <a:cubicBezTo>
                      <a:pt x="527" y="1625"/>
                      <a:pt x="464" y="1568"/>
                      <a:pt x="422" y="1517"/>
                    </a:cubicBezTo>
                    <a:cubicBezTo>
                      <a:pt x="382" y="1457"/>
                      <a:pt x="342" y="1377"/>
                      <a:pt x="251" y="1357"/>
                    </a:cubicBezTo>
                    <a:cubicBezTo>
                      <a:pt x="247" y="1356"/>
                      <a:pt x="243" y="1355"/>
                      <a:pt x="239" y="1355"/>
                    </a:cubicBezTo>
                    <a:cubicBezTo>
                      <a:pt x="162" y="1355"/>
                      <a:pt x="77" y="1619"/>
                      <a:pt x="1" y="1638"/>
                    </a:cubicBezTo>
                    <a:lnTo>
                      <a:pt x="1" y="2902"/>
                    </a:lnTo>
                    <a:cubicBezTo>
                      <a:pt x="136" y="2904"/>
                      <a:pt x="271" y="2905"/>
                      <a:pt x="407" y="2905"/>
                    </a:cubicBezTo>
                    <a:cubicBezTo>
                      <a:pt x="1355" y="2905"/>
                      <a:pt x="2301" y="2844"/>
                      <a:pt x="3240" y="2721"/>
                    </a:cubicBezTo>
                    <a:cubicBezTo>
                      <a:pt x="3423" y="2700"/>
                      <a:pt x="3605" y="2674"/>
                      <a:pt x="3784" y="2674"/>
                    </a:cubicBezTo>
                    <a:cubicBezTo>
                      <a:pt x="3861" y="2674"/>
                      <a:pt x="3937" y="2679"/>
                      <a:pt x="4013" y="2691"/>
                    </a:cubicBezTo>
                    <a:cubicBezTo>
                      <a:pt x="4170" y="2712"/>
                      <a:pt x="4333" y="2760"/>
                      <a:pt x="4484" y="2760"/>
                    </a:cubicBezTo>
                    <a:cubicBezTo>
                      <a:pt x="4554" y="2760"/>
                      <a:pt x="4621" y="2750"/>
                      <a:pt x="4685" y="2721"/>
                    </a:cubicBezTo>
                    <a:cubicBezTo>
                      <a:pt x="4895" y="2621"/>
                      <a:pt x="4946" y="2380"/>
                      <a:pt x="4956" y="2169"/>
                    </a:cubicBezTo>
                    <a:cubicBezTo>
                      <a:pt x="4966" y="1949"/>
                      <a:pt x="4996" y="1698"/>
                      <a:pt x="4875" y="1507"/>
                    </a:cubicBezTo>
                    <a:cubicBezTo>
                      <a:pt x="4755" y="1327"/>
                      <a:pt x="4635" y="1227"/>
                      <a:pt x="4615" y="996"/>
                    </a:cubicBezTo>
                    <a:cubicBezTo>
                      <a:pt x="4585" y="715"/>
                      <a:pt x="4564" y="434"/>
                      <a:pt x="4554" y="163"/>
                    </a:cubicBezTo>
                    <a:cubicBezTo>
                      <a:pt x="4544" y="93"/>
                      <a:pt x="4514" y="13"/>
                      <a:pt x="4434" y="3"/>
                    </a:cubicBezTo>
                    <a:cubicBezTo>
                      <a:pt x="4425" y="1"/>
                      <a:pt x="4416" y="1"/>
                      <a:pt x="44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2695323" y="2774853"/>
                <a:ext cx="200352" cy="116538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2906" extrusionOk="0">
                    <a:moveTo>
                      <a:pt x="4417" y="1"/>
                    </a:moveTo>
                    <a:cubicBezTo>
                      <a:pt x="4304" y="1"/>
                      <a:pt x="4242" y="121"/>
                      <a:pt x="4223" y="224"/>
                    </a:cubicBezTo>
                    <a:cubicBezTo>
                      <a:pt x="4205" y="330"/>
                      <a:pt x="4140" y="461"/>
                      <a:pt x="4041" y="461"/>
                    </a:cubicBezTo>
                    <a:cubicBezTo>
                      <a:pt x="4029" y="461"/>
                      <a:pt x="4016" y="459"/>
                      <a:pt x="4002" y="454"/>
                    </a:cubicBezTo>
                    <a:cubicBezTo>
                      <a:pt x="3962" y="444"/>
                      <a:pt x="3942" y="414"/>
                      <a:pt x="3902" y="404"/>
                    </a:cubicBezTo>
                    <a:cubicBezTo>
                      <a:pt x="3899" y="404"/>
                      <a:pt x="3895" y="404"/>
                      <a:pt x="3892" y="404"/>
                    </a:cubicBezTo>
                    <a:cubicBezTo>
                      <a:pt x="3796" y="404"/>
                      <a:pt x="3860" y="547"/>
                      <a:pt x="3812" y="625"/>
                    </a:cubicBezTo>
                    <a:cubicBezTo>
                      <a:pt x="3802" y="643"/>
                      <a:pt x="3786" y="650"/>
                      <a:pt x="3765" y="650"/>
                    </a:cubicBezTo>
                    <a:cubicBezTo>
                      <a:pt x="3699" y="650"/>
                      <a:pt x="3589" y="579"/>
                      <a:pt x="3507" y="579"/>
                    </a:cubicBezTo>
                    <a:cubicBezTo>
                      <a:pt x="3486" y="579"/>
                      <a:pt x="3467" y="583"/>
                      <a:pt x="3451" y="595"/>
                    </a:cubicBezTo>
                    <a:cubicBezTo>
                      <a:pt x="3360" y="665"/>
                      <a:pt x="3320" y="745"/>
                      <a:pt x="3290" y="855"/>
                    </a:cubicBezTo>
                    <a:cubicBezTo>
                      <a:pt x="3270" y="976"/>
                      <a:pt x="3401" y="1086"/>
                      <a:pt x="3350" y="1207"/>
                    </a:cubicBezTo>
                    <a:cubicBezTo>
                      <a:pt x="3310" y="1327"/>
                      <a:pt x="3230" y="1447"/>
                      <a:pt x="3210" y="1568"/>
                    </a:cubicBezTo>
                    <a:cubicBezTo>
                      <a:pt x="3200" y="1608"/>
                      <a:pt x="3200" y="1658"/>
                      <a:pt x="3170" y="1688"/>
                    </a:cubicBezTo>
                    <a:cubicBezTo>
                      <a:pt x="3145" y="1721"/>
                      <a:pt x="3105" y="1735"/>
                      <a:pt x="3063" y="1735"/>
                    </a:cubicBezTo>
                    <a:cubicBezTo>
                      <a:pt x="3002" y="1735"/>
                      <a:pt x="2935" y="1705"/>
                      <a:pt x="2899" y="1658"/>
                    </a:cubicBezTo>
                    <a:cubicBezTo>
                      <a:pt x="2849" y="1578"/>
                      <a:pt x="2859" y="1477"/>
                      <a:pt x="2869" y="1377"/>
                    </a:cubicBezTo>
                    <a:cubicBezTo>
                      <a:pt x="2899" y="1166"/>
                      <a:pt x="3070" y="936"/>
                      <a:pt x="2949" y="755"/>
                    </a:cubicBezTo>
                    <a:cubicBezTo>
                      <a:pt x="2899" y="675"/>
                      <a:pt x="2759" y="675"/>
                      <a:pt x="2668" y="645"/>
                    </a:cubicBezTo>
                    <a:cubicBezTo>
                      <a:pt x="2644" y="637"/>
                      <a:pt x="2620" y="622"/>
                      <a:pt x="2601" y="622"/>
                    </a:cubicBezTo>
                    <a:cubicBezTo>
                      <a:pt x="2596" y="622"/>
                      <a:pt x="2592" y="623"/>
                      <a:pt x="2588" y="625"/>
                    </a:cubicBezTo>
                    <a:cubicBezTo>
                      <a:pt x="2548" y="635"/>
                      <a:pt x="2538" y="665"/>
                      <a:pt x="2508" y="685"/>
                    </a:cubicBezTo>
                    <a:cubicBezTo>
                      <a:pt x="2492" y="696"/>
                      <a:pt x="2476" y="701"/>
                      <a:pt x="2461" y="701"/>
                    </a:cubicBezTo>
                    <a:cubicBezTo>
                      <a:pt x="2409" y="701"/>
                      <a:pt x="2359" y="648"/>
                      <a:pt x="2297" y="625"/>
                    </a:cubicBezTo>
                    <a:cubicBezTo>
                      <a:pt x="2279" y="618"/>
                      <a:pt x="2261" y="615"/>
                      <a:pt x="2243" y="615"/>
                    </a:cubicBezTo>
                    <a:cubicBezTo>
                      <a:pt x="2183" y="615"/>
                      <a:pt x="2126" y="645"/>
                      <a:pt x="2056" y="645"/>
                    </a:cubicBezTo>
                    <a:cubicBezTo>
                      <a:pt x="1986" y="645"/>
                      <a:pt x="1966" y="735"/>
                      <a:pt x="1976" y="795"/>
                    </a:cubicBezTo>
                    <a:cubicBezTo>
                      <a:pt x="1986" y="855"/>
                      <a:pt x="2006" y="926"/>
                      <a:pt x="1996" y="986"/>
                    </a:cubicBezTo>
                    <a:cubicBezTo>
                      <a:pt x="1986" y="1026"/>
                      <a:pt x="1946" y="1066"/>
                      <a:pt x="1936" y="1116"/>
                    </a:cubicBezTo>
                    <a:cubicBezTo>
                      <a:pt x="1896" y="1217"/>
                      <a:pt x="1946" y="1317"/>
                      <a:pt x="1936" y="1417"/>
                    </a:cubicBezTo>
                    <a:cubicBezTo>
                      <a:pt x="1936" y="1499"/>
                      <a:pt x="1850" y="1607"/>
                      <a:pt x="1775" y="1607"/>
                    </a:cubicBezTo>
                    <a:cubicBezTo>
                      <a:pt x="1757" y="1607"/>
                      <a:pt x="1741" y="1601"/>
                      <a:pt x="1725" y="1588"/>
                    </a:cubicBezTo>
                    <a:cubicBezTo>
                      <a:pt x="1565" y="1467"/>
                      <a:pt x="1796" y="1267"/>
                      <a:pt x="1756" y="1096"/>
                    </a:cubicBezTo>
                    <a:cubicBezTo>
                      <a:pt x="1735" y="956"/>
                      <a:pt x="1575" y="825"/>
                      <a:pt x="1415" y="815"/>
                    </a:cubicBezTo>
                    <a:cubicBezTo>
                      <a:pt x="1244" y="815"/>
                      <a:pt x="1144" y="1036"/>
                      <a:pt x="1114" y="1176"/>
                    </a:cubicBezTo>
                    <a:cubicBezTo>
                      <a:pt x="1094" y="1277"/>
                      <a:pt x="1154" y="1377"/>
                      <a:pt x="1094" y="1447"/>
                    </a:cubicBezTo>
                    <a:cubicBezTo>
                      <a:pt x="1070" y="1474"/>
                      <a:pt x="1041" y="1485"/>
                      <a:pt x="1009" y="1485"/>
                    </a:cubicBezTo>
                    <a:cubicBezTo>
                      <a:pt x="957" y="1485"/>
                      <a:pt x="898" y="1458"/>
                      <a:pt x="843" y="1427"/>
                    </a:cubicBezTo>
                    <a:cubicBezTo>
                      <a:pt x="835" y="1424"/>
                      <a:pt x="827" y="1422"/>
                      <a:pt x="820" y="1422"/>
                    </a:cubicBezTo>
                    <a:cubicBezTo>
                      <a:pt x="748" y="1422"/>
                      <a:pt x="723" y="1590"/>
                      <a:pt x="632" y="1618"/>
                    </a:cubicBezTo>
                    <a:cubicBezTo>
                      <a:pt x="619" y="1623"/>
                      <a:pt x="606" y="1625"/>
                      <a:pt x="593" y="1625"/>
                    </a:cubicBezTo>
                    <a:cubicBezTo>
                      <a:pt x="526" y="1625"/>
                      <a:pt x="465" y="1568"/>
                      <a:pt x="432" y="1517"/>
                    </a:cubicBezTo>
                    <a:cubicBezTo>
                      <a:pt x="381" y="1457"/>
                      <a:pt x="341" y="1377"/>
                      <a:pt x="261" y="1357"/>
                    </a:cubicBezTo>
                    <a:cubicBezTo>
                      <a:pt x="257" y="1356"/>
                      <a:pt x="253" y="1355"/>
                      <a:pt x="249" y="1355"/>
                    </a:cubicBezTo>
                    <a:cubicBezTo>
                      <a:pt x="171" y="1355"/>
                      <a:pt x="77" y="1619"/>
                      <a:pt x="0" y="1638"/>
                    </a:cubicBezTo>
                    <a:lnTo>
                      <a:pt x="0" y="2902"/>
                    </a:lnTo>
                    <a:cubicBezTo>
                      <a:pt x="136" y="2904"/>
                      <a:pt x="271" y="2905"/>
                      <a:pt x="407" y="2905"/>
                    </a:cubicBezTo>
                    <a:cubicBezTo>
                      <a:pt x="1357" y="2905"/>
                      <a:pt x="2311" y="2844"/>
                      <a:pt x="3250" y="2721"/>
                    </a:cubicBezTo>
                    <a:cubicBezTo>
                      <a:pt x="3425" y="2700"/>
                      <a:pt x="3606" y="2674"/>
                      <a:pt x="3787" y="2674"/>
                    </a:cubicBezTo>
                    <a:cubicBezTo>
                      <a:pt x="3865" y="2674"/>
                      <a:pt x="3944" y="2679"/>
                      <a:pt x="4022" y="2691"/>
                    </a:cubicBezTo>
                    <a:cubicBezTo>
                      <a:pt x="4173" y="2712"/>
                      <a:pt x="4333" y="2760"/>
                      <a:pt x="4484" y="2760"/>
                    </a:cubicBezTo>
                    <a:cubicBezTo>
                      <a:pt x="4553" y="2760"/>
                      <a:pt x="4621" y="2750"/>
                      <a:pt x="4684" y="2721"/>
                    </a:cubicBezTo>
                    <a:cubicBezTo>
                      <a:pt x="4895" y="2621"/>
                      <a:pt x="4945" y="2380"/>
                      <a:pt x="4955" y="2169"/>
                    </a:cubicBezTo>
                    <a:cubicBezTo>
                      <a:pt x="4965" y="1949"/>
                      <a:pt x="4995" y="1698"/>
                      <a:pt x="4875" y="1507"/>
                    </a:cubicBezTo>
                    <a:cubicBezTo>
                      <a:pt x="4755" y="1327"/>
                      <a:pt x="4644" y="1227"/>
                      <a:pt x="4624" y="996"/>
                    </a:cubicBezTo>
                    <a:cubicBezTo>
                      <a:pt x="4594" y="715"/>
                      <a:pt x="4574" y="434"/>
                      <a:pt x="4554" y="163"/>
                    </a:cubicBezTo>
                    <a:cubicBezTo>
                      <a:pt x="4554" y="93"/>
                      <a:pt x="4524" y="13"/>
                      <a:pt x="4444" y="3"/>
                    </a:cubicBezTo>
                    <a:cubicBezTo>
                      <a:pt x="4435" y="1"/>
                      <a:pt x="4426" y="1"/>
                      <a:pt x="44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87" name="Google Shape;887;p19"/>
          <p:cNvSpPr/>
          <p:nvPr/>
        </p:nvSpPr>
        <p:spPr>
          <a:xfrm>
            <a:off x="924106" y="4792551"/>
            <a:ext cx="8229890" cy="773875"/>
          </a:xfrm>
          <a:custGeom>
            <a:avLst/>
            <a:gdLst/>
            <a:ahLst/>
            <a:cxnLst/>
            <a:rect l="l" t="t" r="r" b="b"/>
            <a:pathLst>
              <a:path w="113814" h="30955" extrusionOk="0">
                <a:moveTo>
                  <a:pt x="102495" y="0"/>
                </a:moveTo>
                <a:cubicBezTo>
                  <a:pt x="65360" y="0"/>
                  <a:pt x="54857" y="15522"/>
                  <a:pt x="1" y="30954"/>
                </a:cubicBezTo>
                <a:lnTo>
                  <a:pt x="113814" y="30954"/>
                </a:lnTo>
                <a:lnTo>
                  <a:pt x="113814" y="431"/>
                </a:lnTo>
                <a:cubicBezTo>
                  <a:pt x="109762" y="139"/>
                  <a:pt x="106009" y="0"/>
                  <a:pt x="1024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8" name="Google Shape;888;p19"/>
          <p:cNvSpPr/>
          <p:nvPr/>
        </p:nvSpPr>
        <p:spPr>
          <a:xfrm flipH="1">
            <a:off x="-9919" y="4792551"/>
            <a:ext cx="8229890" cy="773875"/>
          </a:xfrm>
          <a:custGeom>
            <a:avLst/>
            <a:gdLst/>
            <a:ahLst/>
            <a:cxnLst/>
            <a:rect l="l" t="t" r="r" b="b"/>
            <a:pathLst>
              <a:path w="113814" h="30955" extrusionOk="0">
                <a:moveTo>
                  <a:pt x="102495" y="0"/>
                </a:moveTo>
                <a:cubicBezTo>
                  <a:pt x="65360" y="0"/>
                  <a:pt x="54857" y="15522"/>
                  <a:pt x="1" y="30954"/>
                </a:cubicBezTo>
                <a:lnTo>
                  <a:pt x="113814" y="30954"/>
                </a:lnTo>
                <a:lnTo>
                  <a:pt x="113814" y="431"/>
                </a:lnTo>
                <a:cubicBezTo>
                  <a:pt x="109762" y="139"/>
                  <a:pt x="106009" y="0"/>
                  <a:pt x="1024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9" name="Google Shape;889;p19"/>
          <p:cNvSpPr/>
          <p:nvPr/>
        </p:nvSpPr>
        <p:spPr>
          <a:xfrm>
            <a:off x="7791653" y="4797846"/>
            <a:ext cx="362152" cy="234728"/>
          </a:xfrm>
          <a:custGeom>
            <a:avLst/>
            <a:gdLst/>
            <a:ahLst/>
            <a:cxnLst/>
            <a:rect l="l" t="t" r="r" b="b"/>
            <a:pathLst>
              <a:path w="9218" h="5975" extrusionOk="0">
                <a:moveTo>
                  <a:pt x="7670" y="2774"/>
                </a:moveTo>
                <a:lnTo>
                  <a:pt x="7660" y="2721"/>
                </a:lnTo>
                <a:cubicBezTo>
                  <a:pt x="7596" y="2891"/>
                  <a:pt x="7606" y="3265"/>
                  <a:pt x="7425" y="3403"/>
                </a:cubicBezTo>
                <a:cubicBezTo>
                  <a:pt x="7372" y="3457"/>
                  <a:pt x="7340" y="3457"/>
                  <a:pt x="7265" y="3478"/>
                </a:cubicBezTo>
                <a:cubicBezTo>
                  <a:pt x="7265" y="3798"/>
                  <a:pt x="7148" y="3595"/>
                  <a:pt x="7084" y="3585"/>
                </a:cubicBezTo>
                <a:cubicBezTo>
                  <a:pt x="7062" y="3606"/>
                  <a:pt x="7052" y="3638"/>
                  <a:pt x="7041" y="3659"/>
                </a:cubicBezTo>
                <a:cubicBezTo>
                  <a:pt x="6988" y="3734"/>
                  <a:pt x="6945" y="3777"/>
                  <a:pt x="6870" y="3830"/>
                </a:cubicBezTo>
                <a:cubicBezTo>
                  <a:pt x="6753" y="3905"/>
                  <a:pt x="6668" y="3937"/>
                  <a:pt x="6518" y="3916"/>
                </a:cubicBezTo>
                <a:cubicBezTo>
                  <a:pt x="6497" y="4012"/>
                  <a:pt x="6497" y="4097"/>
                  <a:pt x="6476" y="4182"/>
                </a:cubicBezTo>
                <a:cubicBezTo>
                  <a:pt x="6454" y="4289"/>
                  <a:pt x="6390" y="4278"/>
                  <a:pt x="6412" y="4438"/>
                </a:cubicBezTo>
                <a:cubicBezTo>
                  <a:pt x="6422" y="4524"/>
                  <a:pt x="6337" y="4694"/>
                  <a:pt x="6294" y="4790"/>
                </a:cubicBezTo>
                <a:cubicBezTo>
                  <a:pt x="6273" y="4854"/>
                  <a:pt x="6273" y="4844"/>
                  <a:pt x="6284" y="4918"/>
                </a:cubicBezTo>
                <a:cubicBezTo>
                  <a:pt x="6316" y="5089"/>
                  <a:pt x="6401" y="5281"/>
                  <a:pt x="6412" y="5398"/>
                </a:cubicBezTo>
                <a:cubicBezTo>
                  <a:pt x="6412" y="5462"/>
                  <a:pt x="6390" y="5473"/>
                  <a:pt x="6476" y="5558"/>
                </a:cubicBezTo>
                <a:cubicBezTo>
                  <a:pt x="6518" y="5590"/>
                  <a:pt x="6657" y="5740"/>
                  <a:pt x="6625" y="5793"/>
                </a:cubicBezTo>
                <a:cubicBezTo>
                  <a:pt x="6593" y="5814"/>
                  <a:pt x="6540" y="5804"/>
                  <a:pt x="6497" y="5804"/>
                </a:cubicBezTo>
                <a:cubicBezTo>
                  <a:pt x="6508" y="5846"/>
                  <a:pt x="6550" y="5868"/>
                  <a:pt x="6561" y="5910"/>
                </a:cubicBezTo>
                <a:cubicBezTo>
                  <a:pt x="6486" y="5974"/>
                  <a:pt x="6081" y="5953"/>
                  <a:pt x="6028" y="5921"/>
                </a:cubicBezTo>
                <a:cubicBezTo>
                  <a:pt x="5900" y="5857"/>
                  <a:pt x="6006" y="5654"/>
                  <a:pt x="5953" y="5601"/>
                </a:cubicBezTo>
                <a:cubicBezTo>
                  <a:pt x="5921" y="5569"/>
                  <a:pt x="5868" y="5601"/>
                  <a:pt x="5846" y="5516"/>
                </a:cubicBezTo>
                <a:cubicBezTo>
                  <a:pt x="5836" y="5441"/>
                  <a:pt x="5868" y="5228"/>
                  <a:pt x="5868" y="5132"/>
                </a:cubicBezTo>
                <a:cubicBezTo>
                  <a:pt x="5878" y="5004"/>
                  <a:pt x="5878" y="4876"/>
                  <a:pt x="5889" y="4748"/>
                </a:cubicBezTo>
                <a:cubicBezTo>
                  <a:pt x="5889" y="4673"/>
                  <a:pt x="5910" y="4620"/>
                  <a:pt x="5868" y="4566"/>
                </a:cubicBezTo>
                <a:cubicBezTo>
                  <a:pt x="5804" y="4460"/>
                  <a:pt x="5793" y="4374"/>
                  <a:pt x="5782" y="4246"/>
                </a:cubicBezTo>
                <a:cubicBezTo>
                  <a:pt x="5782" y="4172"/>
                  <a:pt x="5772" y="4140"/>
                  <a:pt x="5750" y="4076"/>
                </a:cubicBezTo>
                <a:cubicBezTo>
                  <a:pt x="5718" y="3969"/>
                  <a:pt x="5686" y="3862"/>
                  <a:pt x="5676" y="3745"/>
                </a:cubicBezTo>
                <a:cubicBezTo>
                  <a:pt x="5537" y="3659"/>
                  <a:pt x="5377" y="3595"/>
                  <a:pt x="5185" y="3553"/>
                </a:cubicBezTo>
                <a:cubicBezTo>
                  <a:pt x="4982" y="3499"/>
                  <a:pt x="4822" y="3553"/>
                  <a:pt x="4598" y="3606"/>
                </a:cubicBezTo>
                <a:cubicBezTo>
                  <a:pt x="4502" y="3627"/>
                  <a:pt x="4065" y="3723"/>
                  <a:pt x="4022" y="3745"/>
                </a:cubicBezTo>
                <a:cubicBezTo>
                  <a:pt x="3841" y="3841"/>
                  <a:pt x="3734" y="3894"/>
                  <a:pt x="3510" y="3937"/>
                </a:cubicBezTo>
                <a:lnTo>
                  <a:pt x="3510" y="4065"/>
                </a:lnTo>
                <a:cubicBezTo>
                  <a:pt x="3467" y="4108"/>
                  <a:pt x="3329" y="4161"/>
                  <a:pt x="3286" y="4076"/>
                </a:cubicBezTo>
                <a:cubicBezTo>
                  <a:pt x="3222" y="3948"/>
                  <a:pt x="3190" y="3873"/>
                  <a:pt x="3073" y="3798"/>
                </a:cubicBezTo>
                <a:cubicBezTo>
                  <a:pt x="3041" y="3788"/>
                  <a:pt x="2785" y="3723"/>
                  <a:pt x="2699" y="3702"/>
                </a:cubicBezTo>
                <a:cubicBezTo>
                  <a:pt x="2593" y="3670"/>
                  <a:pt x="2454" y="3595"/>
                  <a:pt x="2379" y="3531"/>
                </a:cubicBezTo>
                <a:cubicBezTo>
                  <a:pt x="2326" y="3478"/>
                  <a:pt x="2187" y="3339"/>
                  <a:pt x="2134" y="3297"/>
                </a:cubicBezTo>
                <a:cubicBezTo>
                  <a:pt x="2038" y="3233"/>
                  <a:pt x="2038" y="3233"/>
                  <a:pt x="1899" y="3211"/>
                </a:cubicBezTo>
                <a:cubicBezTo>
                  <a:pt x="1846" y="3425"/>
                  <a:pt x="1835" y="3531"/>
                  <a:pt x="1686" y="3702"/>
                </a:cubicBezTo>
                <a:cubicBezTo>
                  <a:pt x="1633" y="3766"/>
                  <a:pt x="1643" y="3788"/>
                  <a:pt x="1622" y="3884"/>
                </a:cubicBezTo>
                <a:cubicBezTo>
                  <a:pt x="1547" y="4236"/>
                  <a:pt x="1483" y="3990"/>
                  <a:pt x="1409" y="4598"/>
                </a:cubicBezTo>
                <a:cubicBezTo>
                  <a:pt x="1366" y="4982"/>
                  <a:pt x="1441" y="5238"/>
                  <a:pt x="1611" y="5526"/>
                </a:cubicBezTo>
                <a:cubicBezTo>
                  <a:pt x="1675" y="5633"/>
                  <a:pt x="1675" y="5590"/>
                  <a:pt x="1729" y="5644"/>
                </a:cubicBezTo>
                <a:cubicBezTo>
                  <a:pt x="1761" y="5676"/>
                  <a:pt x="1878" y="5900"/>
                  <a:pt x="1899" y="5942"/>
                </a:cubicBezTo>
                <a:lnTo>
                  <a:pt x="1878" y="5953"/>
                </a:lnTo>
                <a:lnTo>
                  <a:pt x="1355" y="5953"/>
                </a:lnTo>
                <a:cubicBezTo>
                  <a:pt x="1344" y="5942"/>
                  <a:pt x="1344" y="5942"/>
                  <a:pt x="1334" y="5932"/>
                </a:cubicBezTo>
                <a:cubicBezTo>
                  <a:pt x="1323" y="5910"/>
                  <a:pt x="1280" y="5782"/>
                  <a:pt x="1270" y="5761"/>
                </a:cubicBezTo>
                <a:cubicBezTo>
                  <a:pt x="1120" y="5740"/>
                  <a:pt x="1163" y="5686"/>
                  <a:pt x="1120" y="5580"/>
                </a:cubicBezTo>
                <a:cubicBezTo>
                  <a:pt x="1056" y="5441"/>
                  <a:pt x="950" y="5078"/>
                  <a:pt x="950" y="4908"/>
                </a:cubicBezTo>
                <a:cubicBezTo>
                  <a:pt x="950" y="4833"/>
                  <a:pt x="960" y="4833"/>
                  <a:pt x="907" y="4801"/>
                </a:cubicBezTo>
                <a:cubicBezTo>
                  <a:pt x="811" y="5036"/>
                  <a:pt x="790" y="5526"/>
                  <a:pt x="939" y="5761"/>
                </a:cubicBezTo>
                <a:cubicBezTo>
                  <a:pt x="960" y="5793"/>
                  <a:pt x="1056" y="5910"/>
                  <a:pt x="1099" y="5953"/>
                </a:cubicBezTo>
                <a:lnTo>
                  <a:pt x="491" y="5953"/>
                </a:lnTo>
                <a:cubicBezTo>
                  <a:pt x="491" y="5889"/>
                  <a:pt x="502" y="5814"/>
                  <a:pt x="491" y="5772"/>
                </a:cubicBezTo>
                <a:cubicBezTo>
                  <a:pt x="246" y="5761"/>
                  <a:pt x="331" y="5612"/>
                  <a:pt x="352" y="5494"/>
                </a:cubicBezTo>
                <a:cubicBezTo>
                  <a:pt x="406" y="5217"/>
                  <a:pt x="395" y="4812"/>
                  <a:pt x="395" y="4524"/>
                </a:cubicBezTo>
                <a:cubicBezTo>
                  <a:pt x="395" y="4449"/>
                  <a:pt x="395" y="4364"/>
                  <a:pt x="395" y="4278"/>
                </a:cubicBezTo>
                <a:cubicBezTo>
                  <a:pt x="395" y="4204"/>
                  <a:pt x="384" y="4289"/>
                  <a:pt x="374" y="4172"/>
                </a:cubicBezTo>
                <a:cubicBezTo>
                  <a:pt x="363" y="4129"/>
                  <a:pt x="363" y="4108"/>
                  <a:pt x="320" y="4097"/>
                </a:cubicBezTo>
                <a:cubicBezTo>
                  <a:pt x="320" y="4342"/>
                  <a:pt x="416" y="4289"/>
                  <a:pt x="374" y="4406"/>
                </a:cubicBezTo>
                <a:cubicBezTo>
                  <a:pt x="352" y="4460"/>
                  <a:pt x="352" y="4449"/>
                  <a:pt x="320" y="4481"/>
                </a:cubicBezTo>
                <a:cubicBezTo>
                  <a:pt x="310" y="4588"/>
                  <a:pt x="342" y="4609"/>
                  <a:pt x="299" y="4716"/>
                </a:cubicBezTo>
                <a:cubicBezTo>
                  <a:pt x="299" y="4534"/>
                  <a:pt x="278" y="4396"/>
                  <a:pt x="256" y="4214"/>
                </a:cubicBezTo>
                <a:cubicBezTo>
                  <a:pt x="235" y="4268"/>
                  <a:pt x="256" y="4257"/>
                  <a:pt x="224" y="4310"/>
                </a:cubicBezTo>
                <a:cubicBezTo>
                  <a:pt x="203" y="4342"/>
                  <a:pt x="214" y="4385"/>
                  <a:pt x="224" y="4428"/>
                </a:cubicBezTo>
                <a:cubicBezTo>
                  <a:pt x="224" y="4502"/>
                  <a:pt x="235" y="4588"/>
                  <a:pt x="182" y="4641"/>
                </a:cubicBezTo>
                <a:cubicBezTo>
                  <a:pt x="224" y="4417"/>
                  <a:pt x="192" y="4534"/>
                  <a:pt x="192" y="4342"/>
                </a:cubicBezTo>
                <a:cubicBezTo>
                  <a:pt x="192" y="4310"/>
                  <a:pt x="246" y="4214"/>
                  <a:pt x="182" y="4097"/>
                </a:cubicBezTo>
                <a:cubicBezTo>
                  <a:pt x="139" y="4129"/>
                  <a:pt x="150" y="4214"/>
                  <a:pt x="160" y="4268"/>
                </a:cubicBezTo>
                <a:cubicBezTo>
                  <a:pt x="171" y="4321"/>
                  <a:pt x="182" y="4374"/>
                  <a:pt x="128" y="4438"/>
                </a:cubicBezTo>
                <a:cubicBezTo>
                  <a:pt x="139" y="4332"/>
                  <a:pt x="160" y="4374"/>
                  <a:pt x="128" y="4268"/>
                </a:cubicBezTo>
                <a:cubicBezTo>
                  <a:pt x="107" y="4214"/>
                  <a:pt x="107" y="4150"/>
                  <a:pt x="118" y="4086"/>
                </a:cubicBezTo>
                <a:cubicBezTo>
                  <a:pt x="139" y="3884"/>
                  <a:pt x="150" y="3990"/>
                  <a:pt x="86" y="3841"/>
                </a:cubicBezTo>
                <a:cubicBezTo>
                  <a:pt x="86" y="3820"/>
                  <a:pt x="75" y="3777"/>
                  <a:pt x="75" y="3766"/>
                </a:cubicBezTo>
                <a:cubicBezTo>
                  <a:pt x="11" y="3862"/>
                  <a:pt x="171" y="4076"/>
                  <a:pt x="54" y="4172"/>
                </a:cubicBezTo>
                <a:cubicBezTo>
                  <a:pt x="75" y="4076"/>
                  <a:pt x="54" y="4044"/>
                  <a:pt x="43" y="3948"/>
                </a:cubicBezTo>
                <a:cubicBezTo>
                  <a:pt x="22" y="3852"/>
                  <a:pt x="32" y="3830"/>
                  <a:pt x="32" y="3734"/>
                </a:cubicBezTo>
                <a:cubicBezTo>
                  <a:pt x="32" y="3670"/>
                  <a:pt x="11" y="3585"/>
                  <a:pt x="11" y="3510"/>
                </a:cubicBezTo>
                <a:cubicBezTo>
                  <a:pt x="0" y="3371"/>
                  <a:pt x="32" y="3371"/>
                  <a:pt x="64" y="3318"/>
                </a:cubicBezTo>
                <a:cubicBezTo>
                  <a:pt x="128" y="3222"/>
                  <a:pt x="64" y="2998"/>
                  <a:pt x="96" y="2870"/>
                </a:cubicBezTo>
                <a:cubicBezTo>
                  <a:pt x="128" y="2742"/>
                  <a:pt x="160" y="2603"/>
                  <a:pt x="192" y="2475"/>
                </a:cubicBezTo>
                <a:cubicBezTo>
                  <a:pt x="224" y="2294"/>
                  <a:pt x="235" y="2219"/>
                  <a:pt x="214" y="2027"/>
                </a:cubicBezTo>
                <a:cubicBezTo>
                  <a:pt x="203" y="1878"/>
                  <a:pt x="192" y="1729"/>
                  <a:pt x="192" y="1569"/>
                </a:cubicBezTo>
                <a:cubicBezTo>
                  <a:pt x="182" y="1270"/>
                  <a:pt x="235" y="993"/>
                  <a:pt x="320" y="726"/>
                </a:cubicBezTo>
                <a:cubicBezTo>
                  <a:pt x="459" y="246"/>
                  <a:pt x="907" y="1"/>
                  <a:pt x="1355" y="97"/>
                </a:cubicBezTo>
                <a:cubicBezTo>
                  <a:pt x="1419" y="118"/>
                  <a:pt x="1473" y="139"/>
                  <a:pt x="1537" y="150"/>
                </a:cubicBezTo>
                <a:cubicBezTo>
                  <a:pt x="1825" y="182"/>
                  <a:pt x="2113" y="193"/>
                  <a:pt x="2401" y="235"/>
                </a:cubicBezTo>
                <a:cubicBezTo>
                  <a:pt x="2539" y="246"/>
                  <a:pt x="2646" y="278"/>
                  <a:pt x="2785" y="321"/>
                </a:cubicBezTo>
                <a:cubicBezTo>
                  <a:pt x="2966" y="363"/>
                  <a:pt x="3371" y="385"/>
                  <a:pt x="3606" y="427"/>
                </a:cubicBezTo>
                <a:cubicBezTo>
                  <a:pt x="3787" y="459"/>
                  <a:pt x="3926" y="513"/>
                  <a:pt x="3979" y="523"/>
                </a:cubicBezTo>
                <a:cubicBezTo>
                  <a:pt x="4278" y="566"/>
                  <a:pt x="4577" y="566"/>
                  <a:pt x="4886" y="545"/>
                </a:cubicBezTo>
                <a:cubicBezTo>
                  <a:pt x="5323" y="513"/>
                  <a:pt x="5345" y="470"/>
                  <a:pt x="5718" y="385"/>
                </a:cubicBezTo>
                <a:cubicBezTo>
                  <a:pt x="5974" y="321"/>
                  <a:pt x="5974" y="353"/>
                  <a:pt x="6177" y="342"/>
                </a:cubicBezTo>
                <a:cubicBezTo>
                  <a:pt x="6454" y="310"/>
                  <a:pt x="6753" y="11"/>
                  <a:pt x="7382" y="139"/>
                </a:cubicBezTo>
                <a:cubicBezTo>
                  <a:pt x="7425" y="150"/>
                  <a:pt x="7478" y="150"/>
                  <a:pt x="7521" y="150"/>
                </a:cubicBezTo>
                <a:cubicBezTo>
                  <a:pt x="7564" y="150"/>
                  <a:pt x="7606" y="139"/>
                  <a:pt x="7649" y="150"/>
                </a:cubicBezTo>
                <a:cubicBezTo>
                  <a:pt x="7766" y="182"/>
                  <a:pt x="7670" y="203"/>
                  <a:pt x="7830" y="139"/>
                </a:cubicBezTo>
                <a:cubicBezTo>
                  <a:pt x="8012" y="65"/>
                  <a:pt x="8086" y="65"/>
                  <a:pt x="8225" y="139"/>
                </a:cubicBezTo>
                <a:cubicBezTo>
                  <a:pt x="8278" y="171"/>
                  <a:pt x="8332" y="203"/>
                  <a:pt x="8385" y="225"/>
                </a:cubicBezTo>
                <a:cubicBezTo>
                  <a:pt x="8460" y="267"/>
                  <a:pt x="8492" y="299"/>
                  <a:pt x="8556" y="289"/>
                </a:cubicBezTo>
                <a:cubicBezTo>
                  <a:pt x="8630" y="278"/>
                  <a:pt x="8716" y="267"/>
                  <a:pt x="8801" y="246"/>
                </a:cubicBezTo>
                <a:cubicBezTo>
                  <a:pt x="8886" y="214"/>
                  <a:pt x="8908" y="182"/>
                  <a:pt x="8972" y="150"/>
                </a:cubicBezTo>
                <a:cubicBezTo>
                  <a:pt x="9036" y="118"/>
                  <a:pt x="9121" y="97"/>
                  <a:pt x="9164" y="139"/>
                </a:cubicBezTo>
                <a:cubicBezTo>
                  <a:pt x="9217" y="203"/>
                  <a:pt x="9196" y="267"/>
                  <a:pt x="9185" y="331"/>
                </a:cubicBezTo>
                <a:cubicBezTo>
                  <a:pt x="9164" y="353"/>
                  <a:pt x="9068" y="683"/>
                  <a:pt x="8844" y="715"/>
                </a:cubicBezTo>
                <a:cubicBezTo>
                  <a:pt x="8854" y="822"/>
                  <a:pt x="8833" y="865"/>
                  <a:pt x="8780" y="939"/>
                </a:cubicBezTo>
                <a:cubicBezTo>
                  <a:pt x="8716" y="1025"/>
                  <a:pt x="8801" y="1046"/>
                  <a:pt x="8726" y="1163"/>
                </a:cubicBezTo>
                <a:cubicBezTo>
                  <a:pt x="8694" y="1217"/>
                  <a:pt x="8705" y="1217"/>
                  <a:pt x="8726" y="1270"/>
                </a:cubicBezTo>
                <a:cubicBezTo>
                  <a:pt x="8758" y="1334"/>
                  <a:pt x="8790" y="1441"/>
                  <a:pt x="8844" y="1483"/>
                </a:cubicBezTo>
                <a:cubicBezTo>
                  <a:pt x="8865" y="1505"/>
                  <a:pt x="8982" y="1569"/>
                  <a:pt x="9004" y="1611"/>
                </a:cubicBezTo>
                <a:cubicBezTo>
                  <a:pt x="9025" y="1654"/>
                  <a:pt x="8993" y="1675"/>
                  <a:pt x="8993" y="1729"/>
                </a:cubicBezTo>
                <a:cubicBezTo>
                  <a:pt x="9014" y="1942"/>
                  <a:pt x="9004" y="1867"/>
                  <a:pt x="8940" y="1963"/>
                </a:cubicBezTo>
                <a:cubicBezTo>
                  <a:pt x="8886" y="2027"/>
                  <a:pt x="8790" y="2038"/>
                  <a:pt x="8694" y="2038"/>
                </a:cubicBezTo>
                <a:cubicBezTo>
                  <a:pt x="8620" y="2038"/>
                  <a:pt x="8662" y="2059"/>
                  <a:pt x="8598" y="2091"/>
                </a:cubicBezTo>
                <a:cubicBezTo>
                  <a:pt x="8556" y="2113"/>
                  <a:pt x="8513" y="2113"/>
                  <a:pt x="8470" y="2102"/>
                </a:cubicBezTo>
                <a:cubicBezTo>
                  <a:pt x="8385" y="2230"/>
                  <a:pt x="8310" y="2155"/>
                  <a:pt x="8225" y="2241"/>
                </a:cubicBezTo>
                <a:cubicBezTo>
                  <a:pt x="8140" y="2326"/>
                  <a:pt x="8012" y="2283"/>
                  <a:pt x="7916" y="2294"/>
                </a:cubicBezTo>
                <a:cubicBezTo>
                  <a:pt x="7862" y="2390"/>
                  <a:pt x="7905" y="2433"/>
                  <a:pt x="7777" y="2614"/>
                </a:cubicBezTo>
                <a:cubicBezTo>
                  <a:pt x="7745" y="2667"/>
                  <a:pt x="7681" y="2699"/>
                  <a:pt x="7670" y="2753"/>
                </a:cubicBezTo>
                <a:cubicBezTo>
                  <a:pt x="7670" y="2753"/>
                  <a:pt x="7670" y="2763"/>
                  <a:pt x="7670" y="2774"/>
                </a:cubicBezTo>
                <a:close/>
                <a:moveTo>
                  <a:pt x="406" y="4129"/>
                </a:moveTo>
                <a:cubicBezTo>
                  <a:pt x="406" y="4076"/>
                  <a:pt x="416" y="4033"/>
                  <a:pt x="416" y="3990"/>
                </a:cubicBezTo>
                <a:cubicBezTo>
                  <a:pt x="427" y="3937"/>
                  <a:pt x="416" y="3894"/>
                  <a:pt x="427" y="3841"/>
                </a:cubicBezTo>
                <a:cubicBezTo>
                  <a:pt x="448" y="3734"/>
                  <a:pt x="502" y="3702"/>
                  <a:pt x="534" y="3659"/>
                </a:cubicBezTo>
                <a:cubicBezTo>
                  <a:pt x="598" y="3585"/>
                  <a:pt x="694" y="3329"/>
                  <a:pt x="694" y="3211"/>
                </a:cubicBezTo>
                <a:cubicBezTo>
                  <a:pt x="694" y="3105"/>
                  <a:pt x="662" y="3051"/>
                  <a:pt x="619" y="2977"/>
                </a:cubicBezTo>
                <a:cubicBezTo>
                  <a:pt x="598" y="2945"/>
                  <a:pt x="587" y="2913"/>
                  <a:pt x="576" y="2881"/>
                </a:cubicBezTo>
                <a:cubicBezTo>
                  <a:pt x="523" y="2795"/>
                  <a:pt x="480" y="2646"/>
                  <a:pt x="459" y="2561"/>
                </a:cubicBezTo>
                <a:cubicBezTo>
                  <a:pt x="438" y="2486"/>
                  <a:pt x="416" y="2401"/>
                  <a:pt x="384" y="2326"/>
                </a:cubicBezTo>
                <a:cubicBezTo>
                  <a:pt x="342" y="2390"/>
                  <a:pt x="384" y="2571"/>
                  <a:pt x="395" y="2635"/>
                </a:cubicBezTo>
                <a:cubicBezTo>
                  <a:pt x="427" y="2817"/>
                  <a:pt x="406" y="2891"/>
                  <a:pt x="416" y="2934"/>
                </a:cubicBezTo>
                <a:cubicBezTo>
                  <a:pt x="427" y="3019"/>
                  <a:pt x="438" y="2998"/>
                  <a:pt x="427" y="3083"/>
                </a:cubicBezTo>
                <a:cubicBezTo>
                  <a:pt x="427" y="3126"/>
                  <a:pt x="448" y="3190"/>
                  <a:pt x="448" y="3233"/>
                </a:cubicBezTo>
                <a:cubicBezTo>
                  <a:pt x="470" y="3382"/>
                  <a:pt x="523" y="3425"/>
                  <a:pt x="427" y="3499"/>
                </a:cubicBezTo>
                <a:cubicBezTo>
                  <a:pt x="470" y="3681"/>
                  <a:pt x="384" y="3691"/>
                  <a:pt x="384" y="3809"/>
                </a:cubicBezTo>
                <a:cubicBezTo>
                  <a:pt x="384" y="3852"/>
                  <a:pt x="395" y="3862"/>
                  <a:pt x="384" y="3905"/>
                </a:cubicBezTo>
                <a:cubicBezTo>
                  <a:pt x="363" y="3948"/>
                  <a:pt x="363" y="3937"/>
                  <a:pt x="374" y="3980"/>
                </a:cubicBezTo>
                <a:cubicBezTo>
                  <a:pt x="384" y="4022"/>
                  <a:pt x="395" y="4086"/>
                  <a:pt x="406" y="4129"/>
                </a:cubicBezTo>
                <a:lnTo>
                  <a:pt x="406" y="4129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90" name="Google Shape;890;p19"/>
          <p:cNvGrpSpPr/>
          <p:nvPr/>
        </p:nvGrpSpPr>
        <p:grpSpPr>
          <a:xfrm>
            <a:off x="8552250" y="4305738"/>
            <a:ext cx="277025" cy="492100"/>
            <a:chOff x="-120637" y="2243125"/>
            <a:chExt cx="277025" cy="492100"/>
          </a:xfrm>
        </p:grpSpPr>
        <p:sp>
          <p:nvSpPr>
            <p:cNvPr id="891" name="Google Shape;891;p19"/>
            <p:cNvSpPr/>
            <p:nvPr/>
          </p:nvSpPr>
          <p:spPr>
            <a:xfrm>
              <a:off x="-11662" y="2420275"/>
              <a:ext cx="60875" cy="10700"/>
            </a:xfrm>
            <a:custGeom>
              <a:avLst/>
              <a:gdLst/>
              <a:ahLst/>
              <a:cxnLst/>
              <a:rect l="l" t="t" r="r" b="b"/>
              <a:pathLst>
                <a:path w="2435" h="428" extrusionOk="0">
                  <a:moveTo>
                    <a:pt x="1218" y="1"/>
                  </a:moveTo>
                  <a:cubicBezTo>
                    <a:pt x="546" y="1"/>
                    <a:pt x="1" y="91"/>
                    <a:pt x="1" y="209"/>
                  </a:cubicBezTo>
                  <a:cubicBezTo>
                    <a:pt x="1" y="328"/>
                    <a:pt x="546" y="427"/>
                    <a:pt x="1218" y="427"/>
                  </a:cubicBezTo>
                  <a:cubicBezTo>
                    <a:pt x="1890" y="427"/>
                    <a:pt x="2435" y="328"/>
                    <a:pt x="2435" y="209"/>
                  </a:cubicBezTo>
                  <a:cubicBezTo>
                    <a:pt x="2435" y="91"/>
                    <a:pt x="1890" y="1"/>
                    <a:pt x="1218" y="1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2" name="Google Shape;892;p19"/>
            <p:cNvSpPr/>
            <p:nvPr/>
          </p:nvSpPr>
          <p:spPr>
            <a:xfrm>
              <a:off x="79613" y="2399625"/>
              <a:ext cx="22275" cy="3875"/>
            </a:xfrm>
            <a:custGeom>
              <a:avLst/>
              <a:gdLst/>
              <a:ahLst/>
              <a:cxnLst/>
              <a:rect l="l" t="t" r="r" b="b"/>
              <a:pathLst>
                <a:path w="891" h="155" extrusionOk="0">
                  <a:moveTo>
                    <a:pt x="446" y="0"/>
                  </a:moveTo>
                  <a:cubicBezTo>
                    <a:pt x="201" y="0"/>
                    <a:pt x="1" y="36"/>
                    <a:pt x="1" y="82"/>
                  </a:cubicBezTo>
                  <a:cubicBezTo>
                    <a:pt x="1" y="127"/>
                    <a:pt x="201" y="155"/>
                    <a:pt x="446" y="155"/>
                  </a:cubicBezTo>
                  <a:cubicBezTo>
                    <a:pt x="691" y="155"/>
                    <a:pt x="891" y="127"/>
                    <a:pt x="891" y="82"/>
                  </a:cubicBezTo>
                  <a:cubicBezTo>
                    <a:pt x="891" y="36"/>
                    <a:pt x="691" y="0"/>
                    <a:pt x="446" y="0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3" name="Google Shape;893;p19"/>
            <p:cNvSpPr/>
            <p:nvPr/>
          </p:nvSpPr>
          <p:spPr>
            <a:xfrm>
              <a:off x="-31637" y="2505875"/>
              <a:ext cx="121275" cy="221850"/>
            </a:xfrm>
            <a:custGeom>
              <a:avLst/>
              <a:gdLst/>
              <a:ahLst/>
              <a:cxnLst/>
              <a:rect l="l" t="t" r="r" b="b"/>
              <a:pathLst>
                <a:path w="4851" h="8874" extrusionOk="0">
                  <a:moveTo>
                    <a:pt x="1" y="0"/>
                  </a:moveTo>
                  <a:cubicBezTo>
                    <a:pt x="201" y="2997"/>
                    <a:pt x="2262" y="3633"/>
                    <a:pt x="2262" y="3633"/>
                  </a:cubicBezTo>
                  <a:lnTo>
                    <a:pt x="2189" y="8873"/>
                  </a:lnTo>
                  <a:lnTo>
                    <a:pt x="2934" y="8873"/>
                  </a:lnTo>
                  <a:lnTo>
                    <a:pt x="2789" y="2698"/>
                  </a:lnTo>
                  <a:cubicBezTo>
                    <a:pt x="4850" y="1889"/>
                    <a:pt x="4696" y="155"/>
                    <a:pt x="4696" y="155"/>
                  </a:cubicBezTo>
                  <a:lnTo>
                    <a:pt x="4696" y="155"/>
                  </a:lnTo>
                  <a:lnTo>
                    <a:pt x="4505" y="336"/>
                  </a:lnTo>
                  <a:cubicBezTo>
                    <a:pt x="4369" y="1208"/>
                    <a:pt x="3733" y="1944"/>
                    <a:pt x="2780" y="2235"/>
                  </a:cubicBezTo>
                  <a:lnTo>
                    <a:pt x="2743" y="836"/>
                  </a:lnTo>
                  <a:lnTo>
                    <a:pt x="2253" y="836"/>
                  </a:lnTo>
                  <a:lnTo>
                    <a:pt x="2262" y="2907"/>
                  </a:lnTo>
                  <a:cubicBezTo>
                    <a:pt x="546" y="2643"/>
                    <a:pt x="264" y="109"/>
                    <a:pt x="264" y="10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4" name="Google Shape;894;p19"/>
            <p:cNvSpPr/>
            <p:nvPr/>
          </p:nvSpPr>
          <p:spPr>
            <a:xfrm>
              <a:off x="-120637" y="2243125"/>
              <a:ext cx="277025" cy="289300"/>
            </a:xfrm>
            <a:custGeom>
              <a:avLst/>
              <a:gdLst/>
              <a:ahLst/>
              <a:cxnLst/>
              <a:rect l="l" t="t" r="r" b="b"/>
              <a:pathLst>
                <a:path w="11081" h="11572" extrusionOk="0">
                  <a:moveTo>
                    <a:pt x="5899" y="1"/>
                  </a:moveTo>
                  <a:cubicBezTo>
                    <a:pt x="5081" y="1"/>
                    <a:pt x="4285" y="352"/>
                    <a:pt x="3615" y="857"/>
                  </a:cubicBezTo>
                  <a:cubicBezTo>
                    <a:pt x="2880" y="1410"/>
                    <a:pt x="2298" y="2128"/>
                    <a:pt x="1717" y="2836"/>
                  </a:cubicBezTo>
                  <a:cubicBezTo>
                    <a:pt x="1172" y="3508"/>
                    <a:pt x="691" y="4280"/>
                    <a:pt x="400" y="5107"/>
                  </a:cubicBezTo>
                  <a:cubicBezTo>
                    <a:pt x="46" y="6088"/>
                    <a:pt x="1" y="7214"/>
                    <a:pt x="482" y="8131"/>
                  </a:cubicBezTo>
                  <a:cubicBezTo>
                    <a:pt x="700" y="8540"/>
                    <a:pt x="1009" y="8894"/>
                    <a:pt x="1345" y="9194"/>
                  </a:cubicBezTo>
                  <a:cubicBezTo>
                    <a:pt x="1481" y="9330"/>
                    <a:pt x="1626" y="9448"/>
                    <a:pt x="1772" y="9575"/>
                  </a:cubicBezTo>
                  <a:cubicBezTo>
                    <a:pt x="2416" y="10111"/>
                    <a:pt x="3261" y="10665"/>
                    <a:pt x="4169" y="11055"/>
                  </a:cubicBezTo>
                  <a:cubicBezTo>
                    <a:pt x="4891" y="11367"/>
                    <a:pt x="5653" y="11571"/>
                    <a:pt x="6386" y="11571"/>
                  </a:cubicBezTo>
                  <a:cubicBezTo>
                    <a:pt x="7276" y="11571"/>
                    <a:pt x="8123" y="11269"/>
                    <a:pt x="8801" y="10492"/>
                  </a:cubicBezTo>
                  <a:cubicBezTo>
                    <a:pt x="10009" y="9094"/>
                    <a:pt x="11081" y="7323"/>
                    <a:pt x="10863" y="5406"/>
                  </a:cubicBezTo>
                  <a:cubicBezTo>
                    <a:pt x="10726" y="4226"/>
                    <a:pt x="10082" y="3145"/>
                    <a:pt x="9364" y="2228"/>
                  </a:cubicBezTo>
                  <a:cubicBezTo>
                    <a:pt x="8683" y="1374"/>
                    <a:pt x="7747" y="421"/>
                    <a:pt x="6676" y="112"/>
                  </a:cubicBezTo>
                  <a:cubicBezTo>
                    <a:pt x="6417" y="36"/>
                    <a:pt x="6157" y="1"/>
                    <a:pt x="5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5" name="Google Shape;895;p19"/>
            <p:cNvSpPr/>
            <p:nvPr/>
          </p:nvSpPr>
          <p:spPr>
            <a:xfrm>
              <a:off x="-31412" y="2373050"/>
              <a:ext cx="49750" cy="64050"/>
            </a:xfrm>
            <a:custGeom>
              <a:avLst/>
              <a:gdLst/>
              <a:ahLst/>
              <a:cxnLst/>
              <a:rect l="l" t="t" r="r" b="b"/>
              <a:pathLst>
                <a:path w="1990" h="2562" extrusionOk="0">
                  <a:moveTo>
                    <a:pt x="455" y="1"/>
                  </a:moveTo>
                  <a:lnTo>
                    <a:pt x="346" y="64"/>
                  </a:lnTo>
                  <a:lnTo>
                    <a:pt x="800" y="891"/>
                  </a:lnTo>
                  <a:lnTo>
                    <a:pt x="800" y="891"/>
                  </a:lnTo>
                  <a:lnTo>
                    <a:pt x="19" y="882"/>
                  </a:lnTo>
                  <a:lnTo>
                    <a:pt x="1" y="991"/>
                  </a:lnTo>
                  <a:lnTo>
                    <a:pt x="991" y="1163"/>
                  </a:lnTo>
                  <a:lnTo>
                    <a:pt x="1963" y="2562"/>
                  </a:lnTo>
                  <a:lnTo>
                    <a:pt x="1990" y="2017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6" name="Google Shape;896;p19"/>
            <p:cNvSpPr/>
            <p:nvPr/>
          </p:nvSpPr>
          <p:spPr>
            <a:xfrm>
              <a:off x="-42312" y="2706925"/>
              <a:ext cx="138750" cy="28300"/>
            </a:xfrm>
            <a:custGeom>
              <a:avLst/>
              <a:gdLst/>
              <a:ahLst/>
              <a:cxnLst/>
              <a:rect l="l" t="t" r="r" b="b"/>
              <a:pathLst>
                <a:path w="5550" h="1132" extrusionOk="0">
                  <a:moveTo>
                    <a:pt x="3261" y="0"/>
                  </a:moveTo>
                  <a:cubicBezTo>
                    <a:pt x="2995" y="0"/>
                    <a:pt x="2731" y="121"/>
                    <a:pt x="2553" y="377"/>
                  </a:cubicBezTo>
                  <a:cubicBezTo>
                    <a:pt x="2505" y="456"/>
                    <a:pt x="2417" y="508"/>
                    <a:pt x="2323" y="508"/>
                  </a:cubicBezTo>
                  <a:cubicBezTo>
                    <a:pt x="2309" y="508"/>
                    <a:pt x="2295" y="507"/>
                    <a:pt x="2280" y="504"/>
                  </a:cubicBezTo>
                  <a:cubicBezTo>
                    <a:pt x="2244" y="501"/>
                    <a:pt x="2208" y="499"/>
                    <a:pt x="2173" y="499"/>
                  </a:cubicBezTo>
                  <a:cubicBezTo>
                    <a:pt x="1954" y="499"/>
                    <a:pt x="1762" y="570"/>
                    <a:pt x="1590" y="695"/>
                  </a:cubicBezTo>
                  <a:cubicBezTo>
                    <a:pt x="1509" y="760"/>
                    <a:pt x="1412" y="796"/>
                    <a:pt x="1308" y="796"/>
                  </a:cubicBezTo>
                  <a:cubicBezTo>
                    <a:pt x="1296" y="796"/>
                    <a:pt x="1284" y="796"/>
                    <a:pt x="1272" y="795"/>
                  </a:cubicBezTo>
                  <a:cubicBezTo>
                    <a:pt x="1233" y="793"/>
                    <a:pt x="1194" y="792"/>
                    <a:pt x="1156" y="792"/>
                  </a:cubicBezTo>
                  <a:cubicBezTo>
                    <a:pt x="381" y="792"/>
                    <a:pt x="1" y="1131"/>
                    <a:pt x="1" y="1131"/>
                  </a:cubicBezTo>
                  <a:lnTo>
                    <a:pt x="5550" y="1131"/>
                  </a:lnTo>
                  <a:cubicBezTo>
                    <a:pt x="5217" y="857"/>
                    <a:pt x="4867" y="656"/>
                    <a:pt x="4494" y="656"/>
                  </a:cubicBezTo>
                  <a:cubicBezTo>
                    <a:pt x="4471" y="656"/>
                    <a:pt x="4447" y="657"/>
                    <a:pt x="4424" y="659"/>
                  </a:cubicBezTo>
                  <a:cubicBezTo>
                    <a:pt x="4414" y="659"/>
                    <a:pt x="4404" y="660"/>
                    <a:pt x="4395" y="660"/>
                  </a:cubicBezTo>
                  <a:cubicBezTo>
                    <a:pt x="4268" y="660"/>
                    <a:pt x="4146" y="605"/>
                    <a:pt x="4079" y="495"/>
                  </a:cubicBezTo>
                  <a:cubicBezTo>
                    <a:pt x="3900" y="174"/>
                    <a:pt x="3579" y="0"/>
                    <a:pt x="3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7" name="Google Shape;897;p19"/>
          <p:cNvGrpSpPr/>
          <p:nvPr/>
        </p:nvGrpSpPr>
        <p:grpSpPr>
          <a:xfrm>
            <a:off x="234250" y="4305738"/>
            <a:ext cx="277025" cy="492100"/>
            <a:chOff x="-120637" y="2243125"/>
            <a:chExt cx="277025" cy="492100"/>
          </a:xfrm>
        </p:grpSpPr>
        <p:sp>
          <p:nvSpPr>
            <p:cNvPr id="898" name="Google Shape;898;p19"/>
            <p:cNvSpPr/>
            <p:nvPr/>
          </p:nvSpPr>
          <p:spPr>
            <a:xfrm>
              <a:off x="-11662" y="2420275"/>
              <a:ext cx="60875" cy="10700"/>
            </a:xfrm>
            <a:custGeom>
              <a:avLst/>
              <a:gdLst/>
              <a:ahLst/>
              <a:cxnLst/>
              <a:rect l="l" t="t" r="r" b="b"/>
              <a:pathLst>
                <a:path w="2435" h="428" extrusionOk="0">
                  <a:moveTo>
                    <a:pt x="1218" y="1"/>
                  </a:moveTo>
                  <a:cubicBezTo>
                    <a:pt x="546" y="1"/>
                    <a:pt x="1" y="91"/>
                    <a:pt x="1" y="209"/>
                  </a:cubicBezTo>
                  <a:cubicBezTo>
                    <a:pt x="1" y="328"/>
                    <a:pt x="546" y="427"/>
                    <a:pt x="1218" y="427"/>
                  </a:cubicBezTo>
                  <a:cubicBezTo>
                    <a:pt x="1890" y="427"/>
                    <a:pt x="2435" y="328"/>
                    <a:pt x="2435" y="209"/>
                  </a:cubicBezTo>
                  <a:cubicBezTo>
                    <a:pt x="2435" y="91"/>
                    <a:pt x="1890" y="1"/>
                    <a:pt x="1218" y="1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9" name="Google Shape;899;p19"/>
            <p:cNvSpPr/>
            <p:nvPr/>
          </p:nvSpPr>
          <p:spPr>
            <a:xfrm>
              <a:off x="79613" y="2399625"/>
              <a:ext cx="22275" cy="3875"/>
            </a:xfrm>
            <a:custGeom>
              <a:avLst/>
              <a:gdLst/>
              <a:ahLst/>
              <a:cxnLst/>
              <a:rect l="l" t="t" r="r" b="b"/>
              <a:pathLst>
                <a:path w="891" h="155" extrusionOk="0">
                  <a:moveTo>
                    <a:pt x="446" y="0"/>
                  </a:moveTo>
                  <a:cubicBezTo>
                    <a:pt x="201" y="0"/>
                    <a:pt x="1" y="36"/>
                    <a:pt x="1" y="82"/>
                  </a:cubicBezTo>
                  <a:cubicBezTo>
                    <a:pt x="1" y="127"/>
                    <a:pt x="201" y="155"/>
                    <a:pt x="446" y="155"/>
                  </a:cubicBezTo>
                  <a:cubicBezTo>
                    <a:pt x="691" y="155"/>
                    <a:pt x="891" y="127"/>
                    <a:pt x="891" y="82"/>
                  </a:cubicBezTo>
                  <a:cubicBezTo>
                    <a:pt x="891" y="36"/>
                    <a:pt x="691" y="0"/>
                    <a:pt x="446" y="0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0" name="Google Shape;900;p19"/>
            <p:cNvSpPr/>
            <p:nvPr/>
          </p:nvSpPr>
          <p:spPr>
            <a:xfrm>
              <a:off x="-31637" y="2505875"/>
              <a:ext cx="121275" cy="221850"/>
            </a:xfrm>
            <a:custGeom>
              <a:avLst/>
              <a:gdLst/>
              <a:ahLst/>
              <a:cxnLst/>
              <a:rect l="l" t="t" r="r" b="b"/>
              <a:pathLst>
                <a:path w="4851" h="8874" extrusionOk="0">
                  <a:moveTo>
                    <a:pt x="1" y="0"/>
                  </a:moveTo>
                  <a:cubicBezTo>
                    <a:pt x="201" y="2997"/>
                    <a:pt x="2262" y="3633"/>
                    <a:pt x="2262" y="3633"/>
                  </a:cubicBezTo>
                  <a:lnTo>
                    <a:pt x="2189" y="8873"/>
                  </a:lnTo>
                  <a:lnTo>
                    <a:pt x="2934" y="8873"/>
                  </a:lnTo>
                  <a:lnTo>
                    <a:pt x="2789" y="2698"/>
                  </a:lnTo>
                  <a:cubicBezTo>
                    <a:pt x="4850" y="1889"/>
                    <a:pt x="4696" y="155"/>
                    <a:pt x="4696" y="155"/>
                  </a:cubicBezTo>
                  <a:lnTo>
                    <a:pt x="4696" y="155"/>
                  </a:lnTo>
                  <a:lnTo>
                    <a:pt x="4505" y="336"/>
                  </a:lnTo>
                  <a:cubicBezTo>
                    <a:pt x="4369" y="1208"/>
                    <a:pt x="3733" y="1944"/>
                    <a:pt x="2780" y="2235"/>
                  </a:cubicBezTo>
                  <a:lnTo>
                    <a:pt x="2743" y="836"/>
                  </a:lnTo>
                  <a:lnTo>
                    <a:pt x="2253" y="836"/>
                  </a:lnTo>
                  <a:lnTo>
                    <a:pt x="2262" y="2907"/>
                  </a:lnTo>
                  <a:cubicBezTo>
                    <a:pt x="546" y="2643"/>
                    <a:pt x="264" y="109"/>
                    <a:pt x="264" y="10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19"/>
            <p:cNvSpPr/>
            <p:nvPr/>
          </p:nvSpPr>
          <p:spPr>
            <a:xfrm>
              <a:off x="-120637" y="2243125"/>
              <a:ext cx="277025" cy="289300"/>
            </a:xfrm>
            <a:custGeom>
              <a:avLst/>
              <a:gdLst/>
              <a:ahLst/>
              <a:cxnLst/>
              <a:rect l="l" t="t" r="r" b="b"/>
              <a:pathLst>
                <a:path w="11081" h="11572" extrusionOk="0">
                  <a:moveTo>
                    <a:pt x="5899" y="1"/>
                  </a:moveTo>
                  <a:cubicBezTo>
                    <a:pt x="5081" y="1"/>
                    <a:pt x="4285" y="352"/>
                    <a:pt x="3615" y="857"/>
                  </a:cubicBezTo>
                  <a:cubicBezTo>
                    <a:pt x="2880" y="1410"/>
                    <a:pt x="2298" y="2128"/>
                    <a:pt x="1717" y="2836"/>
                  </a:cubicBezTo>
                  <a:cubicBezTo>
                    <a:pt x="1172" y="3508"/>
                    <a:pt x="691" y="4280"/>
                    <a:pt x="400" y="5107"/>
                  </a:cubicBezTo>
                  <a:cubicBezTo>
                    <a:pt x="46" y="6088"/>
                    <a:pt x="1" y="7214"/>
                    <a:pt x="482" y="8131"/>
                  </a:cubicBezTo>
                  <a:cubicBezTo>
                    <a:pt x="700" y="8540"/>
                    <a:pt x="1009" y="8894"/>
                    <a:pt x="1345" y="9194"/>
                  </a:cubicBezTo>
                  <a:cubicBezTo>
                    <a:pt x="1481" y="9330"/>
                    <a:pt x="1626" y="9448"/>
                    <a:pt x="1772" y="9575"/>
                  </a:cubicBezTo>
                  <a:cubicBezTo>
                    <a:pt x="2416" y="10111"/>
                    <a:pt x="3261" y="10665"/>
                    <a:pt x="4169" y="11055"/>
                  </a:cubicBezTo>
                  <a:cubicBezTo>
                    <a:pt x="4891" y="11367"/>
                    <a:pt x="5653" y="11571"/>
                    <a:pt x="6386" y="11571"/>
                  </a:cubicBezTo>
                  <a:cubicBezTo>
                    <a:pt x="7276" y="11571"/>
                    <a:pt x="8123" y="11269"/>
                    <a:pt x="8801" y="10492"/>
                  </a:cubicBezTo>
                  <a:cubicBezTo>
                    <a:pt x="10009" y="9094"/>
                    <a:pt x="11081" y="7323"/>
                    <a:pt x="10863" y="5406"/>
                  </a:cubicBezTo>
                  <a:cubicBezTo>
                    <a:pt x="10726" y="4226"/>
                    <a:pt x="10082" y="3145"/>
                    <a:pt x="9364" y="2228"/>
                  </a:cubicBezTo>
                  <a:cubicBezTo>
                    <a:pt x="8683" y="1374"/>
                    <a:pt x="7747" y="421"/>
                    <a:pt x="6676" y="112"/>
                  </a:cubicBezTo>
                  <a:cubicBezTo>
                    <a:pt x="6417" y="36"/>
                    <a:pt x="6157" y="1"/>
                    <a:pt x="5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19"/>
            <p:cNvSpPr/>
            <p:nvPr/>
          </p:nvSpPr>
          <p:spPr>
            <a:xfrm>
              <a:off x="-31412" y="2373050"/>
              <a:ext cx="49750" cy="64050"/>
            </a:xfrm>
            <a:custGeom>
              <a:avLst/>
              <a:gdLst/>
              <a:ahLst/>
              <a:cxnLst/>
              <a:rect l="l" t="t" r="r" b="b"/>
              <a:pathLst>
                <a:path w="1990" h="2562" extrusionOk="0">
                  <a:moveTo>
                    <a:pt x="455" y="1"/>
                  </a:moveTo>
                  <a:lnTo>
                    <a:pt x="346" y="64"/>
                  </a:lnTo>
                  <a:lnTo>
                    <a:pt x="800" y="891"/>
                  </a:lnTo>
                  <a:lnTo>
                    <a:pt x="800" y="891"/>
                  </a:lnTo>
                  <a:lnTo>
                    <a:pt x="19" y="882"/>
                  </a:lnTo>
                  <a:lnTo>
                    <a:pt x="1" y="991"/>
                  </a:lnTo>
                  <a:lnTo>
                    <a:pt x="991" y="1163"/>
                  </a:lnTo>
                  <a:lnTo>
                    <a:pt x="1963" y="2562"/>
                  </a:lnTo>
                  <a:lnTo>
                    <a:pt x="1990" y="2017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19"/>
            <p:cNvSpPr/>
            <p:nvPr/>
          </p:nvSpPr>
          <p:spPr>
            <a:xfrm>
              <a:off x="-42312" y="2706925"/>
              <a:ext cx="138750" cy="28300"/>
            </a:xfrm>
            <a:custGeom>
              <a:avLst/>
              <a:gdLst/>
              <a:ahLst/>
              <a:cxnLst/>
              <a:rect l="l" t="t" r="r" b="b"/>
              <a:pathLst>
                <a:path w="5550" h="1132" extrusionOk="0">
                  <a:moveTo>
                    <a:pt x="3261" y="0"/>
                  </a:moveTo>
                  <a:cubicBezTo>
                    <a:pt x="2995" y="0"/>
                    <a:pt x="2731" y="121"/>
                    <a:pt x="2553" y="377"/>
                  </a:cubicBezTo>
                  <a:cubicBezTo>
                    <a:pt x="2505" y="456"/>
                    <a:pt x="2417" y="508"/>
                    <a:pt x="2323" y="508"/>
                  </a:cubicBezTo>
                  <a:cubicBezTo>
                    <a:pt x="2309" y="508"/>
                    <a:pt x="2295" y="507"/>
                    <a:pt x="2280" y="504"/>
                  </a:cubicBezTo>
                  <a:cubicBezTo>
                    <a:pt x="2244" y="501"/>
                    <a:pt x="2208" y="499"/>
                    <a:pt x="2173" y="499"/>
                  </a:cubicBezTo>
                  <a:cubicBezTo>
                    <a:pt x="1954" y="499"/>
                    <a:pt x="1762" y="570"/>
                    <a:pt x="1590" y="695"/>
                  </a:cubicBezTo>
                  <a:cubicBezTo>
                    <a:pt x="1509" y="760"/>
                    <a:pt x="1412" y="796"/>
                    <a:pt x="1308" y="796"/>
                  </a:cubicBezTo>
                  <a:cubicBezTo>
                    <a:pt x="1296" y="796"/>
                    <a:pt x="1284" y="796"/>
                    <a:pt x="1272" y="795"/>
                  </a:cubicBezTo>
                  <a:cubicBezTo>
                    <a:pt x="1233" y="793"/>
                    <a:pt x="1194" y="792"/>
                    <a:pt x="1156" y="792"/>
                  </a:cubicBezTo>
                  <a:cubicBezTo>
                    <a:pt x="381" y="792"/>
                    <a:pt x="1" y="1131"/>
                    <a:pt x="1" y="1131"/>
                  </a:cubicBezTo>
                  <a:lnTo>
                    <a:pt x="5550" y="1131"/>
                  </a:lnTo>
                  <a:cubicBezTo>
                    <a:pt x="5217" y="857"/>
                    <a:pt x="4867" y="656"/>
                    <a:pt x="4494" y="656"/>
                  </a:cubicBezTo>
                  <a:cubicBezTo>
                    <a:pt x="4471" y="656"/>
                    <a:pt x="4447" y="657"/>
                    <a:pt x="4424" y="659"/>
                  </a:cubicBezTo>
                  <a:cubicBezTo>
                    <a:pt x="4414" y="659"/>
                    <a:pt x="4404" y="660"/>
                    <a:pt x="4395" y="660"/>
                  </a:cubicBezTo>
                  <a:cubicBezTo>
                    <a:pt x="4268" y="660"/>
                    <a:pt x="4146" y="605"/>
                    <a:pt x="4079" y="495"/>
                  </a:cubicBezTo>
                  <a:cubicBezTo>
                    <a:pt x="3900" y="174"/>
                    <a:pt x="3579" y="0"/>
                    <a:pt x="3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04" name="Google Shape;904;p19"/>
          <p:cNvSpPr txBox="1"/>
          <p:nvPr>
            <p:ph type="subTitle" idx="1"/>
          </p:nvPr>
        </p:nvSpPr>
        <p:spPr>
          <a:xfrm>
            <a:off x="719975" y="2313863"/>
            <a:ext cx="24027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5" name="Google Shape;905;p19"/>
          <p:cNvSpPr txBox="1"/>
          <p:nvPr>
            <p:ph type="subTitle" idx="2"/>
          </p:nvPr>
        </p:nvSpPr>
        <p:spPr>
          <a:xfrm>
            <a:off x="3370648" y="2313863"/>
            <a:ext cx="24027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6" name="Google Shape;906;p19"/>
          <p:cNvSpPr txBox="1"/>
          <p:nvPr>
            <p:ph type="subTitle" idx="3"/>
          </p:nvPr>
        </p:nvSpPr>
        <p:spPr>
          <a:xfrm>
            <a:off x="719975" y="4069112"/>
            <a:ext cx="24027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7" name="Google Shape;907;p19"/>
          <p:cNvSpPr txBox="1"/>
          <p:nvPr>
            <p:ph type="subTitle" idx="4"/>
          </p:nvPr>
        </p:nvSpPr>
        <p:spPr>
          <a:xfrm>
            <a:off x="3370648" y="4069112"/>
            <a:ext cx="24027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8" name="Google Shape;908;p19"/>
          <p:cNvSpPr txBox="1"/>
          <p:nvPr>
            <p:ph type="subTitle" idx="5"/>
          </p:nvPr>
        </p:nvSpPr>
        <p:spPr>
          <a:xfrm>
            <a:off x="6021328" y="2313863"/>
            <a:ext cx="24027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9" name="Google Shape;909;p19"/>
          <p:cNvSpPr txBox="1"/>
          <p:nvPr>
            <p:ph type="subTitle" idx="6"/>
          </p:nvPr>
        </p:nvSpPr>
        <p:spPr>
          <a:xfrm>
            <a:off x="6021328" y="4069112"/>
            <a:ext cx="2402700" cy="52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0" name="Google Shape;91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1" name="Google Shape;911;p19"/>
          <p:cNvSpPr txBox="1"/>
          <p:nvPr>
            <p:ph type="subTitle" idx="7"/>
          </p:nvPr>
        </p:nvSpPr>
        <p:spPr>
          <a:xfrm>
            <a:off x="719975" y="1970825"/>
            <a:ext cx="2402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/>
        </p:txBody>
      </p:sp>
      <p:sp>
        <p:nvSpPr>
          <p:cNvPr id="912" name="Google Shape;912;p19"/>
          <p:cNvSpPr txBox="1"/>
          <p:nvPr>
            <p:ph type="subTitle" idx="8"/>
          </p:nvPr>
        </p:nvSpPr>
        <p:spPr>
          <a:xfrm>
            <a:off x="3370651" y="1970825"/>
            <a:ext cx="2402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/>
        </p:txBody>
      </p:sp>
      <p:sp>
        <p:nvSpPr>
          <p:cNvPr id="913" name="Google Shape;913;p19"/>
          <p:cNvSpPr txBox="1"/>
          <p:nvPr>
            <p:ph type="subTitle" idx="9"/>
          </p:nvPr>
        </p:nvSpPr>
        <p:spPr>
          <a:xfrm>
            <a:off x="6021335" y="1970825"/>
            <a:ext cx="2402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/>
        </p:txBody>
      </p:sp>
      <p:sp>
        <p:nvSpPr>
          <p:cNvPr id="914" name="Google Shape;914;p19"/>
          <p:cNvSpPr txBox="1"/>
          <p:nvPr>
            <p:ph type="subTitle" idx="13"/>
          </p:nvPr>
        </p:nvSpPr>
        <p:spPr>
          <a:xfrm>
            <a:off x="719975" y="3727400"/>
            <a:ext cx="2402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/>
        </p:txBody>
      </p:sp>
      <p:sp>
        <p:nvSpPr>
          <p:cNvPr id="915" name="Google Shape;915;p19"/>
          <p:cNvSpPr txBox="1"/>
          <p:nvPr>
            <p:ph type="subTitle" idx="14"/>
          </p:nvPr>
        </p:nvSpPr>
        <p:spPr>
          <a:xfrm>
            <a:off x="3370657" y="3727400"/>
            <a:ext cx="2402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/>
        </p:txBody>
      </p:sp>
      <p:sp>
        <p:nvSpPr>
          <p:cNvPr id="916" name="Google Shape;916;p19"/>
          <p:cNvSpPr txBox="1"/>
          <p:nvPr>
            <p:ph type="subTitle" idx="15"/>
          </p:nvPr>
        </p:nvSpPr>
        <p:spPr>
          <a:xfrm>
            <a:off x="6021339" y="3727400"/>
            <a:ext cx="2402700" cy="3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/>
        </p:txBody>
      </p:sp>
      <p:sp>
        <p:nvSpPr>
          <p:cNvPr id="917" name="Google Shape;917;p19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0"/>
          <p:cNvSpPr txBox="1"/>
          <p:nvPr>
            <p:ph type="title" hasCustomPrompt="1"/>
          </p:nvPr>
        </p:nvSpPr>
        <p:spPr>
          <a:xfrm>
            <a:off x="2642525" y="691888"/>
            <a:ext cx="3858900" cy="7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 b="1"/>
            </a:lvl9pPr>
          </a:lstStyle>
          <a:p>
            <a:r>
              <a:t>xx%</a:t>
            </a:r>
          </a:p>
        </p:txBody>
      </p:sp>
      <p:sp>
        <p:nvSpPr>
          <p:cNvPr id="920" name="Google Shape;920;p20"/>
          <p:cNvSpPr txBox="1"/>
          <p:nvPr>
            <p:ph type="subTitle" idx="1"/>
          </p:nvPr>
        </p:nvSpPr>
        <p:spPr>
          <a:xfrm>
            <a:off x="2642525" y="1370569"/>
            <a:ext cx="38589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20"/>
          <p:cNvSpPr txBox="1"/>
          <p:nvPr>
            <p:ph type="title" idx="2" hasCustomPrompt="1"/>
          </p:nvPr>
        </p:nvSpPr>
        <p:spPr>
          <a:xfrm>
            <a:off x="2642525" y="2215381"/>
            <a:ext cx="3858900" cy="7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 b="1"/>
            </a:lvl9pPr>
          </a:lstStyle>
          <a:p>
            <a:r>
              <a:t>xx%</a:t>
            </a:r>
          </a:p>
        </p:txBody>
      </p:sp>
      <p:sp>
        <p:nvSpPr>
          <p:cNvPr id="922" name="Google Shape;922;p20"/>
          <p:cNvSpPr txBox="1"/>
          <p:nvPr>
            <p:ph type="subTitle" idx="3"/>
          </p:nvPr>
        </p:nvSpPr>
        <p:spPr>
          <a:xfrm>
            <a:off x="2642525" y="2893985"/>
            <a:ext cx="3858900" cy="30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3" name="Google Shape;923;p20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1275" y="2093575"/>
            <a:ext cx="38589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title" idx="2" hasCustomPrompt="1"/>
          </p:nvPr>
        </p:nvSpPr>
        <p:spPr>
          <a:xfrm>
            <a:off x="3936525" y="896575"/>
            <a:ext cx="1119900" cy="1120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type="subTitle" idx="1"/>
          </p:nvPr>
        </p:nvSpPr>
        <p:spPr>
          <a:xfrm>
            <a:off x="2641275" y="2935375"/>
            <a:ext cx="38589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21"/>
          <p:cNvSpPr txBox="1"/>
          <p:nvPr>
            <p:ph type="title"/>
          </p:nvPr>
        </p:nvSpPr>
        <p:spPr>
          <a:xfrm>
            <a:off x="713250" y="424800"/>
            <a:ext cx="36333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6" name="Google Shape;926;p21"/>
          <p:cNvSpPr txBox="1"/>
          <p:nvPr>
            <p:ph type="subTitle" idx="1"/>
          </p:nvPr>
        </p:nvSpPr>
        <p:spPr>
          <a:xfrm>
            <a:off x="713225" y="1415025"/>
            <a:ext cx="3633300" cy="11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7" name="Google Shape;927;p21"/>
          <p:cNvSpPr txBox="1"/>
          <p:nvPr/>
        </p:nvSpPr>
        <p:spPr>
          <a:xfrm>
            <a:off x="713225" y="3270675"/>
            <a:ext cx="36333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This presentation template was 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created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by </a:t>
            </a:r>
            <a:r>
              <a:rPr lang="en-GB" sz="1200" b="1" u="sng">
                <a:solidFill>
                  <a:schemeClr val="hlink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</a:t>
            </a:r>
            <a:endParaRPr sz="1200" b="1" u="sng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928" name="Google Shape;928;p21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0" name="Google Shape;930;p22"/>
          <p:cNvGrpSpPr/>
          <p:nvPr/>
        </p:nvGrpSpPr>
        <p:grpSpPr>
          <a:xfrm rot="-757176" flipH="1">
            <a:off x="7940319" y="3689515"/>
            <a:ext cx="2723353" cy="1317260"/>
            <a:chOff x="917238" y="1394150"/>
            <a:chExt cx="2222600" cy="1075050"/>
          </a:xfrm>
        </p:grpSpPr>
        <p:sp>
          <p:nvSpPr>
            <p:cNvPr id="931" name="Google Shape;931;p22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22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22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5" name="Google Shape;935;p22"/>
          <p:cNvGrpSpPr/>
          <p:nvPr/>
        </p:nvGrpSpPr>
        <p:grpSpPr>
          <a:xfrm rot="757176">
            <a:off x="-223806" y="3729165"/>
            <a:ext cx="2723353" cy="1317260"/>
            <a:chOff x="917238" y="1394150"/>
            <a:chExt cx="2222600" cy="1075050"/>
          </a:xfrm>
        </p:grpSpPr>
        <p:sp>
          <p:nvSpPr>
            <p:cNvPr id="936" name="Google Shape;936;p22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22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40" name="Google Shape;940;p22"/>
          <p:cNvSpPr/>
          <p:nvPr/>
        </p:nvSpPr>
        <p:spPr>
          <a:xfrm>
            <a:off x="7009900" y="3955821"/>
            <a:ext cx="3985295" cy="1218592"/>
          </a:xfrm>
          <a:custGeom>
            <a:avLst/>
            <a:gdLst/>
            <a:ahLst/>
            <a:cxnLst/>
            <a:rect l="l" t="t" r="r" b="b"/>
            <a:pathLst>
              <a:path w="88893" h="27181" extrusionOk="0">
                <a:moveTo>
                  <a:pt x="2891" y="2966"/>
                </a:moveTo>
                <a:cubicBezTo>
                  <a:pt x="3648" y="2966"/>
                  <a:pt x="4363" y="3126"/>
                  <a:pt x="5003" y="3424"/>
                </a:cubicBezTo>
                <a:cubicBezTo>
                  <a:pt x="5259" y="2784"/>
                  <a:pt x="5889" y="2326"/>
                  <a:pt x="6625" y="2326"/>
                </a:cubicBezTo>
                <a:cubicBezTo>
                  <a:pt x="7371" y="2326"/>
                  <a:pt x="8011" y="2795"/>
                  <a:pt x="8257" y="3467"/>
                </a:cubicBezTo>
                <a:cubicBezTo>
                  <a:pt x="8523" y="3307"/>
                  <a:pt x="8833" y="3211"/>
                  <a:pt x="9164" y="3211"/>
                </a:cubicBezTo>
                <a:cubicBezTo>
                  <a:pt x="10134" y="3211"/>
                  <a:pt x="10913" y="3990"/>
                  <a:pt x="10913" y="4950"/>
                </a:cubicBezTo>
                <a:cubicBezTo>
                  <a:pt x="10913" y="5078"/>
                  <a:pt x="10902" y="5195"/>
                  <a:pt x="10870" y="5312"/>
                </a:cubicBezTo>
                <a:cubicBezTo>
                  <a:pt x="11116" y="5419"/>
                  <a:pt x="11286" y="5654"/>
                  <a:pt x="11286" y="5942"/>
                </a:cubicBezTo>
                <a:cubicBezTo>
                  <a:pt x="11286" y="5963"/>
                  <a:pt x="11286" y="5995"/>
                  <a:pt x="11286" y="6016"/>
                </a:cubicBezTo>
                <a:cubicBezTo>
                  <a:pt x="11628" y="5942"/>
                  <a:pt x="11990" y="5899"/>
                  <a:pt x="12364" y="5899"/>
                </a:cubicBezTo>
                <a:cubicBezTo>
                  <a:pt x="12492" y="5899"/>
                  <a:pt x="12620" y="5899"/>
                  <a:pt x="12748" y="5910"/>
                </a:cubicBezTo>
                <a:cubicBezTo>
                  <a:pt x="12833" y="5632"/>
                  <a:pt x="13100" y="5430"/>
                  <a:pt x="13409" y="5430"/>
                </a:cubicBezTo>
                <a:cubicBezTo>
                  <a:pt x="13783" y="5430"/>
                  <a:pt x="14081" y="5718"/>
                  <a:pt x="14092" y="6091"/>
                </a:cubicBezTo>
                <a:cubicBezTo>
                  <a:pt x="14156" y="6080"/>
                  <a:pt x="14231" y="6080"/>
                  <a:pt x="14295" y="6080"/>
                </a:cubicBezTo>
                <a:cubicBezTo>
                  <a:pt x="14551" y="6080"/>
                  <a:pt x="14785" y="6134"/>
                  <a:pt x="14999" y="6230"/>
                </a:cubicBezTo>
                <a:cubicBezTo>
                  <a:pt x="15105" y="5974"/>
                  <a:pt x="15351" y="5803"/>
                  <a:pt x="15639" y="5803"/>
                </a:cubicBezTo>
                <a:cubicBezTo>
                  <a:pt x="15831" y="5803"/>
                  <a:pt x="16001" y="5888"/>
                  <a:pt x="16129" y="6016"/>
                </a:cubicBezTo>
                <a:cubicBezTo>
                  <a:pt x="16460" y="5462"/>
                  <a:pt x="17057" y="5099"/>
                  <a:pt x="17751" y="5099"/>
                </a:cubicBezTo>
                <a:cubicBezTo>
                  <a:pt x="18060" y="5099"/>
                  <a:pt x="18348" y="5174"/>
                  <a:pt x="18615" y="5302"/>
                </a:cubicBezTo>
                <a:cubicBezTo>
                  <a:pt x="19298" y="4843"/>
                  <a:pt x="20119" y="4576"/>
                  <a:pt x="21004" y="4576"/>
                </a:cubicBezTo>
                <a:cubicBezTo>
                  <a:pt x="21655" y="4576"/>
                  <a:pt x="22263" y="4715"/>
                  <a:pt x="22807" y="4971"/>
                </a:cubicBezTo>
                <a:cubicBezTo>
                  <a:pt x="23031" y="4416"/>
                  <a:pt x="23565" y="4032"/>
                  <a:pt x="24194" y="4032"/>
                </a:cubicBezTo>
                <a:cubicBezTo>
                  <a:pt x="24834" y="4032"/>
                  <a:pt x="25378" y="4438"/>
                  <a:pt x="25591" y="5003"/>
                </a:cubicBezTo>
                <a:cubicBezTo>
                  <a:pt x="25815" y="4864"/>
                  <a:pt x="26082" y="4779"/>
                  <a:pt x="26370" y="4779"/>
                </a:cubicBezTo>
                <a:cubicBezTo>
                  <a:pt x="27192" y="4779"/>
                  <a:pt x="27853" y="5451"/>
                  <a:pt x="27853" y="6272"/>
                </a:cubicBezTo>
                <a:cubicBezTo>
                  <a:pt x="27853" y="6379"/>
                  <a:pt x="27842" y="6475"/>
                  <a:pt x="27821" y="6571"/>
                </a:cubicBezTo>
                <a:cubicBezTo>
                  <a:pt x="28034" y="6667"/>
                  <a:pt x="28173" y="6870"/>
                  <a:pt x="28173" y="7115"/>
                </a:cubicBezTo>
                <a:cubicBezTo>
                  <a:pt x="28173" y="7137"/>
                  <a:pt x="28173" y="7158"/>
                  <a:pt x="28173" y="7179"/>
                </a:cubicBezTo>
                <a:cubicBezTo>
                  <a:pt x="28472" y="7115"/>
                  <a:pt x="28781" y="7083"/>
                  <a:pt x="29090" y="7083"/>
                </a:cubicBezTo>
                <a:cubicBezTo>
                  <a:pt x="29208" y="7083"/>
                  <a:pt x="29314" y="7083"/>
                  <a:pt x="29421" y="7094"/>
                </a:cubicBezTo>
                <a:cubicBezTo>
                  <a:pt x="29496" y="6849"/>
                  <a:pt x="29720" y="6678"/>
                  <a:pt x="29986" y="6678"/>
                </a:cubicBezTo>
                <a:cubicBezTo>
                  <a:pt x="30061" y="6678"/>
                  <a:pt x="30125" y="6689"/>
                  <a:pt x="30189" y="6710"/>
                </a:cubicBezTo>
                <a:lnTo>
                  <a:pt x="30189" y="5355"/>
                </a:lnTo>
                <a:cubicBezTo>
                  <a:pt x="31213" y="4864"/>
                  <a:pt x="32440" y="4822"/>
                  <a:pt x="33539" y="5344"/>
                </a:cubicBezTo>
                <a:cubicBezTo>
                  <a:pt x="34936" y="5995"/>
                  <a:pt x="35758" y="7350"/>
                  <a:pt x="35800" y="8790"/>
                </a:cubicBezTo>
                <a:cubicBezTo>
                  <a:pt x="35918" y="8801"/>
                  <a:pt x="36024" y="8833"/>
                  <a:pt x="36131" y="8875"/>
                </a:cubicBezTo>
                <a:cubicBezTo>
                  <a:pt x="36408" y="9003"/>
                  <a:pt x="36600" y="9249"/>
                  <a:pt x="36664" y="9526"/>
                </a:cubicBezTo>
                <a:cubicBezTo>
                  <a:pt x="36814" y="9537"/>
                  <a:pt x="36974" y="9579"/>
                  <a:pt x="37112" y="9654"/>
                </a:cubicBezTo>
                <a:cubicBezTo>
                  <a:pt x="37166" y="9675"/>
                  <a:pt x="37208" y="9697"/>
                  <a:pt x="37251" y="9729"/>
                </a:cubicBezTo>
                <a:cubicBezTo>
                  <a:pt x="37998" y="8769"/>
                  <a:pt x="39331" y="8417"/>
                  <a:pt x="40473" y="8961"/>
                </a:cubicBezTo>
                <a:cubicBezTo>
                  <a:pt x="40547" y="8993"/>
                  <a:pt x="40622" y="9035"/>
                  <a:pt x="40697" y="9078"/>
                </a:cubicBezTo>
                <a:cubicBezTo>
                  <a:pt x="40697" y="8950"/>
                  <a:pt x="40729" y="8822"/>
                  <a:pt x="40782" y="8694"/>
                </a:cubicBezTo>
                <a:cubicBezTo>
                  <a:pt x="41017" y="8214"/>
                  <a:pt x="41593" y="8011"/>
                  <a:pt x="42073" y="8235"/>
                </a:cubicBezTo>
                <a:cubicBezTo>
                  <a:pt x="42233" y="8310"/>
                  <a:pt x="42361" y="8417"/>
                  <a:pt x="42446" y="8555"/>
                </a:cubicBezTo>
                <a:cubicBezTo>
                  <a:pt x="43001" y="7979"/>
                  <a:pt x="43790" y="7681"/>
                  <a:pt x="44590" y="7755"/>
                </a:cubicBezTo>
                <a:cubicBezTo>
                  <a:pt x="44569" y="7585"/>
                  <a:pt x="44601" y="7403"/>
                  <a:pt x="44676" y="7243"/>
                </a:cubicBezTo>
                <a:cubicBezTo>
                  <a:pt x="44900" y="6753"/>
                  <a:pt x="45476" y="6550"/>
                  <a:pt x="45956" y="6774"/>
                </a:cubicBezTo>
                <a:cubicBezTo>
                  <a:pt x="46126" y="6859"/>
                  <a:pt x="46265" y="6977"/>
                  <a:pt x="46361" y="7115"/>
                </a:cubicBezTo>
                <a:cubicBezTo>
                  <a:pt x="46852" y="7009"/>
                  <a:pt x="47385" y="7041"/>
                  <a:pt x="47887" y="7233"/>
                </a:cubicBezTo>
                <a:cubicBezTo>
                  <a:pt x="47801" y="7009"/>
                  <a:pt x="47812" y="6753"/>
                  <a:pt x="47919" y="6518"/>
                </a:cubicBezTo>
                <a:cubicBezTo>
                  <a:pt x="48153" y="6027"/>
                  <a:pt x="48729" y="5824"/>
                  <a:pt x="49209" y="6048"/>
                </a:cubicBezTo>
                <a:cubicBezTo>
                  <a:pt x="49401" y="6144"/>
                  <a:pt x="49551" y="6294"/>
                  <a:pt x="49647" y="6464"/>
                </a:cubicBezTo>
                <a:cubicBezTo>
                  <a:pt x="50383" y="5430"/>
                  <a:pt x="51769" y="5035"/>
                  <a:pt x="52954" y="5590"/>
                </a:cubicBezTo>
                <a:cubicBezTo>
                  <a:pt x="53828" y="6006"/>
                  <a:pt x="54383" y="6838"/>
                  <a:pt x="54468" y="7734"/>
                </a:cubicBezTo>
                <a:cubicBezTo>
                  <a:pt x="54703" y="7649"/>
                  <a:pt x="54980" y="7649"/>
                  <a:pt x="55226" y="7766"/>
                </a:cubicBezTo>
                <a:cubicBezTo>
                  <a:pt x="55588" y="7937"/>
                  <a:pt x="55791" y="8299"/>
                  <a:pt x="55780" y="8673"/>
                </a:cubicBezTo>
                <a:cubicBezTo>
                  <a:pt x="56111" y="8683"/>
                  <a:pt x="56453" y="8758"/>
                  <a:pt x="56773" y="8907"/>
                </a:cubicBezTo>
                <a:cubicBezTo>
                  <a:pt x="56858" y="8950"/>
                  <a:pt x="56943" y="8993"/>
                  <a:pt x="57018" y="9046"/>
                </a:cubicBezTo>
                <a:cubicBezTo>
                  <a:pt x="57253" y="8577"/>
                  <a:pt x="57818" y="8385"/>
                  <a:pt x="58287" y="8609"/>
                </a:cubicBezTo>
                <a:cubicBezTo>
                  <a:pt x="58682" y="8790"/>
                  <a:pt x="58895" y="9217"/>
                  <a:pt x="58842" y="9622"/>
                </a:cubicBezTo>
                <a:cubicBezTo>
                  <a:pt x="59002" y="9686"/>
                  <a:pt x="59173" y="9761"/>
                  <a:pt x="59343" y="9835"/>
                </a:cubicBezTo>
                <a:cubicBezTo>
                  <a:pt x="59407" y="9867"/>
                  <a:pt x="59482" y="9910"/>
                  <a:pt x="59557" y="9942"/>
                </a:cubicBezTo>
                <a:lnTo>
                  <a:pt x="59557" y="9547"/>
                </a:lnTo>
                <a:cubicBezTo>
                  <a:pt x="59706" y="9387"/>
                  <a:pt x="59919" y="9291"/>
                  <a:pt x="60143" y="9291"/>
                </a:cubicBezTo>
                <a:cubicBezTo>
                  <a:pt x="60293" y="9291"/>
                  <a:pt x="60431" y="9334"/>
                  <a:pt x="60559" y="9398"/>
                </a:cubicBezTo>
                <a:cubicBezTo>
                  <a:pt x="60773" y="8758"/>
                  <a:pt x="61274" y="8246"/>
                  <a:pt x="61914" y="8011"/>
                </a:cubicBezTo>
                <a:cubicBezTo>
                  <a:pt x="61840" y="7883"/>
                  <a:pt x="61797" y="7745"/>
                  <a:pt x="61797" y="7585"/>
                </a:cubicBezTo>
                <a:cubicBezTo>
                  <a:pt x="61797" y="7126"/>
                  <a:pt x="62170" y="6763"/>
                  <a:pt x="62618" y="6763"/>
                </a:cubicBezTo>
                <a:cubicBezTo>
                  <a:pt x="62778" y="6763"/>
                  <a:pt x="62928" y="6806"/>
                  <a:pt x="63056" y="6881"/>
                </a:cubicBezTo>
                <a:cubicBezTo>
                  <a:pt x="63397" y="6614"/>
                  <a:pt x="63813" y="6454"/>
                  <a:pt x="64272" y="6422"/>
                </a:cubicBezTo>
                <a:cubicBezTo>
                  <a:pt x="64133" y="6272"/>
                  <a:pt x="64048" y="6070"/>
                  <a:pt x="64048" y="5846"/>
                </a:cubicBezTo>
                <a:cubicBezTo>
                  <a:pt x="64048" y="5398"/>
                  <a:pt x="64410" y="5024"/>
                  <a:pt x="64869" y="5024"/>
                </a:cubicBezTo>
                <a:cubicBezTo>
                  <a:pt x="65051" y="5024"/>
                  <a:pt x="65221" y="5088"/>
                  <a:pt x="65360" y="5184"/>
                </a:cubicBezTo>
                <a:cubicBezTo>
                  <a:pt x="65552" y="4128"/>
                  <a:pt x="66469" y="3318"/>
                  <a:pt x="67589" y="3318"/>
                </a:cubicBezTo>
                <a:cubicBezTo>
                  <a:pt x="68421" y="3318"/>
                  <a:pt x="69136" y="3766"/>
                  <a:pt x="69531" y="4427"/>
                </a:cubicBezTo>
                <a:cubicBezTo>
                  <a:pt x="69691" y="4267"/>
                  <a:pt x="69894" y="4171"/>
                  <a:pt x="70128" y="4171"/>
                </a:cubicBezTo>
                <a:cubicBezTo>
                  <a:pt x="70470" y="4171"/>
                  <a:pt x="70758" y="4384"/>
                  <a:pt x="70886" y="4683"/>
                </a:cubicBezTo>
                <a:cubicBezTo>
                  <a:pt x="71142" y="4566"/>
                  <a:pt x="71430" y="4502"/>
                  <a:pt x="71739" y="4502"/>
                </a:cubicBezTo>
                <a:cubicBezTo>
                  <a:pt x="71814" y="4502"/>
                  <a:pt x="71899" y="4502"/>
                  <a:pt x="71974" y="4512"/>
                </a:cubicBezTo>
                <a:cubicBezTo>
                  <a:pt x="71995" y="4075"/>
                  <a:pt x="72358" y="3723"/>
                  <a:pt x="72795" y="3723"/>
                </a:cubicBezTo>
                <a:cubicBezTo>
                  <a:pt x="73168" y="3723"/>
                  <a:pt x="73488" y="3968"/>
                  <a:pt x="73584" y="4310"/>
                </a:cubicBezTo>
                <a:cubicBezTo>
                  <a:pt x="73745" y="4288"/>
                  <a:pt x="73894" y="4288"/>
                  <a:pt x="74054" y="4288"/>
                </a:cubicBezTo>
                <a:cubicBezTo>
                  <a:pt x="74502" y="4288"/>
                  <a:pt x="74929" y="4331"/>
                  <a:pt x="75345" y="4427"/>
                </a:cubicBezTo>
                <a:cubicBezTo>
                  <a:pt x="75345" y="4395"/>
                  <a:pt x="75345" y="4363"/>
                  <a:pt x="75345" y="4342"/>
                </a:cubicBezTo>
                <a:cubicBezTo>
                  <a:pt x="75345" y="4000"/>
                  <a:pt x="75547" y="3702"/>
                  <a:pt x="75846" y="3584"/>
                </a:cubicBezTo>
                <a:cubicBezTo>
                  <a:pt x="75814" y="3446"/>
                  <a:pt x="75793" y="3296"/>
                  <a:pt x="75793" y="3147"/>
                </a:cubicBezTo>
                <a:cubicBezTo>
                  <a:pt x="75793" y="1995"/>
                  <a:pt x="76731" y="1056"/>
                  <a:pt x="77883" y="1056"/>
                </a:cubicBezTo>
                <a:cubicBezTo>
                  <a:pt x="78289" y="1056"/>
                  <a:pt x="78662" y="1173"/>
                  <a:pt x="78982" y="1365"/>
                </a:cubicBezTo>
                <a:cubicBezTo>
                  <a:pt x="79270" y="565"/>
                  <a:pt x="80038" y="0"/>
                  <a:pt x="80945" y="0"/>
                </a:cubicBezTo>
                <a:cubicBezTo>
                  <a:pt x="81830" y="0"/>
                  <a:pt x="82577" y="544"/>
                  <a:pt x="82887" y="1323"/>
                </a:cubicBezTo>
                <a:cubicBezTo>
                  <a:pt x="83655" y="960"/>
                  <a:pt x="84519" y="757"/>
                  <a:pt x="85425" y="757"/>
                </a:cubicBezTo>
                <a:cubicBezTo>
                  <a:pt x="86716" y="757"/>
                  <a:pt x="87911" y="1163"/>
                  <a:pt x="88892" y="1856"/>
                </a:cubicBezTo>
                <a:lnTo>
                  <a:pt x="88892" y="13953"/>
                </a:lnTo>
                <a:lnTo>
                  <a:pt x="61104" y="13953"/>
                </a:lnTo>
                <a:lnTo>
                  <a:pt x="54532" y="27181"/>
                </a:lnTo>
                <a:lnTo>
                  <a:pt x="30189" y="15126"/>
                </a:lnTo>
                <a:lnTo>
                  <a:pt x="30189" y="13953"/>
                </a:lnTo>
                <a:lnTo>
                  <a:pt x="0" y="13953"/>
                </a:lnTo>
                <a:lnTo>
                  <a:pt x="0" y="3872"/>
                </a:lnTo>
                <a:cubicBezTo>
                  <a:pt x="811" y="3296"/>
                  <a:pt x="1814" y="2966"/>
                  <a:pt x="2891" y="29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1" name="Google Shape;941;p22"/>
          <p:cNvSpPr/>
          <p:nvPr/>
        </p:nvSpPr>
        <p:spPr>
          <a:xfrm>
            <a:off x="3105245" y="4163085"/>
            <a:ext cx="3985295" cy="1218592"/>
          </a:xfrm>
          <a:custGeom>
            <a:avLst/>
            <a:gdLst/>
            <a:ahLst/>
            <a:cxnLst/>
            <a:rect l="l" t="t" r="r" b="b"/>
            <a:pathLst>
              <a:path w="88893" h="27181" extrusionOk="0">
                <a:moveTo>
                  <a:pt x="2891" y="2966"/>
                </a:moveTo>
                <a:cubicBezTo>
                  <a:pt x="3648" y="2966"/>
                  <a:pt x="4363" y="3126"/>
                  <a:pt x="5003" y="3424"/>
                </a:cubicBezTo>
                <a:cubicBezTo>
                  <a:pt x="5259" y="2784"/>
                  <a:pt x="5889" y="2326"/>
                  <a:pt x="6625" y="2326"/>
                </a:cubicBezTo>
                <a:cubicBezTo>
                  <a:pt x="7371" y="2326"/>
                  <a:pt x="8011" y="2795"/>
                  <a:pt x="8257" y="3467"/>
                </a:cubicBezTo>
                <a:cubicBezTo>
                  <a:pt x="8523" y="3307"/>
                  <a:pt x="8833" y="3211"/>
                  <a:pt x="9164" y="3211"/>
                </a:cubicBezTo>
                <a:cubicBezTo>
                  <a:pt x="10134" y="3211"/>
                  <a:pt x="10913" y="3990"/>
                  <a:pt x="10913" y="4950"/>
                </a:cubicBezTo>
                <a:cubicBezTo>
                  <a:pt x="10913" y="5078"/>
                  <a:pt x="10902" y="5195"/>
                  <a:pt x="10870" y="5312"/>
                </a:cubicBezTo>
                <a:cubicBezTo>
                  <a:pt x="11116" y="5419"/>
                  <a:pt x="11286" y="5654"/>
                  <a:pt x="11286" y="5942"/>
                </a:cubicBezTo>
                <a:cubicBezTo>
                  <a:pt x="11286" y="5963"/>
                  <a:pt x="11286" y="5995"/>
                  <a:pt x="11286" y="6016"/>
                </a:cubicBezTo>
                <a:cubicBezTo>
                  <a:pt x="11628" y="5942"/>
                  <a:pt x="11990" y="5899"/>
                  <a:pt x="12364" y="5899"/>
                </a:cubicBezTo>
                <a:cubicBezTo>
                  <a:pt x="12492" y="5899"/>
                  <a:pt x="12620" y="5899"/>
                  <a:pt x="12748" y="5910"/>
                </a:cubicBezTo>
                <a:cubicBezTo>
                  <a:pt x="12833" y="5632"/>
                  <a:pt x="13100" y="5430"/>
                  <a:pt x="13409" y="5430"/>
                </a:cubicBezTo>
                <a:cubicBezTo>
                  <a:pt x="13783" y="5430"/>
                  <a:pt x="14081" y="5718"/>
                  <a:pt x="14092" y="6091"/>
                </a:cubicBezTo>
                <a:cubicBezTo>
                  <a:pt x="14156" y="6080"/>
                  <a:pt x="14231" y="6080"/>
                  <a:pt x="14295" y="6080"/>
                </a:cubicBezTo>
                <a:cubicBezTo>
                  <a:pt x="14551" y="6080"/>
                  <a:pt x="14785" y="6134"/>
                  <a:pt x="14999" y="6230"/>
                </a:cubicBezTo>
                <a:cubicBezTo>
                  <a:pt x="15105" y="5974"/>
                  <a:pt x="15351" y="5803"/>
                  <a:pt x="15639" y="5803"/>
                </a:cubicBezTo>
                <a:cubicBezTo>
                  <a:pt x="15831" y="5803"/>
                  <a:pt x="16001" y="5888"/>
                  <a:pt x="16129" y="6016"/>
                </a:cubicBezTo>
                <a:cubicBezTo>
                  <a:pt x="16460" y="5462"/>
                  <a:pt x="17057" y="5099"/>
                  <a:pt x="17751" y="5099"/>
                </a:cubicBezTo>
                <a:cubicBezTo>
                  <a:pt x="18060" y="5099"/>
                  <a:pt x="18348" y="5174"/>
                  <a:pt x="18615" y="5302"/>
                </a:cubicBezTo>
                <a:cubicBezTo>
                  <a:pt x="19298" y="4843"/>
                  <a:pt x="20119" y="4576"/>
                  <a:pt x="21004" y="4576"/>
                </a:cubicBezTo>
                <a:cubicBezTo>
                  <a:pt x="21655" y="4576"/>
                  <a:pt x="22263" y="4715"/>
                  <a:pt x="22807" y="4971"/>
                </a:cubicBezTo>
                <a:cubicBezTo>
                  <a:pt x="23031" y="4416"/>
                  <a:pt x="23565" y="4032"/>
                  <a:pt x="24194" y="4032"/>
                </a:cubicBezTo>
                <a:cubicBezTo>
                  <a:pt x="24834" y="4032"/>
                  <a:pt x="25378" y="4438"/>
                  <a:pt x="25591" y="5003"/>
                </a:cubicBezTo>
                <a:cubicBezTo>
                  <a:pt x="25815" y="4864"/>
                  <a:pt x="26082" y="4779"/>
                  <a:pt x="26370" y="4779"/>
                </a:cubicBezTo>
                <a:cubicBezTo>
                  <a:pt x="27192" y="4779"/>
                  <a:pt x="27853" y="5451"/>
                  <a:pt x="27853" y="6272"/>
                </a:cubicBezTo>
                <a:cubicBezTo>
                  <a:pt x="27853" y="6379"/>
                  <a:pt x="27842" y="6475"/>
                  <a:pt x="27821" y="6571"/>
                </a:cubicBezTo>
                <a:cubicBezTo>
                  <a:pt x="28034" y="6667"/>
                  <a:pt x="28173" y="6870"/>
                  <a:pt x="28173" y="7115"/>
                </a:cubicBezTo>
                <a:cubicBezTo>
                  <a:pt x="28173" y="7137"/>
                  <a:pt x="28173" y="7158"/>
                  <a:pt x="28173" y="7179"/>
                </a:cubicBezTo>
                <a:cubicBezTo>
                  <a:pt x="28472" y="7115"/>
                  <a:pt x="28781" y="7083"/>
                  <a:pt x="29090" y="7083"/>
                </a:cubicBezTo>
                <a:cubicBezTo>
                  <a:pt x="29208" y="7083"/>
                  <a:pt x="29314" y="7083"/>
                  <a:pt x="29421" y="7094"/>
                </a:cubicBezTo>
                <a:cubicBezTo>
                  <a:pt x="29496" y="6849"/>
                  <a:pt x="29720" y="6678"/>
                  <a:pt x="29986" y="6678"/>
                </a:cubicBezTo>
                <a:cubicBezTo>
                  <a:pt x="30061" y="6678"/>
                  <a:pt x="30125" y="6689"/>
                  <a:pt x="30189" y="6710"/>
                </a:cubicBezTo>
                <a:lnTo>
                  <a:pt x="30189" y="5355"/>
                </a:lnTo>
                <a:cubicBezTo>
                  <a:pt x="31213" y="4864"/>
                  <a:pt x="32440" y="4822"/>
                  <a:pt x="33539" y="5344"/>
                </a:cubicBezTo>
                <a:cubicBezTo>
                  <a:pt x="34936" y="5995"/>
                  <a:pt x="35758" y="7350"/>
                  <a:pt x="35800" y="8790"/>
                </a:cubicBezTo>
                <a:cubicBezTo>
                  <a:pt x="35918" y="8801"/>
                  <a:pt x="36024" y="8833"/>
                  <a:pt x="36131" y="8875"/>
                </a:cubicBezTo>
                <a:cubicBezTo>
                  <a:pt x="36408" y="9003"/>
                  <a:pt x="36600" y="9249"/>
                  <a:pt x="36664" y="9526"/>
                </a:cubicBezTo>
                <a:cubicBezTo>
                  <a:pt x="36814" y="9537"/>
                  <a:pt x="36974" y="9579"/>
                  <a:pt x="37112" y="9654"/>
                </a:cubicBezTo>
                <a:cubicBezTo>
                  <a:pt x="37166" y="9675"/>
                  <a:pt x="37208" y="9697"/>
                  <a:pt x="37251" y="9729"/>
                </a:cubicBezTo>
                <a:cubicBezTo>
                  <a:pt x="37998" y="8769"/>
                  <a:pt x="39331" y="8417"/>
                  <a:pt x="40473" y="8961"/>
                </a:cubicBezTo>
                <a:cubicBezTo>
                  <a:pt x="40547" y="8993"/>
                  <a:pt x="40622" y="9035"/>
                  <a:pt x="40697" y="9078"/>
                </a:cubicBezTo>
                <a:cubicBezTo>
                  <a:pt x="40697" y="8950"/>
                  <a:pt x="40729" y="8822"/>
                  <a:pt x="40782" y="8694"/>
                </a:cubicBezTo>
                <a:cubicBezTo>
                  <a:pt x="41017" y="8214"/>
                  <a:pt x="41593" y="8011"/>
                  <a:pt x="42073" y="8235"/>
                </a:cubicBezTo>
                <a:cubicBezTo>
                  <a:pt x="42233" y="8310"/>
                  <a:pt x="42361" y="8417"/>
                  <a:pt x="42446" y="8555"/>
                </a:cubicBezTo>
                <a:cubicBezTo>
                  <a:pt x="43001" y="7979"/>
                  <a:pt x="43790" y="7681"/>
                  <a:pt x="44590" y="7755"/>
                </a:cubicBezTo>
                <a:cubicBezTo>
                  <a:pt x="44569" y="7585"/>
                  <a:pt x="44601" y="7403"/>
                  <a:pt x="44676" y="7243"/>
                </a:cubicBezTo>
                <a:cubicBezTo>
                  <a:pt x="44900" y="6753"/>
                  <a:pt x="45476" y="6550"/>
                  <a:pt x="45956" y="6774"/>
                </a:cubicBezTo>
                <a:cubicBezTo>
                  <a:pt x="46126" y="6859"/>
                  <a:pt x="46265" y="6977"/>
                  <a:pt x="46361" y="7115"/>
                </a:cubicBezTo>
                <a:cubicBezTo>
                  <a:pt x="46852" y="7009"/>
                  <a:pt x="47385" y="7041"/>
                  <a:pt x="47887" y="7233"/>
                </a:cubicBezTo>
                <a:cubicBezTo>
                  <a:pt x="47801" y="7009"/>
                  <a:pt x="47812" y="6753"/>
                  <a:pt x="47919" y="6518"/>
                </a:cubicBezTo>
                <a:cubicBezTo>
                  <a:pt x="48153" y="6027"/>
                  <a:pt x="48729" y="5824"/>
                  <a:pt x="49209" y="6048"/>
                </a:cubicBezTo>
                <a:cubicBezTo>
                  <a:pt x="49401" y="6144"/>
                  <a:pt x="49551" y="6294"/>
                  <a:pt x="49647" y="6464"/>
                </a:cubicBezTo>
                <a:cubicBezTo>
                  <a:pt x="50383" y="5430"/>
                  <a:pt x="51769" y="5035"/>
                  <a:pt x="52954" y="5590"/>
                </a:cubicBezTo>
                <a:cubicBezTo>
                  <a:pt x="53828" y="6006"/>
                  <a:pt x="54383" y="6838"/>
                  <a:pt x="54468" y="7734"/>
                </a:cubicBezTo>
                <a:cubicBezTo>
                  <a:pt x="54703" y="7649"/>
                  <a:pt x="54980" y="7649"/>
                  <a:pt x="55226" y="7766"/>
                </a:cubicBezTo>
                <a:cubicBezTo>
                  <a:pt x="55588" y="7937"/>
                  <a:pt x="55791" y="8299"/>
                  <a:pt x="55780" y="8673"/>
                </a:cubicBezTo>
                <a:cubicBezTo>
                  <a:pt x="56111" y="8683"/>
                  <a:pt x="56453" y="8758"/>
                  <a:pt x="56773" y="8907"/>
                </a:cubicBezTo>
                <a:cubicBezTo>
                  <a:pt x="56858" y="8950"/>
                  <a:pt x="56943" y="8993"/>
                  <a:pt x="57018" y="9046"/>
                </a:cubicBezTo>
                <a:cubicBezTo>
                  <a:pt x="57253" y="8577"/>
                  <a:pt x="57818" y="8385"/>
                  <a:pt x="58287" y="8609"/>
                </a:cubicBezTo>
                <a:cubicBezTo>
                  <a:pt x="58682" y="8790"/>
                  <a:pt x="58895" y="9217"/>
                  <a:pt x="58842" y="9622"/>
                </a:cubicBezTo>
                <a:cubicBezTo>
                  <a:pt x="59002" y="9686"/>
                  <a:pt x="59173" y="9761"/>
                  <a:pt x="59343" y="9835"/>
                </a:cubicBezTo>
                <a:cubicBezTo>
                  <a:pt x="59407" y="9867"/>
                  <a:pt x="59482" y="9910"/>
                  <a:pt x="59557" y="9942"/>
                </a:cubicBezTo>
                <a:lnTo>
                  <a:pt x="59557" y="9547"/>
                </a:lnTo>
                <a:cubicBezTo>
                  <a:pt x="59706" y="9387"/>
                  <a:pt x="59919" y="9291"/>
                  <a:pt x="60143" y="9291"/>
                </a:cubicBezTo>
                <a:cubicBezTo>
                  <a:pt x="60293" y="9291"/>
                  <a:pt x="60431" y="9334"/>
                  <a:pt x="60559" y="9398"/>
                </a:cubicBezTo>
                <a:cubicBezTo>
                  <a:pt x="60773" y="8758"/>
                  <a:pt x="61274" y="8246"/>
                  <a:pt x="61914" y="8011"/>
                </a:cubicBezTo>
                <a:cubicBezTo>
                  <a:pt x="61840" y="7883"/>
                  <a:pt x="61797" y="7745"/>
                  <a:pt x="61797" y="7585"/>
                </a:cubicBezTo>
                <a:cubicBezTo>
                  <a:pt x="61797" y="7126"/>
                  <a:pt x="62170" y="6763"/>
                  <a:pt x="62618" y="6763"/>
                </a:cubicBezTo>
                <a:cubicBezTo>
                  <a:pt x="62778" y="6763"/>
                  <a:pt x="62928" y="6806"/>
                  <a:pt x="63056" y="6881"/>
                </a:cubicBezTo>
                <a:cubicBezTo>
                  <a:pt x="63397" y="6614"/>
                  <a:pt x="63813" y="6454"/>
                  <a:pt x="64272" y="6422"/>
                </a:cubicBezTo>
                <a:cubicBezTo>
                  <a:pt x="64133" y="6272"/>
                  <a:pt x="64048" y="6070"/>
                  <a:pt x="64048" y="5846"/>
                </a:cubicBezTo>
                <a:cubicBezTo>
                  <a:pt x="64048" y="5398"/>
                  <a:pt x="64410" y="5024"/>
                  <a:pt x="64869" y="5024"/>
                </a:cubicBezTo>
                <a:cubicBezTo>
                  <a:pt x="65051" y="5024"/>
                  <a:pt x="65221" y="5088"/>
                  <a:pt x="65360" y="5184"/>
                </a:cubicBezTo>
                <a:cubicBezTo>
                  <a:pt x="65552" y="4128"/>
                  <a:pt x="66469" y="3318"/>
                  <a:pt x="67589" y="3318"/>
                </a:cubicBezTo>
                <a:cubicBezTo>
                  <a:pt x="68421" y="3318"/>
                  <a:pt x="69136" y="3766"/>
                  <a:pt x="69531" y="4427"/>
                </a:cubicBezTo>
                <a:cubicBezTo>
                  <a:pt x="69691" y="4267"/>
                  <a:pt x="69894" y="4171"/>
                  <a:pt x="70128" y="4171"/>
                </a:cubicBezTo>
                <a:cubicBezTo>
                  <a:pt x="70470" y="4171"/>
                  <a:pt x="70758" y="4384"/>
                  <a:pt x="70886" y="4683"/>
                </a:cubicBezTo>
                <a:cubicBezTo>
                  <a:pt x="71142" y="4566"/>
                  <a:pt x="71430" y="4502"/>
                  <a:pt x="71739" y="4502"/>
                </a:cubicBezTo>
                <a:cubicBezTo>
                  <a:pt x="71814" y="4502"/>
                  <a:pt x="71899" y="4502"/>
                  <a:pt x="71974" y="4512"/>
                </a:cubicBezTo>
                <a:cubicBezTo>
                  <a:pt x="71995" y="4075"/>
                  <a:pt x="72358" y="3723"/>
                  <a:pt x="72795" y="3723"/>
                </a:cubicBezTo>
                <a:cubicBezTo>
                  <a:pt x="73168" y="3723"/>
                  <a:pt x="73488" y="3968"/>
                  <a:pt x="73584" y="4310"/>
                </a:cubicBezTo>
                <a:cubicBezTo>
                  <a:pt x="73745" y="4288"/>
                  <a:pt x="73894" y="4288"/>
                  <a:pt x="74054" y="4288"/>
                </a:cubicBezTo>
                <a:cubicBezTo>
                  <a:pt x="74502" y="4288"/>
                  <a:pt x="74929" y="4331"/>
                  <a:pt x="75345" y="4427"/>
                </a:cubicBezTo>
                <a:cubicBezTo>
                  <a:pt x="75345" y="4395"/>
                  <a:pt x="75345" y="4363"/>
                  <a:pt x="75345" y="4342"/>
                </a:cubicBezTo>
                <a:cubicBezTo>
                  <a:pt x="75345" y="4000"/>
                  <a:pt x="75547" y="3702"/>
                  <a:pt x="75846" y="3584"/>
                </a:cubicBezTo>
                <a:cubicBezTo>
                  <a:pt x="75814" y="3446"/>
                  <a:pt x="75793" y="3296"/>
                  <a:pt x="75793" y="3147"/>
                </a:cubicBezTo>
                <a:cubicBezTo>
                  <a:pt x="75793" y="1995"/>
                  <a:pt x="76731" y="1056"/>
                  <a:pt x="77883" y="1056"/>
                </a:cubicBezTo>
                <a:cubicBezTo>
                  <a:pt x="78289" y="1056"/>
                  <a:pt x="78662" y="1173"/>
                  <a:pt x="78982" y="1365"/>
                </a:cubicBezTo>
                <a:cubicBezTo>
                  <a:pt x="79270" y="565"/>
                  <a:pt x="80038" y="0"/>
                  <a:pt x="80945" y="0"/>
                </a:cubicBezTo>
                <a:cubicBezTo>
                  <a:pt x="81830" y="0"/>
                  <a:pt x="82577" y="544"/>
                  <a:pt x="82887" y="1323"/>
                </a:cubicBezTo>
                <a:cubicBezTo>
                  <a:pt x="83655" y="960"/>
                  <a:pt x="84519" y="757"/>
                  <a:pt x="85425" y="757"/>
                </a:cubicBezTo>
                <a:cubicBezTo>
                  <a:pt x="86716" y="757"/>
                  <a:pt x="87911" y="1163"/>
                  <a:pt x="88892" y="1856"/>
                </a:cubicBezTo>
                <a:lnTo>
                  <a:pt x="88892" y="13953"/>
                </a:lnTo>
                <a:lnTo>
                  <a:pt x="61104" y="13953"/>
                </a:lnTo>
                <a:lnTo>
                  <a:pt x="54532" y="27181"/>
                </a:lnTo>
                <a:lnTo>
                  <a:pt x="30189" y="15126"/>
                </a:lnTo>
                <a:lnTo>
                  <a:pt x="30189" y="13953"/>
                </a:lnTo>
                <a:lnTo>
                  <a:pt x="0" y="13953"/>
                </a:lnTo>
                <a:lnTo>
                  <a:pt x="0" y="3872"/>
                </a:lnTo>
                <a:cubicBezTo>
                  <a:pt x="811" y="3296"/>
                  <a:pt x="1814" y="2966"/>
                  <a:pt x="2891" y="29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42" name="Google Shape;942;p22"/>
          <p:cNvGrpSpPr/>
          <p:nvPr/>
        </p:nvGrpSpPr>
        <p:grpSpPr>
          <a:xfrm>
            <a:off x="4765567" y="3739529"/>
            <a:ext cx="4378632" cy="1478180"/>
            <a:chOff x="3635150" y="3150675"/>
            <a:chExt cx="1444950" cy="487800"/>
          </a:xfrm>
        </p:grpSpPr>
        <p:sp>
          <p:nvSpPr>
            <p:cNvPr id="943" name="Google Shape;943;p22"/>
            <p:cNvSpPr/>
            <p:nvPr/>
          </p:nvSpPr>
          <p:spPr>
            <a:xfrm>
              <a:off x="3635150" y="3150675"/>
              <a:ext cx="1444950" cy="487800"/>
            </a:xfrm>
            <a:custGeom>
              <a:avLst/>
              <a:gdLst/>
              <a:ahLst/>
              <a:cxnLst/>
              <a:rect l="l" t="t" r="r" b="b"/>
              <a:pathLst>
                <a:path w="57798" h="19512" extrusionOk="0">
                  <a:moveTo>
                    <a:pt x="57797" y="8129"/>
                  </a:moveTo>
                  <a:cubicBezTo>
                    <a:pt x="39972" y="0"/>
                    <a:pt x="14071" y="16994"/>
                    <a:pt x="1" y="14871"/>
                  </a:cubicBezTo>
                  <a:lnTo>
                    <a:pt x="1" y="19511"/>
                  </a:lnTo>
                  <a:lnTo>
                    <a:pt x="57797" y="19511"/>
                  </a:lnTo>
                  <a:lnTo>
                    <a:pt x="57797" y="81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3635150" y="3323225"/>
              <a:ext cx="1444950" cy="315250"/>
            </a:xfrm>
            <a:custGeom>
              <a:avLst/>
              <a:gdLst/>
              <a:ahLst/>
              <a:cxnLst/>
              <a:rect l="l" t="t" r="r" b="b"/>
              <a:pathLst>
                <a:path w="57798" h="12610" extrusionOk="0">
                  <a:moveTo>
                    <a:pt x="57797" y="1227"/>
                  </a:moveTo>
                  <a:cubicBezTo>
                    <a:pt x="56688" y="726"/>
                    <a:pt x="55557" y="320"/>
                    <a:pt x="54394" y="0"/>
                  </a:cubicBezTo>
                  <a:cubicBezTo>
                    <a:pt x="41711" y="12332"/>
                    <a:pt x="17666" y="10593"/>
                    <a:pt x="14914" y="8705"/>
                  </a:cubicBezTo>
                  <a:cubicBezTo>
                    <a:pt x="13900" y="8011"/>
                    <a:pt x="13538" y="7190"/>
                    <a:pt x="13495" y="6401"/>
                  </a:cubicBezTo>
                  <a:cubicBezTo>
                    <a:pt x="8396" y="7734"/>
                    <a:pt x="3777" y="8545"/>
                    <a:pt x="1" y="7969"/>
                  </a:cubicBezTo>
                  <a:lnTo>
                    <a:pt x="1" y="12609"/>
                  </a:lnTo>
                  <a:lnTo>
                    <a:pt x="57797" y="12609"/>
                  </a:lnTo>
                  <a:lnTo>
                    <a:pt x="57797" y="12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3635150" y="3298425"/>
              <a:ext cx="1444950" cy="340050"/>
            </a:xfrm>
            <a:custGeom>
              <a:avLst/>
              <a:gdLst/>
              <a:ahLst/>
              <a:cxnLst/>
              <a:rect l="l" t="t" r="r" b="b"/>
              <a:pathLst>
                <a:path w="57798" h="13602" extrusionOk="0">
                  <a:moveTo>
                    <a:pt x="9633" y="8310"/>
                  </a:moveTo>
                  <a:cubicBezTo>
                    <a:pt x="7265" y="8801"/>
                    <a:pt x="5046" y="9110"/>
                    <a:pt x="2998" y="9142"/>
                  </a:cubicBezTo>
                  <a:cubicBezTo>
                    <a:pt x="1803" y="10156"/>
                    <a:pt x="822" y="11094"/>
                    <a:pt x="1" y="11948"/>
                  </a:cubicBezTo>
                  <a:lnTo>
                    <a:pt x="1" y="13601"/>
                  </a:lnTo>
                  <a:lnTo>
                    <a:pt x="7713" y="13601"/>
                  </a:lnTo>
                  <a:cubicBezTo>
                    <a:pt x="7969" y="11596"/>
                    <a:pt x="8737" y="9804"/>
                    <a:pt x="9633" y="8310"/>
                  </a:cubicBezTo>
                  <a:close/>
                  <a:moveTo>
                    <a:pt x="22242" y="4875"/>
                  </a:moveTo>
                  <a:cubicBezTo>
                    <a:pt x="20536" y="5387"/>
                    <a:pt x="18871" y="5889"/>
                    <a:pt x="17229" y="6369"/>
                  </a:cubicBezTo>
                  <a:cubicBezTo>
                    <a:pt x="15906" y="9067"/>
                    <a:pt x="15436" y="11606"/>
                    <a:pt x="15330" y="13601"/>
                  </a:cubicBezTo>
                  <a:lnTo>
                    <a:pt x="21730" y="13601"/>
                  </a:lnTo>
                  <a:cubicBezTo>
                    <a:pt x="21165" y="9462"/>
                    <a:pt x="21698" y="6561"/>
                    <a:pt x="22242" y="4875"/>
                  </a:cubicBezTo>
                  <a:close/>
                  <a:moveTo>
                    <a:pt x="33859" y="1686"/>
                  </a:moveTo>
                  <a:cubicBezTo>
                    <a:pt x="37006" y="4182"/>
                    <a:pt x="40740" y="8150"/>
                    <a:pt x="42159" y="13601"/>
                  </a:cubicBezTo>
                  <a:lnTo>
                    <a:pt x="32344" y="13601"/>
                  </a:lnTo>
                  <a:cubicBezTo>
                    <a:pt x="31587" y="10348"/>
                    <a:pt x="30339" y="6283"/>
                    <a:pt x="28429" y="3072"/>
                  </a:cubicBezTo>
                  <a:cubicBezTo>
                    <a:pt x="30232" y="2571"/>
                    <a:pt x="32046" y="2102"/>
                    <a:pt x="33859" y="1686"/>
                  </a:cubicBezTo>
                  <a:close/>
                  <a:moveTo>
                    <a:pt x="46372" y="0"/>
                  </a:moveTo>
                  <a:cubicBezTo>
                    <a:pt x="44324" y="11"/>
                    <a:pt x="42233" y="192"/>
                    <a:pt x="40121" y="491"/>
                  </a:cubicBezTo>
                  <a:cubicBezTo>
                    <a:pt x="46895" y="2742"/>
                    <a:pt x="51599" y="9964"/>
                    <a:pt x="53605" y="13601"/>
                  </a:cubicBezTo>
                  <a:lnTo>
                    <a:pt x="57797" y="13601"/>
                  </a:lnTo>
                  <a:lnTo>
                    <a:pt x="57797" y="7030"/>
                  </a:lnTo>
                  <a:cubicBezTo>
                    <a:pt x="54394" y="3264"/>
                    <a:pt x="50095" y="1174"/>
                    <a:pt x="46372" y="0"/>
                  </a:cubicBezTo>
                  <a:lnTo>
                    <a:pt x="46372" y="0"/>
                  </a:lnTo>
                  <a:close/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6" name="Google Shape;946;p22"/>
          <p:cNvGrpSpPr/>
          <p:nvPr/>
        </p:nvGrpSpPr>
        <p:grpSpPr>
          <a:xfrm rot="169982">
            <a:off x="-238491" y="4046832"/>
            <a:ext cx="3197605" cy="587724"/>
            <a:chOff x="506125" y="3180038"/>
            <a:chExt cx="1350800" cy="248300"/>
          </a:xfrm>
        </p:grpSpPr>
        <p:sp>
          <p:nvSpPr>
            <p:cNvPr id="947" name="Google Shape;947;p22"/>
            <p:cNvSpPr/>
            <p:nvPr/>
          </p:nvSpPr>
          <p:spPr>
            <a:xfrm>
              <a:off x="506125" y="3180038"/>
              <a:ext cx="1350800" cy="248300"/>
            </a:xfrm>
            <a:custGeom>
              <a:avLst/>
              <a:gdLst/>
              <a:ahLst/>
              <a:cxnLst/>
              <a:rect l="l" t="t" r="r" b="b"/>
              <a:pathLst>
                <a:path w="54032" h="9932" extrusionOk="0">
                  <a:moveTo>
                    <a:pt x="0" y="3424"/>
                  </a:moveTo>
                  <a:cubicBezTo>
                    <a:pt x="15361" y="0"/>
                    <a:pt x="41038" y="5643"/>
                    <a:pt x="52858" y="3787"/>
                  </a:cubicBezTo>
                  <a:lnTo>
                    <a:pt x="54031" y="6081"/>
                  </a:lnTo>
                  <a:lnTo>
                    <a:pt x="0" y="9932"/>
                  </a:lnTo>
                  <a:lnTo>
                    <a:pt x="0" y="34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506125" y="3237363"/>
              <a:ext cx="1350800" cy="190975"/>
            </a:xfrm>
            <a:custGeom>
              <a:avLst/>
              <a:gdLst/>
              <a:ahLst/>
              <a:cxnLst/>
              <a:rect l="l" t="t" r="r" b="b"/>
              <a:pathLst>
                <a:path w="54032" h="7639" extrusionOk="0">
                  <a:moveTo>
                    <a:pt x="43630" y="1825"/>
                  </a:moveTo>
                  <a:cubicBezTo>
                    <a:pt x="45977" y="1899"/>
                    <a:pt x="48153" y="1910"/>
                    <a:pt x="50084" y="1782"/>
                  </a:cubicBezTo>
                  <a:cubicBezTo>
                    <a:pt x="51471" y="2209"/>
                    <a:pt x="52634" y="2604"/>
                    <a:pt x="53615" y="2966"/>
                  </a:cubicBezTo>
                  <a:lnTo>
                    <a:pt x="54031" y="3788"/>
                  </a:lnTo>
                  <a:lnTo>
                    <a:pt x="46777" y="4310"/>
                  </a:lnTo>
                  <a:cubicBezTo>
                    <a:pt x="46030" y="3329"/>
                    <a:pt x="44857" y="2497"/>
                    <a:pt x="43630" y="1825"/>
                  </a:cubicBezTo>
                  <a:close/>
                  <a:moveTo>
                    <a:pt x="30904" y="971"/>
                  </a:moveTo>
                  <a:cubicBezTo>
                    <a:pt x="32632" y="1110"/>
                    <a:pt x="34328" y="1249"/>
                    <a:pt x="35992" y="1366"/>
                  </a:cubicBezTo>
                  <a:cubicBezTo>
                    <a:pt x="37923" y="2614"/>
                    <a:pt x="39011" y="3841"/>
                    <a:pt x="39619" y="4822"/>
                  </a:cubicBezTo>
                  <a:lnTo>
                    <a:pt x="33592" y="5249"/>
                  </a:lnTo>
                  <a:cubicBezTo>
                    <a:pt x="33080" y="3169"/>
                    <a:pt x="31832" y="1771"/>
                    <a:pt x="30904" y="971"/>
                  </a:cubicBezTo>
                  <a:close/>
                  <a:moveTo>
                    <a:pt x="19159" y="171"/>
                  </a:moveTo>
                  <a:cubicBezTo>
                    <a:pt x="20972" y="257"/>
                    <a:pt x="22797" y="374"/>
                    <a:pt x="24621" y="491"/>
                  </a:cubicBezTo>
                  <a:cubicBezTo>
                    <a:pt x="23629" y="2209"/>
                    <a:pt x="23490" y="4300"/>
                    <a:pt x="23597" y="5964"/>
                  </a:cubicBezTo>
                  <a:lnTo>
                    <a:pt x="14359" y="6614"/>
                  </a:lnTo>
                  <a:cubicBezTo>
                    <a:pt x="14316" y="3830"/>
                    <a:pt x="16833" y="1611"/>
                    <a:pt x="19159" y="171"/>
                  </a:cubicBezTo>
                  <a:close/>
                  <a:moveTo>
                    <a:pt x="6955" y="182"/>
                  </a:moveTo>
                  <a:cubicBezTo>
                    <a:pt x="8886" y="54"/>
                    <a:pt x="10902" y="1"/>
                    <a:pt x="12961" y="1"/>
                  </a:cubicBezTo>
                  <a:cubicBezTo>
                    <a:pt x="7158" y="1569"/>
                    <a:pt x="4555" y="5452"/>
                    <a:pt x="3595" y="7383"/>
                  </a:cubicBezTo>
                  <a:lnTo>
                    <a:pt x="0" y="7639"/>
                  </a:lnTo>
                  <a:lnTo>
                    <a:pt x="0" y="2924"/>
                  </a:lnTo>
                  <a:cubicBezTo>
                    <a:pt x="2070" y="1665"/>
                    <a:pt x="4598" y="790"/>
                    <a:pt x="6955" y="182"/>
                  </a:cubicBezTo>
                  <a:lnTo>
                    <a:pt x="6955" y="182"/>
                  </a:lnTo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49" name="Google Shape;949;p22"/>
          <p:cNvGrpSpPr/>
          <p:nvPr/>
        </p:nvGrpSpPr>
        <p:grpSpPr>
          <a:xfrm>
            <a:off x="-30449" y="3407919"/>
            <a:ext cx="7151637" cy="2619198"/>
            <a:chOff x="664975" y="3743975"/>
            <a:chExt cx="3464605" cy="1399518"/>
          </a:xfrm>
        </p:grpSpPr>
        <p:sp>
          <p:nvSpPr>
            <p:cNvPr id="950" name="Google Shape;950;p22"/>
            <p:cNvSpPr/>
            <p:nvPr/>
          </p:nvSpPr>
          <p:spPr>
            <a:xfrm>
              <a:off x="664975" y="3743975"/>
              <a:ext cx="3464605" cy="1296386"/>
            </a:xfrm>
            <a:custGeom>
              <a:avLst/>
              <a:gdLst/>
              <a:ahLst/>
              <a:cxnLst/>
              <a:rect l="l" t="t" r="r" b="b"/>
              <a:pathLst>
                <a:path w="88893" h="33262" extrusionOk="0">
                  <a:moveTo>
                    <a:pt x="1" y="13847"/>
                  </a:moveTo>
                  <a:cubicBezTo>
                    <a:pt x="27416" y="1"/>
                    <a:pt x="67259" y="28963"/>
                    <a:pt x="88893" y="25357"/>
                  </a:cubicBezTo>
                  <a:lnTo>
                    <a:pt x="88893" y="33262"/>
                  </a:lnTo>
                  <a:lnTo>
                    <a:pt x="1" y="33262"/>
                  </a:lnTo>
                  <a:lnTo>
                    <a:pt x="1" y="138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664975" y="4225437"/>
              <a:ext cx="3464605" cy="918056"/>
            </a:xfrm>
            <a:custGeom>
              <a:avLst/>
              <a:gdLst/>
              <a:ahLst/>
              <a:cxnLst/>
              <a:rect l="l" t="t" r="r" b="b"/>
              <a:pathLst>
                <a:path w="88893" h="23555" extrusionOk="0">
                  <a:moveTo>
                    <a:pt x="1" y="1494"/>
                  </a:moveTo>
                  <a:cubicBezTo>
                    <a:pt x="1131" y="918"/>
                    <a:pt x="2294" y="427"/>
                    <a:pt x="3478" y="0"/>
                  </a:cubicBezTo>
                  <a:cubicBezTo>
                    <a:pt x="3222" y="4918"/>
                    <a:pt x="7468" y="13836"/>
                    <a:pt x="42660" y="11905"/>
                  </a:cubicBezTo>
                  <a:cubicBezTo>
                    <a:pt x="42660" y="11905"/>
                    <a:pt x="72966" y="23554"/>
                    <a:pt x="88893" y="17346"/>
                  </a:cubicBezTo>
                  <a:lnTo>
                    <a:pt x="88893" y="20909"/>
                  </a:lnTo>
                  <a:lnTo>
                    <a:pt x="1" y="20909"/>
                  </a:lnTo>
                  <a:lnTo>
                    <a:pt x="1" y="14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664975" y="4410453"/>
              <a:ext cx="3464605" cy="629914"/>
            </a:xfrm>
            <a:custGeom>
              <a:avLst/>
              <a:gdLst/>
              <a:ahLst/>
              <a:cxnLst/>
              <a:rect l="l" t="t" r="r" b="b"/>
              <a:pathLst>
                <a:path w="88893" h="16162" extrusionOk="0">
                  <a:moveTo>
                    <a:pt x="76764" y="14423"/>
                  </a:moveTo>
                  <a:cubicBezTo>
                    <a:pt x="80978" y="14465"/>
                    <a:pt x="84999" y="14017"/>
                    <a:pt x="88402" y="12780"/>
                  </a:cubicBezTo>
                  <a:cubicBezTo>
                    <a:pt x="88573" y="12972"/>
                    <a:pt x="88733" y="13153"/>
                    <a:pt x="88893" y="13335"/>
                  </a:cubicBezTo>
                  <a:lnTo>
                    <a:pt x="88893" y="16162"/>
                  </a:lnTo>
                  <a:lnTo>
                    <a:pt x="77031" y="16162"/>
                  </a:lnTo>
                  <a:cubicBezTo>
                    <a:pt x="76956" y="15564"/>
                    <a:pt x="76871" y="14988"/>
                    <a:pt x="76764" y="14423"/>
                  </a:cubicBezTo>
                  <a:close/>
                  <a:moveTo>
                    <a:pt x="55834" y="11255"/>
                  </a:moveTo>
                  <a:cubicBezTo>
                    <a:pt x="58683" y="11991"/>
                    <a:pt x="61819" y="12695"/>
                    <a:pt x="65062" y="13249"/>
                  </a:cubicBezTo>
                  <a:cubicBezTo>
                    <a:pt x="65190" y="14284"/>
                    <a:pt x="65275" y="15255"/>
                    <a:pt x="65318" y="16162"/>
                  </a:cubicBezTo>
                  <a:lnTo>
                    <a:pt x="55472" y="16162"/>
                  </a:lnTo>
                  <a:cubicBezTo>
                    <a:pt x="55685" y="14391"/>
                    <a:pt x="55802" y="12759"/>
                    <a:pt x="55834" y="11255"/>
                  </a:cubicBezTo>
                  <a:close/>
                  <a:moveTo>
                    <a:pt x="27480" y="7286"/>
                  </a:moveTo>
                  <a:cubicBezTo>
                    <a:pt x="31459" y="7489"/>
                    <a:pt x="36099" y="7478"/>
                    <a:pt x="41465" y="7222"/>
                  </a:cubicBezTo>
                  <a:cubicBezTo>
                    <a:pt x="40484" y="10305"/>
                    <a:pt x="39716" y="13399"/>
                    <a:pt x="39140" y="16162"/>
                  </a:cubicBezTo>
                  <a:lnTo>
                    <a:pt x="24035" y="16162"/>
                  </a:lnTo>
                  <a:cubicBezTo>
                    <a:pt x="24813" y="12887"/>
                    <a:pt x="26019" y="9932"/>
                    <a:pt x="27480" y="7286"/>
                  </a:cubicBezTo>
                  <a:close/>
                  <a:moveTo>
                    <a:pt x="13260" y="5110"/>
                  </a:moveTo>
                  <a:cubicBezTo>
                    <a:pt x="10167" y="9142"/>
                    <a:pt x="7863" y="13303"/>
                    <a:pt x="6433" y="16162"/>
                  </a:cubicBezTo>
                  <a:lnTo>
                    <a:pt x="1" y="16162"/>
                  </a:lnTo>
                  <a:lnTo>
                    <a:pt x="1" y="4950"/>
                  </a:lnTo>
                  <a:cubicBezTo>
                    <a:pt x="1526" y="3062"/>
                    <a:pt x="3190" y="1430"/>
                    <a:pt x="4908" y="0"/>
                  </a:cubicBezTo>
                  <a:cubicBezTo>
                    <a:pt x="6262" y="1867"/>
                    <a:pt x="8780" y="3723"/>
                    <a:pt x="13260" y="5110"/>
                  </a:cubicBezTo>
                  <a:lnTo>
                    <a:pt x="13260" y="5110"/>
                  </a:lnTo>
                  <a:close/>
                </a:path>
              </a:pathLst>
            </a:custGeom>
            <a:solidFill>
              <a:srgbClr val="9AAA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664975" y="4136885"/>
              <a:ext cx="3464605" cy="903479"/>
            </a:xfrm>
            <a:custGeom>
              <a:avLst/>
              <a:gdLst/>
              <a:ahLst/>
              <a:cxnLst/>
              <a:rect l="l" t="t" r="r" b="b"/>
              <a:pathLst>
                <a:path w="88893" h="23181" extrusionOk="0">
                  <a:moveTo>
                    <a:pt x="74076" y="14156"/>
                  </a:moveTo>
                  <a:cubicBezTo>
                    <a:pt x="77713" y="14988"/>
                    <a:pt x="81138" y="15521"/>
                    <a:pt x="84284" y="15575"/>
                  </a:cubicBezTo>
                  <a:cubicBezTo>
                    <a:pt x="86119" y="17303"/>
                    <a:pt x="87634" y="18914"/>
                    <a:pt x="88893" y="20354"/>
                  </a:cubicBezTo>
                  <a:lnTo>
                    <a:pt x="88893" y="23181"/>
                  </a:lnTo>
                  <a:lnTo>
                    <a:pt x="77031" y="23181"/>
                  </a:lnTo>
                  <a:cubicBezTo>
                    <a:pt x="76636" y="19756"/>
                    <a:pt x="75462" y="16695"/>
                    <a:pt x="74076" y="14156"/>
                  </a:cubicBezTo>
                  <a:close/>
                  <a:moveTo>
                    <a:pt x="54693" y="8310"/>
                  </a:moveTo>
                  <a:cubicBezTo>
                    <a:pt x="57296" y="9174"/>
                    <a:pt x="59877" y="10028"/>
                    <a:pt x="62395" y="10838"/>
                  </a:cubicBezTo>
                  <a:cubicBezTo>
                    <a:pt x="64432" y="15447"/>
                    <a:pt x="65158" y="19767"/>
                    <a:pt x="65318" y="23181"/>
                  </a:cubicBezTo>
                  <a:lnTo>
                    <a:pt x="55472" y="23181"/>
                  </a:lnTo>
                  <a:cubicBezTo>
                    <a:pt x="56346" y="16129"/>
                    <a:pt x="55514" y="11180"/>
                    <a:pt x="54693" y="8310"/>
                  </a:cubicBezTo>
                  <a:close/>
                  <a:moveTo>
                    <a:pt x="36814" y="2859"/>
                  </a:moveTo>
                  <a:cubicBezTo>
                    <a:pt x="31982" y="7115"/>
                    <a:pt x="26221" y="13879"/>
                    <a:pt x="24035" y="23181"/>
                  </a:cubicBezTo>
                  <a:lnTo>
                    <a:pt x="39140" y="23181"/>
                  </a:lnTo>
                  <a:cubicBezTo>
                    <a:pt x="40313" y="17623"/>
                    <a:pt x="42223" y="10710"/>
                    <a:pt x="45167" y="5227"/>
                  </a:cubicBezTo>
                  <a:cubicBezTo>
                    <a:pt x="42393" y="4374"/>
                    <a:pt x="39598" y="3574"/>
                    <a:pt x="36814" y="2859"/>
                  </a:cubicBezTo>
                  <a:close/>
                  <a:moveTo>
                    <a:pt x="17559" y="0"/>
                  </a:moveTo>
                  <a:cubicBezTo>
                    <a:pt x="20717" y="22"/>
                    <a:pt x="23928" y="320"/>
                    <a:pt x="27181" y="832"/>
                  </a:cubicBezTo>
                  <a:cubicBezTo>
                    <a:pt x="16759" y="4673"/>
                    <a:pt x="9516" y="16983"/>
                    <a:pt x="6433" y="23181"/>
                  </a:cubicBezTo>
                  <a:lnTo>
                    <a:pt x="1" y="23181"/>
                  </a:lnTo>
                  <a:lnTo>
                    <a:pt x="1" y="11969"/>
                  </a:lnTo>
                  <a:cubicBezTo>
                    <a:pt x="5217" y="5558"/>
                    <a:pt x="11842" y="1984"/>
                    <a:pt x="17559" y="0"/>
                  </a:cubicBezTo>
                  <a:lnTo>
                    <a:pt x="17559" y="0"/>
                  </a:lnTo>
                  <a:close/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4" name="Google Shape;954;p22"/>
          <p:cNvSpPr/>
          <p:nvPr/>
        </p:nvSpPr>
        <p:spPr>
          <a:xfrm>
            <a:off x="2457550" y="4254658"/>
            <a:ext cx="410584" cy="266275"/>
          </a:xfrm>
          <a:custGeom>
            <a:avLst/>
            <a:gdLst/>
            <a:ahLst/>
            <a:cxnLst/>
            <a:rect l="l" t="t" r="r" b="b"/>
            <a:pathLst>
              <a:path w="7682" h="4982" extrusionOk="0">
                <a:moveTo>
                  <a:pt x="1292" y="2315"/>
                </a:moveTo>
                <a:lnTo>
                  <a:pt x="1302" y="2283"/>
                </a:lnTo>
                <a:cubicBezTo>
                  <a:pt x="1345" y="2422"/>
                  <a:pt x="1345" y="2731"/>
                  <a:pt x="1494" y="2848"/>
                </a:cubicBezTo>
                <a:cubicBezTo>
                  <a:pt x="1548" y="2891"/>
                  <a:pt x="1569" y="2891"/>
                  <a:pt x="1633" y="2912"/>
                </a:cubicBezTo>
                <a:cubicBezTo>
                  <a:pt x="1633" y="3179"/>
                  <a:pt x="1729" y="3008"/>
                  <a:pt x="1782" y="2998"/>
                </a:cubicBezTo>
                <a:cubicBezTo>
                  <a:pt x="1804" y="3019"/>
                  <a:pt x="1804" y="3040"/>
                  <a:pt x="1814" y="3062"/>
                </a:cubicBezTo>
                <a:cubicBezTo>
                  <a:pt x="1857" y="3115"/>
                  <a:pt x="1900" y="3158"/>
                  <a:pt x="1964" y="3200"/>
                </a:cubicBezTo>
                <a:cubicBezTo>
                  <a:pt x="2060" y="3264"/>
                  <a:pt x="2124" y="3286"/>
                  <a:pt x="2252" y="3275"/>
                </a:cubicBezTo>
                <a:cubicBezTo>
                  <a:pt x="2273" y="3350"/>
                  <a:pt x="2273" y="3424"/>
                  <a:pt x="2284" y="3499"/>
                </a:cubicBezTo>
                <a:cubicBezTo>
                  <a:pt x="2305" y="3574"/>
                  <a:pt x="2358" y="3574"/>
                  <a:pt x="2337" y="3702"/>
                </a:cubicBezTo>
                <a:cubicBezTo>
                  <a:pt x="2326" y="3776"/>
                  <a:pt x="2401" y="3926"/>
                  <a:pt x="2433" y="4000"/>
                </a:cubicBezTo>
                <a:cubicBezTo>
                  <a:pt x="2465" y="4054"/>
                  <a:pt x="2465" y="4043"/>
                  <a:pt x="2444" y="4107"/>
                </a:cubicBezTo>
                <a:cubicBezTo>
                  <a:pt x="2422" y="4256"/>
                  <a:pt x="2348" y="4416"/>
                  <a:pt x="2337" y="4512"/>
                </a:cubicBezTo>
                <a:cubicBezTo>
                  <a:pt x="2337" y="4566"/>
                  <a:pt x="2358" y="4566"/>
                  <a:pt x="2284" y="4640"/>
                </a:cubicBezTo>
                <a:cubicBezTo>
                  <a:pt x="2252" y="4672"/>
                  <a:pt x="2134" y="4790"/>
                  <a:pt x="2166" y="4832"/>
                </a:cubicBezTo>
                <a:cubicBezTo>
                  <a:pt x="2198" y="4854"/>
                  <a:pt x="2230" y="4843"/>
                  <a:pt x="2273" y="4843"/>
                </a:cubicBezTo>
                <a:cubicBezTo>
                  <a:pt x="2262" y="4886"/>
                  <a:pt x="2230" y="4896"/>
                  <a:pt x="2209" y="4939"/>
                </a:cubicBezTo>
                <a:cubicBezTo>
                  <a:pt x="2273" y="4982"/>
                  <a:pt x="2614" y="4971"/>
                  <a:pt x="2657" y="4950"/>
                </a:cubicBezTo>
                <a:cubicBezTo>
                  <a:pt x="2764" y="4886"/>
                  <a:pt x="2678" y="4715"/>
                  <a:pt x="2721" y="4683"/>
                </a:cubicBezTo>
                <a:cubicBezTo>
                  <a:pt x="2753" y="4651"/>
                  <a:pt x="2796" y="4672"/>
                  <a:pt x="2806" y="4608"/>
                </a:cubicBezTo>
                <a:cubicBezTo>
                  <a:pt x="2828" y="4544"/>
                  <a:pt x="2796" y="4363"/>
                  <a:pt x="2796" y="4288"/>
                </a:cubicBezTo>
                <a:cubicBezTo>
                  <a:pt x="2785" y="4182"/>
                  <a:pt x="2785" y="4075"/>
                  <a:pt x="2774" y="3968"/>
                </a:cubicBezTo>
                <a:cubicBezTo>
                  <a:pt x="2774" y="3904"/>
                  <a:pt x="2764" y="3862"/>
                  <a:pt x="2796" y="3819"/>
                </a:cubicBezTo>
                <a:cubicBezTo>
                  <a:pt x="2849" y="3723"/>
                  <a:pt x="2860" y="3648"/>
                  <a:pt x="2860" y="3542"/>
                </a:cubicBezTo>
                <a:cubicBezTo>
                  <a:pt x="2870" y="3488"/>
                  <a:pt x="2881" y="3456"/>
                  <a:pt x="2892" y="3403"/>
                </a:cubicBezTo>
                <a:cubicBezTo>
                  <a:pt x="2924" y="3318"/>
                  <a:pt x="2945" y="3232"/>
                  <a:pt x="2956" y="3126"/>
                </a:cubicBezTo>
                <a:cubicBezTo>
                  <a:pt x="3073" y="3051"/>
                  <a:pt x="3212" y="3008"/>
                  <a:pt x="3361" y="2966"/>
                </a:cubicBezTo>
                <a:cubicBezTo>
                  <a:pt x="3532" y="2934"/>
                  <a:pt x="3670" y="2976"/>
                  <a:pt x="3852" y="3019"/>
                </a:cubicBezTo>
                <a:cubicBezTo>
                  <a:pt x="3926" y="3030"/>
                  <a:pt x="4300" y="3115"/>
                  <a:pt x="4332" y="3126"/>
                </a:cubicBezTo>
                <a:cubicBezTo>
                  <a:pt x="4492" y="3200"/>
                  <a:pt x="4577" y="3254"/>
                  <a:pt x="4769" y="3296"/>
                </a:cubicBezTo>
                <a:lnTo>
                  <a:pt x="4759" y="3392"/>
                </a:lnTo>
                <a:cubicBezTo>
                  <a:pt x="4791" y="3435"/>
                  <a:pt x="4919" y="3478"/>
                  <a:pt x="4951" y="3403"/>
                </a:cubicBezTo>
                <a:cubicBezTo>
                  <a:pt x="4993" y="3296"/>
                  <a:pt x="5025" y="3232"/>
                  <a:pt x="5121" y="3179"/>
                </a:cubicBezTo>
                <a:cubicBezTo>
                  <a:pt x="5143" y="3168"/>
                  <a:pt x="5367" y="3115"/>
                  <a:pt x="5441" y="3094"/>
                </a:cubicBezTo>
                <a:cubicBezTo>
                  <a:pt x="5527" y="3062"/>
                  <a:pt x="5644" y="3008"/>
                  <a:pt x="5697" y="2955"/>
                </a:cubicBezTo>
                <a:cubicBezTo>
                  <a:pt x="5751" y="2902"/>
                  <a:pt x="5868" y="2795"/>
                  <a:pt x="5911" y="2752"/>
                </a:cubicBezTo>
                <a:cubicBezTo>
                  <a:pt x="5985" y="2699"/>
                  <a:pt x="5985" y="2699"/>
                  <a:pt x="6103" y="2688"/>
                </a:cubicBezTo>
                <a:cubicBezTo>
                  <a:pt x="6156" y="2870"/>
                  <a:pt x="6156" y="2955"/>
                  <a:pt x="6273" y="3094"/>
                </a:cubicBezTo>
                <a:cubicBezTo>
                  <a:pt x="6327" y="3147"/>
                  <a:pt x="6316" y="3168"/>
                  <a:pt x="6327" y="3243"/>
                </a:cubicBezTo>
                <a:cubicBezTo>
                  <a:pt x="6401" y="3542"/>
                  <a:pt x="6455" y="3339"/>
                  <a:pt x="6508" y="3840"/>
                </a:cubicBezTo>
                <a:cubicBezTo>
                  <a:pt x="6551" y="4160"/>
                  <a:pt x="6487" y="4374"/>
                  <a:pt x="6337" y="4619"/>
                </a:cubicBezTo>
                <a:cubicBezTo>
                  <a:pt x="6295" y="4704"/>
                  <a:pt x="6295" y="4662"/>
                  <a:pt x="6241" y="4715"/>
                </a:cubicBezTo>
                <a:cubicBezTo>
                  <a:pt x="6220" y="4736"/>
                  <a:pt x="6124" y="4928"/>
                  <a:pt x="6103" y="4960"/>
                </a:cubicBezTo>
                <a:cubicBezTo>
                  <a:pt x="6113" y="4960"/>
                  <a:pt x="6113" y="4971"/>
                  <a:pt x="6113" y="4971"/>
                </a:cubicBezTo>
                <a:lnTo>
                  <a:pt x="6551" y="4971"/>
                </a:lnTo>
                <a:cubicBezTo>
                  <a:pt x="6561" y="4960"/>
                  <a:pt x="6572" y="4960"/>
                  <a:pt x="6572" y="4950"/>
                </a:cubicBezTo>
                <a:cubicBezTo>
                  <a:pt x="6583" y="4939"/>
                  <a:pt x="6625" y="4832"/>
                  <a:pt x="6625" y="4811"/>
                </a:cubicBezTo>
                <a:cubicBezTo>
                  <a:pt x="6753" y="4790"/>
                  <a:pt x="6711" y="4747"/>
                  <a:pt x="6753" y="4662"/>
                </a:cubicBezTo>
                <a:cubicBezTo>
                  <a:pt x="6807" y="4544"/>
                  <a:pt x="6892" y="4235"/>
                  <a:pt x="6903" y="4096"/>
                </a:cubicBezTo>
                <a:cubicBezTo>
                  <a:pt x="6903" y="4043"/>
                  <a:pt x="6892" y="4032"/>
                  <a:pt x="6935" y="4011"/>
                </a:cubicBezTo>
                <a:cubicBezTo>
                  <a:pt x="7009" y="4203"/>
                  <a:pt x="7031" y="4619"/>
                  <a:pt x="6903" y="4811"/>
                </a:cubicBezTo>
                <a:cubicBezTo>
                  <a:pt x="6892" y="4832"/>
                  <a:pt x="6807" y="4928"/>
                  <a:pt x="6775" y="4971"/>
                </a:cubicBezTo>
                <a:lnTo>
                  <a:pt x="7276" y="4971"/>
                </a:lnTo>
                <a:cubicBezTo>
                  <a:pt x="7276" y="4918"/>
                  <a:pt x="7265" y="4854"/>
                  <a:pt x="7276" y="4822"/>
                </a:cubicBezTo>
                <a:cubicBezTo>
                  <a:pt x="7489" y="4811"/>
                  <a:pt x="7404" y="4683"/>
                  <a:pt x="7393" y="4587"/>
                </a:cubicBezTo>
                <a:cubicBezTo>
                  <a:pt x="7351" y="4352"/>
                  <a:pt x="7361" y="4022"/>
                  <a:pt x="7361" y="3776"/>
                </a:cubicBezTo>
                <a:cubicBezTo>
                  <a:pt x="7361" y="3712"/>
                  <a:pt x="7361" y="3638"/>
                  <a:pt x="7361" y="3574"/>
                </a:cubicBezTo>
                <a:cubicBezTo>
                  <a:pt x="7361" y="3510"/>
                  <a:pt x="7361" y="3584"/>
                  <a:pt x="7372" y="3488"/>
                </a:cubicBezTo>
                <a:cubicBezTo>
                  <a:pt x="7383" y="3456"/>
                  <a:pt x="7383" y="3435"/>
                  <a:pt x="7415" y="3424"/>
                </a:cubicBezTo>
                <a:cubicBezTo>
                  <a:pt x="7415" y="3627"/>
                  <a:pt x="7340" y="3584"/>
                  <a:pt x="7383" y="3680"/>
                </a:cubicBezTo>
                <a:cubicBezTo>
                  <a:pt x="7393" y="3723"/>
                  <a:pt x="7393" y="3712"/>
                  <a:pt x="7425" y="3744"/>
                </a:cubicBezTo>
                <a:cubicBezTo>
                  <a:pt x="7425" y="3830"/>
                  <a:pt x="7404" y="3851"/>
                  <a:pt x="7436" y="3947"/>
                </a:cubicBezTo>
                <a:cubicBezTo>
                  <a:pt x="7436" y="3787"/>
                  <a:pt x="7457" y="3670"/>
                  <a:pt x="7479" y="3520"/>
                </a:cubicBezTo>
                <a:cubicBezTo>
                  <a:pt x="7489" y="3563"/>
                  <a:pt x="7479" y="3563"/>
                  <a:pt x="7500" y="3606"/>
                </a:cubicBezTo>
                <a:cubicBezTo>
                  <a:pt x="7511" y="3627"/>
                  <a:pt x="7511" y="3659"/>
                  <a:pt x="7500" y="3691"/>
                </a:cubicBezTo>
                <a:cubicBezTo>
                  <a:pt x="7500" y="3755"/>
                  <a:pt x="7489" y="3840"/>
                  <a:pt x="7532" y="3872"/>
                </a:cubicBezTo>
                <a:cubicBezTo>
                  <a:pt x="7500" y="3680"/>
                  <a:pt x="7521" y="3787"/>
                  <a:pt x="7521" y="3627"/>
                </a:cubicBezTo>
                <a:cubicBezTo>
                  <a:pt x="7521" y="3595"/>
                  <a:pt x="7479" y="3520"/>
                  <a:pt x="7543" y="3424"/>
                </a:cubicBezTo>
                <a:cubicBezTo>
                  <a:pt x="7575" y="3446"/>
                  <a:pt x="7564" y="3520"/>
                  <a:pt x="7553" y="3563"/>
                </a:cubicBezTo>
                <a:cubicBezTo>
                  <a:pt x="7543" y="3606"/>
                  <a:pt x="7532" y="3659"/>
                  <a:pt x="7575" y="3702"/>
                </a:cubicBezTo>
                <a:cubicBezTo>
                  <a:pt x="7564" y="3616"/>
                  <a:pt x="7553" y="3648"/>
                  <a:pt x="7585" y="3563"/>
                </a:cubicBezTo>
                <a:cubicBezTo>
                  <a:pt x="7596" y="3520"/>
                  <a:pt x="7596" y="3467"/>
                  <a:pt x="7596" y="3414"/>
                </a:cubicBezTo>
                <a:cubicBezTo>
                  <a:pt x="7575" y="3243"/>
                  <a:pt x="7564" y="3339"/>
                  <a:pt x="7607" y="3211"/>
                </a:cubicBezTo>
                <a:cubicBezTo>
                  <a:pt x="7617" y="3190"/>
                  <a:pt x="7617" y="3158"/>
                  <a:pt x="7628" y="3147"/>
                </a:cubicBezTo>
                <a:cubicBezTo>
                  <a:pt x="7681" y="3232"/>
                  <a:pt x="7543" y="3414"/>
                  <a:pt x="7649" y="3488"/>
                </a:cubicBezTo>
                <a:cubicBezTo>
                  <a:pt x="7628" y="3414"/>
                  <a:pt x="7639" y="3371"/>
                  <a:pt x="7649" y="3296"/>
                </a:cubicBezTo>
                <a:cubicBezTo>
                  <a:pt x="7671" y="3222"/>
                  <a:pt x="7660" y="3200"/>
                  <a:pt x="7660" y="3126"/>
                </a:cubicBezTo>
                <a:cubicBezTo>
                  <a:pt x="7660" y="3072"/>
                  <a:pt x="7681" y="2998"/>
                  <a:pt x="7681" y="2934"/>
                </a:cubicBezTo>
                <a:cubicBezTo>
                  <a:pt x="7681" y="2827"/>
                  <a:pt x="7660" y="2816"/>
                  <a:pt x="7639" y="2774"/>
                </a:cubicBezTo>
                <a:cubicBezTo>
                  <a:pt x="7585" y="2699"/>
                  <a:pt x="7639" y="2507"/>
                  <a:pt x="7607" y="2400"/>
                </a:cubicBezTo>
                <a:cubicBezTo>
                  <a:pt x="7575" y="2294"/>
                  <a:pt x="7553" y="2176"/>
                  <a:pt x="7532" y="2069"/>
                </a:cubicBezTo>
                <a:cubicBezTo>
                  <a:pt x="7500" y="1920"/>
                  <a:pt x="7500" y="1856"/>
                  <a:pt x="7511" y="1696"/>
                </a:cubicBezTo>
                <a:cubicBezTo>
                  <a:pt x="7511" y="1568"/>
                  <a:pt x="7532" y="1451"/>
                  <a:pt x="7532" y="1312"/>
                </a:cubicBezTo>
                <a:cubicBezTo>
                  <a:pt x="7532" y="1067"/>
                  <a:pt x="7489" y="843"/>
                  <a:pt x="7425" y="619"/>
                </a:cubicBezTo>
                <a:cubicBezTo>
                  <a:pt x="7308" y="213"/>
                  <a:pt x="6935" y="0"/>
                  <a:pt x="6561" y="96"/>
                </a:cubicBezTo>
                <a:cubicBezTo>
                  <a:pt x="6508" y="107"/>
                  <a:pt x="6465" y="128"/>
                  <a:pt x="6401" y="128"/>
                </a:cubicBezTo>
                <a:cubicBezTo>
                  <a:pt x="6167" y="160"/>
                  <a:pt x="5921" y="171"/>
                  <a:pt x="5687" y="203"/>
                </a:cubicBezTo>
                <a:cubicBezTo>
                  <a:pt x="5569" y="213"/>
                  <a:pt x="5473" y="245"/>
                  <a:pt x="5367" y="267"/>
                </a:cubicBezTo>
                <a:cubicBezTo>
                  <a:pt x="5217" y="309"/>
                  <a:pt x="4876" y="320"/>
                  <a:pt x="4673" y="363"/>
                </a:cubicBezTo>
                <a:cubicBezTo>
                  <a:pt x="4535" y="384"/>
                  <a:pt x="4417" y="437"/>
                  <a:pt x="4374" y="448"/>
                </a:cubicBezTo>
                <a:cubicBezTo>
                  <a:pt x="4118" y="480"/>
                  <a:pt x="3873" y="480"/>
                  <a:pt x="3606" y="459"/>
                </a:cubicBezTo>
                <a:cubicBezTo>
                  <a:pt x="3244" y="437"/>
                  <a:pt x="3233" y="395"/>
                  <a:pt x="2913" y="331"/>
                </a:cubicBezTo>
                <a:cubicBezTo>
                  <a:pt x="2700" y="277"/>
                  <a:pt x="2710" y="299"/>
                  <a:pt x="2540" y="288"/>
                </a:cubicBezTo>
                <a:cubicBezTo>
                  <a:pt x="2305" y="267"/>
                  <a:pt x="2060" y="21"/>
                  <a:pt x="1526" y="128"/>
                </a:cubicBezTo>
                <a:cubicBezTo>
                  <a:pt x="1494" y="139"/>
                  <a:pt x="1452" y="139"/>
                  <a:pt x="1420" y="139"/>
                </a:cubicBezTo>
                <a:cubicBezTo>
                  <a:pt x="1377" y="128"/>
                  <a:pt x="1345" y="128"/>
                  <a:pt x="1313" y="128"/>
                </a:cubicBezTo>
                <a:cubicBezTo>
                  <a:pt x="1206" y="160"/>
                  <a:pt x="1292" y="171"/>
                  <a:pt x="1153" y="117"/>
                </a:cubicBezTo>
                <a:cubicBezTo>
                  <a:pt x="1004" y="64"/>
                  <a:pt x="940" y="64"/>
                  <a:pt x="822" y="128"/>
                </a:cubicBezTo>
                <a:cubicBezTo>
                  <a:pt x="780" y="149"/>
                  <a:pt x="737" y="171"/>
                  <a:pt x="694" y="192"/>
                </a:cubicBezTo>
                <a:cubicBezTo>
                  <a:pt x="641" y="224"/>
                  <a:pt x="609" y="256"/>
                  <a:pt x="556" y="245"/>
                </a:cubicBezTo>
                <a:cubicBezTo>
                  <a:pt x="492" y="235"/>
                  <a:pt x="417" y="224"/>
                  <a:pt x="353" y="203"/>
                </a:cubicBezTo>
                <a:cubicBezTo>
                  <a:pt x="278" y="181"/>
                  <a:pt x="257" y="160"/>
                  <a:pt x="204" y="128"/>
                </a:cubicBezTo>
                <a:cubicBezTo>
                  <a:pt x="161" y="107"/>
                  <a:pt x="86" y="85"/>
                  <a:pt x="43" y="128"/>
                </a:cubicBezTo>
                <a:cubicBezTo>
                  <a:pt x="1" y="171"/>
                  <a:pt x="22" y="224"/>
                  <a:pt x="22" y="277"/>
                </a:cubicBezTo>
                <a:cubicBezTo>
                  <a:pt x="54" y="309"/>
                  <a:pt x="118" y="576"/>
                  <a:pt x="310" y="608"/>
                </a:cubicBezTo>
                <a:cubicBezTo>
                  <a:pt x="310" y="693"/>
                  <a:pt x="321" y="725"/>
                  <a:pt x="364" y="789"/>
                </a:cubicBezTo>
                <a:cubicBezTo>
                  <a:pt x="417" y="864"/>
                  <a:pt x="342" y="875"/>
                  <a:pt x="406" y="981"/>
                </a:cubicBezTo>
                <a:cubicBezTo>
                  <a:pt x="438" y="1013"/>
                  <a:pt x="428" y="1024"/>
                  <a:pt x="406" y="1067"/>
                </a:cubicBezTo>
                <a:cubicBezTo>
                  <a:pt x="385" y="1120"/>
                  <a:pt x="353" y="1205"/>
                  <a:pt x="310" y="1248"/>
                </a:cubicBezTo>
                <a:cubicBezTo>
                  <a:pt x="289" y="1259"/>
                  <a:pt x="193" y="1312"/>
                  <a:pt x="182" y="1355"/>
                </a:cubicBezTo>
                <a:cubicBezTo>
                  <a:pt x="161" y="1387"/>
                  <a:pt x="193" y="1397"/>
                  <a:pt x="193" y="1451"/>
                </a:cubicBezTo>
                <a:cubicBezTo>
                  <a:pt x="172" y="1621"/>
                  <a:pt x="172" y="1568"/>
                  <a:pt x="236" y="1643"/>
                </a:cubicBezTo>
                <a:cubicBezTo>
                  <a:pt x="278" y="1696"/>
                  <a:pt x="353" y="1707"/>
                  <a:pt x="438" y="1707"/>
                </a:cubicBezTo>
                <a:cubicBezTo>
                  <a:pt x="502" y="1707"/>
                  <a:pt x="460" y="1717"/>
                  <a:pt x="513" y="1749"/>
                </a:cubicBezTo>
                <a:cubicBezTo>
                  <a:pt x="556" y="1771"/>
                  <a:pt x="588" y="1760"/>
                  <a:pt x="630" y="1760"/>
                </a:cubicBezTo>
                <a:cubicBezTo>
                  <a:pt x="694" y="1867"/>
                  <a:pt x="758" y="1803"/>
                  <a:pt x="833" y="1877"/>
                </a:cubicBezTo>
                <a:cubicBezTo>
                  <a:pt x="897" y="1952"/>
                  <a:pt x="1004" y="1909"/>
                  <a:pt x="1089" y="1920"/>
                </a:cubicBezTo>
                <a:cubicBezTo>
                  <a:pt x="1132" y="1995"/>
                  <a:pt x="1100" y="2037"/>
                  <a:pt x="1206" y="2187"/>
                </a:cubicBezTo>
                <a:cubicBezTo>
                  <a:pt x="1228" y="2229"/>
                  <a:pt x="1281" y="2262"/>
                  <a:pt x="1292" y="2304"/>
                </a:cubicBezTo>
                <a:cubicBezTo>
                  <a:pt x="1292" y="2304"/>
                  <a:pt x="1292" y="2315"/>
                  <a:pt x="1292" y="2315"/>
                </a:cubicBezTo>
                <a:close/>
                <a:moveTo>
                  <a:pt x="7351" y="3446"/>
                </a:moveTo>
                <a:cubicBezTo>
                  <a:pt x="7351" y="3403"/>
                  <a:pt x="7340" y="3371"/>
                  <a:pt x="7340" y="3328"/>
                </a:cubicBezTo>
                <a:cubicBezTo>
                  <a:pt x="7329" y="3286"/>
                  <a:pt x="7340" y="3254"/>
                  <a:pt x="7329" y="3211"/>
                </a:cubicBezTo>
                <a:cubicBezTo>
                  <a:pt x="7319" y="3115"/>
                  <a:pt x="7276" y="3094"/>
                  <a:pt x="7233" y="3051"/>
                </a:cubicBezTo>
                <a:cubicBezTo>
                  <a:pt x="7191" y="2998"/>
                  <a:pt x="7105" y="2784"/>
                  <a:pt x="7105" y="2678"/>
                </a:cubicBezTo>
                <a:cubicBezTo>
                  <a:pt x="7105" y="2592"/>
                  <a:pt x="7137" y="2550"/>
                  <a:pt x="7169" y="2496"/>
                </a:cubicBezTo>
                <a:cubicBezTo>
                  <a:pt x="7191" y="2464"/>
                  <a:pt x="7191" y="2432"/>
                  <a:pt x="7212" y="2411"/>
                </a:cubicBezTo>
                <a:cubicBezTo>
                  <a:pt x="7244" y="2336"/>
                  <a:pt x="7287" y="2219"/>
                  <a:pt x="7308" y="2133"/>
                </a:cubicBezTo>
                <a:cubicBezTo>
                  <a:pt x="7329" y="2080"/>
                  <a:pt x="7340" y="2005"/>
                  <a:pt x="7361" y="1952"/>
                </a:cubicBezTo>
                <a:cubicBezTo>
                  <a:pt x="7404" y="1995"/>
                  <a:pt x="7361" y="2155"/>
                  <a:pt x="7361" y="2197"/>
                </a:cubicBezTo>
                <a:cubicBezTo>
                  <a:pt x="7329" y="2347"/>
                  <a:pt x="7351" y="2411"/>
                  <a:pt x="7340" y="2454"/>
                </a:cubicBezTo>
                <a:cubicBezTo>
                  <a:pt x="7329" y="2518"/>
                  <a:pt x="7329" y="2507"/>
                  <a:pt x="7329" y="2582"/>
                </a:cubicBezTo>
                <a:cubicBezTo>
                  <a:pt x="7329" y="2614"/>
                  <a:pt x="7319" y="2667"/>
                  <a:pt x="7308" y="2699"/>
                </a:cubicBezTo>
                <a:cubicBezTo>
                  <a:pt x="7297" y="2827"/>
                  <a:pt x="7255" y="2859"/>
                  <a:pt x="7329" y="2923"/>
                </a:cubicBezTo>
                <a:cubicBezTo>
                  <a:pt x="7297" y="3083"/>
                  <a:pt x="7361" y="3083"/>
                  <a:pt x="7372" y="3190"/>
                </a:cubicBezTo>
                <a:cubicBezTo>
                  <a:pt x="7372" y="3222"/>
                  <a:pt x="7361" y="3232"/>
                  <a:pt x="7372" y="3264"/>
                </a:cubicBezTo>
                <a:cubicBezTo>
                  <a:pt x="7383" y="3296"/>
                  <a:pt x="7383" y="3286"/>
                  <a:pt x="7372" y="3328"/>
                </a:cubicBezTo>
                <a:cubicBezTo>
                  <a:pt x="7372" y="3360"/>
                  <a:pt x="7361" y="3414"/>
                  <a:pt x="7351" y="3446"/>
                </a:cubicBezTo>
                <a:lnTo>
                  <a:pt x="7351" y="344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5" name="Google Shape;955;p22"/>
          <p:cNvSpPr/>
          <p:nvPr/>
        </p:nvSpPr>
        <p:spPr>
          <a:xfrm rot="-899901">
            <a:off x="7412828" y="4361249"/>
            <a:ext cx="362161" cy="234734"/>
          </a:xfrm>
          <a:custGeom>
            <a:avLst/>
            <a:gdLst/>
            <a:ahLst/>
            <a:cxnLst/>
            <a:rect l="l" t="t" r="r" b="b"/>
            <a:pathLst>
              <a:path w="9218" h="5975" extrusionOk="0">
                <a:moveTo>
                  <a:pt x="7670" y="2774"/>
                </a:moveTo>
                <a:lnTo>
                  <a:pt x="7660" y="2721"/>
                </a:lnTo>
                <a:cubicBezTo>
                  <a:pt x="7596" y="2891"/>
                  <a:pt x="7606" y="3265"/>
                  <a:pt x="7425" y="3403"/>
                </a:cubicBezTo>
                <a:cubicBezTo>
                  <a:pt x="7372" y="3457"/>
                  <a:pt x="7340" y="3457"/>
                  <a:pt x="7265" y="3478"/>
                </a:cubicBezTo>
                <a:cubicBezTo>
                  <a:pt x="7265" y="3798"/>
                  <a:pt x="7148" y="3595"/>
                  <a:pt x="7084" y="3585"/>
                </a:cubicBezTo>
                <a:cubicBezTo>
                  <a:pt x="7062" y="3606"/>
                  <a:pt x="7052" y="3638"/>
                  <a:pt x="7041" y="3659"/>
                </a:cubicBezTo>
                <a:cubicBezTo>
                  <a:pt x="6988" y="3734"/>
                  <a:pt x="6945" y="3777"/>
                  <a:pt x="6870" y="3830"/>
                </a:cubicBezTo>
                <a:cubicBezTo>
                  <a:pt x="6753" y="3905"/>
                  <a:pt x="6668" y="3937"/>
                  <a:pt x="6518" y="3916"/>
                </a:cubicBezTo>
                <a:cubicBezTo>
                  <a:pt x="6497" y="4012"/>
                  <a:pt x="6497" y="4097"/>
                  <a:pt x="6476" y="4182"/>
                </a:cubicBezTo>
                <a:cubicBezTo>
                  <a:pt x="6454" y="4289"/>
                  <a:pt x="6390" y="4278"/>
                  <a:pt x="6412" y="4438"/>
                </a:cubicBezTo>
                <a:cubicBezTo>
                  <a:pt x="6422" y="4524"/>
                  <a:pt x="6337" y="4694"/>
                  <a:pt x="6294" y="4790"/>
                </a:cubicBezTo>
                <a:cubicBezTo>
                  <a:pt x="6273" y="4854"/>
                  <a:pt x="6273" y="4844"/>
                  <a:pt x="6284" y="4918"/>
                </a:cubicBezTo>
                <a:cubicBezTo>
                  <a:pt x="6316" y="5089"/>
                  <a:pt x="6401" y="5281"/>
                  <a:pt x="6412" y="5398"/>
                </a:cubicBezTo>
                <a:cubicBezTo>
                  <a:pt x="6412" y="5462"/>
                  <a:pt x="6390" y="5473"/>
                  <a:pt x="6476" y="5558"/>
                </a:cubicBezTo>
                <a:cubicBezTo>
                  <a:pt x="6518" y="5590"/>
                  <a:pt x="6657" y="5740"/>
                  <a:pt x="6625" y="5793"/>
                </a:cubicBezTo>
                <a:cubicBezTo>
                  <a:pt x="6593" y="5814"/>
                  <a:pt x="6540" y="5804"/>
                  <a:pt x="6497" y="5804"/>
                </a:cubicBezTo>
                <a:cubicBezTo>
                  <a:pt x="6508" y="5846"/>
                  <a:pt x="6550" y="5868"/>
                  <a:pt x="6561" y="5910"/>
                </a:cubicBezTo>
                <a:cubicBezTo>
                  <a:pt x="6486" y="5974"/>
                  <a:pt x="6081" y="5953"/>
                  <a:pt x="6028" y="5921"/>
                </a:cubicBezTo>
                <a:cubicBezTo>
                  <a:pt x="5900" y="5857"/>
                  <a:pt x="6006" y="5654"/>
                  <a:pt x="5953" y="5601"/>
                </a:cubicBezTo>
                <a:cubicBezTo>
                  <a:pt x="5921" y="5569"/>
                  <a:pt x="5868" y="5601"/>
                  <a:pt x="5846" y="5516"/>
                </a:cubicBezTo>
                <a:cubicBezTo>
                  <a:pt x="5836" y="5441"/>
                  <a:pt x="5868" y="5228"/>
                  <a:pt x="5868" y="5132"/>
                </a:cubicBezTo>
                <a:cubicBezTo>
                  <a:pt x="5878" y="5004"/>
                  <a:pt x="5878" y="4876"/>
                  <a:pt x="5889" y="4748"/>
                </a:cubicBezTo>
                <a:cubicBezTo>
                  <a:pt x="5889" y="4673"/>
                  <a:pt x="5910" y="4620"/>
                  <a:pt x="5868" y="4566"/>
                </a:cubicBezTo>
                <a:cubicBezTo>
                  <a:pt x="5804" y="4460"/>
                  <a:pt x="5793" y="4374"/>
                  <a:pt x="5782" y="4246"/>
                </a:cubicBezTo>
                <a:cubicBezTo>
                  <a:pt x="5782" y="4172"/>
                  <a:pt x="5772" y="4140"/>
                  <a:pt x="5750" y="4076"/>
                </a:cubicBezTo>
                <a:cubicBezTo>
                  <a:pt x="5718" y="3969"/>
                  <a:pt x="5686" y="3862"/>
                  <a:pt x="5676" y="3745"/>
                </a:cubicBezTo>
                <a:cubicBezTo>
                  <a:pt x="5537" y="3659"/>
                  <a:pt x="5377" y="3595"/>
                  <a:pt x="5185" y="3553"/>
                </a:cubicBezTo>
                <a:cubicBezTo>
                  <a:pt x="4982" y="3499"/>
                  <a:pt x="4822" y="3553"/>
                  <a:pt x="4598" y="3606"/>
                </a:cubicBezTo>
                <a:cubicBezTo>
                  <a:pt x="4502" y="3627"/>
                  <a:pt x="4065" y="3723"/>
                  <a:pt x="4022" y="3745"/>
                </a:cubicBezTo>
                <a:cubicBezTo>
                  <a:pt x="3841" y="3841"/>
                  <a:pt x="3734" y="3894"/>
                  <a:pt x="3510" y="3937"/>
                </a:cubicBezTo>
                <a:lnTo>
                  <a:pt x="3510" y="4065"/>
                </a:lnTo>
                <a:cubicBezTo>
                  <a:pt x="3467" y="4108"/>
                  <a:pt x="3329" y="4161"/>
                  <a:pt x="3286" y="4076"/>
                </a:cubicBezTo>
                <a:cubicBezTo>
                  <a:pt x="3222" y="3948"/>
                  <a:pt x="3190" y="3873"/>
                  <a:pt x="3073" y="3798"/>
                </a:cubicBezTo>
                <a:cubicBezTo>
                  <a:pt x="3041" y="3788"/>
                  <a:pt x="2785" y="3723"/>
                  <a:pt x="2699" y="3702"/>
                </a:cubicBezTo>
                <a:cubicBezTo>
                  <a:pt x="2593" y="3670"/>
                  <a:pt x="2454" y="3595"/>
                  <a:pt x="2379" y="3531"/>
                </a:cubicBezTo>
                <a:cubicBezTo>
                  <a:pt x="2326" y="3478"/>
                  <a:pt x="2187" y="3339"/>
                  <a:pt x="2134" y="3297"/>
                </a:cubicBezTo>
                <a:cubicBezTo>
                  <a:pt x="2038" y="3233"/>
                  <a:pt x="2038" y="3233"/>
                  <a:pt x="1899" y="3211"/>
                </a:cubicBezTo>
                <a:cubicBezTo>
                  <a:pt x="1846" y="3425"/>
                  <a:pt x="1835" y="3531"/>
                  <a:pt x="1686" y="3702"/>
                </a:cubicBezTo>
                <a:cubicBezTo>
                  <a:pt x="1633" y="3766"/>
                  <a:pt x="1643" y="3788"/>
                  <a:pt x="1622" y="3884"/>
                </a:cubicBezTo>
                <a:cubicBezTo>
                  <a:pt x="1547" y="4236"/>
                  <a:pt x="1483" y="3990"/>
                  <a:pt x="1409" y="4598"/>
                </a:cubicBezTo>
                <a:cubicBezTo>
                  <a:pt x="1366" y="4982"/>
                  <a:pt x="1441" y="5238"/>
                  <a:pt x="1611" y="5526"/>
                </a:cubicBezTo>
                <a:cubicBezTo>
                  <a:pt x="1675" y="5633"/>
                  <a:pt x="1675" y="5590"/>
                  <a:pt x="1729" y="5644"/>
                </a:cubicBezTo>
                <a:cubicBezTo>
                  <a:pt x="1761" y="5676"/>
                  <a:pt x="1878" y="5900"/>
                  <a:pt x="1899" y="5942"/>
                </a:cubicBezTo>
                <a:lnTo>
                  <a:pt x="1878" y="5953"/>
                </a:lnTo>
                <a:lnTo>
                  <a:pt x="1355" y="5953"/>
                </a:lnTo>
                <a:cubicBezTo>
                  <a:pt x="1344" y="5942"/>
                  <a:pt x="1344" y="5942"/>
                  <a:pt x="1334" y="5932"/>
                </a:cubicBezTo>
                <a:cubicBezTo>
                  <a:pt x="1323" y="5910"/>
                  <a:pt x="1280" y="5782"/>
                  <a:pt x="1270" y="5761"/>
                </a:cubicBezTo>
                <a:cubicBezTo>
                  <a:pt x="1120" y="5740"/>
                  <a:pt x="1163" y="5686"/>
                  <a:pt x="1120" y="5580"/>
                </a:cubicBezTo>
                <a:cubicBezTo>
                  <a:pt x="1056" y="5441"/>
                  <a:pt x="950" y="5078"/>
                  <a:pt x="950" y="4908"/>
                </a:cubicBezTo>
                <a:cubicBezTo>
                  <a:pt x="950" y="4833"/>
                  <a:pt x="960" y="4833"/>
                  <a:pt x="907" y="4801"/>
                </a:cubicBezTo>
                <a:cubicBezTo>
                  <a:pt x="811" y="5036"/>
                  <a:pt x="790" y="5526"/>
                  <a:pt x="939" y="5761"/>
                </a:cubicBezTo>
                <a:cubicBezTo>
                  <a:pt x="960" y="5793"/>
                  <a:pt x="1056" y="5910"/>
                  <a:pt x="1099" y="5953"/>
                </a:cubicBezTo>
                <a:lnTo>
                  <a:pt x="491" y="5953"/>
                </a:lnTo>
                <a:cubicBezTo>
                  <a:pt x="491" y="5889"/>
                  <a:pt x="502" y="5814"/>
                  <a:pt x="491" y="5772"/>
                </a:cubicBezTo>
                <a:cubicBezTo>
                  <a:pt x="246" y="5761"/>
                  <a:pt x="331" y="5612"/>
                  <a:pt x="352" y="5494"/>
                </a:cubicBezTo>
                <a:cubicBezTo>
                  <a:pt x="406" y="5217"/>
                  <a:pt x="395" y="4812"/>
                  <a:pt x="395" y="4524"/>
                </a:cubicBezTo>
                <a:cubicBezTo>
                  <a:pt x="395" y="4449"/>
                  <a:pt x="395" y="4364"/>
                  <a:pt x="395" y="4278"/>
                </a:cubicBezTo>
                <a:cubicBezTo>
                  <a:pt x="395" y="4204"/>
                  <a:pt x="384" y="4289"/>
                  <a:pt x="374" y="4172"/>
                </a:cubicBezTo>
                <a:cubicBezTo>
                  <a:pt x="363" y="4129"/>
                  <a:pt x="363" y="4108"/>
                  <a:pt x="320" y="4097"/>
                </a:cubicBezTo>
                <a:cubicBezTo>
                  <a:pt x="320" y="4342"/>
                  <a:pt x="416" y="4289"/>
                  <a:pt x="374" y="4406"/>
                </a:cubicBezTo>
                <a:cubicBezTo>
                  <a:pt x="352" y="4460"/>
                  <a:pt x="352" y="4449"/>
                  <a:pt x="320" y="4481"/>
                </a:cubicBezTo>
                <a:cubicBezTo>
                  <a:pt x="310" y="4588"/>
                  <a:pt x="342" y="4609"/>
                  <a:pt x="299" y="4716"/>
                </a:cubicBezTo>
                <a:cubicBezTo>
                  <a:pt x="299" y="4534"/>
                  <a:pt x="278" y="4396"/>
                  <a:pt x="256" y="4214"/>
                </a:cubicBezTo>
                <a:cubicBezTo>
                  <a:pt x="235" y="4268"/>
                  <a:pt x="256" y="4257"/>
                  <a:pt x="224" y="4310"/>
                </a:cubicBezTo>
                <a:cubicBezTo>
                  <a:pt x="203" y="4342"/>
                  <a:pt x="214" y="4385"/>
                  <a:pt x="224" y="4428"/>
                </a:cubicBezTo>
                <a:cubicBezTo>
                  <a:pt x="224" y="4502"/>
                  <a:pt x="235" y="4588"/>
                  <a:pt x="182" y="4641"/>
                </a:cubicBezTo>
                <a:cubicBezTo>
                  <a:pt x="224" y="4417"/>
                  <a:pt x="192" y="4534"/>
                  <a:pt x="192" y="4342"/>
                </a:cubicBezTo>
                <a:cubicBezTo>
                  <a:pt x="192" y="4310"/>
                  <a:pt x="246" y="4214"/>
                  <a:pt x="182" y="4097"/>
                </a:cubicBezTo>
                <a:cubicBezTo>
                  <a:pt x="139" y="4129"/>
                  <a:pt x="150" y="4214"/>
                  <a:pt x="160" y="4268"/>
                </a:cubicBezTo>
                <a:cubicBezTo>
                  <a:pt x="171" y="4321"/>
                  <a:pt x="182" y="4374"/>
                  <a:pt x="128" y="4438"/>
                </a:cubicBezTo>
                <a:cubicBezTo>
                  <a:pt x="139" y="4332"/>
                  <a:pt x="160" y="4374"/>
                  <a:pt x="128" y="4268"/>
                </a:cubicBezTo>
                <a:cubicBezTo>
                  <a:pt x="107" y="4214"/>
                  <a:pt x="107" y="4150"/>
                  <a:pt x="118" y="4086"/>
                </a:cubicBezTo>
                <a:cubicBezTo>
                  <a:pt x="139" y="3884"/>
                  <a:pt x="150" y="3990"/>
                  <a:pt x="86" y="3841"/>
                </a:cubicBezTo>
                <a:cubicBezTo>
                  <a:pt x="86" y="3820"/>
                  <a:pt x="75" y="3777"/>
                  <a:pt x="75" y="3766"/>
                </a:cubicBezTo>
                <a:cubicBezTo>
                  <a:pt x="11" y="3862"/>
                  <a:pt x="171" y="4076"/>
                  <a:pt x="54" y="4172"/>
                </a:cubicBezTo>
                <a:cubicBezTo>
                  <a:pt x="75" y="4076"/>
                  <a:pt x="54" y="4044"/>
                  <a:pt x="43" y="3948"/>
                </a:cubicBezTo>
                <a:cubicBezTo>
                  <a:pt x="22" y="3852"/>
                  <a:pt x="32" y="3830"/>
                  <a:pt x="32" y="3734"/>
                </a:cubicBezTo>
                <a:cubicBezTo>
                  <a:pt x="32" y="3670"/>
                  <a:pt x="11" y="3585"/>
                  <a:pt x="11" y="3510"/>
                </a:cubicBezTo>
                <a:cubicBezTo>
                  <a:pt x="0" y="3371"/>
                  <a:pt x="32" y="3371"/>
                  <a:pt x="64" y="3318"/>
                </a:cubicBezTo>
                <a:cubicBezTo>
                  <a:pt x="128" y="3222"/>
                  <a:pt x="64" y="2998"/>
                  <a:pt x="96" y="2870"/>
                </a:cubicBezTo>
                <a:cubicBezTo>
                  <a:pt x="128" y="2742"/>
                  <a:pt x="160" y="2603"/>
                  <a:pt x="192" y="2475"/>
                </a:cubicBezTo>
                <a:cubicBezTo>
                  <a:pt x="224" y="2294"/>
                  <a:pt x="235" y="2219"/>
                  <a:pt x="214" y="2027"/>
                </a:cubicBezTo>
                <a:cubicBezTo>
                  <a:pt x="203" y="1878"/>
                  <a:pt x="192" y="1729"/>
                  <a:pt x="192" y="1569"/>
                </a:cubicBezTo>
                <a:cubicBezTo>
                  <a:pt x="182" y="1270"/>
                  <a:pt x="235" y="993"/>
                  <a:pt x="320" y="726"/>
                </a:cubicBezTo>
                <a:cubicBezTo>
                  <a:pt x="459" y="246"/>
                  <a:pt x="907" y="1"/>
                  <a:pt x="1355" y="97"/>
                </a:cubicBezTo>
                <a:cubicBezTo>
                  <a:pt x="1419" y="118"/>
                  <a:pt x="1473" y="139"/>
                  <a:pt x="1537" y="150"/>
                </a:cubicBezTo>
                <a:cubicBezTo>
                  <a:pt x="1825" y="182"/>
                  <a:pt x="2113" y="193"/>
                  <a:pt x="2401" y="235"/>
                </a:cubicBezTo>
                <a:cubicBezTo>
                  <a:pt x="2539" y="246"/>
                  <a:pt x="2646" y="278"/>
                  <a:pt x="2785" y="321"/>
                </a:cubicBezTo>
                <a:cubicBezTo>
                  <a:pt x="2966" y="363"/>
                  <a:pt x="3371" y="385"/>
                  <a:pt x="3606" y="427"/>
                </a:cubicBezTo>
                <a:cubicBezTo>
                  <a:pt x="3787" y="459"/>
                  <a:pt x="3926" y="513"/>
                  <a:pt x="3979" y="523"/>
                </a:cubicBezTo>
                <a:cubicBezTo>
                  <a:pt x="4278" y="566"/>
                  <a:pt x="4577" y="566"/>
                  <a:pt x="4886" y="545"/>
                </a:cubicBezTo>
                <a:cubicBezTo>
                  <a:pt x="5323" y="513"/>
                  <a:pt x="5345" y="470"/>
                  <a:pt x="5718" y="385"/>
                </a:cubicBezTo>
                <a:cubicBezTo>
                  <a:pt x="5974" y="321"/>
                  <a:pt x="5974" y="353"/>
                  <a:pt x="6177" y="342"/>
                </a:cubicBezTo>
                <a:cubicBezTo>
                  <a:pt x="6454" y="310"/>
                  <a:pt x="6753" y="11"/>
                  <a:pt x="7382" y="139"/>
                </a:cubicBezTo>
                <a:cubicBezTo>
                  <a:pt x="7425" y="150"/>
                  <a:pt x="7478" y="150"/>
                  <a:pt x="7521" y="150"/>
                </a:cubicBezTo>
                <a:cubicBezTo>
                  <a:pt x="7564" y="150"/>
                  <a:pt x="7606" y="139"/>
                  <a:pt x="7649" y="150"/>
                </a:cubicBezTo>
                <a:cubicBezTo>
                  <a:pt x="7766" y="182"/>
                  <a:pt x="7670" y="203"/>
                  <a:pt x="7830" y="139"/>
                </a:cubicBezTo>
                <a:cubicBezTo>
                  <a:pt x="8012" y="65"/>
                  <a:pt x="8086" y="65"/>
                  <a:pt x="8225" y="139"/>
                </a:cubicBezTo>
                <a:cubicBezTo>
                  <a:pt x="8278" y="171"/>
                  <a:pt x="8332" y="203"/>
                  <a:pt x="8385" y="225"/>
                </a:cubicBezTo>
                <a:cubicBezTo>
                  <a:pt x="8460" y="267"/>
                  <a:pt x="8492" y="299"/>
                  <a:pt x="8556" y="289"/>
                </a:cubicBezTo>
                <a:cubicBezTo>
                  <a:pt x="8630" y="278"/>
                  <a:pt x="8716" y="267"/>
                  <a:pt x="8801" y="246"/>
                </a:cubicBezTo>
                <a:cubicBezTo>
                  <a:pt x="8886" y="214"/>
                  <a:pt x="8908" y="182"/>
                  <a:pt x="8972" y="150"/>
                </a:cubicBezTo>
                <a:cubicBezTo>
                  <a:pt x="9036" y="118"/>
                  <a:pt x="9121" y="97"/>
                  <a:pt x="9164" y="139"/>
                </a:cubicBezTo>
                <a:cubicBezTo>
                  <a:pt x="9217" y="203"/>
                  <a:pt x="9196" y="267"/>
                  <a:pt x="9185" y="331"/>
                </a:cubicBezTo>
                <a:cubicBezTo>
                  <a:pt x="9164" y="353"/>
                  <a:pt x="9068" y="683"/>
                  <a:pt x="8844" y="715"/>
                </a:cubicBezTo>
                <a:cubicBezTo>
                  <a:pt x="8854" y="822"/>
                  <a:pt x="8833" y="865"/>
                  <a:pt x="8780" y="939"/>
                </a:cubicBezTo>
                <a:cubicBezTo>
                  <a:pt x="8716" y="1025"/>
                  <a:pt x="8801" y="1046"/>
                  <a:pt x="8726" y="1163"/>
                </a:cubicBezTo>
                <a:cubicBezTo>
                  <a:pt x="8694" y="1217"/>
                  <a:pt x="8705" y="1217"/>
                  <a:pt x="8726" y="1270"/>
                </a:cubicBezTo>
                <a:cubicBezTo>
                  <a:pt x="8758" y="1334"/>
                  <a:pt x="8790" y="1441"/>
                  <a:pt x="8844" y="1483"/>
                </a:cubicBezTo>
                <a:cubicBezTo>
                  <a:pt x="8865" y="1505"/>
                  <a:pt x="8982" y="1569"/>
                  <a:pt x="9004" y="1611"/>
                </a:cubicBezTo>
                <a:cubicBezTo>
                  <a:pt x="9025" y="1654"/>
                  <a:pt x="8993" y="1675"/>
                  <a:pt x="8993" y="1729"/>
                </a:cubicBezTo>
                <a:cubicBezTo>
                  <a:pt x="9014" y="1942"/>
                  <a:pt x="9004" y="1867"/>
                  <a:pt x="8940" y="1963"/>
                </a:cubicBezTo>
                <a:cubicBezTo>
                  <a:pt x="8886" y="2027"/>
                  <a:pt x="8790" y="2038"/>
                  <a:pt x="8694" y="2038"/>
                </a:cubicBezTo>
                <a:cubicBezTo>
                  <a:pt x="8620" y="2038"/>
                  <a:pt x="8662" y="2059"/>
                  <a:pt x="8598" y="2091"/>
                </a:cubicBezTo>
                <a:cubicBezTo>
                  <a:pt x="8556" y="2113"/>
                  <a:pt x="8513" y="2113"/>
                  <a:pt x="8470" y="2102"/>
                </a:cubicBezTo>
                <a:cubicBezTo>
                  <a:pt x="8385" y="2230"/>
                  <a:pt x="8310" y="2155"/>
                  <a:pt x="8225" y="2241"/>
                </a:cubicBezTo>
                <a:cubicBezTo>
                  <a:pt x="8140" y="2326"/>
                  <a:pt x="8012" y="2283"/>
                  <a:pt x="7916" y="2294"/>
                </a:cubicBezTo>
                <a:cubicBezTo>
                  <a:pt x="7862" y="2390"/>
                  <a:pt x="7905" y="2433"/>
                  <a:pt x="7777" y="2614"/>
                </a:cubicBezTo>
                <a:cubicBezTo>
                  <a:pt x="7745" y="2667"/>
                  <a:pt x="7681" y="2699"/>
                  <a:pt x="7670" y="2753"/>
                </a:cubicBezTo>
                <a:cubicBezTo>
                  <a:pt x="7670" y="2753"/>
                  <a:pt x="7670" y="2763"/>
                  <a:pt x="7670" y="2774"/>
                </a:cubicBezTo>
                <a:close/>
                <a:moveTo>
                  <a:pt x="406" y="4129"/>
                </a:moveTo>
                <a:cubicBezTo>
                  <a:pt x="406" y="4076"/>
                  <a:pt x="416" y="4033"/>
                  <a:pt x="416" y="3990"/>
                </a:cubicBezTo>
                <a:cubicBezTo>
                  <a:pt x="427" y="3937"/>
                  <a:pt x="416" y="3894"/>
                  <a:pt x="427" y="3841"/>
                </a:cubicBezTo>
                <a:cubicBezTo>
                  <a:pt x="448" y="3734"/>
                  <a:pt x="502" y="3702"/>
                  <a:pt x="534" y="3659"/>
                </a:cubicBezTo>
                <a:cubicBezTo>
                  <a:pt x="598" y="3585"/>
                  <a:pt x="694" y="3329"/>
                  <a:pt x="694" y="3211"/>
                </a:cubicBezTo>
                <a:cubicBezTo>
                  <a:pt x="694" y="3105"/>
                  <a:pt x="662" y="3051"/>
                  <a:pt x="619" y="2977"/>
                </a:cubicBezTo>
                <a:cubicBezTo>
                  <a:pt x="598" y="2945"/>
                  <a:pt x="587" y="2913"/>
                  <a:pt x="576" y="2881"/>
                </a:cubicBezTo>
                <a:cubicBezTo>
                  <a:pt x="523" y="2795"/>
                  <a:pt x="480" y="2646"/>
                  <a:pt x="459" y="2561"/>
                </a:cubicBezTo>
                <a:cubicBezTo>
                  <a:pt x="438" y="2486"/>
                  <a:pt x="416" y="2401"/>
                  <a:pt x="384" y="2326"/>
                </a:cubicBezTo>
                <a:cubicBezTo>
                  <a:pt x="342" y="2390"/>
                  <a:pt x="384" y="2571"/>
                  <a:pt x="395" y="2635"/>
                </a:cubicBezTo>
                <a:cubicBezTo>
                  <a:pt x="427" y="2817"/>
                  <a:pt x="406" y="2891"/>
                  <a:pt x="416" y="2934"/>
                </a:cubicBezTo>
                <a:cubicBezTo>
                  <a:pt x="427" y="3019"/>
                  <a:pt x="438" y="2998"/>
                  <a:pt x="427" y="3083"/>
                </a:cubicBezTo>
                <a:cubicBezTo>
                  <a:pt x="427" y="3126"/>
                  <a:pt x="448" y="3190"/>
                  <a:pt x="448" y="3233"/>
                </a:cubicBezTo>
                <a:cubicBezTo>
                  <a:pt x="470" y="3382"/>
                  <a:pt x="523" y="3425"/>
                  <a:pt x="427" y="3499"/>
                </a:cubicBezTo>
                <a:cubicBezTo>
                  <a:pt x="470" y="3681"/>
                  <a:pt x="384" y="3691"/>
                  <a:pt x="384" y="3809"/>
                </a:cubicBezTo>
                <a:cubicBezTo>
                  <a:pt x="384" y="3852"/>
                  <a:pt x="395" y="3862"/>
                  <a:pt x="384" y="3905"/>
                </a:cubicBezTo>
                <a:cubicBezTo>
                  <a:pt x="363" y="3948"/>
                  <a:pt x="363" y="3937"/>
                  <a:pt x="374" y="3980"/>
                </a:cubicBezTo>
                <a:cubicBezTo>
                  <a:pt x="384" y="4022"/>
                  <a:pt x="395" y="4086"/>
                  <a:pt x="406" y="4129"/>
                </a:cubicBezTo>
                <a:lnTo>
                  <a:pt x="406" y="4129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6" name="Google Shape;956;p22"/>
          <p:cNvSpPr/>
          <p:nvPr/>
        </p:nvSpPr>
        <p:spPr>
          <a:xfrm>
            <a:off x="7945975" y="4333850"/>
            <a:ext cx="969600" cy="58200"/>
          </a:xfrm>
          <a:prstGeom prst="flowChartConnector">
            <a:avLst/>
          </a:prstGeom>
          <a:solidFill>
            <a:srgbClr val="000000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57" name="Google Shape;957;p22"/>
          <p:cNvGrpSpPr/>
          <p:nvPr/>
        </p:nvGrpSpPr>
        <p:grpSpPr>
          <a:xfrm>
            <a:off x="121030" y="3739530"/>
            <a:ext cx="410579" cy="729341"/>
            <a:chOff x="-120637" y="2243125"/>
            <a:chExt cx="277025" cy="492100"/>
          </a:xfrm>
        </p:grpSpPr>
        <p:sp>
          <p:nvSpPr>
            <p:cNvPr id="958" name="Google Shape;958;p22"/>
            <p:cNvSpPr/>
            <p:nvPr/>
          </p:nvSpPr>
          <p:spPr>
            <a:xfrm>
              <a:off x="-11662" y="2420275"/>
              <a:ext cx="60875" cy="10700"/>
            </a:xfrm>
            <a:custGeom>
              <a:avLst/>
              <a:gdLst/>
              <a:ahLst/>
              <a:cxnLst/>
              <a:rect l="l" t="t" r="r" b="b"/>
              <a:pathLst>
                <a:path w="2435" h="428" extrusionOk="0">
                  <a:moveTo>
                    <a:pt x="1218" y="1"/>
                  </a:moveTo>
                  <a:cubicBezTo>
                    <a:pt x="546" y="1"/>
                    <a:pt x="1" y="91"/>
                    <a:pt x="1" y="209"/>
                  </a:cubicBezTo>
                  <a:cubicBezTo>
                    <a:pt x="1" y="328"/>
                    <a:pt x="546" y="427"/>
                    <a:pt x="1218" y="427"/>
                  </a:cubicBezTo>
                  <a:cubicBezTo>
                    <a:pt x="1890" y="427"/>
                    <a:pt x="2435" y="328"/>
                    <a:pt x="2435" y="209"/>
                  </a:cubicBezTo>
                  <a:cubicBezTo>
                    <a:pt x="2435" y="91"/>
                    <a:pt x="1890" y="1"/>
                    <a:pt x="1218" y="1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79613" y="2399625"/>
              <a:ext cx="22275" cy="3875"/>
            </a:xfrm>
            <a:custGeom>
              <a:avLst/>
              <a:gdLst/>
              <a:ahLst/>
              <a:cxnLst/>
              <a:rect l="l" t="t" r="r" b="b"/>
              <a:pathLst>
                <a:path w="891" h="155" extrusionOk="0">
                  <a:moveTo>
                    <a:pt x="446" y="0"/>
                  </a:moveTo>
                  <a:cubicBezTo>
                    <a:pt x="201" y="0"/>
                    <a:pt x="1" y="36"/>
                    <a:pt x="1" y="82"/>
                  </a:cubicBezTo>
                  <a:cubicBezTo>
                    <a:pt x="1" y="127"/>
                    <a:pt x="201" y="155"/>
                    <a:pt x="446" y="155"/>
                  </a:cubicBezTo>
                  <a:cubicBezTo>
                    <a:pt x="691" y="155"/>
                    <a:pt x="891" y="127"/>
                    <a:pt x="891" y="82"/>
                  </a:cubicBezTo>
                  <a:cubicBezTo>
                    <a:pt x="891" y="36"/>
                    <a:pt x="691" y="0"/>
                    <a:pt x="446" y="0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-31637" y="2505875"/>
              <a:ext cx="121275" cy="221850"/>
            </a:xfrm>
            <a:custGeom>
              <a:avLst/>
              <a:gdLst/>
              <a:ahLst/>
              <a:cxnLst/>
              <a:rect l="l" t="t" r="r" b="b"/>
              <a:pathLst>
                <a:path w="4851" h="8874" extrusionOk="0">
                  <a:moveTo>
                    <a:pt x="1" y="0"/>
                  </a:moveTo>
                  <a:cubicBezTo>
                    <a:pt x="201" y="2997"/>
                    <a:pt x="2262" y="3633"/>
                    <a:pt x="2262" y="3633"/>
                  </a:cubicBezTo>
                  <a:lnTo>
                    <a:pt x="2189" y="8873"/>
                  </a:lnTo>
                  <a:lnTo>
                    <a:pt x="2934" y="8873"/>
                  </a:lnTo>
                  <a:lnTo>
                    <a:pt x="2789" y="2698"/>
                  </a:lnTo>
                  <a:cubicBezTo>
                    <a:pt x="4850" y="1889"/>
                    <a:pt x="4696" y="155"/>
                    <a:pt x="4696" y="155"/>
                  </a:cubicBezTo>
                  <a:lnTo>
                    <a:pt x="4696" y="155"/>
                  </a:lnTo>
                  <a:lnTo>
                    <a:pt x="4505" y="336"/>
                  </a:lnTo>
                  <a:cubicBezTo>
                    <a:pt x="4369" y="1208"/>
                    <a:pt x="3733" y="1944"/>
                    <a:pt x="2780" y="2235"/>
                  </a:cubicBezTo>
                  <a:lnTo>
                    <a:pt x="2743" y="836"/>
                  </a:lnTo>
                  <a:lnTo>
                    <a:pt x="2253" y="836"/>
                  </a:lnTo>
                  <a:lnTo>
                    <a:pt x="2262" y="2907"/>
                  </a:lnTo>
                  <a:cubicBezTo>
                    <a:pt x="546" y="2643"/>
                    <a:pt x="264" y="109"/>
                    <a:pt x="264" y="10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-120637" y="2243125"/>
              <a:ext cx="277025" cy="289300"/>
            </a:xfrm>
            <a:custGeom>
              <a:avLst/>
              <a:gdLst/>
              <a:ahLst/>
              <a:cxnLst/>
              <a:rect l="l" t="t" r="r" b="b"/>
              <a:pathLst>
                <a:path w="11081" h="11572" extrusionOk="0">
                  <a:moveTo>
                    <a:pt x="5899" y="1"/>
                  </a:moveTo>
                  <a:cubicBezTo>
                    <a:pt x="5081" y="1"/>
                    <a:pt x="4285" y="352"/>
                    <a:pt x="3615" y="857"/>
                  </a:cubicBezTo>
                  <a:cubicBezTo>
                    <a:pt x="2880" y="1410"/>
                    <a:pt x="2298" y="2128"/>
                    <a:pt x="1717" y="2836"/>
                  </a:cubicBezTo>
                  <a:cubicBezTo>
                    <a:pt x="1172" y="3508"/>
                    <a:pt x="691" y="4280"/>
                    <a:pt x="400" y="5107"/>
                  </a:cubicBezTo>
                  <a:cubicBezTo>
                    <a:pt x="46" y="6088"/>
                    <a:pt x="1" y="7214"/>
                    <a:pt x="482" y="8131"/>
                  </a:cubicBezTo>
                  <a:cubicBezTo>
                    <a:pt x="700" y="8540"/>
                    <a:pt x="1009" y="8894"/>
                    <a:pt x="1345" y="9194"/>
                  </a:cubicBezTo>
                  <a:cubicBezTo>
                    <a:pt x="1481" y="9330"/>
                    <a:pt x="1626" y="9448"/>
                    <a:pt x="1772" y="9575"/>
                  </a:cubicBezTo>
                  <a:cubicBezTo>
                    <a:pt x="2416" y="10111"/>
                    <a:pt x="3261" y="10665"/>
                    <a:pt x="4169" y="11055"/>
                  </a:cubicBezTo>
                  <a:cubicBezTo>
                    <a:pt x="4891" y="11367"/>
                    <a:pt x="5653" y="11571"/>
                    <a:pt x="6386" y="11571"/>
                  </a:cubicBezTo>
                  <a:cubicBezTo>
                    <a:pt x="7276" y="11571"/>
                    <a:pt x="8123" y="11269"/>
                    <a:pt x="8801" y="10492"/>
                  </a:cubicBezTo>
                  <a:cubicBezTo>
                    <a:pt x="10009" y="9094"/>
                    <a:pt x="11081" y="7323"/>
                    <a:pt x="10863" y="5406"/>
                  </a:cubicBezTo>
                  <a:cubicBezTo>
                    <a:pt x="10726" y="4226"/>
                    <a:pt x="10082" y="3145"/>
                    <a:pt x="9364" y="2228"/>
                  </a:cubicBezTo>
                  <a:cubicBezTo>
                    <a:pt x="8683" y="1374"/>
                    <a:pt x="7747" y="421"/>
                    <a:pt x="6676" y="112"/>
                  </a:cubicBezTo>
                  <a:cubicBezTo>
                    <a:pt x="6417" y="36"/>
                    <a:pt x="6157" y="1"/>
                    <a:pt x="5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-31412" y="2373050"/>
              <a:ext cx="49750" cy="64050"/>
            </a:xfrm>
            <a:custGeom>
              <a:avLst/>
              <a:gdLst/>
              <a:ahLst/>
              <a:cxnLst/>
              <a:rect l="l" t="t" r="r" b="b"/>
              <a:pathLst>
                <a:path w="1990" h="2562" extrusionOk="0">
                  <a:moveTo>
                    <a:pt x="455" y="1"/>
                  </a:moveTo>
                  <a:lnTo>
                    <a:pt x="346" y="64"/>
                  </a:lnTo>
                  <a:lnTo>
                    <a:pt x="800" y="891"/>
                  </a:lnTo>
                  <a:lnTo>
                    <a:pt x="800" y="891"/>
                  </a:lnTo>
                  <a:lnTo>
                    <a:pt x="19" y="882"/>
                  </a:lnTo>
                  <a:lnTo>
                    <a:pt x="1" y="991"/>
                  </a:lnTo>
                  <a:lnTo>
                    <a:pt x="991" y="1163"/>
                  </a:lnTo>
                  <a:lnTo>
                    <a:pt x="1963" y="2562"/>
                  </a:lnTo>
                  <a:lnTo>
                    <a:pt x="1990" y="2017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22"/>
            <p:cNvSpPr/>
            <p:nvPr/>
          </p:nvSpPr>
          <p:spPr>
            <a:xfrm>
              <a:off x="-42312" y="2706925"/>
              <a:ext cx="138750" cy="28300"/>
            </a:xfrm>
            <a:custGeom>
              <a:avLst/>
              <a:gdLst/>
              <a:ahLst/>
              <a:cxnLst/>
              <a:rect l="l" t="t" r="r" b="b"/>
              <a:pathLst>
                <a:path w="5550" h="1132" extrusionOk="0">
                  <a:moveTo>
                    <a:pt x="3261" y="0"/>
                  </a:moveTo>
                  <a:cubicBezTo>
                    <a:pt x="2995" y="0"/>
                    <a:pt x="2731" y="121"/>
                    <a:pt x="2553" y="377"/>
                  </a:cubicBezTo>
                  <a:cubicBezTo>
                    <a:pt x="2505" y="456"/>
                    <a:pt x="2417" y="508"/>
                    <a:pt x="2323" y="508"/>
                  </a:cubicBezTo>
                  <a:cubicBezTo>
                    <a:pt x="2309" y="508"/>
                    <a:pt x="2295" y="507"/>
                    <a:pt x="2280" y="504"/>
                  </a:cubicBezTo>
                  <a:cubicBezTo>
                    <a:pt x="2244" y="501"/>
                    <a:pt x="2208" y="499"/>
                    <a:pt x="2173" y="499"/>
                  </a:cubicBezTo>
                  <a:cubicBezTo>
                    <a:pt x="1954" y="499"/>
                    <a:pt x="1762" y="570"/>
                    <a:pt x="1590" y="695"/>
                  </a:cubicBezTo>
                  <a:cubicBezTo>
                    <a:pt x="1509" y="760"/>
                    <a:pt x="1412" y="796"/>
                    <a:pt x="1308" y="796"/>
                  </a:cubicBezTo>
                  <a:cubicBezTo>
                    <a:pt x="1296" y="796"/>
                    <a:pt x="1284" y="796"/>
                    <a:pt x="1272" y="795"/>
                  </a:cubicBezTo>
                  <a:cubicBezTo>
                    <a:pt x="1233" y="793"/>
                    <a:pt x="1194" y="792"/>
                    <a:pt x="1156" y="792"/>
                  </a:cubicBezTo>
                  <a:cubicBezTo>
                    <a:pt x="381" y="792"/>
                    <a:pt x="1" y="1131"/>
                    <a:pt x="1" y="1131"/>
                  </a:cubicBezTo>
                  <a:lnTo>
                    <a:pt x="5550" y="1131"/>
                  </a:lnTo>
                  <a:cubicBezTo>
                    <a:pt x="5217" y="857"/>
                    <a:pt x="4867" y="656"/>
                    <a:pt x="4494" y="656"/>
                  </a:cubicBezTo>
                  <a:cubicBezTo>
                    <a:pt x="4471" y="656"/>
                    <a:pt x="4447" y="657"/>
                    <a:pt x="4424" y="659"/>
                  </a:cubicBezTo>
                  <a:cubicBezTo>
                    <a:pt x="4414" y="659"/>
                    <a:pt x="4404" y="660"/>
                    <a:pt x="4395" y="660"/>
                  </a:cubicBezTo>
                  <a:cubicBezTo>
                    <a:pt x="4268" y="660"/>
                    <a:pt x="4146" y="605"/>
                    <a:pt x="4079" y="495"/>
                  </a:cubicBezTo>
                  <a:cubicBezTo>
                    <a:pt x="3900" y="174"/>
                    <a:pt x="3579" y="0"/>
                    <a:pt x="3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4" name="Google Shape;964;p22"/>
          <p:cNvGrpSpPr/>
          <p:nvPr/>
        </p:nvGrpSpPr>
        <p:grpSpPr>
          <a:xfrm>
            <a:off x="8278130" y="873242"/>
            <a:ext cx="890852" cy="144475"/>
            <a:chOff x="490250" y="465854"/>
            <a:chExt cx="1164056" cy="188782"/>
          </a:xfrm>
        </p:grpSpPr>
        <p:sp>
          <p:nvSpPr>
            <p:cNvPr id="965" name="Google Shape;965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7" name="Google Shape;967;p22"/>
          <p:cNvGrpSpPr/>
          <p:nvPr/>
        </p:nvGrpSpPr>
        <p:grpSpPr>
          <a:xfrm>
            <a:off x="146229" y="164424"/>
            <a:ext cx="751514" cy="121859"/>
            <a:chOff x="490250" y="465854"/>
            <a:chExt cx="1164056" cy="188782"/>
          </a:xfrm>
        </p:grpSpPr>
        <p:sp>
          <p:nvSpPr>
            <p:cNvPr id="968" name="Google Shape;968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70" name="Google Shape;970;p22"/>
          <p:cNvGrpSpPr/>
          <p:nvPr/>
        </p:nvGrpSpPr>
        <p:grpSpPr>
          <a:xfrm>
            <a:off x="3458376" y="3766052"/>
            <a:ext cx="358878" cy="58202"/>
            <a:chOff x="490250" y="465854"/>
            <a:chExt cx="1164056" cy="188782"/>
          </a:xfrm>
        </p:grpSpPr>
        <p:sp>
          <p:nvSpPr>
            <p:cNvPr id="971" name="Google Shape;971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73" name="Google Shape;973;p22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3"/>
          <p:cNvSpPr/>
          <p:nvPr/>
        </p:nvSpPr>
        <p:spPr>
          <a:xfrm>
            <a:off x="3547350" y="3373225"/>
            <a:ext cx="2049300" cy="2042570"/>
          </a:xfrm>
          <a:custGeom>
            <a:avLst/>
            <a:gdLst/>
            <a:ahLst/>
            <a:cxnLst/>
            <a:rect l="l" t="t" r="r" b="b"/>
            <a:pathLst>
              <a:path w="5786" h="5767" extrusionOk="0">
                <a:moveTo>
                  <a:pt x="2897" y="0"/>
                </a:moveTo>
                <a:cubicBezTo>
                  <a:pt x="1299" y="0"/>
                  <a:pt x="0" y="1290"/>
                  <a:pt x="0" y="2888"/>
                </a:cubicBezTo>
                <a:cubicBezTo>
                  <a:pt x="0" y="4477"/>
                  <a:pt x="1299" y="5767"/>
                  <a:pt x="2897" y="5767"/>
                </a:cubicBezTo>
                <a:cubicBezTo>
                  <a:pt x="4487" y="5767"/>
                  <a:pt x="5785" y="4477"/>
                  <a:pt x="5785" y="2888"/>
                </a:cubicBezTo>
                <a:cubicBezTo>
                  <a:pt x="5785" y="1290"/>
                  <a:pt x="4487" y="0"/>
                  <a:pt x="2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76" name="Google Shape;976;p23"/>
          <p:cNvGrpSpPr/>
          <p:nvPr/>
        </p:nvGrpSpPr>
        <p:grpSpPr>
          <a:xfrm flipH="1">
            <a:off x="7833639" y="3900709"/>
            <a:ext cx="2723352" cy="1317259"/>
            <a:chOff x="917238" y="1394150"/>
            <a:chExt cx="2222600" cy="1075050"/>
          </a:xfrm>
        </p:grpSpPr>
        <p:sp>
          <p:nvSpPr>
            <p:cNvPr id="977" name="Google Shape;977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1" name="Google Shape;981;p23"/>
          <p:cNvGrpSpPr/>
          <p:nvPr/>
        </p:nvGrpSpPr>
        <p:grpSpPr>
          <a:xfrm>
            <a:off x="5137594" y="3912039"/>
            <a:ext cx="2723352" cy="1317259"/>
            <a:chOff x="917238" y="1394150"/>
            <a:chExt cx="2222600" cy="1075050"/>
          </a:xfrm>
        </p:grpSpPr>
        <p:sp>
          <p:nvSpPr>
            <p:cNvPr id="982" name="Google Shape;982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86" name="Google Shape;986;p23"/>
          <p:cNvGrpSpPr/>
          <p:nvPr/>
        </p:nvGrpSpPr>
        <p:grpSpPr>
          <a:xfrm flipH="1">
            <a:off x="2452319" y="3912039"/>
            <a:ext cx="2723352" cy="1317259"/>
            <a:chOff x="917238" y="1394150"/>
            <a:chExt cx="2222600" cy="1075050"/>
          </a:xfrm>
        </p:grpSpPr>
        <p:sp>
          <p:nvSpPr>
            <p:cNvPr id="987" name="Google Shape;987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9" name="Google Shape;989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91" name="Google Shape;991;p23"/>
          <p:cNvGrpSpPr/>
          <p:nvPr/>
        </p:nvGrpSpPr>
        <p:grpSpPr>
          <a:xfrm>
            <a:off x="-236006" y="3912039"/>
            <a:ext cx="2723352" cy="1317259"/>
            <a:chOff x="917238" y="1394150"/>
            <a:chExt cx="2222600" cy="1075050"/>
          </a:xfrm>
        </p:grpSpPr>
        <p:sp>
          <p:nvSpPr>
            <p:cNvPr id="992" name="Google Shape;992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96" name="Google Shape;996;p23"/>
          <p:cNvSpPr/>
          <p:nvPr/>
        </p:nvSpPr>
        <p:spPr>
          <a:xfrm>
            <a:off x="-9925" y="4406943"/>
            <a:ext cx="8839209" cy="689100"/>
          </a:xfrm>
          <a:custGeom>
            <a:avLst/>
            <a:gdLst/>
            <a:ahLst/>
            <a:cxnLst/>
            <a:rect l="l" t="t" r="r" b="b"/>
            <a:pathLst>
              <a:path w="117095" h="27564" extrusionOk="0">
                <a:moveTo>
                  <a:pt x="29545" y="0"/>
                </a:moveTo>
                <a:cubicBezTo>
                  <a:pt x="19454" y="0"/>
                  <a:pt x="9638" y="925"/>
                  <a:pt x="0" y="3167"/>
                </a:cubicBezTo>
                <a:lnTo>
                  <a:pt x="0" y="27554"/>
                </a:lnTo>
                <a:cubicBezTo>
                  <a:pt x="950" y="27560"/>
                  <a:pt x="1899" y="27563"/>
                  <a:pt x="2849" y="27563"/>
                </a:cubicBezTo>
                <a:cubicBezTo>
                  <a:pt x="40557" y="27563"/>
                  <a:pt x="78618" y="22667"/>
                  <a:pt x="117094" y="12118"/>
                </a:cubicBezTo>
                <a:cubicBezTo>
                  <a:pt x="84795" y="6455"/>
                  <a:pt x="56210" y="0"/>
                  <a:pt x="29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7" name="Google Shape;997;p23"/>
          <p:cNvSpPr/>
          <p:nvPr/>
        </p:nvSpPr>
        <p:spPr>
          <a:xfrm>
            <a:off x="924106" y="4401643"/>
            <a:ext cx="8229890" cy="773875"/>
          </a:xfrm>
          <a:custGeom>
            <a:avLst/>
            <a:gdLst/>
            <a:ahLst/>
            <a:cxnLst/>
            <a:rect l="l" t="t" r="r" b="b"/>
            <a:pathLst>
              <a:path w="113814" h="30955" extrusionOk="0">
                <a:moveTo>
                  <a:pt x="102495" y="0"/>
                </a:moveTo>
                <a:cubicBezTo>
                  <a:pt x="65360" y="0"/>
                  <a:pt x="54857" y="15522"/>
                  <a:pt x="1" y="30954"/>
                </a:cubicBezTo>
                <a:lnTo>
                  <a:pt x="113814" y="30954"/>
                </a:lnTo>
                <a:lnTo>
                  <a:pt x="113814" y="431"/>
                </a:lnTo>
                <a:cubicBezTo>
                  <a:pt x="109762" y="139"/>
                  <a:pt x="106009" y="0"/>
                  <a:pt x="1024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8" name="Google Shape;998;p23"/>
          <p:cNvSpPr/>
          <p:nvPr/>
        </p:nvSpPr>
        <p:spPr>
          <a:xfrm flipH="1">
            <a:off x="-9919" y="4401643"/>
            <a:ext cx="8229890" cy="773875"/>
          </a:xfrm>
          <a:custGeom>
            <a:avLst/>
            <a:gdLst/>
            <a:ahLst/>
            <a:cxnLst/>
            <a:rect l="l" t="t" r="r" b="b"/>
            <a:pathLst>
              <a:path w="113814" h="30955" extrusionOk="0">
                <a:moveTo>
                  <a:pt x="102495" y="0"/>
                </a:moveTo>
                <a:cubicBezTo>
                  <a:pt x="65360" y="0"/>
                  <a:pt x="54857" y="15522"/>
                  <a:pt x="1" y="30954"/>
                </a:cubicBezTo>
                <a:lnTo>
                  <a:pt x="113814" y="30954"/>
                </a:lnTo>
                <a:lnTo>
                  <a:pt x="113814" y="431"/>
                </a:lnTo>
                <a:cubicBezTo>
                  <a:pt x="109762" y="139"/>
                  <a:pt x="106009" y="0"/>
                  <a:pt x="1024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99" name="Google Shape;999;p23"/>
          <p:cNvGrpSpPr/>
          <p:nvPr/>
        </p:nvGrpSpPr>
        <p:grpSpPr>
          <a:xfrm>
            <a:off x="7985355" y="2499504"/>
            <a:ext cx="890852" cy="144475"/>
            <a:chOff x="490250" y="465854"/>
            <a:chExt cx="1164056" cy="188782"/>
          </a:xfrm>
        </p:grpSpPr>
        <p:sp>
          <p:nvSpPr>
            <p:cNvPr id="1000" name="Google Shape;1000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2" name="Google Shape;1002;p23"/>
          <p:cNvGrpSpPr/>
          <p:nvPr/>
        </p:nvGrpSpPr>
        <p:grpSpPr>
          <a:xfrm>
            <a:off x="337467" y="478574"/>
            <a:ext cx="751514" cy="121859"/>
            <a:chOff x="490250" y="465854"/>
            <a:chExt cx="1164056" cy="188782"/>
          </a:xfrm>
        </p:grpSpPr>
        <p:sp>
          <p:nvSpPr>
            <p:cNvPr id="1003" name="Google Shape;1003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5" name="Google Shape;1005;p23"/>
          <p:cNvGrpSpPr/>
          <p:nvPr/>
        </p:nvGrpSpPr>
        <p:grpSpPr>
          <a:xfrm>
            <a:off x="3031626" y="3686802"/>
            <a:ext cx="358878" cy="58202"/>
            <a:chOff x="490250" y="465854"/>
            <a:chExt cx="1164056" cy="188782"/>
          </a:xfrm>
        </p:grpSpPr>
        <p:sp>
          <p:nvSpPr>
            <p:cNvPr id="1006" name="Google Shape;1006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8" name="Google Shape;1008;p23"/>
          <p:cNvGrpSpPr/>
          <p:nvPr/>
        </p:nvGrpSpPr>
        <p:grpSpPr>
          <a:xfrm>
            <a:off x="5927226" y="3247877"/>
            <a:ext cx="358878" cy="58202"/>
            <a:chOff x="490250" y="465854"/>
            <a:chExt cx="1164056" cy="188782"/>
          </a:xfrm>
        </p:grpSpPr>
        <p:sp>
          <p:nvSpPr>
            <p:cNvPr id="1009" name="Google Shape;1009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11" name="Google Shape;1011;p23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2"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4" name="Google Shape;1014;p2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5" name="Google Shape;1015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3"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8" name="Google Shape;1018;p2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9" name="Google Shape;1019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subTitle" idx="1"/>
          </p:nvPr>
        </p:nvSpPr>
        <p:spPr>
          <a:xfrm>
            <a:off x="1507775" y="1175635"/>
            <a:ext cx="6128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" name="Google Shape;21;p4"/>
          <p:cNvGrpSpPr/>
          <p:nvPr/>
        </p:nvGrpSpPr>
        <p:grpSpPr>
          <a:xfrm>
            <a:off x="7710245" y="4346128"/>
            <a:ext cx="2723352" cy="1317259"/>
            <a:chOff x="917238" y="1394150"/>
            <a:chExt cx="2222600" cy="1075050"/>
          </a:xfrm>
        </p:grpSpPr>
        <p:sp>
          <p:nvSpPr>
            <p:cNvPr id="22" name="Google Shape;22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p4"/>
          <p:cNvGrpSpPr/>
          <p:nvPr/>
        </p:nvGrpSpPr>
        <p:grpSpPr>
          <a:xfrm>
            <a:off x="5179456" y="4358827"/>
            <a:ext cx="2723352" cy="1317259"/>
            <a:chOff x="917238" y="1394150"/>
            <a:chExt cx="2222600" cy="1075050"/>
          </a:xfrm>
        </p:grpSpPr>
        <p:sp>
          <p:nvSpPr>
            <p:cNvPr id="27" name="Google Shape;27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1" name="Google Shape;31;p4"/>
          <p:cNvGrpSpPr/>
          <p:nvPr/>
        </p:nvGrpSpPr>
        <p:grpSpPr>
          <a:xfrm flipH="1">
            <a:off x="2438885" y="4421915"/>
            <a:ext cx="2723352" cy="1317259"/>
            <a:chOff x="917238" y="1394150"/>
            <a:chExt cx="2222600" cy="1075050"/>
          </a:xfrm>
        </p:grpSpPr>
        <p:sp>
          <p:nvSpPr>
            <p:cNvPr id="32" name="Google Shape;32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6" name="Google Shape;36;p4"/>
          <p:cNvGrpSpPr/>
          <p:nvPr/>
        </p:nvGrpSpPr>
        <p:grpSpPr>
          <a:xfrm>
            <a:off x="-223806" y="4382802"/>
            <a:ext cx="2723352" cy="1317259"/>
            <a:chOff x="917238" y="1394150"/>
            <a:chExt cx="2222600" cy="1075050"/>
          </a:xfrm>
        </p:grpSpPr>
        <p:sp>
          <p:nvSpPr>
            <p:cNvPr id="37" name="Google Shape;37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1" name="Google Shape;41;p4"/>
          <p:cNvSpPr/>
          <p:nvPr/>
        </p:nvSpPr>
        <p:spPr>
          <a:xfrm>
            <a:off x="-450" y="4604000"/>
            <a:ext cx="9143994" cy="535350"/>
          </a:xfrm>
          <a:custGeom>
            <a:avLst/>
            <a:gdLst/>
            <a:ahLst/>
            <a:cxnLst/>
            <a:rect l="l" t="t" r="r" b="b"/>
            <a:pathLst>
              <a:path w="113523" h="24359" extrusionOk="0">
                <a:moveTo>
                  <a:pt x="0" y="1"/>
                </a:moveTo>
                <a:lnTo>
                  <a:pt x="0" y="24358"/>
                </a:lnTo>
                <a:lnTo>
                  <a:pt x="113523" y="24358"/>
                </a:lnTo>
                <a:lnTo>
                  <a:pt x="1135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" name="Google Shape;42;p4"/>
          <p:cNvSpPr/>
          <p:nvPr/>
        </p:nvSpPr>
        <p:spPr>
          <a:xfrm>
            <a:off x="-31372" y="4670175"/>
            <a:ext cx="9143994" cy="471600"/>
          </a:xfrm>
          <a:custGeom>
            <a:avLst/>
            <a:gdLst/>
            <a:ahLst/>
            <a:cxnLst/>
            <a:rect l="l" t="t" r="r" b="b"/>
            <a:pathLst>
              <a:path w="113523" h="18864" extrusionOk="0">
                <a:moveTo>
                  <a:pt x="113523" y="0"/>
                </a:moveTo>
                <a:cubicBezTo>
                  <a:pt x="91073" y="455"/>
                  <a:pt x="69803" y="936"/>
                  <a:pt x="56099" y="1699"/>
                </a:cubicBezTo>
                <a:cubicBezTo>
                  <a:pt x="56099" y="1699"/>
                  <a:pt x="44138" y="2307"/>
                  <a:pt x="44201" y="3206"/>
                </a:cubicBezTo>
                <a:cubicBezTo>
                  <a:pt x="44274" y="4105"/>
                  <a:pt x="51730" y="4578"/>
                  <a:pt x="51730" y="4578"/>
                </a:cubicBezTo>
                <a:cubicBezTo>
                  <a:pt x="68677" y="5967"/>
                  <a:pt x="58996" y="7139"/>
                  <a:pt x="49605" y="7547"/>
                </a:cubicBezTo>
                <a:cubicBezTo>
                  <a:pt x="34784" y="8392"/>
                  <a:pt x="17937" y="8882"/>
                  <a:pt x="0" y="9191"/>
                </a:cubicBezTo>
                <a:lnTo>
                  <a:pt x="0" y="18863"/>
                </a:lnTo>
                <a:lnTo>
                  <a:pt x="72201" y="18863"/>
                </a:lnTo>
                <a:cubicBezTo>
                  <a:pt x="75434" y="18109"/>
                  <a:pt x="79575" y="16820"/>
                  <a:pt x="83998" y="15358"/>
                </a:cubicBezTo>
                <a:cubicBezTo>
                  <a:pt x="93734" y="11888"/>
                  <a:pt x="93979" y="9781"/>
                  <a:pt x="81882" y="9464"/>
                </a:cubicBezTo>
                <a:cubicBezTo>
                  <a:pt x="74689" y="9010"/>
                  <a:pt x="73127" y="7911"/>
                  <a:pt x="82608" y="7002"/>
                </a:cubicBezTo>
                <a:cubicBezTo>
                  <a:pt x="87812" y="6403"/>
                  <a:pt x="100863" y="5704"/>
                  <a:pt x="113523" y="5014"/>
                </a:cubicBezTo>
                <a:lnTo>
                  <a:pt x="1135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" name="Google Shape;43;p4"/>
          <p:cNvSpPr/>
          <p:nvPr/>
        </p:nvSpPr>
        <p:spPr>
          <a:xfrm>
            <a:off x="4525928" y="4772800"/>
            <a:ext cx="4586697" cy="368975"/>
          </a:xfrm>
          <a:custGeom>
            <a:avLst/>
            <a:gdLst/>
            <a:ahLst/>
            <a:cxnLst/>
            <a:rect l="l" t="t" r="r" b="b"/>
            <a:pathLst>
              <a:path w="56944" h="14759" extrusionOk="0">
                <a:moveTo>
                  <a:pt x="56944" y="0"/>
                </a:moveTo>
                <a:cubicBezTo>
                  <a:pt x="53120" y="191"/>
                  <a:pt x="33613" y="1190"/>
                  <a:pt x="24059" y="2253"/>
                </a:cubicBezTo>
                <a:cubicBezTo>
                  <a:pt x="18156" y="3006"/>
                  <a:pt x="16285" y="4060"/>
                  <a:pt x="16158" y="5150"/>
                </a:cubicBezTo>
                <a:cubicBezTo>
                  <a:pt x="15849" y="8292"/>
                  <a:pt x="22851" y="7638"/>
                  <a:pt x="21498" y="10608"/>
                </a:cubicBezTo>
                <a:cubicBezTo>
                  <a:pt x="20508" y="12660"/>
                  <a:pt x="12616" y="14050"/>
                  <a:pt x="1" y="14758"/>
                </a:cubicBezTo>
                <a:lnTo>
                  <a:pt x="15622" y="14758"/>
                </a:lnTo>
                <a:cubicBezTo>
                  <a:pt x="18855" y="14004"/>
                  <a:pt x="22996" y="12715"/>
                  <a:pt x="27419" y="11253"/>
                </a:cubicBezTo>
                <a:cubicBezTo>
                  <a:pt x="30616" y="10117"/>
                  <a:pt x="32786" y="9128"/>
                  <a:pt x="33831" y="8292"/>
                </a:cubicBezTo>
                <a:cubicBezTo>
                  <a:pt x="34939" y="7248"/>
                  <a:pt x="30234" y="5495"/>
                  <a:pt x="25303" y="5359"/>
                </a:cubicBezTo>
                <a:cubicBezTo>
                  <a:pt x="22270" y="5168"/>
                  <a:pt x="20235" y="4859"/>
                  <a:pt x="19609" y="4505"/>
                </a:cubicBezTo>
                <a:cubicBezTo>
                  <a:pt x="19563" y="4478"/>
                  <a:pt x="19527" y="4450"/>
                  <a:pt x="19491" y="4423"/>
                </a:cubicBezTo>
                <a:cubicBezTo>
                  <a:pt x="19372" y="4314"/>
                  <a:pt x="19372" y="4205"/>
                  <a:pt x="19518" y="4087"/>
                </a:cubicBezTo>
                <a:cubicBezTo>
                  <a:pt x="19554" y="4060"/>
                  <a:pt x="19600" y="4033"/>
                  <a:pt x="19645" y="3996"/>
                </a:cubicBezTo>
                <a:cubicBezTo>
                  <a:pt x="19699" y="3969"/>
                  <a:pt x="19763" y="3942"/>
                  <a:pt x="19836" y="3915"/>
                </a:cubicBezTo>
                <a:cubicBezTo>
                  <a:pt x="20390" y="3678"/>
                  <a:pt x="21525" y="3433"/>
                  <a:pt x="23305" y="3197"/>
                </a:cubicBezTo>
                <a:cubicBezTo>
                  <a:pt x="23532" y="3170"/>
                  <a:pt x="23759" y="3143"/>
                  <a:pt x="24004" y="3115"/>
                </a:cubicBezTo>
                <a:cubicBezTo>
                  <a:pt x="24122" y="3097"/>
                  <a:pt x="24249" y="3079"/>
                  <a:pt x="24377" y="3070"/>
                </a:cubicBezTo>
                <a:cubicBezTo>
                  <a:pt x="24885" y="3006"/>
                  <a:pt x="25439" y="2952"/>
                  <a:pt x="26029" y="2897"/>
                </a:cubicBezTo>
                <a:cubicBezTo>
                  <a:pt x="26765" y="2807"/>
                  <a:pt x="27664" y="2725"/>
                  <a:pt x="28700" y="2634"/>
                </a:cubicBezTo>
                <a:cubicBezTo>
                  <a:pt x="29045" y="2607"/>
                  <a:pt x="29408" y="2580"/>
                  <a:pt x="29780" y="2543"/>
                </a:cubicBezTo>
                <a:cubicBezTo>
                  <a:pt x="30025" y="2525"/>
                  <a:pt x="30289" y="2507"/>
                  <a:pt x="30543" y="2489"/>
                </a:cubicBezTo>
                <a:cubicBezTo>
                  <a:pt x="31197" y="2434"/>
                  <a:pt x="31887" y="2389"/>
                  <a:pt x="32614" y="2334"/>
                </a:cubicBezTo>
                <a:cubicBezTo>
                  <a:pt x="32904" y="2316"/>
                  <a:pt x="33204" y="2289"/>
                  <a:pt x="33504" y="2271"/>
                </a:cubicBezTo>
                <a:cubicBezTo>
                  <a:pt x="34103" y="2234"/>
                  <a:pt x="34721" y="2189"/>
                  <a:pt x="35366" y="2144"/>
                </a:cubicBezTo>
                <a:cubicBezTo>
                  <a:pt x="35683" y="2126"/>
                  <a:pt x="36010" y="2107"/>
                  <a:pt x="36337" y="2089"/>
                </a:cubicBezTo>
                <a:cubicBezTo>
                  <a:pt x="36501" y="2071"/>
                  <a:pt x="36664" y="2062"/>
                  <a:pt x="36837" y="2053"/>
                </a:cubicBezTo>
                <a:cubicBezTo>
                  <a:pt x="37164" y="2035"/>
                  <a:pt x="37500" y="2007"/>
                  <a:pt x="37845" y="1989"/>
                </a:cubicBezTo>
                <a:cubicBezTo>
                  <a:pt x="38017" y="1980"/>
                  <a:pt x="38190" y="1971"/>
                  <a:pt x="38363" y="1962"/>
                </a:cubicBezTo>
                <a:cubicBezTo>
                  <a:pt x="38708" y="1935"/>
                  <a:pt x="39053" y="1917"/>
                  <a:pt x="39407" y="1898"/>
                </a:cubicBezTo>
                <a:cubicBezTo>
                  <a:pt x="39761" y="1871"/>
                  <a:pt x="40115" y="1853"/>
                  <a:pt x="40470" y="1835"/>
                </a:cubicBezTo>
                <a:cubicBezTo>
                  <a:pt x="41196" y="1789"/>
                  <a:pt x="41923" y="1744"/>
                  <a:pt x="42667" y="1699"/>
                </a:cubicBezTo>
                <a:cubicBezTo>
                  <a:pt x="43040" y="1681"/>
                  <a:pt x="43412" y="1662"/>
                  <a:pt x="43784" y="1635"/>
                </a:cubicBezTo>
                <a:cubicBezTo>
                  <a:pt x="43975" y="1626"/>
                  <a:pt x="44166" y="1617"/>
                  <a:pt x="44357" y="1608"/>
                </a:cubicBezTo>
                <a:cubicBezTo>
                  <a:pt x="44738" y="1581"/>
                  <a:pt x="45119" y="1562"/>
                  <a:pt x="45501" y="1544"/>
                </a:cubicBezTo>
                <a:cubicBezTo>
                  <a:pt x="45882" y="1517"/>
                  <a:pt x="46264" y="1499"/>
                  <a:pt x="46654" y="1472"/>
                </a:cubicBezTo>
                <a:cubicBezTo>
                  <a:pt x="47045" y="1453"/>
                  <a:pt x="47435" y="1435"/>
                  <a:pt x="47826" y="1408"/>
                </a:cubicBezTo>
                <a:cubicBezTo>
                  <a:pt x="49188" y="1335"/>
                  <a:pt x="50578" y="1254"/>
                  <a:pt x="51976" y="1181"/>
                </a:cubicBezTo>
                <a:cubicBezTo>
                  <a:pt x="52576" y="1145"/>
                  <a:pt x="53175" y="1117"/>
                  <a:pt x="53774" y="1081"/>
                </a:cubicBezTo>
                <a:cubicBezTo>
                  <a:pt x="54174" y="1063"/>
                  <a:pt x="54574" y="1036"/>
                  <a:pt x="54973" y="1018"/>
                </a:cubicBezTo>
                <a:cubicBezTo>
                  <a:pt x="55373" y="990"/>
                  <a:pt x="55781" y="972"/>
                  <a:pt x="56181" y="954"/>
                </a:cubicBezTo>
                <a:lnTo>
                  <a:pt x="56944" y="909"/>
                </a:lnTo>
                <a:lnTo>
                  <a:pt x="56944" y="0"/>
                </a:lnTo>
                <a:close/>
              </a:path>
            </a:pathLst>
          </a:custGeom>
          <a:solidFill>
            <a:srgbClr val="401E15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4"/>
          <p:cNvSpPr/>
          <p:nvPr/>
        </p:nvSpPr>
        <p:spPr>
          <a:xfrm>
            <a:off x="1345346" y="5095425"/>
            <a:ext cx="566974" cy="46350"/>
          </a:xfrm>
          <a:custGeom>
            <a:avLst/>
            <a:gdLst/>
            <a:ahLst/>
            <a:cxnLst/>
            <a:rect l="l" t="t" r="r" b="b"/>
            <a:pathLst>
              <a:path w="7039" h="1854" extrusionOk="0">
                <a:moveTo>
                  <a:pt x="1964" y="0"/>
                </a:moveTo>
                <a:cubicBezTo>
                  <a:pt x="1068" y="0"/>
                  <a:pt x="364" y="475"/>
                  <a:pt x="0" y="1853"/>
                </a:cubicBezTo>
                <a:lnTo>
                  <a:pt x="7039" y="1853"/>
                </a:lnTo>
                <a:cubicBezTo>
                  <a:pt x="5252" y="1171"/>
                  <a:pt x="3371" y="0"/>
                  <a:pt x="1964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" name="Google Shape;45;p4"/>
          <p:cNvSpPr/>
          <p:nvPr/>
        </p:nvSpPr>
        <p:spPr>
          <a:xfrm>
            <a:off x="-31372" y="4670175"/>
            <a:ext cx="9143994" cy="285300"/>
          </a:xfrm>
          <a:custGeom>
            <a:avLst/>
            <a:gdLst/>
            <a:ahLst/>
            <a:cxnLst/>
            <a:rect l="l" t="t" r="r" b="b"/>
            <a:pathLst>
              <a:path w="113523" h="11412" extrusionOk="0">
                <a:moveTo>
                  <a:pt x="113523" y="0"/>
                </a:moveTo>
                <a:cubicBezTo>
                  <a:pt x="91073" y="455"/>
                  <a:pt x="69803" y="936"/>
                  <a:pt x="56099" y="1699"/>
                </a:cubicBezTo>
                <a:cubicBezTo>
                  <a:pt x="56099" y="1699"/>
                  <a:pt x="44138" y="2307"/>
                  <a:pt x="44201" y="3206"/>
                </a:cubicBezTo>
                <a:cubicBezTo>
                  <a:pt x="44274" y="4105"/>
                  <a:pt x="51730" y="4578"/>
                  <a:pt x="51730" y="4578"/>
                </a:cubicBezTo>
                <a:cubicBezTo>
                  <a:pt x="68677" y="5967"/>
                  <a:pt x="58996" y="7139"/>
                  <a:pt x="49605" y="7547"/>
                </a:cubicBezTo>
                <a:cubicBezTo>
                  <a:pt x="34784" y="8392"/>
                  <a:pt x="17937" y="8882"/>
                  <a:pt x="0" y="9191"/>
                </a:cubicBezTo>
                <a:lnTo>
                  <a:pt x="0" y="11126"/>
                </a:lnTo>
                <a:cubicBezTo>
                  <a:pt x="4923" y="11153"/>
                  <a:pt x="9854" y="11271"/>
                  <a:pt x="14776" y="11353"/>
                </a:cubicBezTo>
                <a:cubicBezTo>
                  <a:pt x="16903" y="11391"/>
                  <a:pt x="19029" y="11411"/>
                  <a:pt x="21155" y="11411"/>
                </a:cubicBezTo>
                <a:cubicBezTo>
                  <a:pt x="31609" y="11411"/>
                  <a:pt x="42043" y="10916"/>
                  <a:pt x="52421" y="9618"/>
                </a:cubicBezTo>
                <a:cubicBezTo>
                  <a:pt x="55263" y="9264"/>
                  <a:pt x="58097" y="8873"/>
                  <a:pt x="60876" y="8156"/>
                </a:cubicBezTo>
                <a:cubicBezTo>
                  <a:pt x="61875" y="7902"/>
                  <a:pt x="64363" y="7329"/>
                  <a:pt x="63973" y="5876"/>
                </a:cubicBezTo>
                <a:cubicBezTo>
                  <a:pt x="63709" y="4868"/>
                  <a:pt x="61421" y="4414"/>
                  <a:pt x="61457" y="3715"/>
                </a:cubicBezTo>
                <a:cubicBezTo>
                  <a:pt x="61457" y="2897"/>
                  <a:pt x="65489" y="2743"/>
                  <a:pt x="65489" y="2743"/>
                </a:cubicBezTo>
                <a:cubicBezTo>
                  <a:pt x="65489" y="2743"/>
                  <a:pt x="106666" y="1117"/>
                  <a:pt x="113523" y="918"/>
                </a:cubicBezTo>
                <a:lnTo>
                  <a:pt x="113523" y="0"/>
                </a:lnTo>
                <a:close/>
              </a:path>
            </a:pathLst>
          </a:custGeom>
          <a:solidFill>
            <a:srgbClr val="401E15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" name="Google Shape;46;p4"/>
          <p:cNvSpPr/>
          <p:nvPr/>
        </p:nvSpPr>
        <p:spPr>
          <a:xfrm>
            <a:off x="3494516" y="5005075"/>
            <a:ext cx="604348" cy="24750"/>
          </a:xfrm>
          <a:custGeom>
            <a:avLst/>
            <a:gdLst/>
            <a:ahLst/>
            <a:cxnLst/>
            <a:rect l="l" t="t" r="r" b="b"/>
            <a:pathLst>
              <a:path w="7503" h="990" extrusionOk="0">
                <a:moveTo>
                  <a:pt x="3751" y="0"/>
                </a:moveTo>
                <a:cubicBezTo>
                  <a:pt x="1681" y="0"/>
                  <a:pt x="1" y="227"/>
                  <a:pt x="1" y="500"/>
                </a:cubicBezTo>
                <a:cubicBezTo>
                  <a:pt x="1" y="772"/>
                  <a:pt x="1681" y="990"/>
                  <a:pt x="3751" y="990"/>
                </a:cubicBezTo>
                <a:cubicBezTo>
                  <a:pt x="5822" y="990"/>
                  <a:pt x="7502" y="772"/>
                  <a:pt x="7502" y="500"/>
                </a:cubicBezTo>
                <a:cubicBezTo>
                  <a:pt x="7502" y="227"/>
                  <a:pt x="5822" y="0"/>
                  <a:pt x="375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" name="Google Shape;47;p4"/>
          <p:cNvSpPr/>
          <p:nvPr/>
        </p:nvSpPr>
        <p:spPr>
          <a:xfrm>
            <a:off x="4121418" y="5047525"/>
            <a:ext cx="221747" cy="12050"/>
          </a:xfrm>
          <a:custGeom>
            <a:avLst/>
            <a:gdLst/>
            <a:ahLst/>
            <a:cxnLst/>
            <a:rect l="l" t="t" r="r" b="b"/>
            <a:pathLst>
              <a:path w="2753" h="482" extrusionOk="0">
                <a:moveTo>
                  <a:pt x="1381" y="0"/>
                </a:moveTo>
                <a:cubicBezTo>
                  <a:pt x="618" y="0"/>
                  <a:pt x="1" y="100"/>
                  <a:pt x="1" y="236"/>
                </a:cubicBezTo>
                <a:cubicBezTo>
                  <a:pt x="1" y="373"/>
                  <a:pt x="618" y="482"/>
                  <a:pt x="1381" y="482"/>
                </a:cubicBezTo>
                <a:cubicBezTo>
                  <a:pt x="2135" y="482"/>
                  <a:pt x="2753" y="373"/>
                  <a:pt x="2753" y="236"/>
                </a:cubicBezTo>
                <a:cubicBezTo>
                  <a:pt x="2753" y="100"/>
                  <a:pt x="2135" y="0"/>
                  <a:pt x="138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" name="Google Shape;48;p4"/>
          <p:cNvSpPr/>
          <p:nvPr/>
        </p:nvSpPr>
        <p:spPr>
          <a:xfrm>
            <a:off x="5464468" y="4816400"/>
            <a:ext cx="221747" cy="12050"/>
          </a:xfrm>
          <a:custGeom>
            <a:avLst/>
            <a:gdLst/>
            <a:ahLst/>
            <a:cxnLst/>
            <a:rect l="l" t="t" r="r" b="b"/>
            <a:pathLst>
              <a:path w="2753" h="482" extrusionOk="0">
                <a:moveTo>
                  <a:pt x="1381" y="0"/>
                </a:moveTo>
                <a:cubicBezTo>
                  <a:pt x="619" y="0"/>
                  <a:pt x="1" y="109"/>
                  <a:pt x="1" y="236"/>
                </a:cubicBezTo>
                <a:cubicBezTo>
                  <a:pt x="1" y="372"/>
                  <a:pt x="619" y="481"/>
                  <a:pt x="1381" y="481"/>
                </a:cubicBezTo>
                <a:cubicBezTo>
                  <a:pt x="2135" y="481"/>
                  <a:pt x="2753" y="372"/>
                  <a:pt x="2753" y="236"/>
                </a:cubicBezTo>
                <a:cubicBezTo>
                  <a:pt x="2753" y="109"/>
                  <a:pt x="2135" y="0"/>
                  <a:pt x="138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" name="Google Shape;49;p4"/>
          <p:cNvSpPr/>
          <p:nvPr/>
        </p:nvSpPr>
        <p:spPr>
          <a:xfrm>
            <a:off x="4212114" y="4939450"/>
            <a:ext cx="353442" cy="16150"/>
          </a:xfrm>
          <a:custGeom>
            <a:avLst/>
            <a:gdLst/>
            <a:ahLst/>
            <a:cxnLst/>
            <a:rect l="l" t="t" r="r" b="b"/>
            <a:pathLst>
              <a:path w="4388" h="646" extrusionOk="0">
                <a:moveTo>
                  <a:pt x="2190" y="0"/>
                </a:moveTo>
                <a:cubicBezTo>
                  <a:pt x="982" y="0"/>
                  <a:pt x="1" y="146"/>
                  <a:pt x="1" y="318"/>
                </a:cubicBezTo>
                <a:cubicBezTo>
                  <a:pt x="1" y="500"/>
                  <a:pt x="982" y="645"/>
                  <a:pt x="2190" y="645"/>
                </a:cubicBezTo>
                <a:cubicBezTo>
                  <a:pt x="3407" y="645"/>
                  <a:pt x="4387" y="500"/>
                  <a:pt x="4387" y="318"/>
                </a:cubicBezTo>
                <a:cubicBezTo>
                  <a:pt x="4387" y="146"/>
                  <a:pt x="3407" y="0"/>
                  <a:pt x="2190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0" name="Google Shape;50;p4"/>
          <p:cNvSpPr/>
          <p:nvPr/>
        </p:nvSpPr>
        <p:spPr>
          <a:xfrm>
            <a:off x="5437404" y="5021875"/>
            <a:ext cx="354167" cy="16125"/>
          </a:xfrm>
          <a:custGeom>
            <a:avLst/>
            <a:gdLst/>
            <a:ahLst/>
            <a:cxnLst/>
            <a:rect l="l" t="t" r="r" b="b"/>
            <a:pathLst>
              <a:path w="4397" h="645" extrusionOk="0">
                <a:moveTo>
                  <a:pt x="2199" y="0"/>
                </a:moveTo>
                <a:cubicBezTo>
                  <a:pt x="982" y="0"/>
                  <a:pt x="1" y="145"/>
                  <a:pt x="1" y="318"/>
                </a:cubicBezTo>
                <a:cubicBezTo>
                  <a:pt x="1" y="500"/>
                  <a:pt x="982" y="645"/>
                  <a:pt x="2199" y="645"/>
                </a:cubicBezTo>
                <a:cubicBezTo>
                  <a:pt x="3407" y="645"/>
                  <a:pt x="4397" y="500"/>
                  <a:pt x="4397" y="318"/>
                </a:cubicBezTo>
                <a:cubicBezTo>
                  <a:pt x="4397" y="145"/>
                  <a:pt x="3407" y="0"/>
                  <a:pt x="2199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>
            <a:off x="-31372" y="4822525"/>
            <a:ext cx="4915894" cy="101500"/>
          </a:xfrm>
          <a:custGeom>
            <a:avLst/>
            <a:gdLst/>
            <a:ahLst/>
            <a:cxnLst/>
            <a:rect l="l" t="t" r="r" b="b"/>
            <a:pathLst>
              <a:path w="61031" h="4060" extrusionOk="0">
                <a:moveTo>
                  <a:pt x="61003" y="0"/>
                </a:moveTo>
                <a:cubicBezTo>
                  <a:pt x="61003" y="28"/>
                  <a:pt x="60985" y="118"/>
                  <a:pt x="60785" y="218"/>
                </a:cubicBezTo>
                <a:cubicBezTo>
                  <a:pt x="59686" y="790"/>
                  <a:pt x="54609" y="1235"/>
                  <a:pt x="49605" y="1453"/>
                </a:cubicBezTo>
                <a:cubicBezTo>
                  <a:pt x="46201" y="1649"/>
                  <a:pt x="43268" y="1724"/>
                  <a:pt x="40618" y="1724"/>
                </a:cubicBezTo>
                <a:cubicBezTo>
                  <a:pt x="31860" y="1724"/>
                  <a:pt x="26188" y="904"/>
                  <a:pt x="16815" y="904"/>
                </a:cubicBezTo>
                <a:cubicBezTo>
                  <a:pt x="12314" y="904"/>
                  <a:pt x="6960" y="1093"/>
                  <a:pt x="0" y="1653"/>
                </a:cubicBezTo>
                <a:lnTo>
                  <a:pt x="0" y="4060"/>
                </a:lnTo>
                <a:cubicBezTo>
                  <a:pt x="17937" y="3751"/>
                  <a:pt x="34657" y="3124"/>
                  <a:pt x="49478" y="2280"/>
                </a:cubicBezTo>
                <a:cubicBezTo>
                  <a:pt x="56680" y="1853"/>
                  <a:pt x="61030" y="1136"/>
                  <a:pt x="61003" y="454"/>
                </a:cubicBezTo>
                <a:cubicBezTo>
                  <a:pt x="61003" y="418"/>
                  <a:pt x="61003" y="64"/>
                  <a:pt x="610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>
            <a:off x="3518680" y="4670175"/>
            <a:ext cx="5593943" cy="86300"/>
          </a:xfrm>
          <a:custGeom>
            <a:avLst/>
            <a:gdLst/>
            <a:ahLst/>
            <a:cxnLst/>
            <a:rect l="l" t="t" r="r" b="b"/>
            <a:pathLst>
              <a:path w="69449" h="3452" extrusionOk="0">
                <a:moveTo>
                  <a:pt x="69449" y="0"/>
                </a:moveTo>
                <a:cubicBezTo>
                  <a:pt x="47353" y="255"/>
                  <a:pt x="17283" y="0"/>
                  <a:pt x="5667" y="1326"/>
                </a:cubicBezTo>
                <a:cubicBezTo>
                  <a:pt x="5667" y="1326"/>
                  <a:pt x="0" y="1889"/>
                  <a:pt x="127" y="3206"/>
                </a:cubicBezTo>
                <a:cubicBezTo>
                  <a:pt x="137" y="3297"/>
                  <a:pt x="209" y="3379"/>
                  <a:pt x="336" y="3451"/>
                </a:cubicBezTo>
                <a:cubicBezTo>
                  <a:pt x="536" y="2580"/>
                  <a:pt x="12025" y="2153"/>
                  <a:pt x="12025" y="2153"/>
                </a:cubicBezTo>
                <a:cubicBezTo>
                  <a:pt x="25729" y="1390"/>
                  <a:pt x="46999" y="909"/>
                  <a:pt x="69449" y="455"/>
                </a:cubicBezTo>
                <a:lnTo>
                  <a:pt x="694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/>
          <p:nvPr/>
        </p:nvSpPr>
        <p:spPr>
          <a:xfrm>
            <a:off x="6089114" y="4879050"/>
            <a:ext cx="1252514" cy="98800"/>
          </a:xfrm>
          <a:custGeom>
            <a:avLst/>
            <a:gdLst/>
            <a:ahLst/>
            <a:cxnLst/>
            <a:rect l="l" t="t" r="r" b="b"/>
            <a:pathLst>
              <a:path w="15550" h="3952" extrusionOk="0">
                <a:moveTo>
                  <a:pt x="2" y="1"/>
                </a:moveTo>
                <a:lnTo>
                  <a:pt x="2" y="1"/>
                </a:lnTo>
                <a:cubicBezTo>
                  <a:pt x="2" y="1"/>
                  <a:pt x="1" y="7"/>
                  <a:pt x="2" y="19"/>
                </a:cubicBezTo>
                <a:lnTo>
                  <a:pt x="2" y="19"/>
                </a:lnTo>
                <a:cubicBezTo>
                  <a:pt x="2" y="7"/>
                  <a:pt x="2" y="1"/>
                  <a:pt x="2" y="1"/>
                </a:cubicBezTo>
                <a:close/>
                <a:moveTo>
                  <a:pt x="2" y="19"/>
                </a:moveTo>
                <a:cubicBezTo>
                  <a:pt x="2" y="102"/>
                  <a:pt x="2" y="434"/>
                  <a:pt x="2" y="482"/>
                </a:cubicBezTo>
                <a:cubicBezTo>
                  <a:pt x="20" y="936"/>
                  <a:pt x="2245" y="1426"/>
                  <a:pt x="5914" y="1663"/>
                </a:cubicBezTo>
                <a:cubicBezTo>
                  <a:pt x="11399" y="2089"/>
                  <a:pt x="14742" y="2625"/>
                  <a:pt x="14542" y="3951"/>
                </a:cubicBezTo>
                <a:cubicBezTo>
                  <a:pt x="14860" y="3733"/>
                  <a:pt x="15059" y="3370"/>
                  <a:pt x="15114" y="3234"/>
                </a:cubicBezTo>
                <a:cubicBezTo>
                  <a:pt x="15550" y="1926"/>
                  <a:pt x="12880" y="1336"/>
                  <a:pt x="6813" y="936"/>
                </a:cubicBezTo>
                <a:cubicBezTo>
                  <a:pt x="3744" y="736"/>
                  <a:pt x="774" y="609"/>
                  <a:pt x="183" y="237"/>
                </a:cubicBezTo>
                <a:cubicBezTo>
                  <a:pt x="30" y="153"/>
                  <a:pt x="5" y="58"/>
                  <a:pt x="2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" name="Google Shape;54;p4"/>
          <p:cNvSpPr/>
          <p:nvPr/>
        </p:nvSpPr>
        <p:spPr>
          <a:xfrm>
            <a:off x="1737452" y="4672100"/>
            <a:ext cx="177768" cy="11950"/>
          </a:xfrm>
          <a:custGeom>
            <a:avLst/>
            <a:gdLst/>
            <a:ahLst/>
            <a:cxnLst/>
            <a:rect l="l" t="t" r="r" b="b"/>
            <a:pathLst>
              <a:path w="2207" h="478" extrusionOk="0">
                <a:moveTo>
                  <a:pt x="1074" y="0"/>
                </a:moveTo>
                <a:cubicBezTo>
                  <a:pt x="679" y="0"/>
                  <a:pt x="302" y="167"/>
                  <a:pt x="0" y="477"/>
                </a:cubicBezTo>
                <a:lnTo>
                  <a:pt x="2207" y="477"/>
                </a:lnTo>
                <a:cubicBezTo>
                  <a:pt x="1847" y="153"/>
                  <a:pt x="1452" y="0"/>
                  <a:pt x="1074" y="0"/>
                </a:cubicBezTo>
                <a:close/>
              </a:path>
            </a:pathLst>
          </a:custGeom>
          <a:solidFill>
            <a:srgbClr val="45BE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5" name="Google Shape;55;p4"/>
          <p:cNvGrpSpPr/>
          <p:nvPr/>
        </p:nvGrpSpPr>
        <p:grpSpPr>
          <a:xfrm>
            <a:off x="1370588" y="4403915"/>
            <a:ext cx="827598" cy="200094"/>
            <a:chOff x="-1375737" y="3778750"/>
            <a:chExt cx="538100" cy="130100"/>
          </a:xfrm>
        </p:grpSpPr>
        <p:sp>
          <p:nvSpPr>
            <p:cNvPr id="56" name="Google Shape;56;p4"/>
            <p:cNvSpPr/>
            <p:nvPr/>
          </p:nvSpPr>
          <p:spPr>
            <a:xfrm>
              <a:off x="-979562" y="3891800"/>
              <a:ext cx="141925" cy="2525"/>
            </a:xfrm>
            <a:custGeom>
              <a:avLst/>
              <a:gdLst/>
              <a:ahLst/>
              <a:cxnLst/>
              <a:rect l="l" t="t" r="r" b="b"/>
              <a:pathLst>
                <a:path w="567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5677" y="101"/>
                  </a:lnTo>
                  <a:lnTo>
                    <a:pt x="5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-979562" y="3902475"/>
              <a:ext cx="141925" cy="2525"/>
            </a:xfrm>
            <a:custGeom>
              <a:avLst/>
              <a:gdLst/>
              <a:ahLst/>
              <a:cxnLst/>
              <a:rect l="l" t="t" r="r" b="b"/>
              <a:pathLst>
                <a:path w="567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5677" y="101"/>
                  </a:lnTo>
                  <a:lnTo>
                    <a:pt x="5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-977512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0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09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-9679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10" y="1"/>
                  </a:moveTo>
                  <a:cubicBezTo>
                    <a:pt x="103" y="1"/>
                    <a:pt x="96" y="6"/>
                    <a:pt x="92" y="15"/>
                  </a:cubicBezTo>
                  <a:lnTo>
                    <a:pt x="10" y="124"/>
                  </a:lnTo>
                  <a:cubicBezTo>
                    <a:pt x="1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19" y="941"/>
                  </a:cubicBezTo>
                  <a:lnTo>
                    <a:pt x="201" y="941"/>
                  </a:lnTo>
                  <a:cubicBezTo>
                    <a:pt x="210" y="941"/>
                    <a:pt x="219" y="932"/>
                    <a:pt x="219" y="914"/>
                  </a:cubicBezTo>
                  <a:lnTo>
                    <a:pt x="219" y="133"/>
                  </a:lnTo>
                  <a:cubicBezTo>
                    <a:pt x="219" y="133"/>
                    <a:pt x="219" y="124"/>
                    <a:pt x="219" y="124"/>
                  </a:cubicBezTo>
                  <a:lnTo>
                    <a:pt x="128" y="15"/>
                  </a:lnTo>
                  <a:cubicBezTo>
                    <a:pt x="124" y="6"/>
                    <a:pt x="117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-9584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8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949137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1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10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-9395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2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-930287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19" y="1"/>
                  </a:moveTo>
                  <a:cubicBezTo>
                    <a:pt x="110" y="1"/>
                    <a:pt x="100" y="1"/>
                    <a:pt x="100" y="10"/>
                  </a:cubicBezTo>
                  <a:lnTo>
                    <a:pt x="10" y="119"/>
                  </a:lnTo>
                  <a:cubicBezTo>
                    <a:pt x="1" y="119"/>
                    <a:pt x="1" y="128"/>
                    <a:pt x="1" y="128"/>
                  </a:cubicBezTo>
                  <a:lnTo>
                    <a:pt x="1" y="909"/>
                  </a:lnTo>
                  <a:cubicBezTo>
                    <a:pt x="1" y="927"/>
                    <a:pt x="10" y="936"/>
                    <a:pt x="28" y="936"/>
                  </a:cubicBezTo>
                  <a:lnTo>
                    <a:pt x="209" y="936"/>
                  </a:lnTo>
                  <a:cubicBezTo>
                    <a:pt x="219" y="936"/>
                    <a:pt x="228" y="927"/>
                    <a:pt x="228" y="909"/>
                  </a:cubicBezTo>
                  <a:lnTo>
                    <a:pt x="228" y="128"/>
                  </a:lnTo>
                  <a:cubicBezTo>
                    <a:pt x="228" y="128"/>
                    <a:pt x="228" y="119"/>
                    <a:pt x="228" y="119"/>
                  </a:cubicBezTo>
                  <a:lnTo>
                    <a:pt x="137" y="10"/>
                  </a:lnTo>
                  <a:cubicBezTo>
                    <a:pt x="128" y="1"/>
                    <a:pt x="119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-920737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09" y="1"/>
                  </a:moveTo>
                  <a:cubicBezTo>
                    <a:pt x="109" y="1"/>
                    <a:pt x="100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9" y="936"/>
                    <a:pt x="18" y="936"/>
                  </a:cubicBezTo>
                  <a:lnTo>
                    <a:pt x="200" y="936"/>
                  </a:lnTo>
                  <a:cubicBezTo>
                    <a:pt x="218" y="936"/>
                    <a:pt x="227" y="927"/>
                    <a:pt x="227" y="909"/>
                  </a:cubicBezTo>
                  <a:lnTo>
                    <a:pt x="227" y="128"/>
                  </a:lnTo>
                  <a:cubicBezTo>
                    <a:pt x="227" y="128"/>
                    <a:pt x="218" y="119"/>
                    <a:pt x="218" y="119"/>
                  </a:cubicBezTo>
                  <a:lnTo>
                    <a:pt x="127" y="10"/>
                  </a:lnTo>
                  <a:cubicBezTo>
                    <a:pt x="127" y="1"/>
                    <a:pt x="118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-911212" y="3885450"/>
              <a:ext cx="5475" cy="23400"/>
            </a:xfrm>
            <a:custGeom>
              <a:avLst/>
              <a:gdLst/>
              <a:ahLst/>
              <a:cxnLst/>
              <a:rect l="l" t="t" r="r" b="b"/>
              <a:pathLst>
                <a:path w="219" h="936" extrusionOk="0">
                  <a:moveTo>
                    <a:pt x="109" y="1"/>
                  </a:moveTo>
                  <a:cubicBezTo>
                    <a:pt x="100" y="1"/>
                    <a:pt x="91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10" y="936"/>
                    <a:pt x="19" y="936"/>
                  </a:cubicBezTo>
                  <a:lnTo>
                    <a:pt x="200" y="936"/>
                  </a:lnTo>
                  <a:cubicBezTo>
                    <a:pt x="209" y="936"/>
                    <a:pt x="218" y="927"/>
                    <a:pt x="218" y="909"/>
                  </a:cubicBezTo>
                  <a:lnTo>
                    <a:pt x="218" y="128"/>
                  </a:lnTo>
                  <a:cubicBezTo>
                    <a:pt x="218" y="128"/>
                    <a:pt x="218" y="119"/>
                    <a:pt x="218" y="119"/>
                  </a:cubicBezTo>
                  <a:lnTo>
                    <a:pt x="128" y="10"/>
                  </a:lnTo>
                  <a:cubicBezTo>
                    <a:pt x="119" y="1"/>
                    <a:pt x="119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-901912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19" y="1"/>
                  </a:moveTo>
                  <a:cubicBezTo>
                    <a:pt x="110" y="1"/>
                    <a:pt x="101" y="1"/>
                    <a:pt x="101" y="10"/>
                  </a:cubicBezTo>
                  <a:lnTo>
                    <a:pt x="10" y="119"/>
                  </a:lnTo>
                  <a:cubicBezTo>
                    <a:pt x="1" y="119"/>
                    <a:pt x="1" y="128"/>
                    <a:pt x="1" y="128"/>
                  </a:cubicBezTo>
                  <a:lnTo>
                    <a:pt x="1" y="909"/>
                  </a:lnTo>
                  <a:cubicBezTo>
                    <a:pt x="1" y="927"/>
                    <a:pt x="10" y="936"/>
                    <a:pt x="19" y="936"/>
                  </a:cubicBezTo>
                  <a:lnTo>
                    <a:pt x="210" y="936"/>
                  </a:lnTo>
                  <a:cubicBezTo>
                    <a:pt x="219" y="936"/>
                    <a:pt x="228" y="927"/>
                    <a:pt x="228" y="909"/>
                  </a:cubicBezTo>
                  <a:lnTo>
                    <a:pt x="228" y="128"/>
                  </a:lnTo>
                  <a:cubicBezTo>
                    <a:pt x="228" y="128"/>
                    <a:pt x="228" y="119"/>
                    <a:pt x="219" y="119"/>
                  </a:cubicBezTo>
                  <a:lnTo>
                    <a:pt x="137" y="10"/>
                  </a:lnTo>
                  <a:cubicBezTo>
                    <a:pt x="128" y="1"/>
                    <a:pt x="119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-892362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09" y="1"/>
                  </a:moveTo>
                  <a:cubicBezTo>
                    <a:pt x="109" y="1"/>
                    <a:pt x="100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9" y="936"/>
                    <a:pt x="18" y="936"/>
                  </a:cubicBezTo>
                  <a:lnTo>
                    <a:pt x="200" y="936"/>
                  </a:lnTo>
                  <a:cubicBezTo>
                    <a:pt x="218" y="936"/>
                    <a:pt x="227" y="927"/>
                    <a:pt x="227" y="909"/>
                  </a:cubicBezTo>
                  <a:lnTo>
                    <a:pt x="227" y="128"/>
                  </a:lnTo>
                  <a:cubicBezTo>
                    <a:pt x="227" y="128"/>
                    <a:pt x="218" y="119"/>
                    <a:pt x="218" y="119"/>
                  </a:cubicBezTo>
                  <a:lnTo>
                    <a:pt x="127" y="10"/>
                  </a:lnTo>
                  <a:cubicBezTo>
                    <a:pt x="127" y="1"/>
                    <a:pt x="118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-8828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1" y="124"/>
                  </a:lnTo>
                  <a:cubicBezTo>
                    <a:pt x="1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10" y="941"/>
                    <a:pt x="219" y="932"/>
                    <a:pt x="219" y="914"/>
                  </a:cubicBezTo>
                  <a:lnTo>
                    <a:pt x="219" y="133"/>
                  </a:lnTo>
                  <a:cubicBezTo>
                    <a:pt x="219" y="133"/>
                    <a:pt x="219" y="124"/>
                    <a:pt x="210" y="124"/>
                  </a:cubicBezTo>
                  <a:lnTo>
                    <a:pt x="119" y="15"/>
                  </a:lnTo>
                  <a:cubicBezTo>
                    <a:pt x="119" y="6"/>
                    <a:pt x="114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-873512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0" y="1"/>
                  </a:moveTo>
                  <a:cubicBezTo>
                    <a:pt x="104" y="1"/>
                    <a:pt x="100" y="6"/>
                    <a:pt x="100" y="15"/>
                  </a:cubicBezTo>
                  <a:lnTo>
                    <a:pt x="9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18" y="941"/>
                    <a:pt x="227" y="932"/>
                    <a:pt x="227" y="914"/>
                  </a:cubicBezTo>
                  <a:lnTo>
                    <a:pt x="227" y="133"/>
                  </a:lnTo>
                  <a:cubicBezTo>
                    <a:pt x="227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-8639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8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-854687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1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10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-8451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10" y="1"/>
                  </a:moveTo>
                  <a:cubicBezTo>
                    <a:pt x="105" y="1"/>
                    <a:pt x="100" y="6"/>
                    <a:pt x="100" y="15"/>
                  </a:cubicBezTo>
                  <a:lnTo>
                    <a:pt x="9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-1375737" y="3821650"/>
              <a:ext cx="101050" cy="86525"/>
            </a:xfrm>
            <a:custGeom>
              <a:avLst/>
              <a:gdLst/>
              <a:ahLst/>
              <a:cxnLst/>
              <a:rect l="l" t="t" r="r" b="b"/>
              <a:pathLst>
                <a:path w="4042" h="3461" extrusionOk="0">
                  <a:moveTo>
                    <a:pt x="0" y="1"/>
                  </a:moveTo>
                  <a:lnTo>
                    <a:pt x="0" y="3461"/>
                  </a:lnTo>
                  <a:lnTo>
                    <a:pt x="4041" y="3461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1274712" y="3785325"/>
              <a:ext cx="66100" cy="122850"/>
            </a:xfrm>
            <a:custGeom>
              <a:avLst/>
              <a:gdLst/>
              <a:ahLst/>
              <a:cxnLst/>
              <a:rect l="l" t="t" r="r" b="b"/>
              <a:pathLst>
                <a:path w="2644" h="4914" extrusionOk="0">
                  <a:moveTo>
                    <a:pt x="1326" y="0"/>
                  </a:moveTo>
                  <a:lnTo>
                    <a:pt x="0" y="1454"/>
                  </a:lnTo>
                  <a:lnTo>
                    <a:pt x="0" y="4914"/>
                  </a:lnTo>
                  <a:lnTo>
                    <a:pt x="2643" y="4914"/>
                  </a:lnTo>
                  <a:lnTo>
                    <a:pt x="2643" y="1454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1375737" y="3785325"/>
              <a:ext cx="134200" cy="36350"/>
            </a:xfrm>
            <a:custGeom>
              <a:avLst/>
              <a:gdLst/>
              <a:ahLst/>
              <a:cxnLst/>
              <a:rect l="l" t="t" r="r" b="b"/>
              <a:pathLst>
                <a:path w="5368" h="1454" extrusionOk="0">
                  <a:moveTo>
                    <a:pt x="1317" y="0"/>
                  </a:moveTo>
                  <a:lnTo>
                    <a:pt x="0" y="1454"/>
                  </a:lnTo>
                  <a:lnTo>
                    <a:pt x="4041" y="1454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1233837" y="3833000"/>
              <a:ext cx="15900" cy="19775"/>
            </a:xfrm>
            <a:custGeom>
              <a:avLst/>
              <a:gdLst/>
              <a:ahLst/>
              <a:cxnLst/>
              <a:rect l="l" t="t" r="r" b="b"/>
              <a:pathLst>
                <a:path w="63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-1265187" y="3833000"/>
              <a:ext cx="15925" cy="19775"/>
            </a:xfrm>
            <a:custGeom>
              <a:avLst/>
              <a:gdLst/>
              <a:ahLst/>
              <a:cxnLst/>
              <a:rect l="l" t="t" r="r" b="b"/>
              <a:pathLst>
                <a:path w="637" h="791" extrusionOk="0">
                  <a:moveTo>
                    <a:pt x="1" y="1"/>
                  </a:moveTo>
                  <a:lnTo>
                    <a:pt x="1" y="791"/>
                  </a:lnTo>
                  <a:lnTo>
                    <a:pt x="637" y="791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-1233837" y="3872050"/>
              <a:ext cx="15900" cy="19550"/>
            </a:xfrm>
            <a:custGeom>
              <a:avLst/>
              <a:gdLst/>
              <a:ahLst/>
              <a:cxnLst/>
              <a:rect l="l" t="t" r="r" b="b"/>
              <a:pathLst>
                <a:path w="636" h="782" extrusionOk="0">
                  <a:moveTo>
                    <a:pt x="0" y="1"/>
                  </a:moveTo>
                  <a:lnTo>
                    <a:pt x="0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1265187" y="3872050"/>
              <a:ext cx="15925" cy="19550"/>
            </a:xfrm>
            <a:custGeom>
              <a:avLst/>
              <a:gdLst/>
              <a:ahLst/>
              <a:cxnLst/>
              <a:rect l="l" t="t" r="r" b="b"/>
              <a:pathLst>
                <a:path w="637" h="782" extrusionOk="0">
                  <a:moveTo>
                    <a:pt x="1" y="1"/>
                  </a:moveTo>
                  <a:lnTo>
                    <a:pt x="1" y="782"/>
                  </a:lnTo>
                  <a:lnTo>
                    <a:pt x="637" y="78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301737" y="3833000"/>
              <a:ext cx="15925" cy="19775"/>
            </a:xfrm>
            <a:custGeom>
              <a:avLst/>
              <a:gdLst/>
              <a:ahLst/>
              <a:cxnLst/>
              <a:rect l="l" t="t" r="r" b="b"/>
              <a:pathLst>
                <a:path w="637" h="791" extrusionOk="0">
                  <a:moveTo>
                    <a:pt x="1" y="1"/>
                  </a:moveTo>
                  <a:lnTo>
                    <a:pt x="1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1333287" y="3833000"/>
              <a:ext cx="16150" cy="19775"/>
            </a:xfrm>
            <a:custGeom>
              <a:avLst/>
              <a:gdLst/>
              <a:ahLst/>
              <a:cxnLst/>
              <a:rect l="l" t="t" r="r" b="b"/>
              <a:pathLst>
                <a:path w="64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45" y="791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364612" y="3833000"/>
              <a:ext cx="15900" cy="19775"/>
            </a:xfrm>
            <a:custGeom>
              <a:avLst/>
              <a:gdLst/>
              <a:ahLst/>
              <a:cxnLst/>
              <a:rect l="l" t="t" r="r" b="b"/>
              <a:pathLst>
                <a:path w="63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-1301737" y="3872050"/>
              <a:ext cx="15925" cy="19550"/>
            </a:xfrm>
            <a:custGeom>
              <a:avLst/>
              <a:gdLst/>
              <a:ahLst/>
              <a:cxnLst/>
              <a:rect l="l" t="t" r="r" b="b"/>
              <a:pathLst>
                <a:path w="637" h="782" extrusionOk="0">
                  <a:moveTo>
                    <a:pt x="1" y="1"/>
                  </a:moveTo>
                  <a:lnTo>
                    <a:pt x="1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-1333287" y="3872050"/>
              <a:ext cx="16150" cy="36125"/>
            </a:xfrm>
            <a:custGeom>
              <a:avLst/>
              <a:gdLst/>
              <a:ahLst/>
              <a:cxnLst/>
              <a:rect l="l" t="t" r="r" b="b"/>
              <a:pathLst>
                <a:path w="646" h="1445" extrusionOk="0">
                  <a:moveTo>
                    <a:pt x="0" y="1"/>
                  </a:moveTo>
                  <a:lnTo>
                    <a:pt x="0" y="1445"/>
                  </a:lnTo>
                  <a:lnTo>
                    <a:pt x="645" y="1445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1364612" y="3872050"/>
              <a:ext cx="15900" cy="19550"/>
            </a:xfrm>
            <a:custGeom>
              <a:avLst/>
              <a:gdLst/>
              <a:ahLst/>
              <a:cxnLst/>
              <a:rect l="l" t="t" r="r" b="b"/>
              <a:pathLst>
                <a:path w="636" h="782" extrusionOk="0">
                  <a:moveTo>
                    <a:pt x="0" y="1"/>
                  </a:moveTo>
                  <a:lnTo>
                    <a:pt x="0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1299687" y="3778750"/>
              <a:ext cx="10925" cy="27025"/>
            </a:xfrm>
            <a:custGeom>
              <a:avLst/>
              <a:gdLst/>
              <a:ahLst/>
              <a:cxnLst/>
              <a:rect l="l" t="t" r="r" b="b"/>
              <a:pathLst>
                <a:path w="437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436" y="1081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1288787" y="3778750"/>
              <a:ext cx="6825" cy="27025"/>
            </a:xfrm>
            <a:custGeom>
              <a:avLst/>
              <a:gdLst/>
              <a:ahLst/>
              <a:cxnLst/>
              <a:rect l="l" t="t" r="r" b="b"/>
              <a:pathLst>
                <a:path w="27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73" y="78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-1192987" y="3865250"/>
              <a:ext cx="148975" cy="43600"/>
            </a:xfrm>
            <a:custGeom>
              <a:avLst/>
              <a:gdLst/>
              <a:ahLst/>
              <a:cxnLst/>
              <a:rect l="l" t="t" r="r" b="b"/>
              <a:pathLst>
                <a:path w="5959" h="1744" extrusionOk="0">
                  <a:moveTo>
                    <a:pt x="1" y="0"/>
                  </a:moveTo>
                  <a:lnTo>
                    <a:pt x="1" y="1744"/>
                  </a:lnTo>
                  <a:lnTo>
                    <a:pt x="5959" y="1744"/>
                  </a:lnTo>
                  <a:lnTo>
                    <a:pt x="5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-1044037" y="3828700"/>
              <a:ext cx="58825" cy="80150"/>
            </a:xfrm>
            <a:custGeom>
              <a:avLst/>
              <a:gdLst/>
              <a:ahLst/>
              <a:cxnLst/>
              <a:rect l="l" t="t" r="r" b="b"/>
              <a:pathLst>
                <a:path w="2353" h="3206" extrusionOk="0">
                  <a:moveTo>
                    <a:pt x="1181" y="0"/>
                  </a:moveTo>
                  <a:lnTo>
                    <a:pt x="1" y="1462"/>
                  </a:lnTo>
                  <a:lnTo>
                    <a:pt x="1" y="3206"/>
                  </a:lnTo>
                  <a:lnTo>
                    <a:pt x="2353" y="3206"/>
                  </a:lnTo>
                  <a:lnTo>
                    <a:pt x="2353" y="1462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1192987" y="3828700"/>
              <a:ext cx="178500" cy="36575"/>
            </a:xfrm>
            <a:custGeom>
              <a:avLst/>
              <a:gdLst/>
              <a:ahLst/>
              <a:cxnLst/>
              <a:rect l="l" t="t" r="r" b="b"/>
              <a:pathLst>
                <a:path w="7140" h="1463" extrusionOk="0">
                  <a:moveTo>
                    <a:pt x="1182" y="0"/>
                  </a:moveTo>
                  <a:lnTo>
                    <a:pt x="1" y="1462"/>
                  </a:lnTo>
                  <a:lnTo>
                    <a:pt x="5959" y="1462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-1060162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-1163237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-1183887" y="3876600"/>
              <a:ext cx="7050" cy="7050"/>
            </a:xfrm>
            <a:custGeom>
              <a:avLst/>
              <a:gdLst/>
              <a:ahLst/>
              <a:cxnLst/>
              <a:rect l="l" t="t" r="r" b="b"/>
              <a:pathLst>
                <a:path w="28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-1080812" y="3876600"/>
              <a:ext cx="7050" cy="7050"/>
            </a:xfrm>
            <a:custGeom>
              <a:avLst/>
              <a:gdLst/>
              <a:ahLst/>
              <a:cxnLst/>
              <a:rect l="l" t="t" r="r" b="b"/>
              <a:pathLst>
                <a:path w="28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-1101487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-1122137" y="3876600"/>
              <a:ext cx="7300" cy="7050"/>
            </a:xfrm>
            <a:custGeom>
              <a:avLst/>
              <a:gdLst/>
              <a:ahLst/>
              <a:cxnLst/>
              <a:rect l="l" t="t" r="r" b="b"/>
              <a:pathLst>
                <a:path w="29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91" y="28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-1142812" y="3876600"/>
              <a:ext cx="7300" cy="7050"/>
            </a:xfrm>
            <a:custGeom>
              <a:avLst/>
              <a:gdLst/>
              <a:ahLst/>
              <a:cxnLst/>
              <a:rect l="l" t="t" r="r" b="b"/>
              <a:pathLst>
                <a:path w="292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92" y="282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-10004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-10172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-10340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1" name="Google Shape;101;p4"/>
          <p:cNvGrpSpPr/>
          <p:nvPr/>
        </p:nvGrpSpPr>
        <p:grpSpPr>
          <a:xfrm>
            <a:off x="713234" y="4366489"/>
            <a:ext cx="528990" cy="237521"/>
            <a:chOff x="-200112" y="3724925"/>
            <a:chExt cx="409625" cy="183925"/>
          </a:xfrm>
        </p:grpSpPr>
        <p:sp>
          <p:nvSpPr>
            <p:cNvPr id="102" name="Google Shape;102;p4"/>
            <p:cNvSpPr/>
            <p:nvPr/>
          </p:nvSpPr>
          <p:spPr>
            <a:xfrm>
              <a:off x="-132912" y="3724925"/>
              <a:ext cx="89725" cy="183925"/>
            </a:xfrm>
            <a:custGeom>
              <a:avLst/>
              <a:gdLst/>
              <a:ahLst/>
              <a:cxnLst/>
              <a:rect l="l" t="t" r="r" b="b"/>
              <a:pathLst>
                <a:path w="3589" h="7357" extrusionOk="0">
                  <a:moveTo>
                    <a:pt x="1795" y="1"/>
                  </a:moveTo>
                  <a:cubicBezTo>
                    <a:pt x="1736" y="1"/>
                    <a:pt x="1677" y="58"/>
                    <a:pt x="1654" y="164"/>
                  </a:cubicBezTo>
                  <a:lnTo>
                    <a:pt x="1345" y="1508"/>
                  </a:lnTo>
                  <a:lnTo>
                    <a:pt x="1536" y="1590"/>
                  </a:lnTo>
                  <a:cubicBezTo>
                    <a:pt x="1581" y="1608"/>
                    <a:pt x="1563" y="1663"/>
                    <a:pt x="1518" y="1663"/>
                  </a:cubicBezTo>
                  <a:lnTo>
                    <a:pt x="1309" y="1654"/>
                  </a:lnTo>
                  <a:lnTo>
                    <a:pt x="555" y="4941"/>
                  </a:lnTo>
                  <a:lnTo>
                    <a:pt x="991" y="5141"/>
                  </a:lnTo>
                  <a:cubicBezTo>
                    <a:pt x="1033" y="5166"/>
                    <a:pt x="1028" y="5215"/>
                    <a:pt x="977" y="5215"/>
                  </a:cubicBezTo>
                  <a:cubicBezTo>
                    <a:pt x="973" y="5215"/>
                    <a:pt x="968" y="5214"/>
                    <a:pt x="964" y="5214"/>
                  </a:cubicBezTo>
                  <a:lnTo>
                    <a:pt x="491" y="5205"/>
                  </a:lnTo>
                  <a:lnTo>
                    <a:pt x="1" y="7357"/>
                  </a:lnTo>
                  <a:lnTo>
                    <a:pt x="3588" y="7357"/>
                  </a:lnTo>
                  <a:lnTo>
                    <a:pt x="2725" y="3588"/>
                  </a:lnTo>
                  <a:lnTo>
                    <a:pt x="2453" y="3597"/>
                  </a:lnTo>
                  <a:cubicBezTo>
                    <a:pt x="2398" y="3588"/>
                    <a:pt x="2398" y="3552"/>
                    <a:pt x="2435" y="3524"/>
                  </a:cubicBezTo>
                  <a:lnTo>
                    <a:pt x="2671" y="3370"/>
                  </a:lnTo>
                  <a:lnTo>
                    <a:pt x="1935" y="164"/>
                  </a:lnTo>
                  <a:cubicBezTo>
                    <a:pt x="1909" y="53"/>
                    <a:pt x="1851" y="1"/>
                    <a:pt x="1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363" y="3724925"/>
              <a:ext cx="89700" cy="183925"/>
            </a:xfrm>
            <a:custGeom>
              <a:avLst/>
              <a:gdLst/>
              <a:ahLst/>
              <a:cxnLst/>
              <a:rect l="l" t="t" r="r" b="b"/>
              <a:pathLst>
                <a:path w="3588" h="7357" extrusionOk="0">
                  <a:moveTo>
                    <a:pt x="1794" y="1"/>
                  </a:moveTo>
                  <a:cubicBezTo>
                    <a:pt x="1735" y="1"/>
                    <a:pt x="1676" y="58"/>
                    <a:pt x="1653" y="164"/>
                  </a:cubicBezTo>
                  <a:lnTo>
                    <a:pt x="1344" y="1508"/>
                  </a:lnTo>
                  <a:lnTo>
                    <a:pt x="1535" y="1590"/>
                  </a:lnTo>
                  <a:cubicBezTo>
                    <a:pt x="1580" y="1608"/>
                    <a:pt x="1571" y="1663"/>
                    <a:pt x="1517" y="1663"/>
                  </a:cubicBezTo>
                  <a:lnTo>
                    <a:pt x="1308" y="1654"/>
                  </a:lnTo>
                  <a:lnTo>
                    <a:pt x="554" y="4941"/>
                  </a:lnTo>
                  <a:lnTo>
                    <a:pt x="990" y="5141"/>
                  </a:lnTo>
                  <a:cubicBezTo>
                    <a:pt x="1040" y="5166"/>
                    <a:pt x="1036" y="5215"/>
                    <a:pt x="985" y="5215"/>
                  </a:cubicBezTo>
                  <a:cubicBezTo>
                    <a:pt x="981" y="5215"/>
                    <a:pt x="977" y="5214"/>
                    <a:pt x="972" y="5214"/>
                  </a:cubicBezTo>
                  <a:lnTo>
                    <a:pt x="500" y="5205"/>
                  </a:lnTo>
                  <a:lnTo>
                    <a:pt x="0" y="7357"/>
                  </a:lnTo>
                  <a:lnTo>
                    <a:pt x="3587" y="7357"/>
                  </a:lnTo>
                  <a:lnTo>
                    <a:pt x="2725" y="3588"/>
                  </a:lnTo>
                  <a:lnTo>
                    <a:pt x="2452" y="3597"/>
                  </a:lnTo>
                  <a:cubicBezTo>
                    <a:pt x="2407" y="3588"/>
                    <a:pt x="2398" y="3552"/>
                    <a:pt x="2434" y="3524"/>
                  </a:cubicBezTo>
                  <a:lnTo>
                    <a:pt x="2670" y="3370"/>
                  </a:lnTo>
                  <a:lnTo>
                    <a:pt x="1934" y="164"/>
                  </a:lnTo>
                  <a:cubicBezTo>
                    <a:pt x="1908" y="53"/>
                    <a:pt x="1851" y="1"/>
                    <a:pt x="1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200112" y="3751400"/>
              <a:ext cx="85175" cy="157000"/>
            </a:xfrm>
            <a:custGeom>
              <a:avLst/>
              <a:gdLst/>
              <a:ahLst/>
              <a:cxnLst/>
              <a:rect l="l" t="t" r="r" b="b"/>
              <a:pathLst>
                <a:path w="3407" h="6280" extrusionOk="0">
                  <a:moveTo>
                    <a:pt x="1699" y="1"/>
                  </a:moveTo>
                  <a:cubicBezTo>
                    <a:pt x="1643" y="1"/>
                    <a:pt x="1590" y="49"/>
                    <a:pt x="1572" y="141"/>
                  </a:cubicBezTo>
                  <a:lnTo>
                    <a:pt x="1272" y="1294"/>
                  </a:lnTo>
                  <a:lnTo>
                    <a:pt x="1463" y="1357"/>
                  </a:lnTo>
                  <a:cubicBezTo>
                    <a:pt x="1499" y="1376"/>
                    <a:pt x="1490" y="1421"/>
                    <a:pt x="1445" y="1421"/>
                  </a:cubicBezTo>
                  <a:lnTo>
                    <a:pt x="1245" y="1421"/>
                  </a:lnTo>
                  <a:lnTo>
                    <a:pt x="527" y="4227"/>
                  </a:lnTo>
                  <a:lnTo>
                    <a:pt x="936" y="4391"/>
                  </a:lnTo>
                  <a:cubicBezTo>
                    <a:pt x="977" y="4416"/>
                    <a:pt x="974" y="4456"/>
                    <a:pt x="931" y="4456"/>
                  </a:cubicBezTo>
                  <a:cubicBezTo>
                    <a:pt x="927" y="4456"/>
                    <a:pt x="923" y="4455"/>
                    <a:pt x="918" y="4454"/>
                  </a:cubicBezTo>
                  <a:lnTo>
                    <a:pt x="464" y="4454"/>
                  </a:lnTo>
                  <a:lnTo>
                    <a:pt x="1" y="6280"/>
                  </a:lnTo>
                  <a:lnTo>
                    <a:pt x="3406" y="6280"/>
                  </a:lnTo>
                  <a:lnTo>
                    <a:pt x="2589" y="3074"/>
                  </a:lnTo>
                  <a:lnTo>
                    <a:pt x="2326" y="3074"/>
                  </a:lnTo>
                  <a:cubicBezTo>
                    <a:pt x="2280" y="3074"/>
                    <a:pt x="2280" y="3029"/>
                    <a:pt x="2307" y="3010"/>
                  </a:cubicBezTo>
                  <a:lnTo>
                    <a:pt x="2534" y="2883"/>
                  </a:lnTo>
                  <a:lnTo>
                    <a:pt x="1835" y="141"/>
                  </a:lnTo>
                  <a:cubicBezTo>
                    <a:pt x="1808" y="46"/>
                    <a:pt x="175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44763" y="3789725"/>
              <a:ext cx="64750" cy="119125"/>
            </a:xfrm>
            <a:custGeom>
              <a:avLst/>
              <a:gdLst/>
              <a:ahLst/>
              <a:cxnLst/>
              <a:rect l="l" t="t" r="r" b="b"/>
              <a:pathLst>
                <a:path w="2590" h="4765" extrusionOk="0">
                  <a:moveTo>
                    <a:pt x="1294" y="0"/>
                  </a:moveTo>
                  <a:cubicBezTo>
                    <a:pt x="1251" y="0"/>
                    <a:pt x="1209" y="37"/>
                    <a:pt x="1191" y="106"/>
                  </a:cubicBezTo>
                  <a:lnTo>
                    <a:pt x="973" y="978"/>
                  </a:lnTo>
                  <a:lnTo>
                    <a:pt x="1109" y="1032"/>
                  </a:lnTo>
                  <a:cubicBezTo>
                    <a:pt x="1136" y="1041"/>
                    <a:pt x="1127" y="1078"/>
                    <a:pt x="1091" y="1078"/>
                  </a:cubicBezTo>
                  <a:lnTo>
                    <a:pt x="945" y="1078"/>
                  </a:lnTo>
                  <a:lnTo>
                    <a:pt x="401" y="3203"/>
                  </a:lnTo>
                  <a:lnTo>
                    <a:pt x="718" y="3330"/>
                  </a:lnTo>
                  <a:cubicBezTo>
                    <a:pt x="743" y="3346"/>
                    <a:pt x="745" y="3377"/>
                    <a:pt x="713" y="3377"/>
                  </a:cubicBezTo>
                  <a:cubicBezTo>
                    <a:pt x="710" y="3377"/>
                    <a:pt x="705" y="3376"/>
                    <a:pt x="700" y="3375"/>
                  </a:cubicBezTo>
                  <a:lnTo>
                    <a:pt x="355" y="3375"/>
                  </a:lnTo>
                  <a:lnTo>
                    <a:pt x="1" y="4765"/>
                  </a:lnTo>
                  <a:lnTo>
                    <a:pt x="2589" y="4765"/>
                  </a:lnTo>
                  <a:lnTo>
                    <a:pt x="1963" y="2331"/>
                  </a:lnTo>
                  <a:lnTo>
                    <a:pt x="1772" y="2331"/>
                  </a:lnTo>
                  <a:cubicBezTo>
                    <a:pt x="1726" y="2331"/>
                    <a:pt x="1726" y="2295"/>
                    <a:pt x="1754" y="2286"/>
                  </a:cubicBezTo>
                  <a:lnTo>
                    <a:pt x="1926" y="2186"/>
                  </a:lnTo>
                  <a:lnTo>
                    <a:pt x="1400" y="106"/>
                  </a:lnTo>
                  <a:cubicBezTo>
                    <a:pt x="1377" y="35"/>
                    <a:pt x="1335" y="0"/>
                    <a:pt x="1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-4837" y="3741250"/>
              <a:ext cx="90600" cy="167150"/>
            </a:xfrm>
            <a:custGeom>
              <a:avLst/>
              <a:gdLst/>
              <a:ahLst/>
              <a:cxnLst/>
              <a:rect l="l" t="t" r="r" b="b"/>
              <a:pathLst>
                <a:path w="3624" h="6686" extrusionOk="0">
                  <a:moveTo>
                    <a:pt x="1810" y="0"/>
                  </a:moveTo>
                  <a:cubicBezTo>
                    <a:pt x="1752" y="0"/>
                    <a:pt x="1694" y="50"/>
                    <a:pt x="1671" y="147"/>
                  </a:cubicBezTo>
                  <a:lnTo>
                    <a:pt x="1353" y="1373"/>
                  </a:lnTo>
                  <a:lnTo>
                    <a:pt x="1553" y="1446"/>
                  </a:lnTo>
                  <a:cubicBezTo>
                    <a:pt x="1598" y="1464"/>
                    <a:pt x="1580" y="1509"/>
                    <a:pt x="1535" y="1509"/>
                  </a:cubicBezTo>
                  <a:lnTo>
                    <a:pt x="1326" y="1509"/>
                  </a:lnTo>
                  <a:lnTo>
                    <a:pt x="554" y="4497"/>
                  </a:lnTo>
                  <a:lnTo>
                    <a:pt x="999" y="4679"/>
                  </a:lnTo>
                  <a:cubicBezTo>
                    <a:pt x="1040" y="4704"/>
                    <a:pt x="1037" y="4743"/>
                    <a:pt x="987" y="4743"/>
                  </a:cubicBezTo>
                  <a:cubicBezTo>
                    <a:pt x="983" y="4743"/>
                    <a:pt x="977" y="4743"/>
                    <a:pt x="972" y="4742"/>
                  </a:cubicBezTo>
                  <a:lnTo>
                    <a:pt x="500" y="4742"/>
                  </a:lnTo>
                  <a:lnTo>
                    <a:pt x="0" y="6686"/>
                  </a:lnTo>
                  <a:lnTo>
                    <a:pt x="3624" y="6686"/>
                  </a:lnTo>
                  <a:lnTo>
                    <a:pt x="2752" y="3271"/>
                  </a:lnTo>
                  <a:lnTo>
                    <a:pt x="2479" y="3271"/>
                  </a:lnTo>
                  <a:cubicBezTo>
                    <a:pt x="2425" y="3271"/>
                    <a:pt x="2425" y="3226"/>
                    <a:pt x="2461" y="3207"/>
                  </a:cubicBezTo>
                  <a:lnTo>
                    <a:pt x="2697" y="3071"/>
                  </a:lnTo>
                  <a:lnTo>
                    <a:pt x="1953" y="147"/>
                  </a:lnTo>
                  <a:cubicBezTo>
                    <a:pt x="1926" y="48"/>
                    <a:pt x="1868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-56837" y="3771900"/>
              <a:ext cx="74275" cy="136500"/>
            </a:xfrm>
            <a:custGeom>
              <a:avLst/>
              <a:gdLst/>
              <a:ahLst/>
              <a:cxnLst/>
              <a:rect l="l" t="t" r="r" b="b"/>
              <a:pathLst>
                <a:path w="2971" h="5460" extrusionOk="0">
                  <a:moveTo>
                    <a:pt x="1484" y="0"/>
                  </a:moveTo>
                  <a:cubicBezTo>
                    <a:pt x="1437" y="0"/>
                    <a:pt x="1390" y="41"/>
                    <a:pt x="1372" y="120"/>
                  </a:cubicBezTo>
                  <a:lnTo>
                    <a:pt x="1108" y="1119"/>
                  </a:lnTo>
                  <a:lnTo>
                    <a:pt x="1272" y="1182"/>
                  </a:lnTo>
                  <a:cubicBezTo>
                    <a:pt x="1308" y="1200"/>
                    <a:pt x="1299" y="1237"/>
                    <a:pt x="1254" y="1237"/>
                  </a:cubicBezTo>
                  <a:lnTo>
                    <a:pt x="1081" y="1237"/>
                  </a:lnTo>
                  <a:lnTo>
                    <a:pt x="463" y="3671"/>
                  </a:lnTo>
                  <a:lnTo>
                    <a:pt x="818" y="3816"/>
                  </a:lnTo>
                  <a:cubicBezTo>
                    <a:pt x="858" y="3840"/>
                    <a:pt x="855" y="3872"/>
                    <a:pt x="815" y="3872"/>
                  </a:cubicBezTo>
                  <a:cubicBezTo>
                    <a:pt x="811" y="3872"/>
                    <a:pt x="805" y="3871"/>
                    <a:pt x="799" y="3870"/>
                  </a:cubicBezTo>
                  <a:lnTo>
                    <a:pt x="409" y="3870"/>
                  </a:lnTo>
                  <a:lnTo>
                    <a:pt x="0" y="5460"/>
                  </a:lnTo>
                  <a:lnTo>
                    <a:pt x="2970" y="5460"/>
                  </a:lnTo>
                  <a:lnTo>
                    <a:pt x="2253" y="2672"/>
                  </a:lnTo>
                  <a:lnTo>
                    <a:pt x="2026" y="2672"/>
                  </a:lnTo>
                  <a:cubicBezTo>
                    <a:pt x="1989" y="2672"/>
                    <a:pt x="1980" y="2635"/>
                    <a:pt x="2007" y="2617"/>
                  </a:cubicBezTo>
                  <a:lnTo>
                    <a:pt x="2207" y="2508"/>
                  </a:lnTo>
                  <a:lnTo>
                    <a:pt x="1599" y="120"/>
                  </a:lnTo>
                  <a:cubicBezTo>
                    <a:pt x="1576" y="39"/>
                    <a:pt x="1530" y="0"/>
                    <a:pt x="1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8" name="Google Shape;108;p4"/>
          <p:cNvSpPr/>
          <p:nvPr/>
        </p:nvSpPr>
        <p:spPr>
          <a:xfrm>
            <a:off x="-451" y="4601600"/>
            <a:ext cx="2666444" cy="237525"/>
          </a:xfrm>
          <a:custGeom>
            <a:avLst/>
            <a:gdLst/>
            <a:ahLst/>
            <a:cxnLst/>
            <a:rect l="l" t="t" r="r" b="b"/>
            <a:pathLst>
              <a:path w="33104" h="9501" extrusionOk="0">
                <a:moveTo>
                  <a:pt x="19844" y="1"/>
                </a:moveTo>
                <a:cubicBezTo>
                  <a:pt x="20256" y="720"/>
                  <a:pt x="21972" y="761"/>
                  <a:pt x="23646" y="761"/>
                </a:cubicBezTo>
                <a:cubicBezTo>
                  <a:pt x="23867" y="761"/>
                  <a:pt x="24087" y="761"/>
                  <a:pt x="24304" y="761"/>
                </a:cubicBezTo>
                <a:cubicBezTo>
                  <a:pt x="25846" y="761"/>
                  <a:pt x="27196" y="798"/>
                  <a:pt x="27237" y="1399"/>
                </a:cubicBezTo>
                <a:cubicBezTo>
                  <a:pt x="27168" y="1705"/>
                  <a:pt x="26190" y="1769"/>
                  <a:pt x="25379" y="1769"/>
                </a:cubicBezTo>
                <a:cubicBezTo>
                  <a:pt x="24793" y="1769"/>
                  <a:pt x="24294" y="1735"/>
                  <a:pt x="24294" y="1735"/>
                </a:cubicBezTo>
                <a:cubicBezTo>
                  <a:pt x="24294" y="1735"/>
                  <a:pt x="22824" y="1605"/>
                  <a:pt x="20926" y="1605"/>
                </a:cubicBezTo>
                <a:cubicBezTo>
                  <a:pt x="18601" y="1605"/>
                  <a:pt x="15635" y="1801"/>
                  <a:pt x="13950" y="2671"/>
                </a:cubicBezTo>
                <a:cubicBezTo>
                  <a:pt x="11135" y="5014"/>
                  <a:pt x="18509" y="5186"/>
                  <a:pt x="24013" y="5259"/>
                </a:cubicBezTo>
                <a:cubicBezTo>
                  <a:pt x="26601" y="5286"/>
                  <a:pt x="28418" y="5441"/>
                  <a:pt x="29271" y="5595"/>
                </a:cubicBezTo>
                <a:cubicBezTo>
                  <a:pt x="30116" y="5740"/>
                  <a:pt x="31978" y="6721"/>
                  <a:pt x="29689" y="7157"/>
                </a:cubicBezTo>
                <a:cubicBezTo>
                  <a:pt x="28351" y="7373"/>
                  <a:pt x="26455" y="7451"/>
                  <a:pt x="24410" y="7451"/>
                </a:cubicBezTo>
                <a:cubicBezTo>
                  <a:pt x="21112" y="7451"/>
                  <a:pt x="17427" y="7247"/>
                  <a:pt x="15067" y="7084"/>
                </a:cubicBezTo>
                <a:cubicBezTo>
                  <a:pt x="14556" y="7080"/>
                  <a:pt x="14066" y="7077"/>
                  <a:pt x="13596" y="7077"/>
                </a:cubicBezTo>
                <a:cubicBezTo>
                  <a:pt x="8440" y="7077"/>
                  <a:pt x="5501" y="7380"/>
                  <a:pt x="1" y="8628"/>
                </a:cubicBezTo>
                <a:lnTo>
                  <a:pt x="209" y="9500"/>
                </a:lnTo>
                <a:cubicBezTo>
                  <a:pt x="4149" y="8564"/>
                  <a:pt x="9828" y="8407"/>
                  <a:pt x="13189" y="8407"/>
                </a:cubicBezTo>
                <a:cubicBezTo>
                  <a:pt x="14880" y="8407"/>
                  <a:pt x="15985" y="8447"/>
                  <a:pt x="15985" y="8447"/>
                </a:cubicBezTo>
                <a:cubicBezTo>
                  <a:pt x="15985" y="8447"/>
                  <a:pt x="19073" y="8635"/>
                  <a:pt x="22594" y="8635"/>
                </a:cubicBezTo>
                <a:cubicBezTo>
                  <a:pt x="25912" y="8635"/>
                  <a:pt x="29614" y="8468"/>
                  <a:pt x="31478" y="7820"/>
                </a:cubicBezTo>
                <a:cubicBezTo>
                  <a:pt x="33104" y="7112"/>
                  <a:pt x="32314" y="5577"/>
                  <a:pt x="30770" y="5032"/>
                </a:cubicBezTo>
                <a:cubicBezTo>
                  <a:pt x="27637" y="3824"/>
                  <a:pt x="11571" y="5522"/>
                  <a:pt x="14604" y="2961"/>
                </a:cubicBezTo>
                <a:cubicBezTo>
                  <a:pt x="15854" y="2218"/>
                  <a:pt x="18767" y="2057"/>
                  <a:pt x="21068" y="2057"/>
                </a:cubicBezTo>
                <a:cubicBezTo>
                  <a:pt x="22845" y="2057"/>
                  <a:pt x="24258" y="2153"/>
                  <a:pt x="24258" y="2153"/>
                </a:cubicBezTo>
                <a:cubicBezTo>
                  <a:pt x="24258" y="2153"/>
                  <a:pt x="24616" y="2178"/>
                  <a:pt x="25099" y="2178"/>
                </a:cubicBezTo>
                <a:cubicBezTo>
                  <a:pt x="26045" y="2178"/>
                  <a:pt x="27471" y="2082"/>
                  <a:pt x="27627" y="1517"/>
                </a:cubicBezTo>
                <a:cubicBezTo>
                  <a:pt x="27769" y="640"/>
                  <a:pt x="26411" y="515"/>
                  <a:pt x="24792" y="515"/>
                </a:cubicBezTo>
                <a:cubicBezTo>
                  <a:pt x="24146" y="515"/>
                  <a:pt x="23458" y="534"/>
                  <a:pt x="22808" y="534"/>
                </a:cubicBezTo>
                <a:cubicBezTo>
                  <a:pt x="21529" y="534"/>
                  <a:pt x="20393" y="457"/>
                  <a:pt x="19999" y="1"/>
                </a:cubicBezTo>
                <a:close/>
              </a:path>
            </a:pathLst>
          </a:custGeom>
          <a:solidFill>
            <a:srgbClr val="000000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9" name="Google Shape;109;p4"/>
          <p:cNvGrpSpPr/>
          <p:nvPr/>
        </p:nvGrpSpPr>
        <p:grpSpPr>
          <a:xfrm>
            <a:off x="8292250" y="4111900"/>
            <a:ext cx="277025" cy="492100"/>
            <a:chOff x="-120637" y="2243125"/>
            <a:chExt cx="277025" cy="492100"/>
          </a:xfrm>
        </p:grpSpPr>
        <p:sp>
          <p:nvSpPr>
            <p:cNvPr id="110" name="Google Shape;110;p4"/>
            <p:cNvSpPr/>
            <p:nvPr/>
          </p:nvSpPr>
          <p:spPr>
            <a:xfrm>
              <a:off x="-11662" y="2420275"/>
              <a:ext cx="60875" cy="10700"/>
            </a:xfrm>
            <a:custGeom>
              <a:avLst/>
              <a:gdLst/>
              <a:ahLst/>
              <a:cxnLst/>
              <a:rect l="l" t="t" r="r" b="b"/>
              <a:pathLst>
                <a:path w="2435" h="428" extrusionOk="0">
                  <a:moveTo>
                    <a:pt x="1218" y="1"/>
                  </a:moveTo>
                  <a:cubicBezTo>
                    <a:pt x="546" y="1"/>
                    <a:pt x="1" y="91"/>
                    <a:pt x="1" y="209"/>
                  </a:cubicBezTo>
                  <a:cubicBezTo>
                    <a:pt x="1" y="328"/>
                    <a:pt x="546" y="427"/>
                    <a:pt x="1218" y="427"/>
                  </a:cubicBezTo>
                  <a:cubicBezTo>
                    <a:pt x="1890" y="427"/>
                    <a:pt x="2435" y="328"/>
                    <a:pt x="2435" y="209"/>
                  </a:cubicBezTo>
                  <a:cubicBezTo>
                    <a:pt x="2435" y="91"/>
                    <a:pt x="1890" y="1"/>
                    <a:pt x="1218" y="1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79613" y="2399625"/>
              <a:ext cx="22275" cy="3875"/>
            </a:xfrm>
            <a:custGeom>
              <a:avLst/>
              <a:gdLst/>
              <a:ahLst/>
              <a:cxnLst/>
              <a:rect l="l" t="t" r="r" b="b"/>
              <a:pathLst>
                <a:path w="891" h="155" extrusionOk="0">
                  <a:moveTo>
                    <a:pt x="446" y="0"/>
                  </a:moveTo>
                  <a:cubicBezTo>
                    <a:pt x="201" y="0"/>
                    <a:pt x="1" y="36"/>
                    <a:pt x="1" y="82"/>
                  </a:cubicBezTo>
                  <a:cubicBezTo>
                    <a:pt x="1" y="127"/>
                    <a:pt x="201" y="155"/>
                    <a:pt x="446" y="155"/>
                  </a:cubicBezTo>
                  <a:cubicBezTo>
                    <a:pt x="691" y="155"/>
                    <a:pt x="891" y="127"/>
                    <a:pt x="891" y="82"/>
                  </a:cubicBezTo>
                  <a:cubicBezTo>
                    <a:pt x="891" y="36"/>
                    <a:pt x="691" y="0"/>
                    <a:pt x="446" y="0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-31637" y="2505875"/>
              <a:ext cx="121275" cy="221850"/>
            </a:xfrm>
            <a:custGeom>
              <a:avLst/>
              <a:gdLst/>
              <a:ahLst/>
              <a:cxnLst/>
              <a:rect l="l" t="t" r="r" b="b"/>
              <a:pathLst>
                <a:path w="4851" h="8874" extrusionOk="0">
                  <a:moveTo>
                    <a:pt x="1" y="0"/>
                  </a:moveTo>
                  <a:cubicBezTo>
                    <a:pt x="201" y="2997"/>
                    <a:pt x="2262" y="3633"/>
                    <a:pt x="2262" y="3633"/>
                  </a:cubicBezTo>
                  <a:lnTo>
                    <a:pt x="2189" y="8873"/>
                  </a:lnTo>
                  <a:lnTo>
                    <a:pt x="2934" y="8873"/>
                  </a:lnTo>
                  <a:lnTo>
                    <a:pt x="2789" y="2698"/>
                  </a:lnTo>
                  <a:cubicBezTo>
                    <a:pt x="4850" y="1889"/>
                    <a:pt x="4696" y="155"/>
                    <a:pt x="4696" y="155"/>
                  </a:cubicBezTo>
                  <a:lnTo>
                    <a:pt x="4696" y="155"/>
                  </a:lnTo>
                  <a:lnTo>
                    <a:pt x="4505" y="336"/>
                  </a:lnTo>
                  <a:cubicBezTo>
                    <a:pt x="4369" y="1208"/>
                    <a:pt x="3733" y="1944"/>
                    <a:pt x="2780" y="2235"/>
                  </a:cubicBezTo>
                  <a:lnTo>
                    <a:pt x="2743" y="836"/>
                  </a:lnTo>
                  <a:lnTo>
                    <a:pt x="2253" y="836"/>
                  </a:lnTo>
                  <a:lnTo>
                    <a:pt x="2262" y="2907"/>
                  </a:lnTo>
                  <a:cubicBezTo>
                    <a:pt x="546" y="2643"/>
                    <a:pt x="264" y="109"/>
                    <a:pt x="264" y="10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-120637" y="2243125"/>
              <a:ext cx="277025" cy="289300"/>
            </a:xfrm>
            <a:custGeom>
              <a:avLst/>
              <a:gdLst/>
              <a:ahLst/>
              <a:cxnLst/>
              <a:rect l="l" t="t" r="r" b="b"/>
              <a:pathLst>
                <a:path w="11081" h="11572" extrusionOk="0">
                  <a:moveTo>
                    <a:pt x="5899" y="1"/>
                  </a:moveTo>
                  <a:cubicBezTo>
                    <a:pt x="5081" y="1"/>
                    <a:pt x="4285" y="352"/>
                    <a:pt x="3615" y="857"/>
                  </a:cubicBezTo>
                  <a:cubicBezTo>
                    <a:pt x="2880" y="1410"/>
                    <a:pt x="2298" y="2128"/>
                    <a:pt x="1717" y="2836"/>
                  </a:cubicBezTo>
                  <a:cubicBezTo>
                    <a:pt x="1172" y="3508"/>
                    <a:pt x="691" y="4280"/>
                    <a:pt x="400" y="5107"/>
                  </a:cubicBezTo>
                  <a:cubicBezTo>
                    <a:pt x="46" y="6088"/>
                    <a:pt x="1" y="7214"/>
                    <a:pt x="482" y="8131"/>
                  </a:cubicBezTo>
                  <a:cubicBezTo>
                    <a:pt x="700" y="8540"/>
                    <a:pt x="1009" y="8894"/>
                    <a:pt x="1345" y="9194"/>
                  </a:cubicBezTo>
                  <a:cubicBezTo>
                    <a:pt x="1481" y="9330"/>
                    <a:pt x="1626" y="9448"/>
                    <a:pt x="1772" y="9575"/>
                  </a:cubicBezTo>
                  <a:cubicBezTo>
                    <a:pt x="2416" y="10111"/>
                    <a:pt x="3261" y="10665"/>
                    <a:pt x="4169" y="11055"/>
                  </a:cubicBezTo>
                  <a:cubicBezTo>
                    <a:pt x="4891" y="11367"/>
                    <a:pt x="5653" y="11571"/>
                    <a:pt x="6386" y="11571"/>
                  </a:cubicBezTo>
                  <a:cubicBezTo>
                    <a:pt x="7276" y="11571"/>
                    <a:pt x="8123" y="11269"/>
                    <a:pt x="8801" y="10492"/>
                  </a:cubicBezTo>
                  <a:cubicBezTo>
                    <a:pt x="10009" y="9094"/>
                    <a:pt x="11081" y="7323"/>
                    <a:pt x="10863" y="5406"/>
                  </a:cubicBezTo>
                  <a:cubicBezTo>
                    <a:pt x="10726" y="4226"/>
                    <a:pt x="10082" y="3145"/>
                    <a:pt x="9364" y="2228"/>
                  </a:cubicBezTo>
                  <a:cubicBezTo>
                    <a:pt x="8683" y="1374"/>
                    <a:pt x="7747" y="421"/>
                    <a:pt x="6676" y="112"/>
                  </a:cubicBezTo>
                  <a:cubicBezTo>
                    <a:pt x="6417" y="36"/>
                    <a:pt x="6157" y="1"/>
                    <a:pt x="5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-31412" y="2373050"/>
              <a:ext cx="49750" cy="64050"/>
            </a:xfrm>
            <a:custGeom>
              <a:avLst/>
              <a:gdLst/>
              <a:ahLst/>
              <a:cxnLst/>
              <a:rect l="l" t="t" r="r" b="b"/>
              <a:pathLst>
                <a:path w="1990" h="2562" extrusionOk="0">
                  <a:moveTo>
                    <a:pt x="455" y="1"/>
                  </a:moveTo>
                  <a:lnTo>
                    <a:pt x="346" y="64"/>
                  </a:lnTo>
                  <a:lnTo>
                    <a:pt x="800" y="891"/>
                  </a:lnTo>
                  <a:lnTo>
                    <a:pt x="800" y="891"/>
                  </a:lnTo>
                  <a:lnTo>
                    <a:pt x="19" y="882"/>
                  </a:lnTo>
                  <a:lnTo>
                    <a:pt x="1" y="991"/>
                  </a:lnTo>
                  <a:lnTo>
                    <a:pt x="991" y="1163"/>
                  </a:lnTo>
                  <a:lnTo>
                    <a:pt x="1963" y="2562"/>
                  </a:lnTo>
                  <a:lnTo>
                    <a:pt x="1990" y="2017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-42312" y="2706925"/>
              <a:ext cx="138750" cy="28300"/>
            </a:xfrm>
            <a:custGeom>
              <a:avLst/>
              <a:gdLst/>
              <a:ahLst/>
              <a:cxnLst/>
              <a:rect l="l" t="t" r="r" b="b"/>
              <a:pathLst>
                <a:path w="5550" h="1132" extrusionOk="0">
                  <a:moveTo>
                    <a:pt x="3261" y="0"/>
                  </a:moveTo>
                  <a:cubicBezTo>
                    <a:pt x="2995" y="0"/>
                    <a:pt x="2731" y="121"/>
                    <a:pt x="2553" y="377"/>
                  </a:cubicBezTo>
                  <a:cubicBezTo>
                    <a:pt x="2505" y="456"/>
                    <a:pt x="2417" y="508"/>
                    <a:pt x="2323" y="508"/>
                  </a:cubicBezTo>
                  <a:cubicBezTo>
                    <a:pt x="2309" y="508"/>
                    <a:pt x="2295" y="507"/>
                    <a:pt x="2280" y="504"/>
                  </a:cubicBezTo>
                  <a:cubicBezTo>
                    <a:pt x="2244" y="501"/>
                    <a:pt x="2208" y="499"/>
                    <a:pt x="2173" y="499"/>
                  </a:cubicBezTo>
                  <a:cubicBezTo>
                    <a:pt x="1954" y="499"/>
                    <a:pt x="1762" y="570"/>
                    <a:pt x="1590" y="695"/>
                  </a:cubicBezTo>
                  <a:cubicBezTo>
                    <a:pt x="1509" y="760"/>
                    <a:pt x="1412" y="796"/>
                    <a:pt x="1308" y="796"/>
                  </a:cubicBezTo>
                  <a:cubicBezTo>
                    <a:pt x="1296" y="796"/>
                    <a:pt x="1284" y="796"/>
                    <a:pt x="1272" y="795"/>
                  </a:cubicBezTo>
                  <a:cubicBezTo>
                    <a:pt x="1233" y="793"/>
                    <a:pt x="1194" y="792"/>
                    <a:pt x="1156" y="792"/>
                  </a:cubicBezTo>
                  <a:cubicBezTo>
                    <a:pt x="381" y="792"/>
                    <a:pt x="1" y="1131"/>
                    <a:pt x="1" y="1131"/>
                  </a:cubicBezTo>
                  <a:lnTo>
                    <a:pt x="5550" y="1131"/>
                  </a:lnTo>
                  <a:cubicBezTo>
                    <a:pt x="5217" y="857"/>
                    <a:pt x="4867" y="656"/>
                    <a:pt x="4494" y="656"/>
                  </a:cubicBezTo>
                  <a:cubicBezTo>
                    <a:pt x="4471" y="656"/>
                    <a:pt x="4447" y="657"/>
                    <a:pt x="4424" y="659"/>
                  </a:cubicBezTo>
                  <a:cubicBezTo>
                    <a:pt x="4414" y="659"/>
                    <a:pt x="4404" y="660"/>
                    <a:pt x="4395" y="660"/>
                  </a:cubicBezTo>
                  <a:cubicBezTo>
                    <a:pt x="4268" y="660"/>
                    <a:pt x="4146" y="605"/>
                    <a:pt x="4079" y="495"/>
                  </a:cubicBezTo>
                  <a:cubicBezTo>
                    <a:pt x="3900" y="174"/>
                    <a:pt x="3579" y="0"/>
                    <a:pt x="3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6" name="Google Shape;116;p4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subTitle" idx="1"/>
          </p:nvPr>
        </p:nvSpPr>
        <p:spPr>
          <a:xfrm>
            <a:off x="851063" y="2376125"/>
            <a:ext cx="33504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/>
        </p:txBody>
      </p:sp>
      <p:sp>
        <p:nvSpPr>
          <p:cNvPr id="119" name="Google Shape;119;p5"/>
          <p:cNvSpPr txBox="1"/>
          <p:nvPr>
            <p:ph type="subTitle" idx="2"/>
          </p:nvPr>
        </p:nvSpPr>
        <p:spPr>
          <a:xfrm>
            <a:off x="4942536" y="2376125"/>
            <a:ext cx="33504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/>
        </p:txBody>
      </p:sp>
      <p:sp>
        <p:nvSpPr>
          <p:cNvPr id="120" name="Google Shape;120;p5"/>
          <p:cNvSpPr txBox="1"/>
          <p:nvPr>
            <p:ph type="subTitle" idx="3"/>
          </p:nvPr>
        </p:nvSpPr>
        <p:spPr>
          <a:xfrm>
            <a:off x="851063" y="2741927"/>
            <a:ext cx="3350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type="subTitle" idx="4"/>
          </p:nvPr>
        </p:nvSpPr>
        <p:spPr>
          <a:xfrm>
            <a:off x="4942536" y="2741927"/>
            <a:ext cx="3350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6" name="Google Shape;126;p6"/>
          <p:cNvGrpSpPr/>
          <p:nvPr/>
        </p:nvGrpSpPr>
        <p:grpSpPr>
          <a:xfrm rot="-352935" flipH="1">
            <a:off x="4812708" y="4354165"/>
            <a:ext cx="4320049" cy="935925"/>
            <a:chOff x="4963752" y="4000536"/>
            <a:chExt cx="2501340" cy="541907"/>
          </a:xfrm>
        </p:grpSpPr>
        <p:sp>
          <p:nvSpPr>
            <p:cNvPr id="127" name="Google Shape;127;p6"/>
            <p:cNvSpPr/>
            <p:nvPr/>
          </p:nvSpPr>
          <p:spPr>
            <a:xfrm>
              <a:off x="5654130" y="4242777"/>
              <a:ext cx="302221" cy="80900"/>
            </a:xfrm>
            <a:custGeom>
              <a:avLst/>
              <a:gdLst/>
              <a:ahLst/>
              <a:cxnLst/>
              <a:rect l="l" t="t" r="r" b="b"/>
              <a:pathLst>
                <a:path w="6743" h="1805" extrusionOk="0">
                  <a:moveTo>
                    <a:pt x="3531" y="1"/>
                  </a:moveTo>
                  <a:cubicBezTo>
                    <a:pt x="3435" y="1"/>
                    <a:pt x="3356" y="63"/>
                    <a:pt x="3341" y="228"/>
                  </a:cubicBezTo>
                  <a:cubicBezTo>
                    <a:pt x="3310" y="178"/>
                    <a:pt x="3270" y="97"/>
                    <a:pt x="3210" y="77"/>
                  </a:cubicBezTo>
                  <a:cubicBezTo>
                    <a:pt x="3189" y="66"/>
                    <a:pt x="3168" y="60"/>
                    <a:pt x="3146" y="60"/>
                  </a:cubicBezTo>
                  <a:cubicBezTo>
                    <a:pt x="2960" y="60"/>
                    <a:pt x="2757" y="455"/>
                    <a:pt x="2739" y="689"/>
                  </a:cubicBezTo>
                  <a:cubicBezTo>
                    <a:pt x="2679" y="639"/>
                    <a:pt x="2608" y="649"/>
                    <a:pt x="2548" y="629"/>
                  </a:cubicBezTo>
                  <a:cubicBezTo>
                    <a:pt x="2548" y="689"/>
                    <a:pt x="2518" y="739"/>
                    <a:pt x="2528" y="799"/>
                  </a:cubicBezTo>
                  <a:cubicBezTo>
                    <a:pt x="2433" y="745"/>
                    <a:pt x="2320" y="618"/>
                    <a:pt x="2226" y="618"/>
                  </a:cubicBezTo>
                  <a:cubicBezTo>
                    <a:pt x="2181" y="618"/>
                    <a:pt x="2139" y="648"/>
                    <a:pt x="2107" y="729"/>
                  </a:cubicBezTo>
                  <a:cubicBezTo>
                    <a:pt x="2028" y="662"/>
                    <a:pt x="1946" y="607"/>
                    <a:pt x="1872" y="607"/>
                  </a:cubicBezTo>
                  <a:cubicBezTo>
                    <a:pt x="1814" y="607"/>
                    <a:pt x="1760" y="641"/>
                    <a:pt x="1716" y="729"/>
                  </a:cubicBezTo>
                  <a:cubicBezTo>
                    <a:pt x="1655" y="654"/>
                    <a:pt x="1520" y="470"/>
                    <a:pt x="1428" y="470"/>
                  </a:cubicBezTo>
                  <a:cubicBezTo>
                    <a:pt x="1398" y="470"/>
                    <a:pt x="1372" y="489"/>
                    <a:pt x="1354" y="539"/>
                  </a:cubicBezTo>
                  <a:cubicBezTo>
                    <a:pt x="1320" y="445"/>
                    <a:pt x="1273" y="407"/>
                    <a:pt x="1220" y="407"/>
                  </a:cubicBezTo>
                  <a:cubicBezTo>
                    <a:pt x="1166" y="407"/>
                    <a:pt x="1105" y="447"/>
                    <a:pt x="1044" y="509"/>
                  </a:cubicBezTo>
                  <a:cubicBezTo>
                    <a:pt x="953" y="408"/>
                    <a:pt x="893" y="278"/>
                    <a:pt x="763" y="258"/>
                  </a:cubicBezTo>
                  <a:cubicBezTo>
                    <a:pt x="760" y="257"/>
                    <a:pt x="757" y="257"/>
                    <a:pt x="754" y="257"/>
                  </a:cubicBezTo>
                  <a:cubicBezTo>
                    <a:pt x="678" y="257"/>
                    <a:pt x="620" y="381"/>
                    <a:pt x="562" y="448"/>
                  </a:cubicBezTo>
                  <a:cubicBezTo>
                    <a:pt x="527" y="421"/>
                    <a:pt x="494" y="409"/>
                    <a:pt x="463" y="409"/>
                  </a:cubicBezTo>
                  <a:cubicBezTo>
                    <a:pt x="335" y="409"/>
                    <a:pt x="245" y="612"/>
                    <a:pt x="221" y="749"/>
                  </a:cubicBezTo>
                  <a:cubicBezTo>
                    <a:pt x="0" y="890"/>
                    <a:pt x="161" y="1221"/>
                    <a:pt x="341" y="1361"/>
                  </a:cubicBezTo>
                  <a:cubicBezTo>
                    <a:pt x="552" y="1522"/>
                    <a:pt x="893" y="1522"/>
                    <a:pt x="1134" y="1532"/>
                  </a:cubicBezTo>
                  <a:cubicBezTo>
                    <a:pt x="1675" y="1572"/>
                    <a:pt x="2207" y="1702"/>
                    <a:pt x="2749" y="1772"/>
                  </a:cubicBezTo>
                  <a:cubicBezTo>
                    <a:pt x="2920" y="1795"/>
                    <a:pt x="3090" y="1805"/>
                    <a:pt x="3261" y="1805"/>
                  </a:cubicBezTo>
                  <a:cubicBezTo>
                    <a:pt x="3983" y="1805"/>
                    <a:pt x="4707" y="1636"/>
                    <a:pt x="5437" y="1612"/>
                  </a:cubicBezTo>
                  <a:cubicBezTo>
                    <a:pt x="5668" y="1602"/>
                    <a:pt x="6671" y="1652"/>
                    <a:pt x="6711" y="1211"/>
                  </a:cubicBezTo>
                  <a:cubicBezTo>
                    <a:pt x="6742" y="951"/>
                    <a:pt x="6421" y="684"/>
                    <a:pt x="6180" y="684"/>
                  </a:cubicBezTo>
                  <a:cubicBezTo>
                    <a:pt x="6114" y="684"/>
                    <a:pt x="6054" y="704"/>
                    <a:pt x="6009" y="749"/>
                  </a:cubicBezTo>
                  <a:cubicBezTo>
                    <a:pt x="5967" y="642"/>
                    <a:pt x="5872" y="602"/>
                    <a:pt x="5763" y="602"/>
                  </a:cubicBezTo>
                  <a:cubicBezTo>
                    <a:pt x="5586" y="602"/>
                    <a:pt x="5373" y="706"/>
                    <a:pt x="5286" y="799"/>
                  </a:cubicBezTo>
                  <a:cubicBezTo>
                    <a:pt x="5216" y="736"/>
                    <a:pt x="5127" y="693"/>
                    <a:pt x="5042" y="693"/>
                  </a:cubicBezTo>
                  <a:cubicBezTo>
                    <a:pt x="5005" y="693"/>
                    <a:pt x="4969" y="701"/>
                    <a:pt x="4935" y="719"/>
                  </a:cubicBezTo>
                  <a:cubicBezTo>
                    <a:pt x="4888" y="636"/>
                    <a:pt x="4792" y="557"/>
                    <a:pt x="4715" y="557"/>
                  </a:cubicBezTo>
                  <a:cubicBezTo>
                    <a:pt x="4661" y="557"/>
                    <a:pt x="4617" y="596"/>
                    <a:pt x="4604" y="699"/>
                  </a:cubicBezTo>
                  <a:cubicBezTo>
                    <a:pt x="4566" y="544"/>
                    <a:pt x="4454" y="485"/>
                    <a:pt x="4327" y="485"/>
                  </a:cubicBezTo>
                  <a:cubicBezTo>
                    <a:pt x="4290" y="485"/>
                    <a:pt x="4252" y="489"/>
                    <a:pt x="4213" y="498"/>
                  </a:cubicBezTo>
                  <a:cubicBezTo>
                    <a:pt x="4223" y="353"/>
                    <a:pt x="4046" y="227"/>
                    <a:pt x="3926" y="227"/>
                  </a:cubicBezTo>
                  <a:cubicBezTo>
                    <a:pt x="3921" y="227"/>
                    <a:pt x="3917" y="227"/>
                    <a:pt x="3912" y="228"/>
                  </a:cubicBezTo>
                  <a:lnTo>
                    <a:pt x="3932" y="298"/>
                  </a:lnTo>
                  <a:cubicBezTo>
                    <a:pt x="3871" y="151"/>
                    <a:pt x="3680" y="1"/>
                    <a:pt x="3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8" name="Google Shape;128;p6"/>
            <p:cNvGrpSpPr/>
            <p:nvPr/>
          </p:nvGrpSpPr>
          <p:grpSpPr>
            <a:xfrm rot="-278360">
              <a:off x="6533282" y="4037668"/>
              <a:ext cx="925757" cy="187175"/>
              <a:chOff x="1255200" y="4115196"/>
              <a:chExt cx="828298" cy="167470"/>
            </a:xfrm>
          </p:grpSpPr>
          <p:sp>
            <p:nvSpPr>
              <p:cNvPr id="129" name="Google Shape;129;p6"/>
              <p:cNvSpPr/>
              <p:nvPr/>
            </p:nvSpPr>
            <p:spPr>
              <a:xfrm>
                <a:off x="1806305" y="4141304"/>
                <a:ext cx="20360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2756" extrusionOk="0">
                    <a:moveTo>
                      <a:pt x="4069" y="1"/>
                    </a:moveTo>
                    <a:cubicBezTo>
                      <a:pt x="3971" y="1"/>
                      <a:pt x="3853" y="67"/>
                      <a:pt x="3762" y="224"/>
                    </a:cubicBezTo>
                    <a:cubicBezTo>
                      <a:pt x="3742" y="204"/>
                      <a:pt x="3732" y="174"/>
                      <a:pt x="3712" y="154"/>
                    </a:cubicBezTo>
                    <a:cubicBezTo>
                      <a:pt x="3632" y="224"/>
                      <a:pt x="3562" y="324"/>
                      <a:pt x="3511" y="425"/>
                    </a:cubicBezTo>
                    <a:cubicBezTo>
                      <a:pt x="3478" y="387"/>
                      <a:pt x="3447" y="371"/>
                      <a:pt x="3417" y="371"/>
                    </a:cubicBezTo>
                    <a:cubicBezTo>
                      <a:pt x="3240" y="371"/>
                      <a:pt x="3124" y="949"/>
                      <a:pt x="3090" y="1087"/>
                    </a:cubicBezTo>
                    <a:cubicBezTo>
                      <a:pt x="3054" y="997"/>
                      <a:pt x="2994" y="923"/>
                      <a:pt x="2910" y="923"/>
                    </a:cubicBezTo>
                    <a:cubicBezTo>
                      <a:pt x="2900" y="923"/>
                      <a:pt x="2890" y="924"/>
                      <a:pt x="2879" y="926"/>
                    </a:cubicBezTo>
                    <a:cubicBezTo>
                      <a:pt x="2739" y="966"/>
                      <a:pt x="2719" y="1137"/>
                      <a:pt x="2719" y="1368"/>
                    </a:cubicBezTo>
                    <a:cubicBezTo>
                      <a:pt x="2729" y="1608"/>
                      <a:pt x="2849" y="1699"/>
                      <a:pt x="2859" y="1939"/>
                    </a:cubicBezTo>
                    <a:cubicBezTo>
                      <a:pt x="2830" y="1916"/>
                      <a:pt x="2808" y="1906"/>
                      <a:pt x="2784" y="1906"/>
                    </a:cubicBezTo>
                    <a:cubicBezTo>
                      <a:pt x="2767" y="1906"/>
                      <a:pt x="2750" y="1911"/>
                      <a:pt x="2729" y="1919"/>
                    </a:cubicBezTo>
                    <a:cubicBezTo>
                      <a:pt x="2619" y="1959"/>
                      <a:pt x="2669" y="2030"/>
                      <a:pt x="2639" y="2090"/>
                    </a:cubicBezTo>
                    <a:cubicBezTo>
                      <a:pt x="2619" y="2058"/>
                      <a:pt x="2573" y="2045"/>
                      <a:pt x="2523" y="2045"/>
                    </a:cubicBezTo>
                    <a:cubicBezTo>
                      <a:pt x="2447" y="2045"/>
                      <a:pt x="2362" y="2074"/>
                      <a:pt x="2338" y="2110"/>
                    </a:cubicBezTo>
                    <a:cubicBezTo>
                      <a:pt x="2299" y="1983"/>
                      <a:pt x="2317" y="1829"/>
                      <a:pt x="2208" y="1829"/>
                    </a:cubicBezTo>
                    <a:cubicBezTo>
                      <a:pt x="2204" y="1829"/>
                      <a:pt x="2201" y="1829"/>
                      <a:pt x="2197" y="1829"/>
                    </a:cubicBezTo>
                    <a:cubicBezTo>
                      <a:pt x="2188" y="1829"/>
                      <a:pt x="2179" y="1830"/>
                      <a:pt x="2170" y="1830"/>
                    </a:cubicBezTo>
                    <a:cubicBezTo>
                      <a:pt x="2060" y="1830"/>
                      <a:pt x="1957" y="1804"/>
                      <a:pt x="1870" y="1804"/>
                    </a:cubicBezTo>
                    <a:cubicBezTo>
                      <a:pt x="1776" y="1804"/>
                      <a:pt x="1701" y="1834"/>
                      <a:pt x="1656" y="1959"/>
                    </a:cubicBezTo>
                    <a:cubicBezTo>
                      <a:pt x="1568" y="1928"/>
                      <a:pt x="1454" y="1882"/>
                      <a:pt x="1357" y="1882"/>
                    </a:cubicBezTo>
                    <a:cubicBezTo>
                      <a:pt x="1265" y="1882"/>
                      <a:pt x="1189" y="1923"/>
                      <a:pt x="1164" y="2060"/>
                    </a:cubicBezTo>
                    <a:cubicBezTo>
                      <a:pt x="1023" y="1978"/>
                      <a:pt x="942" y="1929"/>
                      <a:pt x="868" y="1929"/>
                    </a:cubicBezTo>
                    <a:cubicBezTo>
                      <a:pt x="779" y="1929"/>
                      <a:pt x="701" y="2000"/>
                      <a:pt x="542" y="2170"/>
                    </a:cubicBezTo>
                    <a:cubicBezTo>
                      <a:pt x="468" y="2111"/>
                      <a:pt x="401" y="2086"/>
                      <a:pt x="341" y="2086"/>
                    </a:cubicBezTo>
                    <a:cubicBezTo>
                      <a:pt x="167" y="2086"/>
                      <a:pt x="53" y="2299"/>
                      <a:pt x="1" y="2501"/>
                    </a:cubicBezTo>
                    <a:cubicBezTo>
                      <a:pt x="161" y="2601"/>
                      <a:pt x="282" y="2672"/>
                      <a:pt x="582" y="2712"/>
                    </a:cubicBezTo>
                    <a:cubicBezTo>
                      <a:pt x="738" y="2732"/>
                      <a:pt x="893" y="2739"/>
                      <a:pt x="1050" y="2739"/>
                    </a:cubicBezTo>
                    <a:cubicBezTo>
                      <a:pt x="1207" y="2739"/>
                      <a:pt x="1365" y="2732"/>
                      <a:pt x="1525" y="2722"/>
                    </a:cubicBezTo>
                    <a:cubicBezTo>
                      <a:pt x="1556" y="2721"/>
                      <a:pt x="1586" y="2721"/>
                      <a:pt x="1617" y="2721"/>
                    </a:cubicBezTo>
                    <a:cubicBezTo>
                      <a:pt x="1920" y="2721"/>
                      <a:pt x="2218" y="2756"/>
                      <a:pt x="2520" y="2756"/>
                    </a:cubicBezTo>
                    <a:cubicBezTo>
                      <a:pt x="2576" y="2756"/>
                      <a:pt x="2632" y="2755"/>
                      <a:pt x="2689" y="2752"/>
                    </a:cubicBezTo>
                    <a:cubicBezTo>
                      <a:pt x="3221" y="2732"/>
                      <a:pt x="3722" y="2531"/>
                      <a:pt x="4244" y="2501"/>
                    </a:cubicBezTo>
                    <a:cubicBezTo>
                      <a:pt x="4424" y="2491"/>
                      <a:pt x="5076" y="2491"/>
                      <a:pt x="4916" y="2150"/>
                    </a:cubicBezTo>
                    <a:cubicBezTo>
                      <a:pt x="4956" y="2140"/>
                      <a:pt x="4996" y="2090"/>
                      <a:pt x="5036" y="2080"/>
                    </a:cubicBezTo>
                    <a:cubicBezTo>
                      <a:pt x="4956" y="1969"/>
                      <a:pt x="4815" y="1849"/>
                      <a:pt x="4765" y="1759"/>
                    </a:cubicBezTo>
                    <a:cubicBezTo>
                      <a:pt x="4765" y="1759"/>
                      <a:pt x="4795" y="1659"/>
                      <a:pt x="4775" y="1628"/>
                    </a:cubicBezTo>
                    <a:cubicBezTo>
                      <a:pt x="4765" y="1598"/>
                      <a:pt x="4615" y="1508"/>
                      <a:pt x="4575" y="1478"/>
                    </a:cubicBezTo>
                    <a:lnTo>
                      <a:pt x="4575" y="1478"/>
                    </a:lnTo>
                    <a:cubicBezTo>
                      <a:pt x="4588" y="1480"/>
                      <a:pt x="4600" y="1480"/>
                      <a:pt x="4611" y="1480"/>
                    </a:cubicBezTo>
                    <a:cubicBezTo>
                      <a:pt x="4803" y="1480"/>
                      <a:pt x="4697" y="1244"/>
                      <a:pt x="4555" y="1187"/>
                    </a:cubicBezTo>
                    <a:cubicBezTo>
                      <a:pt x="4728" y="1007"/>
                      <a:pt x="4534" y="916"/>
                      <a:pt x="4363" y="916"/>
                    </a:cubicBezTo>
                    <a:cubicBezTo>
                      <a:pt x="4306" y="916"/>
                      <a:pt x="4251" y="926"/>
                      <a:pt x="4214" y="946"/>
                    </a:cubicBezTo>
                    <a:cubicBezTo>
                      <a:pt x="4314" y="816"/>
                      <a:pt x="4234" y="615"/>
                      <a:pt x="4123" y="525"/>
                    </a:cubicBezTo>
                    <a:cubicBezTo>
                      <a:pt x="4372" y="231"/>
                      <a:pt x="4254" y="1"/>
                      <a:pt x="4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>
                <a:off x="1807508" y="4214252"/>
                <a:ext cx="79684" cy="22538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62" extrusionOk="0">
                    <a:moveTo>
                      <a:pt x="1987" y="0"/>
                    </a:moveTo>
                    <a:cubicBezTo>
                      <a:pt x="1956" y="7"/>
                      <a:pt x="1924" y="8"/>
                      <a:pt x="1893" y="8"/>
                    </a:cubicBezTo>
                    <a:cubicBezTo>
                      <a:pt x="1873" y="8"/>
                      <a:pt x="1853" y="7"/>
                      <a:pt x="1833" y="7"/>
                    </a:cubicBezTo>
                    <a:cubicBezTo>
                      <a:pt x="1744" y="7"/>
                      <a:pt x="1664" y="18"/>
                      <a:pt x="1626" y="140"/>
                    </a:cubicBezTo>
                    <a:cubicBezTo>
                      <a:pt x="1538" y="109"/>
                      <a:pt x="1424" y="63"/>
                      <a:pt x="1327" y="63"/>
                    </a:cubicBezTo>
                    <a:cubicBezTo>
                      <a:pt x="1235" y="63"/>
                      <a:pt x="1159" y="104"/>
                      <a:pt x="1134" y="241"/>
                    </a:cubicBezTo>
                    <a:cubicBezTo>
                      <a:pt x="993" y="159"/>
                      <a:pt x="912" y="110"/>
                      <a:pt x="838" y="110"/>
                    </a:cubicBezTo>
                    <a:cubicBezTo>
                      <a:pt x="749" y="110"/>
                      <a:pt x="671" y="181"/>
                      <a:pt x="512" y="351"/>
                    </a:cubicBezTo>
                    <a:cubicBezTo>
                      <a:pt x="436" y="290"/>
                      <a:pt x="368" y="265"/>
                      <a:pt x="306" y="265"/>
                    </a:cubicBezTo>
                    <a:cubicBezTo>
                      <a:pt x="166" y="265"/>
                      <a:pt x="64" y="401"/>
                      <a:pt x="1" y="562"/>
                    </a:cubicBezTo>
                    <a:cubicBezTo>
                      <a:pt x="50" y="477"/>
                      <a:pt x="120" y="421"/>
                      <a:pt x="203" y="421"/>
                    </a:cubicBezTo>
                    <a:cubicBezTo>
                      <a:pt x="237" y="421"/>
                      <a:pt x="274" y="431"/>
                      <a:pt x="312" y="451"/>
                    </a:cubicBezTo>
                    <a:cubicBezTo>
                      <a:pt x="352" y="472"/>
                      <a:pt x="368" y="480"/>
                      <a:pt x="379" y="480"/>
                    </a:cubicBezTo>
                    <a:cubicBezTo>
                      <a:pt x="394" y="480"/>
                      <a:pt x="398" y="461"/>
                      <a:pt x="452" y="431"/>
                    </a:cubicBezTo>
                    <a:cubicBezTo>
                      <a:pt x="477" y="416"/>
                      <a:pt x="507" y="406"/>
                      <a:pt x="534" y="406"/>
                    </a:cubicBezTo>
                    <a:cubicBezTo>
                      <a:pt x="560" y="406"/>
                      <a:pt x="583" y="416"/>
                      <a:pt x="593" y="441"/>
                    </a:cubicBezTo>
                    <a:cubicBezTo>
                      <a:pt x="625" y="344"/>
                      <a:pt x="707" y="293"/>
                      <a:pt x="788" y="293"/>
                    </a:cubicBezTo>
                    <a:cubicBezTo>
                      <a:pt x="833" y="293"/>
                      <a:pt x="878" y="309"/>
                      <a:pt x="914" y="341"/>
                    </a:cubicBezTo>
                    <a:cubicBezTo>
                      <a:pt x="931" y="303"/>
                      <a:pt x="953" y="290"/>
                      <a:pt x="978" y="290"/>
                    </a:cubicBezTo>
                    <a:cubicBezTo>
                      <a:pt x="1011" y="290"/>
                      <a:pt x="1049" y="314"/>
                      <a:pt x="1084" y="331"/>
                    </a:cubicBezTo>
                    <a:cubicBezTo>
                      <a:pt x="1106" y="348"/>
                      <a:pt x="1122" y="358"/>
                      <a:pt x="1137" y="358"/>
                    </a:cubicBezTo>
                    <a:cubicBezTo>
                      <a:pt x="1157" y="358"/>
                      <a:pt x="1176" y="341"/>
                      <a:pt x="1204" y="301"/>
                    </a:cubicBezTo>
                    <a:cubicBezTo>
                      <a:pt x="1245" y="241"/>
                      <a:pt x="1245" y="201"/>
                      <a:pt x="1315" y="181"/>
                    </a:cubicBezTo>
                    <a:cubicBezTo>
                      <a:pt x="1328" y="178"/>
                      <a:pt x="1341" y="176"/>
                      <a:pt x="1352" y="176"/>
                    </a:cubicBezTo>
                    <a:cubicBezTo>
                      <a:pt x="1417" y="176"/>
                      <a:pt x="1451" y="223"/>
                      <a:pt x="1485" y="291"/>
                    </a:cubicBezTo>
                    <a:cubicBezTo>
                      <a:pt x="1498" y="276"/>
                      <a:pt x="1511" y="270"/>
                      <a:pt x="1525" y="270"/>
                    </a:cubicBezTo>
                    <a:cubicBezTo>
                      <a:pt x="1562" y="270"/>
                      <a:pt x="1602" y="312"/>
                      <a:pt x="1638" y="312"/>
                    </a:cubicBezTo>
                    <a:cubicBezTo>
                      <a:pt x="1640" y="312"/>
                      <a:pt x="1643" y="312"/>
                      <a:pt x="1646" y="311"/>
                    </a:cubicBezTo>
                    <a:cubicBezTo>
                      <a:pt x="1706" y="301"/>
                      <a:pt x="1706" y="261"/>
                      <a:pt x="1716" y="211"/>
                    </a:cubicBezTo>
                    <a:cubicBezTo>
                      <a:pt x="1746" y="140"/>
                      <a:pt x="1776" y="40"/>
                      <a:pt x="1856" y="40"/>
                    </a:cubicBezTo>
                    <a:cubicBezTo>
                      <a:pt x="1861" y="39"/>
                      <a:pt x="1865" y="39"/>
                      <a:pt x="1869" y="39"/>
                    </a:cubicBezTo>
                    <a:cubicBezTo>
                      <a:pt x="1895" y="39"/>
                      <a:pt x="1907" y="62"/>
                      <a:pt x="1927" y="62"/>
                    </a:cubicBezTo>
                    <a:cubicBezTo>
                      <a:pt x="1930" y="62"/>
                      <a:pt x="1933" y="61"/>
                      <a:pt x="1937" y="60"/>
                    </a:cubicBezTo>
                    <a:cubicBezTo>
                      <a:pt x="1967" y="50"/>
                      <a:pt x="1977" y="20"/>
                      <a:pt x="19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>
                <a:off x="1915306" y="4141344"/>
                <a:ext cx="63202" cy="59231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477" extrusionOk="0">
                    <a:moveTo>
                      <a:pt x="1352" y="0"/>
                    </a:moveTo>
                    <a:cubicBezTo>
                      <a:pt x="1253" y="0"/>
                      <a:pt x="1136" y="67"/>
                      <a:pt x="1044" y="223"/>
                    </a:cubicBezTo>
                    <a:cubicBezTo>
                      <a:pt x="1024" y="203"/>
                      <a:pt x="1014" y="173"/>
                      <a:pt x="994" y="153"/>
                    </a:cubicBezTo>
                    <a:cubicBezTo>
                      <a:pt x="914" y="223"/>
                      <a:pt x="844" y="323"/>
                      <a:pt x="793" y="424"/>
                    </a:cubicBezTo>
                    <a:cubicBezTo>
                      <a:pt x="760" y="386"/>
                      <a:pt x="729" y="370"/>
                      <a:pt x="699" y="370"/>
                    </a:cubicBezTo>
                    <a:cubicBezTo>
                      <a:pt x="522" y="370"/>
                      <a:pt x="406" y="948"/>
                      <a:pt x="372" y="1086"/>
                    </a:cubicBezTo>
                    <a:cubicBezTo>
                      <a:pt x="336" y="996"/>
                      <a:pt x="276" y="922"/>
                      <a:pt x="192" y="922"/>
                    </a:cubicBezTo>
                    <a:cubicBezTo>
                      <a:pt x="182" y="922"/>
                      <a:pt x="172" y="923"/>
                      <a:pt x="161" y="925"/>
                    </a:cubicBezTo>
                    <a:cubicBezTo>
                      <a:pt x="21" y="965"/>
                      <a:pt x="1" y="1136"/>
                      <a:pt x="1" y="1367"/>
                    </a:cubicBezTo>
                    <a:cubicBezTo>
                      <a:pt x="1" y="1407"/>
                      <a:pt x="11" y="1437"/>
                      <a:pt x="21" y="1477"/>
                    </a:cubicBezTo>
                    <a:cubicBezTo>
                      <a:pt x="21" y="1377"/>
                      <a:pt x="31" y="1276"/>
                      <a:pt x="81" y="1216"/>
                    </a:cubicBezTo>
                    <a:cubicBezTo>
                      <a:pt x="119" y="1161"/>
                      <a:pt x="148" y="1140"/>
                      <a:pt x="174" y="1140"/>
                    </a:cubicBezTo>
                    <a:cubicBezTo>
                      <a:pt x="235" y="1140"/>
                      <a:pt x="271" y="1264"/>
                      <a:pt x="342" y="1306"/>
                    </a:cubicBezTo>
                    <a:cubicBezTo>
                      <a:pt x="352" y="1276"/>
                      <a:pt x="352" y="1246"/>
                      <a:pt x="362" y="1216"/>
                    </a:cubicBezTo>
                    <a:lnTo>
                      <a:pt x="392" y="1226"/>
                    </a:lnTo>
                    <a:cubicBezTo>
                      <a:pt x="402" y="1196"/>
                      <a:pt x="402" y="1156"/>
                      <a:pt x="432" y="1126"/>
                    </a:cubicBezTo>
                    <a:cubicBezTo>
                      <a:pt x="434" y="1122"/>
                      <a:pt x="437" y="1120"/>
                      <a:pt x="441" y="1120"/>
                    </a:cubicBezTo>
                    <a:cubicBezTo>
                      <a:pt x="451" y="1120"/>
                      <a:pt x="464" y="1132"/>
                      <a:pt x="474" y="1132"/>
                    </a:cubicBezTo>
                    <a:cubicBezTo>
                      <a:pt x="477" y="1132"/>
                      <a:pt x="480" y="1130"/>
                      <a:pt x="482" y="1126"/>
                    </a:cubicBezTo>
                    <a:cubicBezTo>
                      <a:pt x="513" y="1096"/>
                      <a:pt x="492" y="955"/>
                      <a:pt x="492" y="925"/>
                    </a:cubicBezTo>
                    <a:cubicBezTo>
                      <a:pt x="482" y="795"/>
                      <a:pt x="482" y="725"/>
                      <a:pt x="553" y="604"/>
                    </a:cubicBezTo>
                    <a:cubicBezTo>
                      <a:pt x="596" y="534"/>
                      <a:pt x="643" y="498"/>
                      <a:pt x="692" y="498"/>
                    </a:cubicBezTo>
                    <a:cubicBezTo>
                      <a:pt x="734" y="498"/>
                      <a:pt x="778" y="524"/>
                      <a:pt x="823" y="574"/>
                    </a:cubicBezTo>
                    <a:cubicBezTo>
                      <a:pt x="841" y="530"/>
                      <a:pt x="891" y="397"/>
                      <a:pt x="944" y="397"/>
                    </a:cubicBezTo>
                    <a:cubicBezTo>
                      <a:pt x="951" y="397"/>
                      <a:pt x="957" y="399"/>
                      <a:pt x="964" y="404"/>
                    </a:cubicBezTo>
                    <a:cubicBezTo>
                      <a:pt x="1019" y="365"/>
                      <a:pt x="1055" y="265"/>
                      <a:pt x="1111" y="265"/>
                    </a:cubicBezTo>
                    <a:cubicBezTo>
                      <a:pt x="1127" y="265"/>
                      <a:pt x="1144" y="273"/>
                      <a:pt x="1165" y="293"/>
                    </a:cubicBezTo>
                    <a:cubicBezTo>
                      <a:pt x="1205" y="223"/>
                      <a:pt x="1315" y="83"/>
                      <a:pt x="1405" y="83"/>
                    </a:cubicBezTo>
                    <a:cubicBezTo>
                      <a:pt x="1475" y="93"/>
                      <a:pt x="1516" y="193"/>
                      <a:pt x="1536" y="283"/>
                    </a:cubicBezTo>
                    <a:cubicBezTo>
                      <a:pt x="1575" y="113"/>
                      <a:pt x="1480" y="0"/>
                      <a:pt x="13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1984004" y="4115196"/>
                <a:ext cx="99494" cy="134263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3348" extrusionOk="0">
                    <a:moveTo>
                      <a:pt x="1197" y="0"/>
                    </a:moveTo>
                    <a:cubicBezTo>
                      <a:pt x="1129" y="0"/>
                      <a:pt x="1083" y="158"/>
                      <a:pt x="1046" y="273"/>
                    </a:cubicBezTo>
                    <a:lnTo>
                      <a:pt x="1076" y="364"/>
                    </a:lnTo>
                    <a:cubicBezTo>
                      <a:pt x="896" y="474"/>
                      <a:pt x="886" y="534"/>
                      <a:pt x="956" y="695"/>
                    </a:cubicBezTo>
                    <a:cubicBezTo>
                      <a:pt x="976" y="745"/>
                      <a:pt x="866" y="725"/>
                      <a:pt x="826" y="785"/>
                    </a:cubicBezTo>
                    <a:cubicBezTo>
                      <a:pt x="776" y="845"/>
                      <a:pt x="776" y="996"/>
                      <a:pt x="786" y="1076"/>
                    </a:cubicBezTo>
                    <a:cubicBezTo>
                      <a:pt x="485" y="1126"/>
                      <a:pt x="505" y="1407"/>
                      <a:pt x="575" y="1587"/>
                    </a:cubicBezTo>
                    <a:cubicBezTo>
                      <a:pt x="344" y="1688"/>
                      <a:pt x="625" y="2209"/>
                      <a:pt x="625" y="2410"/>
                    </a:cubicBezTo>
                    <a:cubicBezTo>
                      <a:pt x="224" y="2430"/>
                      <a:pt x="364" y="2691"/>
                      <a:pt x="364" y="2891"/>
                    </a:cubicBezTo>
                    <a:cubicBezTo>
                      <a:pt x="347" y="2889"/>
                      <a:pt x="330" y="2888"/>
                      <a:pt x="314" y="2888"/>
                    </a:cubicBezTo>
                    <a:cubicBezTo>
                      <a:pt x="0" y="2888"/>
                      <a:pt x="79" y="3253"/>
                      <a:pt x="394" y="3262"/>
                    </a:cubicBezTo>
                    <a:cubicBezTo>
                      <a:pt x="394" y="3262"/>
                      <a:pt x="1065" y="3348"/>
                      <a:pt x="1599" y="3348"/>
                    </a:cubicBezTo>
                    <a:cubicBezTo>
                      <a:pt x="1904" y="3348"/>
                      <a:pt x="2164" y="3320"/>
                      <a:pt x="2230" y="3232"/>
                    </a:cubicBezTo>
                    <a:cubicBezTo>
                      <a:pt x="2250" y="3212"/>
                      <a:pt x="2481" y="3112"/>
                      <a:pt x="2300" y="2841"/>
                    </a:cubicBezTo>
                    <a:cubicBezTo>
                      <a:pt x="2260" y="2771"/>
                      <a:pt x="2120" y="2801"/>
                      <a:pt x="2080" y="2721"/>
                    </a:cubicBezTo>
                    <a:cubicBezTo>
                      <a:pt x="2039" y="2620"/>
                      <a:pt x="1989" y="2530"/>
                      <a:pt x="1929" y="2460"/>
                    </a:cubicBezTo>
                    <a:cubicBezTo>
                      <a:pt x="1889" y="2410"/>
                      <a:pt x="1749" y="2420"/>
                      <a:pt x="1749" y="2360"/>
                    </a:cubicBezTo>
                    <a:cubicBezTo>
                      <a:pt x="1738" y="2320"/>
                      <a:pt x="1799" y="2229"/>
                      <a:pt x="1799" y="2189"/>
                    </a:cubicBezTo>
                    <a:cubicBezTo>
                      <a:pt x="1819" y="1908"/>
                      <a:pt x="1688" y="1958"/>
                      <a:pt x="1648" y="1868"/>
                    </a:cubicBezTo>
                    <a:cubicBezTo>
                      <a:pt x="1588" y="1768"/>
                      <a:pt x="1708" y="1768"/>
                      <a:pt x="1618" y="1507"/>
                    </a:cubicBezTo>
                    <a:cubicBezTo>
                      <a:pt x="1608" y="1467"/>
                      <a:pt x="1608" y="1357"/>
                      <a:pt x="1618" y="1236"/>
                    </a:cubicBezTo>
                    <a:cubicBezTo>
                      <a:pt x="1658" y="1016"/>
                      <a:pt x="1518" y="1026"/>
                      <a:pt x="1528" y="945"/>
                    </a:cubicBezTo>
                    <a:cubicBezTo>
                      <a:pt x="1548" y="835"/>
                      <a:pt x="1588" y="775"/>
                      <a:pt x="1458" y="655"/>
                    </a:cubicBezTo>
                    <a:lnTo>
                      <a:pt x="1458" y="655"/>
                    </a:lnTo>
                    <a:cubicBezTo>
                      <a:pt x="1463" y="655"/>
                      <a:pt x="1468" y="655"/>
                      <a:pt x="1473" y="655"/>
                    </a:cubicBezTo>
                    <a:cubicBezTo>
                      <a:pt x="1576" y="655"/>
                      <a:pt x="1449" y="552"/>
                      <a:pt x="1488" y="514"/>
                    </a:cubicBezTo>
                    <a:cubicBezTo>
                      <a:pt x="1461" y="451"/>
                      <a:pt x="1458" y="381"/>
                      <a:pt x="1386" y="381"/>
                    </a:cubicBezTo>
                    <a:cubicBezTo>
                      <a:pt x="1378" y="381"/>
                      <a:pt x="1368" y="382"/>
                      <a:pt x="1357" y="384"/>
                    </a:cubicBezTo>
                    <a:cubicBezTo>
                      <a:pt x="1397" y="344"/>
                      <a:pt x="1317" y="123"/>
                      <a:pt x="1287" y="83"/>
                    </a:cubicBezTo>
                    <a:cubicBezTo>
                      <a:pt x="1254" y="24"/>
                      <a:pt x="1224" y="0"/>
                      <a:pt x="11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2003815" y="4141023"/>
                <a:ext cx="20974" cy="37857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44" extrusionOk="0">
                    <a:moveTo>
                      <a:pt x="442" y="0"/>
                    </a:moveTo>
                    <a:lnTo>
                      <a:pt x="442" y="0"/>
                    </a:lnTo>
                    <a:cubicBezTo>
                      <a:pt x="452" y="21"/>
                      <a:pt x="452" y="41"/>
                      <a:pt x="462" y="51"/>
                    </a:cubicBezTo>
                    <a:cubicBezTo>
                      <a:pt x="482" y="101"/>
                      <a:pt x="372" y="81"/>
                      <a:pt x="332" y="141"/>
                    </a:cubicBezTo>
                    <a:cubicBezTo>
                      <a:pt x="282" y="201"/>
                      <a:pt x="282" y="352"/>
                      <a:pt x="292" y="432"/>
                    </a:cubicBezTo>
                    <a:cubicBezTo>
                      <a:pt x="1" y="482"/>
                      <a:pt x="11" y="763"/>
                      <a:pt x="81" y="943"/>
                    </a:cubicBezTo>
                    <a:cubicBezTo>
                      <a:pt x="71" y="853"/>
                      <a:pt x="41" y="713"/>
                      <a:pt x="151" y="673"/>
                    </a:cubicBezTo>
                    <a:lnTo>
                      <a:pt x="171" y="683"/>
                    </a:lnTo>
                    <a:cubicBezTo>
                      <a:pt x="171" y="662"/>
                      <a:pt x="151" y="612"/>
                      <a:pt x="181" y="592"/>
                    </a:cubicBezTo>
                    <a:cubicBezTo>
                      <a:pt x="191" y="586"/>
                      <a:pt x="205" y="583"/>
                      <a:pt x="220" y="583"/>
                    </a:cubicBezTo>
                    <a:cubicBezTo>
                      <a:pt x="249" y="583"/>
                      <a:pt x="285" y="592"/>
                      <a:pt x="312" y="592"/>
                    </a:cubicBezTo>
                    <a:cubicBezTo>
                      <a:pt x="312" y="576"/>
                      <a:pt x="333" y="468"/>
                      <a:pt x="369" y="468"/>
                    </a:cubicBezTo>
                    <a:cubicBezTo>
                      <a:pt x="376" y="468"/>
                      <a:pt x="384" y="472"/>
                      <a:pt x="392" y="482"/>
                    </a:cubicBezTo>
                    <a:cubicBezTo>
                      <a:pt x="392" y="455"/>
                      <a:pt x="400" y="306"/>
                      <a:pt x="460" y="306"/>
                    </a:cubicBezTo>
                    <a:cubicBezTo>
                      <a:pt x="467" y="306"/>
                      <a:pt x="474" y="307"/>
                      <a:pt x="482" y="311"/>
                    </a:cubicBezTo>
                    <a:cubicBezTo>
                      <a:pt x="482" y="281"/>
                      <a:pt x="472" y="241"/>
                      <a:pt x="482" y="221"/>
                    </a:cubicBezTo>
                    <a:cubicBezTo>
                      <a:pt x="482" y="201"/>
                      <a:pt x="512" y="191"/>
                      <a:pt x="512" y="181"/>
                    </a:cubicBezTo>
                    <a:cubicBezTo>
                      <a:pt x="522" y="151"/>
                      <a:pt x="512" y="81"/>
                      <a:pt x="502" y="61"/>
                    </a:cubicBezTo>
                    <a:cubicBezTo>
                      <a:pt x="492" y="41"/>
                      <a:pt x="472" y="21"/>
                      <a:pt x="4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" name="Google Shape;134;p6"/>
              <p:cNvSpPr/>
              <p:nvPr/>
            </p:nvSpPr>
            <p:spPr>
              <a:xfrm>
                <a:off x="2006622" y="4178841"/>
                <a:ext cx="842" cy="842"/>
              </a:xfrm>
              <a:custGeom>
                <a:avLst/>
                <a:gdLst/>
                <a:ahLst/>
                <a:cxnLst/>
                <a:rect l="l" t="t" r="r" b="b"/>
                <a:pathLst>
                  <a:path w="21" h="21" extrusionOk="0">
                    <a:moveTo>
                      <a:pt x="11" y="0"/>
                    </a:moveTo>
                    <a:lnTo>
                      <a:pt x="1" y="10"/>
                    </a:lnTo>
                    <a:lnTo>
                      <a:pt x="21" y="20"/>
                    </a:lnTo>
                    <a:lnTo>
                      <a:pt x="21" y="2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>
                <a:off x="2024348" y="4115276"/>
                <a:ext cx="7660" cy="1652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412" extrusionOk="0">
                    <a:moveTo>
                      <a:pt x="191" y="1"/>
                    </a:moveTo>
                    <a:cubicBezTo>
                      <a:pt x="121" y="1"/>
                      <a:pt x="81" y="151"/>
                      <a:pt x="40" y="271"/>
                    </a:cubicBezTo>
                    <a:lnTo>
                      <a:pt x="70" y="362"/>
                    </a:lnTo>
                    <a:cubicBezTo>
                      <a:pt x="40" y="382"/>
                      <a:pt x="20" y="392"/>
                      <a:pt x="0" y="412"/>
                    </a:cubicBezTo>
                    <a:lnTo>
                      <a:pt x="10" y="412"/>
                    </a:lnTo>
                    <a:cubicBezTo>
                      <a:pt x="40" y="412"/>
                      <a:pt x="91" y="412"/>
                      <a:pt x="121" y="392"/>
                    </a:cubicBezTo>
                    <a:cubicBezTo>
                      <a:pt x="111" y="372"/>
                      <a:pt x="91" y="362"/>
                      <a:pt x="81" y="342"/>
                    </a:cubicBezTo>
                    <a:cubicBezTo>
                      <a:pt x="70" y="281"/>
                      <a:pt x="141" y="281"/>
                      <a:pt x="191" y="241"/>
                    </a:cubicBezTo>
                    <a:cubicBezTo>
                      <a:pt x="171" y="201"/>
                      <a:pt x="161" y="171"/>
                      <a:pt x="191" y="141"/>
                    </a:cubicBezTo>
                    <a:cubicBezTo>
                      <a:pt x="181" y="121"/>
                      <a:pt x="151" y="101"/>
                      <a:pt x="151" y="81"/>
                    </a:cubicBezTo>
                    <a:cubicBezTo>
                      <a:pt x="141" y="51"/>
                      <a:pt x="161" y="21"/>
                      <a:pt x="1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6" name="Google Shape;136;p6"/>
              <p:cNvSpPr/>
              <p:nvPr/>
            </p:nvSpPr>
            <p:spPr>
              <a:xfrm>
                <a:off x="1471238" y="4158708"/>
                <a:ext cx="44233" cy="75433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881" extrusionOk="0">
                    <a:moveTo>
                      <a:pt x="261" y="1"/>
                    </a:moveTo>
                    <a:cubicBezTo>
                      <a:pt x="201" y="61"/>
                      <a:pt x="281" y="111"/>
                      <a:pt x="211" y="171"/>
                    </a:cubicBezTo>
                    <a:lnTo>
                      <a:pt x="171" y="252"/>
                    </a:lnTo>
                    <a:cubicBezTo>
                      <a:pt x="101" y="312"/>
                      <a:pt x="161" y="382"/>
                      <a:pt x="161" y="462"/>
                    </a:cubicBezTo>
                    <a:cubicBezTo>
                      <a:pt x="161" y="552"/>
                      <a:pt x="60" y="643"/>
                      <a:pt x="40" y="723"/>
                    </a:cubicBezTo>
                    <a:cubicBezTo>
                      <a:pt x="20" y="823"/>
                      <a:pt x="40" y="853"/>
                      <a:pt x="70" y="944"/>
                    </a:cubicBezTo>
                    <a:cubicBezTo>
                      <a:pt x="111" y="1054"/>
                      <a:pt x="81" y="1134"/>
                      <a:pt x="40" y="1235"/>
                    </a:cubicBezTo>
                    <a:cubicBezTo>
                      <a:pt x="0" y="1305"/>
                      <a:pt x="20" y="1345"/>
                      <a:pt x="40" y="1425"/>
                    </a:cubicBezTo>
                    <a:cubicBezTo>
                      <a:pt x="60" y="1525"/>
                      <a:pt x="81" y="1576"/>
                      <a:pt x="161" y="1666"/>
                    </a:cubicBezTo>
                    <a:cubicBezTo>
                      <a:pt x="271" y="1716"/>
                      <a:pt x="331" y="1746"/>
                      <a:pt x="422" y="1786"/>
                    </a:cubicBezTo>
                    <a:cubicBezTo>
                      <a:pt x="542" y="1836"/>
                      <a:pt x="702" y="1856"/>
                      <a:pt x="843" y="1877"/>
                    </a:cubicBezTo>
                    <a:cubicBezTo>
                      <a:pt x="867" y="1879"/>
                      <a:pt x="889" y="1881"/>
                      <a:pt x="910" y="1881"/>
                    </a:cubicBezTo>
                    <a:cubicBezTo>
                      <a:pt x="1037" y="1881"/>
                      <a:pt x="1102" y="1827"/>
                      <a:pt x="1094" y="1706"/>
                    </a:cubicBezTo>
                    <a:cubicBezTo>
                      <a:pt x="1084" y="1556"/>
                      <a:pt x="933" y="1415"/>
                      <a:pt x="853" y="1295"/>
                    </a:cubicBezTo>
                    <a:cubicBezTo>
                      <a:pt x="783" y="1194"/>
                      <a:pt x="793" y="1144"/>
                      <a:pt x="763" y="1044"/>
                    </a:cubicBezTo>
                    <a:cubicBezTo>
                      <a:pt x="732" y="944"/>
                      <a:pt x="632" y="934"/>
                      <a:pt x="582" y="843"/>
                    </a:cubicBezTo>
                    <a:cubicBezTo>
                      <a:pt x="542" y="763"/>
                      <a:pt x="542" y="713"/>
                      <a:pt x="472" y="643"/>
                    </a:cubicBezTo>
                    <a:cubicBezTo>
                      <a:pt x="422" y="593"/>
                      <a:pt x="482" y="573"/>
                      <a:pt x="472" y="522"/>
                    </a:cubicBezTo>
                    <a:cubicBezTo>
                      <a:pt x="452" y="482"/>
                      <a:pt x="472" y="452"/>
                      <a:pt x="442" y="422"/>
                    </a:cubicBezTo>
                    <a:cubicBezTo>
                      <a:pt x="432" y="402"/>
                      <a:pt x="391" y="392"/>
                      <a:pt x="371" y="372"/>
                    </a:cubicBezTo>
                    <a:cubicBezTo>
                      <a:pt x="351" y="342"/>
                      <a:pt x="351" y="322"/>
                      <a:pt x="341" y="282"/>
                    </a:cubicBezTo>
                    <a:cubicBezTo>
                      <a:pt x="331" y="242"/>
                      <a:pt x="331" y="171"/>
                      <a:pt x="321" y="121"/>
                    </a:cubicBezTo>
                    <a:cubicBezTo>
                      <a:pt x="311" y="71"/>
                      <a:pt x="271" y="4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7" name="Google Shape;137;p6"/>
              <p:cNvSpPr/>
              <p:nvPr/>
            </p:nvSpPr>
            <p:spPr>
              <a:xfrm>
                <a:off x="1399613" y="4139018"/>
                <a:ext cx="60394" cy="97569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2433" extrusionOk="0">
                    <a:moveTo>
                      <a:pt x="573" y="0"/>
                    </a:moveTo>
                    <a:cubicBezTo>
                      <a:pt x="512" y="61"/>
                      <a:pt x="502" y="121"/>
                      <a:pt x="472" y="191"/>
                    </a:cubicBezTo>
                    <a:cubicBezTo>
                      <a:pt x="442" y="251"/>
                      <a:pt x="392" y="331"/>
                      <a:pt x="382" y="412"/>
                    </a:cubicBezTo>
                    <a:cubicBezTo>
                      <a:pt x="372" y="502"/>
                      <a:pt x="382" y="552"/>
                      <a:pt x="352" y="642"/>
                    </a:cubicBezTo>
                    <a:cubicBezTo>
                      <a:pt x="332" y="723"/>
                      <a:pt x="282" y="803"/>
                      <a:pt x="252" y="873"/>
                    </a:cubicBezTo>
                    <a:cubicBezTo>
                      <a:pt x="222" y="973"/>
                      <a:pt x="302" y="1084"/>
                      <a:pt x="252" y="1184"/>
                    </a:cubicBezTo>
                    <a:cubicBezTo>
                      <a:pt x="242" y="1204"/>
                      <a:pt x="191" y="1224"/>
                      <a:pt x="181" y="1254"/>
                    </a:cubicBezTo>
                    <a:cubicBezTo>
                      <a:pt x="161" y="1314"/>
                      <a:pt x="211" y="1364"/>
                      <a:pt x="222" y="1415"/>
                    </a:cubicBezTo>
                    <a:cubicBezTo>
                      <a:pt x="232" y="1495"/>
                      <a:pt x="322" y="1786"/>
                      <a:pt x="211" y="1786"/>
                    </a:cubicBezTo>
                    <a:cubicBezTo>
                      <a:pt x="191" y="1856"/>
                      <a:pt x="211" y="1946"/>
                      <a:pt x="171" y="2016"/>
                    </a:cubicBezTo>
                    <a:cubicBezTo>
                      <a:pt x="156" y="2011"/>
                      <a:pt x="139" y="2011"/>
                      <a:pt x="121" y="2011"/>
                    </a:cubicBezTo>
                    <a:cubicBezTo>
                      <a:pt x="104" y="2011"/>
                      <a:pt x="86" y="2011"/>
                      <a:pt x="71" y="2006"/>
                    </a:cubicBezTo>
                    <a:lnTo>
                      <a:pt x="71" y="2006"/>
                    </a:lnTo>
                    <a:cubicBezTo>
                      <a:pt x="1" y="2077"/>
                      <a:pt x="91" y="2217"/>
                      <a:pt x="151" y="2277"/>
                    </a:cubicBezTo>
                    <a:cubicBezTo>
                      <a:pt x="201" y="2297"/>
                      <a:pt x="292" y="2357"/>
                      <a:pt x="382" y="2368"/>
                    </a:cubicBezTo>
                    <a:cubicBezTo>
                      <a:pt x="492" y="2388"/>
                      <a:pt x="623" y="2388"/>
                      <a:pt x="733" y="2398"/>
                    </a:cubicBezTo>
                    <a:cubicBezTo>
                      <a:pt x="833" y="2407"/>
                      <a:pt x="989" y="2432"/>
                      <a:pt x="1133" y="2432"/>
                    </a:cubicBezTo>
                    <a:cubicBezTo>
                      <a:pt x="1307" y="2432"/>
                      <a:pt x="1463" y="2395"/>
                      <a:pt x="1485" y="2247"/>
                    </a:cubicBezTo>
                    <a:cubicBezTo>
                      <a:pt x="1505" y="2127"/>
                      <a:pt x="1465" y="1956"/>
                      <a:pt x="1395" y="1846"/>
                    </a:cubicBezTo>
                    <a:cubicBezTo>
                      <a:pt x="1345" y="1776"/>
                      <a:pt x="1174" y="1615"/>
                      <a:pt x="1154" y="1535"/>
                    </a:cubicBezTo>
                    <a:cubicBezTo>
                      <a:pt x="1134" y="1475"/>
                      <a:pt x="1204" y="1425"/>
                      <a:pt x="1184" y="1364"/>
                    </a:cubicBezTo>
                    <a:lnTo>
                      <a:pt x="1134" y="1314"/>
                    </a:lnTo>
                    <a:cubicBezTo>
                      <a:pt x="1084" y="1254"/>
                      <a:pt x="994" y="1204"/>
                      <a:pt x="964" y="1134"/>
                    </a:cubicBezTo>
                    <a:cubicBezTo>
                      <a:pt x="914" y="1033"/>
                      <a:pt x="1004" y="1064"/>
                      <a:pt x="1024" y="963"/>
                    </a:cubicBezTo>
                    <a:cubicBezTo>
                      <a:pt x="1034" y="933"/>
                      <a:pt x="984" y="873"/>
                      <a:pt x="984" y="833"/>
                    </a:cubicBezTo>
                    <a:cubicBezTo>
                      <a:pt x="974" y="813"/>
                      <a:pt x="1004" y="793"/>
                      <a:pt x="984" y="753"/>
                    </a:cubicBezTo>
                    <a:cubicBezTo>
                      <a:pt x="964" y="682"/>
                      <a:pt x="914" y="662"/>
                      <a:pt x="904" y="592"/>
                    </a:cubicBezTo>
                    <a:cubicBezTo>
                      <a:pt x="904" y="512"/>
                      <a:pt x="954" y="512"/>
                      <a:pt x="853" y="452"/>
                    </a:cubicBezTo>
                    <a:cubicBezTo>
                      <a:pt x="813" y="422"/>
                      <a:pt x="763" y="432"/>
                      <a:pt x="733" y="392"/>
                    </a:cubicBezTo>
                    <a:cubicBezTo>
                      <a:pt x="693" y="341"/>
                      <a:pt x="753" y="261"/>
                      <a:pt x="643" y="231"/>
                    </a:cubicBezTo>
                    <a:cubicBezTo>
                      <a:pt x="663" y="131"/>
                      <a:pt x="703" y="71"/>
                      <a:pt x="5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8" name="Google Shape;138;p6"/>
              <p:cNvSpPr/>
              <p:nvPr/>
            </p:nvSpPr>
            <p:spPr>
              <a:xfrm>
                <a:off x="1618459" y="4185498"/>
                <a:ext cx="222489" cy="84656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2111" extrusionOk="0">
                    <a:moveTo>
                      <a:pt x="2379" y="1"/>
                    </a:moveTo>
                    <a:cubicBezTo>
                      <a:pt x="2247" y="1"/>
                      <a:pt x="2147" y="156"/>
                      <a:pt x="2147" y="316"/>
                    </a:cubicBezTo>
                    <a:cubicBezTo>
                      <a:pt x="2047" y="225"/>
                      <a:pt x="1951" y="171"/>
                      <a:pt x="1870" y="171"/>
                    </a:cubicBezTo>
                    <a:cubicBezTo>
                      <a:pt x="1771" y="171"/>
                      <a:pt x="1694" y="250"/>
                      <a:pt x="1655" y="436"/>
                    </a:cubicBezTo>
                    <a:cubicBezTo>
                      <a:pt x="1655" y="429"/>
                      <a:pt x="1641" y="424"/>
                      <a:pt x="1618" y="424"/>
                    </a:cubicBezTo>
                    <a:cubicBezTo>
                      <a:pt x="1521" y="424"/>
                      <a:pt x="1266" y="505"/>
                      <a:pt x="1314" y="757"/>
                    </a:cubicBezTo>
                    <a:cubicBezTo>
                      <a:pt x="1268" y="746"/>
                      <a:pt x="1229" y="741"/>
                      <a:pt x="1194" y="741"/>
                    </a:cubicBezTo>
                    <a:cubicBezTo>
                      <a:pt x="1101" y="741"/>
                      <a:pt x="1038" y="776"/>
                      <a:pt x="943" y="827"/>
                    </a:cubicBezTo>
                    <a:cubicBezTo>
                      <a:pt x="930" y="831"/>
                      <a:pt x="919" y="832"/>
                      <a:pt x="909" y="832"/>
                    </a:cubicBezTo>
                    <a:cubicBezTo>
                      <a:pt x="884" y="832"/>
                      <a:pt x="865" y="824"/>
                      <a:pt x="844" y="824"/>
                    </a:cubicBezTo>
                    <a:cubicBezTo>
                      <a:pt x="827" y="824"/>
                      <a:pt x="808" y="829"/>
                      <a:pt x="783" y="847"/>
                    </a:cubicBezTo>
                    <a:cubicBezTo>
                      <a:pt x="733" y="878"/>
                      <a:pt x="743" y="1008"/>
                      <a:pt x="662" y="1058"/>
                    </a:cubicBezTo>
                    <a:cubicBezTo>
                      <a:pt x="636" y="1025"/>
                      <a:pt x="607" y="1013"/>
                      <a:pt x="580" y="1013"/>
                    </a:cubicBezTo>
                    <a:cubicBezTo>
                      <a:pt x="515" y="1013"/>
                      <a:pt x="456" y="1083"/>
                      <a:pt x="442" y="1118"/>
                    </a:cubicBezTo>
                    <a:cubicBezTo>
                      <a:pt x="383" y="1087"/>
                      <a:pt x="321" y="1071"/>
                      <a:pt x="262" y="1071"/>
                    </a:cubicBezTo>
                    <a:cubicBezTo>
                      <a:pt x="171" y="1071"/>
                      <a:pt x="89" y="1109"/>
                      <a:pt x="41" y="1188"/>
                    </a:cubicBezTo>
                    <a:cubicBezTo>
                      <a:pt x="0" y="1269"/>
                      <a:pt x="31" y="1289"/>
                      <a:pt x="71" y="1379"/>
                    </a:cubicBezTo>
                    <a:cubicBezTo>
                      <a:pt x="191" y="1600"/>
                      <a:pt x="462" y="1800"/>
                      <a:pt x="652" y="1891"/>
                    </a:cubicBezTo>
                    <a:cubicBezTo>
                      <a:pt x="942" y="2018"/>
                      <a:pt x="1413" y="2110"/>
                      <a:pt x="1776" y="2110"/>
                    </a:cubicBezTo>
                    <a:cubicBezTo>
                      <a:pt x="1840" y="2110"/>
                      <a:pt x="1901" y="2107"/>
                      <a:pt x="1956" y="2101"/>
                    </a:cubicBezTo>
                    <a:cubicBezTo>
                      <a:pt x="2348" y="2051"/>
                      <a:pt x="2719" y="1901"/>
                      <a:pt x="3120" y="1861"/>
                    </a:cubicBezTo>
                    <a:cubicBezTo>
                      <a:pt x="3410" y="1823"/>
                      <a:pt x="3689" y="1803"/>
                      <a:pt x="3974" y="1803"/>
                    </a:cubicBezTo>
                    <a:cubicBezTo>
                      <a:pt x="4073" y="1803"/>
                      <a:pt x="4172" y="1805"/>
                      <a:pt x="4273" y="1810"/>
                    </a:cubicBezTo>
                    <a:cubicBezTo>
                      <a:pt x="4306" y="1811"/>
                      <a:pt x="4342" y="1812"/>
                      <a:pt x="4383" y="1812"/>
                    </a:cubicBezTo>
                    <a:cubicBezTo>
                      <a:pt x="4748" y="1812"/>
                      <a:pt x="5407" y="1755"/>
                      <a:pt x="5497" y="1349"/>
                    </a:cubicBezTo>
                    <a:cubicBezTo>
                      <a:pt x="5547" y="1158"/>
                      <a:pt x="5447" y="1219"/>
                      <a:pt x="5347" y="1098"/>
                    </a:cubicBezTo>
                    <a:cubicBezTo>
                      <a:pt x="5246" y="988"/>
                      <a:pt x="5256" y="737"/>
                      <a:pt x="5116" y="697"/>
                    </a:cubicBezTo>
                    <a:cubicBezTo>
                      <a:pt x="5107" y="694"/>
                      <a:pt x="5097" y="692"/>
                      <a:pt x="5087" y="692"/>
                    </a:cubicBezTo>
                    <a:cubicBezTo>
                      <a:pt x="5034" y="692"/>
                      <a:pt x="4976" y="733"/>
                      <a:pt x="4925" y="767"/>
                    </a:cubicBezTo>
                    <a:cubicBezTo>
                      <a:pt x="4915" y="737"/>
                      <a:pt x="4905" y="687"/>
                      <a:pt x="4915" y="657"/>
                    </a:cubicBezTo>
                    <a:lnTo>
                      <a:pt x="4845" y="657"/>
                    </a:lnTo>
                    <a:cubicBezTo>
                      <a:pt x="4875" y="557"/>
                      <a:pt x="4855" y="547"/>
                      <a:pt x="4805" y="476"/>
                    </a:cubicBezTo>
                    <a:lnTo>
                      <a:pt x="4765" y="516"/>
                    </a:lnTo>
                    <a:cubicBezTo>
                      <a:pt x="4727" y="462"/>
                      <a:pt x="4690" y="440"/>
                      <a:pt x="4657" y="440"/>
                    </a:cubicBezTo>
                    <a:cubicBezTo>
                      <a:pt x="4567" y="440"/>
                      <a:pt x="4501" y="597"/>
                      <a:pt x="4494" y="707"/>
                    </a:cubicBezTo>
                    <a:cubicBezTo>
                      <a:pt x="4414" y="677"/>
                      <a:pt x="4354" y="607"/>
                      <a:pt x="4304" y="536"/>
                    </a:cubicBezTo>
                    <a:lnTo>
                      <a:pt x="4304" y="536"/>
                    </a:lnTo>
                    <a:cubicBezTo>
                      <a:pt x="4307" y="548"/>
                      <a:pt x="4311" y="558"/>
                      <a:pt x="4315" y="567"/>
                    </a:cubicBezTo>
                    <a:lnTo>
                      <a:pt x="4315" y="567"/>
                    </a:lnTo>
                    <a:cubicBezTo>
                      <a:pt x="4283" y="505"/>
                      <a:pt x="4232" y="481"/>
                      <a:pt x="4174" y="481"/>
                    </a:cubicBezTo>
                    <a:cubicBezTo>
                      <a:pt x="4086" y="481"/>
                      <a:pt x="3984" y="536"/>
                      <a:pt x="3912" y="597"/>
                    </a:cubicBezTo>
                    <a:cubicBezTo>
                      <a:pt x="3909" y="504"/>
                      <a:pt x="3863" y="471"/>
                      <a:pt x="3803" y="471"/>
                    </a:cubicBezTo>
                    <a:cubicBezTo>
                      <a:pt x="3700" y="471"/>
                      <a:pt x="3556" y="571"/>
                      <a:pt x="3511" y="647"/>
                    </a:cubicBezTo>
                    <a:cubicBezTo>
                      <a:pt x="3495" y="549"/>
                      <a:pt x="3419" y="498"/>
                      <a:pt x="3338" y="498"/>
                    </a:cubicBezTo>
                    <a:cubicBezTo>
                      <a:pt x="3319" y="498"/>
                      <a:pt x="3299" y="501"/>
                      <a:pt x="3280" y="506"/>
                    </a:cubicBezTo>
                    <a:cubicBezTo>
                      <a:pt x="3369" y="360"/>
                      <a:pt x="3221" y="299"/>
                      <a:pt x="3062" y="299"/>
                    </a:cubicBezTo>
                    <a:cubicBezTo>
                      <a:pt x="2970" y="299"/>
                      <a:pt x="2874" y="319"/>
                      <a:pt x="2819" y="356"/>
                    </a:cubicBezTo>
                    <a:cubicBezTo>
                      <a:pt x="2827" y="248"/>
                      <a:pt x="2713" y="45"/>
                      <a:pt x="2605" y="45"/>
                    </a:cubicBezTo>
                    <a:cubicBezTo>
                      <a:pt x="2582" y="45"/>
                      <a:pt x="2559" y="54"/>
                      <a:pt x="2538" y="75"/>
                    </a:cubicBezTo>
                    <a:cubicBezTo>
                      <a:pt x="2483" y="23"/>
                      <a:pt x="2429" y="1"/>
                      <a:pt x="23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9" name="Google Shape;139;p6"/>
              <p:cNvSpPr/>
              <p:nvPr/>
            </p:nvSpPr>
            <p:spPr>
              <a:xfrm>
                <a:off x="1439436" y="4198531"/>
                <a:ext cx="71262" cy="43632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088" extrusionOk="0">
                    <a:moveTo>
                      <a:pt x="853" y="1"/>
                    </a:moveTo>
                    <a:cubicBezTo>
                      <a:pt x="753" y="1"/>
                      <a:pt x="633" y="171"/>
                      <a:pt x="583" y="232"/>
                    </a:cubicBezTo>
                    <a:cubicBezTo>
                      <a:pt x="522" y="302"/>
                      <a:pt x="472" y="382"/>
                      <a:pt x="402" y="422"/>
                    </a:cubicBezTo>
                    <a:cubicBezTo>
                      <a:pt x="392" y="402"/>
                      <a:pt x="372" y="382"/>
                      <a:pt x="372" y="362"/>
                    </a:cubicBezTo>
                    <a:cubicBezTo>
                      <a:pt x="302" y="402"/>
                      <a:pt x="222" y="452"/>
                      <a:pt x="181" y="512"/>
                    </a:cubicBezTo>
                    <a:cubicBezTo>
                      <a:pt x="171" y="502"/>
                      <a:pt x="161" y="492"/>
                      <a:pt x="151" y="472"/>
                    </a:cubicBezTo>
                    <a:cubicBezTo>
                      <a:pt x="81" y="532"/>
                      <a:pt x="1" y="603"/>
                      <a:pt x="1" y="713"/>
                    </a:cubicBezTo>
                    <a:cubicBezTo>
                      <a:pt x="11" y="753"/>
                      <a:pt x="51" y="884"/>
                      <a:pt x="81" y="984"/>
                    </a:cubicBezTo>
                    <a:cubicBezTo>
                      <a:pt x="129" y="991"/>
                      <a:pt x="176" y="993"/>
                      <a:pt x="223" y="993"/>
                    </a:cubicBezTo>
                    <a:cubicBezTo>
                      <a:pt x="273" y="993"/>
                      <a:pt x="324" y="991"/>
                      <a:pt x="375" y="991"/>
                    </a:cubicBezTo>
                    <a:cubicBezTo>
                      <a:pt x="404" y="991"/>
                      <a:pt x="433" y="992"/>
                      <a:pt x="462" y="994"/>
                    </a:cubicBezTo>
                    <a:cubicBezTo>
                      <a:pt x="621" y="1003"/>
                      <a:pt x="754" y="1065"/>
                      <a:pt x="918" y="1065"/>
                    </a:cubicBezTo>
                    <a:cubicBezTo>
                      <a:pt x="930" y="1065"/>
                      <a:pt x="942" y="1065"/>
                      <a:pt x="954" y="1064"/>
                    </a:cubicBezTo>
                    <a:cubicBezTo>
                      <a:pt x="1104" y="1064"/>
                      <a:pt x="1255" y="1064"/>
                      <a:pt x="1415" y="1074"/>
                    </a:cubicBezTo>
                    <a:cubicBezTo>
                      <a:pt x="1461" y="1074"/>
                      <a:pt x="1536" y="1087"/>
                      <a:pt x="1606" y="1087"/>
                    </a:cubicBezTo>
                    <a:cubicBezTo>
                      <a:pt x="1658" y="1087"/>
                      <a:pt x="1706" y="1080"/>
                      <a:pt x="1736" y="1054"/>
                    </a:cubicBezTo>
                    <a:cubicBezTo>
                      <a:pt x="1776" y="1024"/>
                      <a:pt x="1776" y="994"/>
                      <a:pt x="1776" y="954"/>
                    </a:cubicBezTo>
                    <a:cubicBezTo>
                      <a:pt x="1776" y="894"/>
                      <a:pt x="1756" y="823"/>
                      <a:pt x="1736" y="763"/>
                    </a:cubicBezTo>
                    <a:cubicBezTo>
                      <a:pt x="1712" y="706"/>
                      <a:pt x="1588" y="470"/>
                      <a:pt x="1499" y="470"/>
                    </a:cubicBezTo>
                    <a:cubicBezTo>
                      <a:pt x="1481" y="470"/>
                      <a:pt x="1464" y="480"/>
                      <a:pt x="1450" y="503"/>
                    </a:cubicBezTo>
                    <a:lnTo>
                      <a:pt x="1450" y="503"/>
                    </a:lnTo>
                    <a:cubicBezTo>
                      <a:pt x="1496" y="403"/>
                      <a:pt x="1173" y="412"/>
                      <a:pt x="1114" y="392"/>
                    </a:cubicBezTo>
                    <a:cubicBezTo>
                      <a:pt x="1136" y="348"/>
                      <a:pt x="1105" y="299"/>
                      <a:pt x="1071" y="299"/>
                    </a:cubicBezTo>
                    <a:cubicBezTo>
                      <a:pt x="1061" y="299"/>
                      <a:pt x="1052" y="302"/>
                      <a:pt x="1044" y="310"/>
                    </a:cubicBezTo>
                    <a:lnTo>
                      <a:pt x="1044" y="310"/>
                    </a:lnTo>
                    <a:cubicBezTo>
                      <a:pt x="1110" y="214"/>
                      <a:pt x="940" y="10"/>
                      <a:pt x="8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0" name="Google Shape;140;p6"/>
              <p:cNvSpPr/>
              <p:nvPr/>
            </p:nvSpPr>
            <p:spPr>
              <a:xfrm>
                <a:off x="1307495" y="4187583"/>
                <a:ext cx="87744" cy="4270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1065" extrusionOk="0">
                    <a:moveTo>
                      <a:pt x="979" y="1"/>
                    </a:moveTo>
                    <a:cubicBezTo>
                      <a:pt x="883" y="1"/>
                      <a:pt x="768" y="197"/>
                      <a:pt x="723" y="364"/>
                    </a:cubicBezTo>
                    <a:cubicBezTo>
                      <a:pt x="663" y="344"/>
                      <a:pt x="583" y="284"/>
                      <a:pt x="532" y="234"/>
                    </a:cubicBezTo>
                    <a:cubicBezTo>
                      <a:pt x="502" y="274"/>
                      <a:pt x="482" y="314"/>
                      <a:pt x="442" y="344"/>
                    </a:cubicBezTo>
                    <a:cubicBezTo>
                      <a:pt x="442" y="304"/>
                      <a:pt x="412" y="284"/>
                      <a:pt x="402" y="254"/>
                    </a:cubicBezTo>
                    <a:cubicBezTo>
                      <a:pt x="352" y="274"/>
                      <a:pt x="292" y="294"/>
                      <a:pt x="232" y="294"/>
                    </a:cubicBezTo>
                    <a:cubicBezTo>
                      <a:pt x="229" y="295"/>
                      <a:pt x="226" y="295"/>
                      <a:pt x="224" y="295"/>
                    </a:cubicBezTo>
                    <a:cubicBezTo>
                      <a:pt x="205" y="295"/>
                      <a:pt x="199" y="269"/>
                      <a:pt x="173" y="269"/>
                    </a:cubicBezTo>
                    <a:cubicBezTo>
                      <a:pt x="167" y="269"/>
                      <a:pt x="160" y="270"/>
                      <a:pt x="151" y="274"/>
                    </a:cubicBezTo>
                    <a:cubicBezTo>
                      <a:pt x="51" y="314"/>
                      <a:pt x="1" y="474"/>
                      <a:pt x="51" y="575"/>
                    </a:cubicBezTo>
                    <a:cubicBezTo>
                      <a:pt x="71" y="605"/>
                      <a:pt x="51" y="675"/>
                      <a:pt x="81" y="735"/>
                    </a:cubicBezTo>
                    <a:cubicBezTo>
                      <a:pt x="141" y="846"/>
                      <a:pt x="272" y="846"/>
                      <a:pt x="362" y="866"/>
                    </a:cubicBezTo>
                    <a:cubicBezTo>
                      <a:pt x="700" y="948"/>
                      <a:pt x="1071" y="1064"/>
                      <a:pt x="1427" y="1064"/>
                    </a:cubicBezTo>
                    <a:cubicBezTo>
                      <a:pt x="1504" y="1064"/>
                      <a:pt x="1581" y="1059"/>
                      <a:pt x="1656" y="1046"/>
                    </a:cubicBezTo>
                    <a:cubicBezTo>
                      <a:pt x="1947" y="996"/>
                      <a:pt x="2187" y="755"/>
                      <a:pt x="1856" y="535"/>
                    </a:cubicBezTo>
                    <a:cubicBezTo>
                      <a:pt x="1806" y="505"/>
                      <a:pt x="1696" y="464"/>
                      <a:pt x="1646" y="444"/>
                    </a:cubicBezTo>
                    <a:cubicBezTo>
                      <a:pt x="1606" y="434"/>
                      <a:pt x="1536" y="414"/>
                      <a:pt x="1485" y="384"/>
                    </a:cubicBezTo>
                    <a:cubicBezTo>
                      <a:pt x="1525" y="240"/>
                      <a:pt x="1398" y="207"/>
                      <a:pt x="1274" y="207"/>
                    </a:cubicBezTo>
                    <a:cubicBezTo>
                      <a:pt x="1208" y="207"/>
                      <a:pt x="1143" y="217"/>
                      <a:pt x="1104" y="224"/>
                    </a:cubicBezTo>
                    <a:cubicBezTo>
                      <a:pt x="1079" y="62"/>
                      <a:pt x="1032" y="1"/>
                      <a:pt x="9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1" name="Google Shape;141;p6"/>
              <p:cNvSpPr/>
              <p:nvPr/>
            </p:nvSpPr>
            <p:spPr>
              <a:xfrm>
                <a:off x="1330033" y="4187703"/>
                <a:ext cx="347007" cy="94963"/>
              </a:xfrm>
              <a:custGeom>
                <a:avLst/>
                <a:gdLst/>
                <a:ahLst/>
                <a:cxnLst/>
                <a:rect l="l" t="t" r="r" b="b"/>
                <a:pathLst>
                  <a:path w="8653" h="2368" extrusionOk="0">
                    <a:moveTo>
                      <a:pt x="6049" y="0"/>
                    </a:moveTo>
                    <a:cubicBezTo>
                      <a:pt x="5858" y="90"/>
                      <a:pt x="5598" y="60"/>
                      <a:pt x="5598" y="341"/>
                    </a:cubicBezTo>
                    <a:cubicBezTo>
                      <a:pt x="5578" y="331"/>
                      <a:pt x="5567" y="301"/>
                      <a:pt x="5547" y="291"/>
                    </a:cubicBezTo>
                    <a:cubicBezTo>
                      <a:pt x="5267" y="421"/>
                      <a:pt x="5156" y="502"/>
                      <a:pt x="5126" y="843"/>
                    </a:cubicBezTo>
                    <a:cubicBezTo>
                      <a:pt x="5060" y="722"/>
                      <a:pt x="4954" y="667"/>
                      <a:pt x="4856" y="667"/>
                    </a:cubicBezTo>
                    <a:cubicBezTo>
                      <a:pt x="4716" y="667"/>
                      <a:pt x="4591" y="779"/>
                      <a:pt x="4615" y="973"/>
                    </a:cubicBezTo>
                    <a:cubicBezTo>
                      <a:pt x="4585" y="943"/>
                      <a:pt x="4554" y="913"/>
                      <a:pt x="4534" y="883"/>
                    </a:cubicBezTo>
                    <a:cubicBezTo>
                      <a:pt x="4534" y="953"/>
                      <a:pt x="4484" y="1023"/>
                      <a:pt x="4504" y="1123"/>
                    </a:cubicBezTo>
                    <a:cubicBezTo>
                      <a:pt x="4392" y="1080"/>
                      <a:pt x="4223" y="990"/>
                      <a:pt x="4098" y="990"/>
                    </a:cubicBezTo>
                    <a:cubicBezTo>
                      <a:pt x="4021" y="990"/>
                      <a:pt x="3962" y="1024"/>
                      <a:pt x="3943" y="1123"/>
                    </a:cubicBezTo>
                    <a:cubicBezTo>
                      <a:pt x="3863" y="1038"/>
                      <a:pt x="3710" y="953"/>
                      <a:pt x="3596" y="953"/>
                    </a:cubicBezTo>
                    <a:cubicBezTo>
                      <a:pt x="3521" y="953"/>
                      <a:pt x="3463" y="989"/>
                      <a:pt x="3451" y="1083"/>
                    </a:cubicBezTo>
                    <a:cubicBezTo>
                      <a:pt x="3421" y="973"/>
                      <a:pt x="3381" y="873"/>
                      <a:pt x="3341" y="782"/>
                    </a:cubicBezTo>
                    <a:cubicBezTo>
                      <a:pt x="3180" y="792"/>
                      <a:pt x="3030" y="873"/>
                      <a:pt x="2909" y="983"/>
                    </a:cubicBezTo>
                    <a:cubicBezTo>
                      <a:pt x="2899" y="923"/>
                      <a:pt x="2859" y="893"/>
                      <a:pt x="2849" y="833"/>
                    </a:cubicBezTo>
                    <a:cubicBezTo>
                      <a:pt x="2830" y="839"/>
                      <a:pt x="2811" y="842"/>
                      <a:pt x="2792" y="842"/>
                    </a:cubicBezTo>
                    <a:cubicBezTo>
                      <a:pt x="2706" y="842"/>
                      <a:pt x="2619" y="785"/>
                      <a:pt x="2546" y="785"/>
                    </a:cubicBezTo>
                    <a:cubicBezTo>
                      <a:pt x="2490" y="785"/>
                      <a:pt x="2442" y="818"/>
                      <a:pt x="2408" y="933"/>
                    </a:cubicBezTo>
                    <a:cubicBezTo>
                      <a:pt x="2324" y="789"/>
                      <a:pt x="2180" y="731"/>
                      <a:pt x="2036" y="731"/>
                    </a:cubicBezTo>
                    <a:cubicBezTo>
                      <a:pt x="1939" y="731"/>
                      <a:pt x="1843" y="758"/>
                      <a:pt x="1766" y="802"/>
                    </a:cubicBezTo>
                    <a:cubicBezTo>
                      <a:pt x="1736" y="722"/>
                      <a:pt x="1666" y="672"/>
                      <a:pt x="1636" y="592"/>
                    </a:cubicBezTo>
                    <a:cubicBezTo>
                      <a:pt x="1515" y="602"/>
                      <a:pt x="1445" y="592"/>
                      <a:pt x="1355" y="682"/>
                    </a:cubicBezTo>
                    <a:lnTo>
                      <a:pt x="1274" y="602"/>
                    </a:lnTo>
                    <a:cubicBezTo>
                      <a:pt x="1254" y="612"/>
                      <a:pt x="1234" y="632"/>
                      <a:pt x="1224" y="652"/>
                    </a:cubicBezTo>
                    <a:cubicBezTo>
                      <a:pt x="1194" y="602"/>
                      <a:pt x="1124" y="552"/>
                      <a:pt x="1094" y="512"/>
                    </a:cubicBezTo>
                    <a:cubicBezTo>
                      <a:pt x="1064" y="542"/>
                      <a:pt x="984" y="582"/>
                      <a:pt x="953" y="612"/>
                    </a:cubicBezTo>
                    <a:cubicBezTo>
                      <a:pt x="833" y="431"/>
                      <a:pt x="763" y="351"/>
                      <a:pt x="552" y="351"/>
                    </a:cubicBezTo>
                    <a:cubicBezTo>
                      <a:pt x="492" y="391"/>
                      <a:pt x="452" y="401"/>
                      <a:pt x="402" y="431"/>
                    </a:cubicBezTo>
                    <a:cubicBezTo>
                      <a:pt x="392" y="431"/>
                      <a:pt x="362" y="371"/>
                      <a:pt x="352" y="361"/>
                    </a:cubicBezTo>
                    <a:cubicBezTo>
                      <a:pt x="332" y="411"/>
                      <a:pt x="291" y="461"/>
                      <a:pt x="281" y="512"/>
                    </a:cubicBezTo>
                    <a:cubicBezTo>
                      <a:pt x="221" y="451"/>
                      <a:pt x="151" y="451"/>
                      <a:pt x="111" y="411"/>
                    </a:cubicBezTo>
                    <a:cubicBezTo>
                      <a:pt x="31" y="542"/>
                      <a:pt x="1" y="702"/>
                      <a:pt x="21" y="863"/>
                    </a:cubicBezTo>
                    <a:cubicBezTo>
                      <a:pt x="41" y="1224"/>
                      <a:pt x="1" y="1685"/>
                      <a:pt x="322" y="2006"/>
                    </a:cubicBezTo>
                    <a:cubicBezTo>
                      <a:pt x="582" y="2247"/>
                      <a:pt x="1102" y="2368"/>
                      <a:pt x="1445" y="2368"/>
                    </a:cubicBezTo>
                    <a:cubicBezTo>
                      <a:pt x="1459" y="2368"/>
                      <a:pt x="1472" y="2368"/>
                      <a:pt x="1485" y="2367"/>
                    </a:cubicBezTo>
                    <a:cubicBezTo>
                      <a:pt x="1866" y="2347"/>
                      <a:pt x="2247" y="2277"/>
                      <a:pt x="2639" y="2277"/>
                    </a:cubicBezTo>
                    <a:cubicBezTo>
                      <a:pt x="3086" y="2277"/>
                      <a:pt x="3539" y="2324"/>
                      <a:pt x="3990" y="2324"/>
                    </a:cubicBezTo>
                    <a:cubicBezTo>
                      <a:pt x="4165" y="2324"/>
                      <a:pt x="4340" y="2317"/>
                      <a:pt x="4514" y="2297"/>
                    </a:cubicBezTo>
                    <a:cubicBezTo>
                      <a:pt x="5527" y="2187"/>
                      <a:pt x="6561" y="1816"/>
                      <a:pt x="7564" y="1585"/>
                    </a:cubicBezTo>
                    <a:cubicBezTo>
                      <a:pt x="7864" y="1525"/>
                      <a:pt x="8376" y="1545"/>
                      <a:pt x="8527" y="1254"/>
                    </a:cubicBezTo>
                    <a:cubicBezTo>
                      <a:pt x="8653" y="1025"/>
                      <a:pt x="8537" y="771"/>
                      <a:pt x="8325" y="771"/>
                    </a:cubicBezTo>
                    <a:cubicBezTo>
                      <a:pt x="8268" y="771"/>
                      <a:pt x="8204" y="790"/>
                      <a:pt x="8135" y="833"/>
                    </a:cubicBezTo>
                    <a:cubicBezTo>
                      <a:pt x="8115" y="752"/>
                      <a:pt x="8045" y="722"/>
                      <a:pt x="8015" y="672"/>
                    </a:cubicBezTo>
                    <a:cubicBezTo>
                      <a:pt x="7975" y="692"/>
                      <a:pt x="7955" y="722"/>
                      <a:pt x="7925" y="752"/>
                    </a:cubicBezTo>
                    <a:cubicBezTo>
                      <a:pt x="7925" y="732"/>
                      <a:pt x="7925" y="672"/>
                      <a:pt x="7905" y="652"/>
                    </a:cubicBezTo>
                    <a:cubicBezTo>
                      <a:pt x="7764" y="672"/>
                      <a:pt x="7624" y="722"/>
                      <a:pt x="7503" y="792"/>
                    </a:cubicBezTo>
                    <a:cubicBezTo>
                      <a:pt x="7473" y="772"/>
                      <a:pt x="7373" y="692"/>
                      <a:pt x="7353" y="672"/>
                    </a:cubicBezTo>
                    <a:cubicBezTo>
                      <a:pt x="7403" y="582"/>
                      <a:pt x="7393" y="461"/>
                      <a:pt x="7413" y="361"/>
                    </a:cubicBezTo>
                    <a:lnTo>
                      <a:pt x="7413" y="361"/>
                    </a:lnTo>
                    <a:cubicBezTo>
                      <a:pt x="7182" y="381"/>
                      <a:pt x="6962" y="512"/>
                      <a:pt x="6751" y="562"/>
                    </a:cubicBezTo>
                    <a:cubicBezTo>
                      <a:pt x="6721" y="542"/>
                      <a:pt x="6631" y="481"/>
                      <a:pt x="6611" y="451"/>
                    </a:cubicBezTo>
                    <a:cubicBezTo>
                      <a:pt x="6591" y="471"/>
                      <a:pt x="6581" y="502"/>
                      <a:pt x="6550" y="522"/>
                    </a:cubicBezTo>
                    <a:cubicBezTo>
                      <a:pt x="6664" y="296"/>
                      <a:pt x="6553" y="84"/>
                      <a:pt x="6404" y="84"/>
                    </a:cubicBezTo>
                    <a:cubicBezTo>
                      <a:pt x="6341" y="84"/>
                      <a:pt x="6272" y="122"/>
                      <a:pt x="6209" y="211"/>
                    </a:cubicBezTo>
                    <a:cubicBezTo>
                      <a:pt x="6139" y="70"/>
                      <a:pt x="6169" y="171"/>
                      <a:pt x="6069" y="90"/>
                    </a:cubicBezTo>
                    <a:cubicBezTo>
                      <a:pt x="6059" y="70"/>
                      <a:pt x="6059" y="10"/>
                      <a:pt x="60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6"/>
              <p:cNvSpPr/>
              <p:nvPr/>
            </p:nvSpPr>
            <p:spPr>
              <a:xfrm>
                <a:off x="1509858" y="4187703"/>
                <a:ext cx="110242" cy="67452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682" extrusionOk="0">
                    <a:moveTo>
                      <a:pt x="1565" y="0"/>
                    </a:moveTo>
                    <a:cubicBezTo>
                      <a:pt x="1374" y="90"/>
                      <a:pt x="1114" y="60"/>
                      <a:pt x="1114" y="341"/>
                    </a:cubicBezTo>
                    <a:cubicBezTo>
                      <a:pt x="1094" y="331"/>
                      <a:pt x="1083" y="301"/>
                      <a:pt x="1063" y="291"/>
                    </a:cubicBezTo>
                    <a:cubicBezTo>
                      <a:pt x="783" y="421"/>
                      <a:pt x="672" y="502"/>
                      <a:pt x="642" y="843"/>
                    </a:cubicBezTo>
                    <a:cubicBezTo>
                      <a:pt x="576" y="722"/>
                      <a:pt x="470" y="667"/>
                      <a:pt x="372" y="667"/>
                    </a:cubicBezTo>
                    <a:cubicBezTo>
                      <a:pt x="232" y="667"/>
                      <a:pt x="107" y="779"/>
                      <a:pt x="131" y="973"/>
                    </a:cubicBezTo>
                    <a:cubicBezTo>
                      <a:pt x="101" y="943"/>
                      <a:pt x="70" y="913"/>
                      <a:pt x="50" y="883"/>
                    </a:cubicBezTo>
                    <a:cubicBezTo>
                      <a:pt x="50" y="953"/>
                      <a:pt x="0" y="1023"/>
                      <a:pt x="20" y="1123"/>
                    </a:cubicBezTo>
                    <a:cubicBezTo>
                      <a:pt x="30" y="1194"/>
                      <a:pt x="0" y="1254"/>
                      <a:pt x="10" y="1304"/>
                    </a:cubicBezTo>
                    <a:cubicBezTo>
                      <a:pt x="40" y="1384"/>
                      <a:pt x="60" y="1354"/>
                      <a:pt x="111" y="1414"/>
                    </a:cubicBezTo>
                    <a:cubicBezTo>
                      <a:pt x="161" y="1454"/>
                      <a:pt x="151" y="1515"/>
                      <a:pt x="221" y="1545"/>
                    </a:cubicBezTo>
                    <a:cubicBezTo>
                      <a:pt x="251" y="1560"/>
                      <a:pt x="291" y="1563"/>
                      <a:pt x="336" y="1563"/>
                    </a:cubicBezTo>
                    <a:cubicBezTo>
                      <a:pt x="384" y="1563"/>
                      <a:pt x="437" y="1559"/>
                      <a:pt x="486" y="1559"/>
                    </a:cubicBezTo>
                    <a:cubicBezTo>
                      <a:pt x="513" y="1559"/>
                      <a:pt x="539" y="1560"/>
                      <a:pt x="562" y="1565"/>
                    </a:cubicBezTo>
                    <a:cubicBezTo>
                      <a:pt x="831" y="1626"/>
                      <a:pt x="1153" y="1682"/>
                      <a:pt x="1452" y="1682"/>
                    </a:cubicBezTo>
                    <a:cubicBezTo>
                      <a:pt x="1543" y="1682"/>
                      <a:pt x="1631" y="1677"/>
                      <a:pt x="1715" y="1665"/>
                    </a:cubicBezTo>
                    <a:cubicBezTo>
                      <a:pt x="1796" y="1655"/>
                      <a:pt x="1866" y="1605"/>
                      <a:pt x="1946" y="1595"/>
                    </a:cubicBezTo>
                    <a:cubicBezTo>
                      <a:pt x="1961" y="1593"/>
                      <a:pt x="1977" y="1592"/>
                      <a:pt x="1993" y="1592"/>
                    </a:cubicBezTo>
                    <a:cubicBezTo>
                      <a:pt x="2061" y="1592"/>
                      <a:pt x="2134" y="1607"/>
                      <a:pt x="2207" y="1615"/>
                    </a:cubicBezTo>
                    <a:cubicBezTo>
                      <a:pt x="2387" y="1615"/>
                      <a:pt x="2528" y="1595"/>
                      <a:pt x="2648" y="1454"/>
                    </a:cubicBezTo>
                    <a:cubicBezTo>
                      <a:pt x="2688" y="1404"/>
                      <a:pt x="2749" y="1334"/>
                      <a:pt x="2729" y="1284"/>
                    </a:cubicBezTo>
                    <a:cubicBezTo>
                      <a:pt x="2718" y="1229"/>
                      <a:pt x="2696" y="1219"/>
                      <a:pt x="2668" y="1219"/>
                    </a:cubicBezTo>
                    <a:cubicBezTo>
                      <a:pt x="2653" y="1219"/>
                      <a:pt x="2635" y="1222"/>
                      <a:pt x="2618" y="1222"/>
                    </a:cubicBezTo>
                    <a:cubicBezTo>
                      <a:pt x="2604" y="1222"/>
                      <a:pt x="2591" y="1220"/>
                      <a:pt x="2578" y="1214"/>
                    </a:cubicBezTo>
                    <a:cubicBezTo>
                      <a:pt x="2594" y="1173"/>
                      <a:pt x="2557" y="1138"/>
                      <a:pt x="2521" y="1138"/>
                    </a:cubicBezTo>
                    <a:cubicBezTo>
                      <a:pt x="2513" y="1138"/>
                      <a:pt x="2505" y="1140"/>
                      <a:pt x="2498" y="1143"/>
                    </a:cubicBezTo>
                    <a:cubicBezTo>
                      <a:pt x="2468" y="1103"/>
                      <a:pt x="2448" y="1043"/>
                      <a:pt x="2468" y="993"/>
                    </a:cubicBezTo>
                    <a:cubicBezTo>
                      <a:pt x="2439" y="979"/>
                      <a:pt x="2421" y="965"/>
                      <a:pt x="2399" y="965"/>
                    </a:cubicBezTo>
                    <a:cubicBezTo>
                      <a:pt x="2389" y="965"/>
                      <a:pt x="2379" y="967"/>
                      <a:pt x="2367" y="973"/>
                    </a:cubicBezTo>
                    <a:lnTo>
                      <a:pt x="2387" y="953"/>
                    </a:lnTo>
                    <a:cubicBezTo>
                      <a:pt x="2365" y="927"/>
                      <a:pt x="2344" y="918"/>
                      <a:pt x="2324" y="918"/>
                    </a:cubicBezTo>
                    <a:cubicBezTo>
                      <a:pt x="2283" y="918"/>
                      <a:pt x="2247" y="956"/>
                      <a:pt x="2207" y="963"/>
                    </a:cubicBezTo>
                    <a:cubicBezTo>
                      <a:pt x="2187" y="973"/>
                      <a:pt x="2177" y="993"/>
                      <a:pt x="2157" y="993"/>
                    </a:cubicBezTo>
                    <a:cubicBezTo>
                      <a:pt x="2137" y="993"/>
                      <a:pt x="2087" y="963"/>
                      <a:pt x="2056" y="963"/>
                    </a:cubicBezTo>
                    <a:cubicBezTo>
                      <a:pt x="2117" y="933"/>
                      <a:pt x="2247" y="742"/>
                      <a:pt x="2107" y="732"/>
                    </a:cubicBezTo>
                    <a:cubicBezTo>
                      <a:pt x="2127" y="702"/>
                      <a:pt x="2127" y="682"/>
                      <a:pt x="2157" y="652"/>
                    </a:cubicBezTo>
                    <a:cubicBezTo>
                      <a:pt x="2137" y="612"/>
                      <a:pt x="2087" y="602"/>
                      <a:pt x="2056" y="592"/>
                    </a:cubicBezTo>
                    <a:cubicBezTo>
                      <a:pt x="2077" y="542"/>
                      <a:pt x="2107" y="502"/>
                      <a:pt x="2127" y="461"/>
                    </a:cubicBezTo>
                    <a:lnTo>
                      <a:pt x="2127" y="451"/>
                    </a:lnTo>
                    <a:cubicBezTo>
                      <a:pt x="2107" y="471"/>
                      <a:pt x="2097" y="502"/>
                      <a:pt x="2066" y="522"/>
                    </a:cubicBezTo>
                    <a:cubicBezTo>
                      <a:pt x="2180" y="296"/>
                      <a:pt x="2069" y="84"/>
                      <a:pt x="1920" y="84"/>
                    </a:cubicBezTo>
                    <a:cubicBezTo>
                      <a:pt x="1857" y="84"/>
                      <a:pt x="1788" y="122"/>
                      <a:pt x="1725" y="211"/>
                    </a:cubicBezTo>
                    <a:cubicBezTo>
                      <a:pt x="1655" y="70"/>
                      <a:pt x="1685" y="171"/>
                      <a:pt x="1585" y="90"/>
                    </a:cubicBezTo>
                    <a:cubicBezTo>
                      <a:pt x="1575" y="70"/>
                      <a:pt x="1575" y="10"/>
                      <a:pt x="1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143;p6"/>
              <p:cNvSpPr/>
              <p:nvPr/>
            </p:nvSpPr>
            <p:spPr>
              <a:xfrm>
                <a:off x="1255200" y="4198531"/>
                <a:ext cx="110282" cy="67493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1683" extrusionOk="0">
                    <a:moveTo>
                      <a:pt x="1566" y="1"/>
                    </a:moveTo>
                    <a:cubicBezTo>
                      <a:pt x="1385" y="101"/>
                      <a:pt x="1124" y="61"/>
                      <a:pt x="1124" y="342"/>
                    </a:cubicBezTo>
                    <a:cubicBezTo>
                      <a:pt x="1104" y="332"/>
                      <a:pt x="1094" y="302"/>
                      <a:pt x="1074" y="302"/>
                    </a:cubicBezTo>
                    <a:cubicBezTo>
                      <a:pt x="793" y="432"/>
                      <a:pt x="683" y="502"/>
                      <a:pt x="643" y="843"/>
                    </a:cubicBezTo>
                    <a:cubicBezTo>
                      <a:pt x="581" y="725"/>
                      <a:pt x="478" y="671"/>
                      <a:pt x="380" y="671"/>
                    </a:cubicBezTo>
                    <a:cubicBezTo>
                      <a:pt x="238" y="671"/>
                      <a:pt x="108" y="784"/>
                      <a:pt x="131" y="974"/>
                    </a:cubicBezTo>
                    <a:cubicBezTo>
                      <a:pt x="111" y="954"/>
                      <a:pt x="81" y="914"/>
                      <a:pt x="61" y="894"/>
                    </a:cubicBezTo>
                    <a:cubicBezTo>
                      <a:pt x="61" y="954"/>
                      <a:pt x="1" y="1034"/>
                      <a:pt x="21" y="1134"/>
                    </a:cubicBezTo>
                    <a:lnTo>
                      <a:pt x="21" y="1124"/>
                    </a:lnTo>
                    <a:lnTo>
                      <a:pt x="21" y="1124"/>
                    </a:lnTo>
                    <a:cubicBezTo>
                      <a:pt x="31" y="1194"/>
                      <a:pt x="11" y="1255"/>
                      <a:pt x="21" y="1305"/>
                    </a:cubicBezTo>
                    <a:cubicBezTo>
                      <a:pt x="51" y="1385"/>
                      <a:pt x="71" y="1355"/>
                      <a:pt x="121" y="1415"/>
                    </a:cubicBezTo>
                    <a:cubicBezTo>
                      <a:pt x="161" y="1455"/>
                      <a:pt x="161" y="1515"/>
                      <a:pt x="222" y="1546"/>
                    </a:cubicBezTo>
                    <a:cubicBezTo>
                      <a:pt x="255" y="1560"/>
                      <a:pt x="298" y="1564"/>
                      <a:pt x="344" y="1564"/>
                    </a:cubicBezTo>
                    <a:cubicBezTo>
                      <a:pt x="394" y="1564"/>
                      <a:pt x="448" y="1560"/>
                      <a:pt x="497" y="1560"/>
                    </a:cubicBezTo>
                    <a:cubicBezTo>
                      <a:pt x="524" y="1560"/>
                      <a:pt x="550" y="1561"/>
                      <a:pt x="573" y="1566"/>
                    </a:cubicBezTo>
                    <a:cubicBezTo>
                      <a:pt x="842" y="1627"/>
                      <a:pt x="1164" y="1683"/>
                      <a:pt x="1462" y="1683"/>
                    </a:cubicBezTo>
                    <a:cubicBezTo>
                      <a:pt x="1553" y="1683"/>
                      <a:pt x="1642" y="1678"/>
                      <a:pt x="1726" y="1666"/>
                    </a:cubicBezTo>
                    <a:cubicBezTo>
                      <a:pt x="1806" y="1656"/>
                      <a:pt x="1877" y="1616"/>
                      <a:pt x="1947" y="1596"/>
                    </a:cubicBezTo>
                    <a:cubicBezTo>
                      <a:pt x="1964" y="1594"/>
                      <a:pt x="1981" y="1593"/>
                      <a:pt x="1998" y="1593"/>
                    </a:cubicBezTo>
                    <a:cubicBezTo>
                      <a:pt x="2071" y="1593"/>
                      <a:pt x="2143" y="1608"/>
                      <a:pt x="2208" y="1616"/>
                    </a:cubicBezTo>
                    <a:cubicBezTo>
                      <a:pt x="2229" y="1617"/>
                      <a:pt x="2250" y="1618"/>
                      <a:pt x="2271" y="1618"/>
                    </a:cubicBezTo>
                    <a:cubicBezTo>
                      <a:pt x="2430" y="1618"/>
                      <a:pt x="2551" y="1580"/>
                      <a:pt x="2649" y="1455"/>
                    </a:cubicBezTo>
                    <a:cubicBezTo>
                      <a:pt x="2689" y="1405"/>
                      <a:pt x="2749" y="1345"/>
                      <a:pt x="2739" y="1285"/>
                    </a:cubicBezTo>
                    <a:cubicBezTo>
                      <a:pt x="2730" y="1232"/>
                      <a:pt x="2709" y="1221"/>
                      <a:pt x="2682" y="1221"/>
                    </a:cubicBezTo>
                    <a:cubicBezTo>
                      <a:pt x="2660" y="1221"/>
                      <a:pt x="2635" y="1228"/>
                      <a:pt x="2608" y="1228"/>
                    </a:cubicBezTo>
                    <a:cubicBezTo>
                      <a:pt x="2599" y="1228"/>
                      <a:pt x="2589" y="1227"/>
                      <a:pt x="2579" y="1225"/>
                    </a:cubicBezTo>
                    <a:cubicBezTo>
                      <a:pt x="2603" y="1175"/>
                      <a:pt x="2567" y="1139"/>
                      <a:pt x="2526" y="1139"/>
                    </a:cubicBezTo>
                    <a:cubicBezTo>
                      <a:pt x="2517" y="1139"/>
                      <a:pt x="2507" y="1141"/>
                      <a:pt x="2498" y="1144"/>
                    </a:cubicBezTo>
                    <a:cubicBezTo>
                      <a:pt x="2468" y="1104"/>
                      <a:pt x="2458" y="1044"/>
                      <a:pt x="2468" y="994"/>
                    </a:cubicBezTo>
                    <a:cubicBezTo>
                      <a:pt x="2449" y="981"/>
                      <a:pt x="2434" y="968"/>
                      <a:pt x="2416" y="968"/>
                    </a:cubicBezTo>
                    <a:cubicBezTo>
                      <a:pt x="2405" y="968"/>
                      <a:pt x="2393" y="973"/>
                      <a:pt x="2378" y="984"/>
                    </a:cubicBezTo>
                    <a:lnTo>
                      <a:pt x="2388" y="954"/>
                    </a:lnTo>
                    <a:cubicBezTo>
                      <a:pt x="2369" y="928"/>
                      <a:pt x="2351" y="919"/>
                      <a:pt x="2333" y="919"/>
                    </a:cubicBezTo>
                    <a:cubicBezTo>
                      <a:pt x="2295" y="919"/>
                      <a:pt x="2258" y="960"/>
                      <a:pt x="2218" y="974"/>
                    </a:cubicBezTo>
                    <a:cubicBezTo>
                      <a:pt x="2198" y="974"/>
                      <a:pt x="2188" y="994"/>
                      <a:pt x="2167" y="994"/>
                    </a:cubicBezTo>
                    <a:cubicBezTo>
                      <a:pt x="2147" y="994"/>
                      <a:pt x="2097" y="964"/>
                      <a:pt x="2067" y="964"/>
                    </a:cubicBezTo>
                    <a:cubicBezTo>
                      <a:pt x="2127" y="934"/>
                      <a:pt x="2258" y="743"/>
                      <a:pt x="2117" y="733"/>
                    </a:cubicBezTo>
                    <a:cubicBezTo>
                      <a:pt x="2137" y="703"/>
                      <a:pt x="2137" y="683"/>
                      <a:pt x="2167" y="653"/>
                    </a:cubicBezTo>
                    <a:cubicBezTo>
                      <a:pt x="2147" y="613"/>
                      <a:pt x="2097" y="603"/>
                      <a:pt x="2057" y="593"/>
                    </a:cubicBezTo>
                    <a:cubicBezTo>
                      <a:pt x="2087" y="542"/>
                      <a:pt x="2107" y="502"/>
                      <a:pt x="2137" y="462"/>
                    </a:cubicBezTo>
                    <a:lnTo>
                      <a:pt x="2127" y="462"/>
                    </a:lnTo>
                    <a:cubicBezTo>
                      <a:pt x="2107" y="482"/>
                      <a:pt x="2107" y="512"/>
                      <a:pt x="2077" y="522"/>
                    </a:cubicBezTo>
                    <a:cubicBezTo>
                      <a:pt x="2189" y="298"/>
                      <a:pt x="2076" y="89"/>
                      <a:pt x="1930" y="89"/>
                    </a:cubicBezTo>
                    <a:cubicBezTo>
                      <a:pt x="1866" y="89"/>
                      <a:pt x="1797" y="128"/>
                      <a:pt x="1736" y="222"/>
                    </a:cubicBezTo>
                    <a:cubicBezTo>
                      <a:pt x="1656" y="71"/>
                      <a:pt x="1696" y="171"/>
                      <a:pt x="1586" y="91"/>
                    </a:cubicBezTo>
                    <a:cubicBezTo>
                      <a:pt x="1586" y="71"/>
                      <a:pt x="1586" y="21"/>
                      <a:pt x="15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6"/>
              <p:cNvSpPr/>
              <p:nvPr/>
            </p:nvSpPr>
            <p:spPr>
              <a:xfrm>
                <a:off x="1510259" y="4187703"/>
                <a:ext cx="70019" cy="44273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104" extrusionOk="0">
                    <a:moveTo>
                      <a:pt x="1555" y="0"/>
                    </a:moveTo>
                    <a:cubicBezTo>
                      <a:pt x="1364" y="90"/>
                      <a:pt x="1104" y="60"/>
                      <a:pt x="1104" y="341"/>
                    </a:cubicBezTo>
                    <a:cubicBezTo>
                      <a:pt x="1084" y="331"/>
                      <a:pt x="1073" y="301"/>
                      <a:pt x="1053" y="291"/>
                    </a:cubicBezTo>
                    <a:cubicBezTo>
                      <a:pt x="773" y="421"/>
                      <a:pt x="662" y="502"/>
                      <a:pt x="632" y="843"/>
                    </a:cubicBezTo>
                    <a:cubicBezTo>
                      <a:pt x="566" y="722"/>
                      <a:pt x="460" y="667"/>
                      <a:pt x="362" y="667"/>
                    </a:cubicBezTo>
                    <a:cubicBezTo>
                      <a:pt x="222" y="667"/>
                      <a:pt x="97" y="779"/>
                      <a:pt x="121" y="973"/>
                    </a:cubicBezTo>
                    <a:cubicBezTo>
                      <a:pt x="91" y="943"/>
                      <a:pt x="60" y="913"/>
                      <a:pt x="40" y="883"/>
                    </a:cubicBezTo>
                    <a:cubicBezTo>
                      <a:pt x="40" y="943"/>
                      <a:pt x="0" y="1013"/>
                      <a:pt x="0" y="1103"/>
                    </a:cubicBezTo>
                    <a:cubicBezTo>
                      <a:pt x="20" y="1073"/>
                      <a:pt x="50" y="1043"/>
                      <a:pt x="80" y="1023"/>
                    </a:cubicBezTo>
                    <a:cubicBezTo>
                      <a:pt x="103" y="1012"/>
                      <a:pt x="122" y="1007"/>
                      <a:pt x="138" y="1007"/>
                    </a:cubicBezTo>
                    <a:cubicBezTo>
                      <a:pt x="208" y="1007"/>
                      <a:pt x="232" y="1093"/>
                      <a:pt x="321" y="1093"/>
                    </a:cubicBezTo>
                    <a:cubicBezTo>
                      <a:pt x="321" y="993"/>
                      <a:pt x="331" y="933"/>
                      <a:pt x="422" y="893"/>
                    </a:cubicBezTo>
                    <a:cubicBezTo>
                      <a:pt x="432" y="893"/>
                      <a:pt x="452" y="913"/>
                      <a:pt x="472" y="913"/>
                    </a:cubicBezTo>
                    <a:cubicBezTo>
                      <a:pt x="499" y="904"/>
                      <a:pt x="526" y="861"/>
                      <a:pt x="554" y="861"/>
                    </a:cubicBezTo>
                    <a:cubicBezTo>
                      <a:pt x="557" y="861"/>
                      <a:pt x="559" y="862"/>
                      <a:pt x="562" y="863"/>
                    </a:cubicBezTo>
                    <a:cubicBezTo>
                      <a:pt x="599" y="863"/>
                      <a:pt x="593" y="924"/>
                      <a:pt x="633" y="924"/>
                    </a:cubicBezTo>
                    <a:cubicBezTo>
                      <a:pt x="636" y="924"/>
                      <a:pt x="639" y="923"/>
                      <a:pt x="642" y="923"/>
                    </a:cubicBezTo>
                    <a:cubicBezTo>
                      <a:pt x="682" y="913"/>
                      <a:pt x="672" y="802"/>
                      <a:pt x="692" y="762"/>
                    </a:cubicBezTo>
                    <a:cubicBezTo>
                      <a:pt x="742" y="672"/>
                      <a:pt x="853" y="652"/>
                      <a:pt x="923" y="612"/>
                    </a:cubicBezTo>
                    <a:cubicBezTo>
                      <a:pt x="973" y="592"/>
                      <a:pt x="1003" y="542"/>
                      <a:pt x="1073" y="522"/>
                    </a:cubicBezTo>
                    <a:cubicBezTo>
                      <a:pt x="1174" y="502"/>
                      <a:pt x="1174" y="532"/>
                      <a:pt x="1244" y="421"/>
                    </a:cubicBezTo>
                    <a:cubicBezTo>
                      <a:pt x="1267" y="375"/>
                      <a:pt x="1255" y="328"/>
                      <a:pt x="1299" y="328"/>
                    </a:cubicBezTo>
                    <a:cubicBezTo>
                      <a:pt x="1312" y="328"/>
                      <a:pt x="1329" y="332"/>
                      <a:pt x="1354" y="341"/>
                    </a:cubicBezTo>
                    <a:cubicBezTo>
                      <a:pt x="1330" y="242"/>
                      <a:pt x="1386" y="157"/>
                      <a:pt x="1479" y="157"/>
                    </a:cubicBezTo>
                    <a:cubicBezTo>
                      <a:pt x="1499" y="157"/>
                      <a:pt x="1521" y="161"/>
                      <a:pt x="1545" y="171"/>
                    </a:cubicBezTo>
                    <a:cubicBezTo>
                      <a:pt x="1575" y="181"/>
                      <a:pt x="1595" y="221"/>
                      <a:pt x="1635" y="231"/>
                    </a:cubicBezTo>
                    <a:cubicBezTo>
                      <a:pt x="1639" y="233"/>
                      <a:pt x="1645" y="234"/>
                      <a:pt x="1652" y="234"/>
                    </a:cubicBezTo>
                    <a:cubicBezTo>
                      <a:pt x="1669" y="234"/>
                      <a:pt x="1695" y="228"/>
                      <a:pt x="1719" y="228"/>
                    </a:cubicBezTo>
                    <a:cubicBezTo>
                      <a:pt x="1728" y="228"/>
                      <a:pt x="1737" y="229"/>
                      <a:pt x="1746" y="231"/>
                    </a:cubicBezTo>
                    <a:lnTo>
                      <a:pt x="1736" y="191"/>
                    </a:lnTo>
                    <a:lnTo>
                      <a:pt x="1715" y="211"/>
                    </a:lnTo>
                    <a:cubicBezTo>
                      <a:pt x="1645" y="70"/>
                      <a:pt x="1675" y="171"/>
                      <a:pt x="1575" y="90"/>
                    </a:cubicBezTo>
                    <a:cubicBezTo>
                      <a:pt x="1565" y="70"/>
                      <a:pt x="1565" y="10"/>
                      <a:pt x="15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" name="Google Shape;145;p6"/>
            <p:cNvGrpSpPr/>
            <p:nvPr/>
          </p:nvGrpSpPr>
          <p:grpSpPr>
            <a:xfrm rot="-575426">
              <a:off x="4977464" y="4241675"/>
              <a:ext cx="824216" cy="233743"/>
              <a:chOff x="2436564" y="2774658"/>
              <a:chExt cx="737475" cy="209143"/>
            </a:xfrm>
          </p:grpSpPr>
          <p:sp>
            <p:nvSpPr>
              <p:cNvPr id="146" name="Google Shape;146;p6"/>
              <p:cNvSpPr/>
              <p:nvPr/>
            </p:nvSpPr>
            <p:spPr>
              <a:xfrm>
                <a:off x="2436564" y="2775028"/>
                <a:ext cx="534606" cy="208774"/>
              </a:xfrm>
              <a:custGeom>
                <a:avLst/>
                <a:gdLst/>
                <a:ahLst/>
                <a:cxnLst/>
                <a:rect l="l" t="t" r="r" b="b"/>
                <a:pathLst>
                  <a:path w="13331" h="5206" extrusionOk="0">
                    <a:moveTo>
                      <a:pt x="2434" y="1"/>
                    </a:moveTo>
                    <a:cubicBezTo>
                      <a:pt x="2405" y="1"/>
                      <a:pt x="2376" y="4"/>
                      <a:pt x="2348" y="10"/>
                    </a:cubicBezTo>
                    <a:cubicBezTo>
                      <a:pt x="2057" y="60"/>
                      <a:pt x="2167" y="582"/>
                      <a:pt x="1976" y="812"/>
                    </a:cubicBezTo>
                    <a:cubicBezTo>
                      <a:pt x="1916" y="882"/>
                      <a:pt x="1836" y="933"/>
                      <a:pt x="1776" y="1003"/>
                    </a:cubicBezTo>
                    <a:cubicBezTo>
                      <a:pt x="1585" y="1234"/>
                      <a:pt x="1716" y="1565"/>
                      <a:pt x="1776" y="1855"/>
                    </a:cubicBezTo>
                    <a:cubicBezTo>
                      <a:pt x="1836" y="2176"/>
                      <a:pt x="1826" y="2688"/>
                      <a:pt x="1525" y="2808"/>
                    </a:cubicBezTo>
                    <a:cubicBezTo>
                      <a:pt x="1514" y="2813"/>
                      <a:pt x="1503" y="2815"/>
                      <a:pt x="1494" y="2815"/>
                    </a:cubicBezTo>
                    <a:cubicBezTo>
                      <a:pt x="1391" y="2815"/>
                      <a:pt x="1372" y="2586"/>
                      <a:pt x="1345" y="2467"/>
                    </a:cubicBezTo>
                    <a:cubicBezTo>
                      <a:pt x="1300" y="2164"/>
                      <a:pt x="1136" y="1575"/>
                      <a:pt x="896" y="1575"/>
                    </a:cubicBezTo>
                    <a:cubicBezTo>
                      <a:pt x="866" y="1575"/>
                      <a:pt x="835" y="1585"/>
                      <a:pt x="803" y="1605"/>
                    </a:cubicBezTo>
                    <a:cubicBezTo>
                      <a:pt x="729" y="1660"/>
                      <a:pt x="801" y="1880"/>
                      <a:pt x="732" y="1880"/>
                    </a:cubicBezTo>
                    <a:cubicBezTo>
                      <a:pt x="726" y="1880"/>
                      <a:pt x="720" y="1878"/>
                      <a:pt x="713" y="1875"/>
                    </a:cubicBezTo>
                    <a:cubicBezTo>
                      <a:pt x="562" y="1810"/>
                      <a:pt x="614" y="1409"/>
                      <a:pt x="481" y="1409"/>
                    </a:cubicBezTo>
                    <a:cubicBezTo>
                      <a:pt x="472" y="1409"/>
                      <a:pt x="462" y="1410"/>
                      <a:pt x="452" y="1414"/>
                    </a:cubicBezTo>
                    <a:cubicBezTo>
                      <a:pt x="101" y="1544"/>
                      <a:pt x="171" y="2066"/>
                      <a:pt x="91" y="2417"/>
                    </a:cubicBezTo>
                    <a:cubicBezTo>
                      <a:pt x="0" y="2818"/>
                      <a:pt x="121" y="3370"/>
                      <a:pt x="191" y="3771"/>
                    </a:cubicBezTo>
                    <a:cubicBezTo>
                      <a:pt x="221" y="3952"/>
                      <a:pt x="261" y="4132"/>
                      <a:pt x="372" y="4273"/>
                    </a:cubicBezTo>
                    <a:cubicBezTo>
                      <a:pt x="558" y="4505"/>
                      <a:pt x="864" y="4552"/>
                      <a:pt x="1174" y="4552"/>
                    </a:cubicBezTo>
                    <a:cubicBezTo>
                      <a:pt x="1265" y="4552"/>
                      <a:pt x="1356" y="4548"/>
                      <a:pt x="1445" y="4544"/>
                    </a:cubicBezTo>
                    <a:cubicBezTo>
                      <a:pt x="1561" y="4539"/>
                      <a:pt x="1678" y="4536"/>
                      <a:pt x="1795" y="4536"/>
                    </a:cubicBezTo>
                    <a:cubicBezTo>
                      <a:pt x="2613" y="4536"/>
                      <a:pt x="3432" y="4659"/>
                      <a:pt x="4213" y="4905"/>
                    </a:cubicBezTo>
                    <a:cubicBezTo>
                      <a:pt x="4645" y="5035"/>
                      <a:pt x="5066" y="5206"/>
                      <a:pt x="5507" y="5206"/>
                    </a:cubicBezTo>
                    <a:cubicBezTo>
                      <a:pt x="5828" y="5206"/>
                      <a:pt x="6149" y="5105"/>
                      <a:pt x="6460" y="5025"/>
                    </a:cubicBezTo>
                    <a:cubicBezTo>
                      <a:pt x="7566" y="4728"/>
                      <a:pt x="8715" y="4502"/>
                      <a:pt x="9854" y="4502"/>
                    </a:cubicBezTo>
                    <a:cubicBezTo>
                      <a:pt x="10368" y="4502"/>
                      <a:pt x="10880" y="4548"/>
                      <a:pt x="11385" y="4654"/>
                    </a:cubicBezTo>
                    <a:cubicBezTo>
                      <a:pt x="11686" y="4717"/>
                      <a:pt x="11993" y="4806"/>
                      <a:pt x="12301" y="4806"/>
                    </a:cubicBezTo>
                    <a:cubicBezTo>
                      <a:pt x="12383" y="4806"/>
                      <a:pt x="12466" y="4799"/>
                      <a:pt x="12549" y="4784"/>
                    </a:cubicBezTo>
                    <a:cubicBezTo>
                      <a:pt x="12940" y="4724"/>
                      <a:pt x="13331" y="4403"/>
                      <a:pt x="13321" y="3992"/>
                    </a:cubicBezTo>
                    <a:cubicBezTo>
                      <a:pt x="13311" y="3711"/>
                      <a:pt x="13120" y="3470"/>
                      <a:pt x="12960" y="3230"/>
                    </a:cubicBezTo>
                    <a:cubicBezTo>
                      <a:pt x="12809" y="2989"/>
                      <a:pt x="12900" y="2708"/>
                      <a:pt x="12850" y="2427"/>
                    </a:cubicBezTo>
                    <a:cubicBezTo>
                      <a:pt x="12789" y="2046"/>
                      <a:pt x="12739" y="1635"/>
                      <a:pt x="12438" y="1384"/>
                    </a:cubicBezTo>
                    <a:cubicBezTo>
                      <a:pt x="12338" y="1304"/>
                      <a:pt x="12188" y="1354"/>
                      <a:pt x="12097" y="1254"/>
                    </a:cubicBezTo>
                    <a:cubicBezTo>
                      <a:pt x="12007" y="1153"/>
                      <a:pt x="11937" y="1043"/>
                      <a:pt x="11816" y="983"/>
                    </a:cubicBezTo>
                    <a:cubicBezTo>
                      <a:pt x="11798" y="975"/>
                      <a:pt x="11780" y="972"/>
                      <a:pt x="11764" y="972"/>
                    </a:cubicBezTo>
                    <a:cubicBezTo>
                      <a:pt x="11676" y="972"/>
                      <a:pt x="11617" y="1072"/>
                      <a:pt x="11515" y="1123"/>
                    </a:cubicBezTo>
                    <a:cubicBezTo>
                      <a:pt x="11508" y="1128"/>
                      <a:pt x="11501" y="1130"/>
                      <a:pt x="11494" y="1130"/>
                    </a:cubicBezTo>
                    <a:cubicBezTo>
                      <a:pt x="11429" y="1130"/>
                      <a:pt x="11371" y="966"/>
                      <a:pt x="11307" y="966"/>
                    </a:cubicBezTo>
                    <a:cubicBezTo>
                      <a:pt x="11299" y="966"/>
                      <a:pt x="11292" y="968"/>
                      <a:pt x="11285" y="973"/>
                    </a:cubicBezTo>
                    <a:cubicBezTo>
                      <a:pt x="11154" y="1063"/>
                      <a:pt x="11184" y="1294"/>
                      <a:pt x="11044" y="1314"/>
                    </a:cubicBezTo>
                    <a:cubicBezTo>
                      <a:pt x="11036" y="1315"/>
                      <a:pt x="11029" y="1315"/>
                      <a:pt x="11021" y="1315"/>
                    </a:cubicBezTo>
                    <a:cubicBezTo>
                      <a:pt x="10887" y="1315"/>
                      <a:pt x="10827" y="1149"/>
                      <a:pt x="10713" y="1063"/>
                    </a:cubicBezTo>
                    <a:cubicBezTo>
                      <a:pt x="10708" y="1061"/>
                      <a:pt x="10704" y="1060"/>
                      <a:pt x="10699" y="1060"/>
                    </a:cubicBezTo>
                    <a:cubicBezTo>
                      <a:pt x="10661" y="1060"/>
                      <a:pt x="10619" y="1113"/>
                      <a:pt x="10585" y="1113"/>
                    </a:cubicBezTo>
                    <a:cubicBezTo>
                      <a:pt x="10577" y="1113"/>
                      <a:pt x="10569" y="1110"/>
                      <a:pt x="10563" y="1103"/>
                    </a:cubicBezTo>
                    <a:cubicBezTo>
                      <a:pt x="10502" y="1063"/>
                      <a:pt x="10603" y="933"/>
                      <a:pt x="10543" y="893"/>
                    </a:cubicBezTo>
                    <a:cubicBezTo>
                      <a:pt x="10511" y="868"/>
                      <a:pt x="10479" y="857"/>
                      <a:pt x="10448" y="857"/>
                    </a:cubicBezTo>
                    <a:cubicBezTo>
                      <a:pt x="10249" y="857"/>
                      <a:pt x="10064" y="1303"/>
                      <a:pt x="10081" y="1555"/>
                    </a:cubicBezTo>
                    <a:cubicBezTo>
                      <a:pt x="10091" y="1735"/>
                      <a:pt x="10171" y="1906"/>
                      <a:pt x="10161" y="2076"/>
                    </a:cubicBezTo>
                    <a:cubicBezTo>
                      <a:pt x="10154" y="2217"/>
                      <a:pt x="9999" y="2407"/>
                      <a:pt x="9893" y="2407"/>
                    </a:cubicBezTo>
                    <a:cubicBezTo>
                      <a:pt x="9864" y="2407"/>
                      <a:pt x="9838" y="2392"/>
                      <a:pt x="9820" y="2357"/>
                    </a:cubicBezTo>
                    <a:cubicBezTo>
                      <a:pt x="9650" y="2026"/>
                      <a:pt x="9921" y="1524"/>
                      <a:pt x="9650" y="1264"/>
                    </a:cubicBezTo>
                    <a:cubicBezTo>
                      <a:pt x="9642" y="1257"/>
                      <a:pt x="9635" y="1254"/>
                      <a:pt x="9628" y="1254"/>
                    </a:cubicBezTo>
                    <a:cubicBezTo>
                      <a:pt x="9567" y="1254"/>
                      <a:pt x="9542" y="1505"/>
                      <a:pt x="9458" y="1505"/>
                    </a:cubicBezTo>
                    <a:cubicBezTo>
                      <a:pt x="9455" y="1505"/>
                      <a:pt x="9452" y="1505"/>
                      <a:pt x="9449" y="1504"/>
                    </a:cubicBezTo>
                    <a:cubicBezTo>
                      <a:pt x="9259" y="1474"/>
                      <a:pt x="9509" y="1113"/>
                      <a:pt x="9479" y="923"/>
                    </a:cubicBezTo>
                    <a:cubicBezTo>
                      <a:pt x="9474" y="900"/>
                      <a:pt x="9462" y="890"/>
                      <a:pt x="9446" y="890"/>
                    </a:cubicBezTo>
                    <a:cubicBezTo>
                      <a:pt x="9400" y="890"/>
                      <a:pt x="9321" y="973"/>
                      <a:pt x="9299" y="1033"/>
                    </a:cubicBezTo>
                    <a:cubicBezTo>
                      <a:pt x="9208" y="1304"/>
                      <a:pt x="9128" y="1565"/>
                      <a:pt x="9048" y="1825"/>
                    </a:cubicBezTo>
                    <a:cubicBezTo>
                      <a:pt x="9018" y="1916"/>
                      <a:pt x="8988" y="2006"/>
                      <a:pt x="8998" y="2106"/>
                    </a:cubicBezTo>
                    <a:cubicBezTo>
                      <a:pt x="9008" y="2186"/>
                      <a:pt x="9048" y="2257"/>
                      <a:pt x="9058" y="2337"/>
                    </a:cubicBezTo>
                    <a:cubicBezTo>
                      <a:pt x="9090" y="2523"/>
                      <a:pt x="8881" y="2801"/>
                      <a:pt x="8730" y="2801"/>
                    </a:cubicBezTo>
                    <a:cubicBezTo>
                      <a:pt x="8694" y="2801"/>
                      <a:pt x="8662" y="2785"/>
                      <a:pt x="8637" y="2748"/>
                    </a:cubicBezTo>
                    <a:cubicBezTo>
                      <a:pt x="8466" y="2497"/>
                      <a:pt x="8346" y="2257"/>
                      <a:pt x="8276" y="1956"/>
                    </a:cubicBezTo>
                    <a:cubicBezTo>
                      <a:pt x="8235" y="1755"/>
                      <a:pt x="8486" y="1444"/>
                      <a:pt x="8296" y="1374"/>
                    </a:cubicBezTo>
                    <a:cubicBezTo>
                      <a:pt x="8284" y="1368"/>
                      <a:pt x="8271" y="1366"/>
                      <a:pt x="8258" y="1366"/>
                    </a:cubicBezTo>
                    <a:cubicBezTo>
                      <a:pt x="8180" y="1366"/>
                      <a:pt x="8073" y="1448"/>
                      <a:pt x="8006" y="1448"/>
                    </a:cubicBezTo>
                    <a:cubicBezTo>
                      <a:pt x="7984" y="1448"/>
                      <a:pt x="7966" y="1439"/>
                      <a:pt x="7955" y="1414"/>
                    </a:cubicBezTo>
                    <a:cubicBezTo>
                      <a:pt x="7884" y="1244"/>
                      <a:pt x="8266" y="1053"/>
                      <a:pt x="8165" y="903"/>
                    </a:cubicBezTo>
                    <a:cubicBezTo>
                      <a:pt x="8123" y="839"/>
                      <a:pt x="8040" y="805"/>
                      <a:pt x="7963" y="805"/>
                    </a:cubicBezTo>
                    <a:cubicBezTo>
                      <a:pt x="7931" y="805"/>
                      <a:pt x="7901" y="811"/>
                      <a:pt x="7874" y="822"/>
                    </a:cubicBezTo>
                    <a:cubicBezTo>
                      <a:pt x="7814" y="842"/>
                      <a:pt x="7834" y="963"/>
                      <a:pt x="7774" y="993"/>
                    </a:cubicBezTo>
                    <a:cubicBezTo>
                      <a:pt x="7767" y="996"/>
                      <a:pt x="7759" y="998"/>
                      <a:pt x="7752" y="998"/>
                    </a:cubicBezTo>
                    <a:cubicBezTo>
                      <a:pt x="7702" y="998"/>
                      <a:pt x="7648" y="930"/>
                      <a:pt x="7599" y="930"/>
                    </a:cubicBezTo>
                    <a:cubicBezTo>
                      <a:pt x="7594" y="930"/>
                      <a:pt x="7589" y="931"/>
                      <a:pt x="7584" y="933"/>
                    </a:cubicBezTo>
                    <a:cubicBezTo>
                      <a:pt x="7463" y="993"/>
                      <a:pt x="7513" y="1213"/>
                      <a:pt x="7423" y="1314"/>
                    </a:cubicBezTo>
                    <a:cubicBezTo>
                      <a:pt x="7303" y="1464"/>
                      <a:pt x="7293" y="1655"/>
                      <a:pt x="7162" y="1785"/>
                    </a:cubicBezTo>
                    <a:cubicBezTo>
                      <a:pt x="7152" y="1797"/>
                      <a:pt x="7140" y="1802"/>
                      <a:pt x="7126" y="1802"/>
                    </a:cubicBezTo>
                    <a:cubicBezTo>
                      <a:pt x="7082" y="1802"/>
                      <a:pt x="7023" y="1759"/>
                      <a:pt x="6983" y="1759"/>
                    </a:cubicBezTo>
                    <a:cubicBezTo>
                      <a:pt x="6970" y="1759"/>
                      <a:pt x="6959" y="1763"/>
                      <a:pt x="6952" y="1775"/>
                    </a:cubicBezTo>
                    <a:cubicBezTo>
                      <a:pt x="6811" y="1956"/>
                      <a:pt x="7303" y="2397"/>
                      <a:pt x="7082" y="2447"/>
                    </a:cubicBezTo>
                    <a:cubicBezTo>
                      <a:pt x="7081" y="2447"/>
                      <a:pt x="7079" y="2448"/>
                      <a:pt x="7078" y="2448"/>
                    </a:cubicBezTo>
                    <a:cubicBezTo>
                      <a:pt x="7025" y="2448"/>
                      <a:pt x="7081" y="2257"/>
                      <a:pt x="7022" y="2257"/>
                    </a:cubicBezTo>
                    <a:cubicBezTo>
                      <a:pt x="6791" y="2277"/>
                      <a:pt x="7072" y="2959"/>
                      <a:pt x="6841" y="2959"/>
                    </a:cubicBezTo>
                    <a:cubicBezTo>
                      <a:pt x="6420" y="2949"/>
                      <a:pt x="6560" y="2146"/>
                      <a:pt x="6300" y="1815"/>
                    </a:cubicBezTo>
                    <a:cubicBezTo>
                      <a:pt x="6229" y="1725"/>
                      <a:pt x="6159" y="1645"/>
                      <a:pt x="6109" y="1555"/>
                    </a:cubicBezTo>
                    <a:cubicBezTo>
                      <a:pt x="5938" y="1274"/>
                      <a:pt x="6229" y="722"/>
                      <a:pt x="5928" y="592"/>
                    </a:cubicBezTo>
                    <a:cubicBezTo>
                      <a:pt x="5917" y="586"/>
                      <a:pt x="5906" y="584"/>
                      <a:pt x="5895" y="584"/>
                    </a:cubicBezTo>
                    <a:cubicBezTo>
                      <a:pt x="5759" y="584"/>
                      <a:pt x="5687" y="1001"/>
                      <a:pt x="5550" y="1001"/>
                    </a:cubicBezTo>
                    <a:cubicBezTo>
                      <a:pt x="5540" y="1001"/>
                      <a:pt x="5529" y="998"/>
                      <a:pt x="5517" y="993"/>
                    </a:cubicBezTo>
                    <a:cubicBezTo>
                      <a:pt x="5417" y="943"/>
                      <a:pt x="5628" y="682"/>
                      <a:pt x="5517" y="652"/>
                    </a:cubicBezTo>
                    <a:cubicBezTo>
                      <a:pt x="5509" y="650"/>
                      <a:pt x="5502" y="649"/>
                      <a:pt x="5495" y="649"/>
                    </a:cubicBezTo>
                    <a:cubicBezTo>
                      <a:pt x="5349" y="649"/>
                      <a:pt x="5479" y="1145"/>
                      <a:pt x="5307" y="1183"/>
                    </a:cubicBezTo>
                    <a:cubicBezTo>
                      <a:pt x="5303" y="1184"/>
                      <a:pt x="5300" y="1184"/>
                      <a:pt x="5297" y="1184"/>
                    </a:cubicBezTo>
                    <a:cubicBezTo>
                      <a:pt x="5200" y="1184"/>
                      <a:pt x="5253" y="892"/>
                      <a:pt x="5146" y="862"/>
                    </a:cubicBezTo>
                    <a:cubicBezTo>
                      <a:pt x="5142" y="862"/>
                      <a:pt x="5139" y="861"/>
                      <a:pt x="5135" y="861"/>
                    </a:cubicBezTo>
                    <a:cubicBezTo>
                      <a:pt x="5066" y="861"/>
                      <a:pt x="5043" y="1043"/>
                      <a:pt x="4971" y="1043"/>
                    </a:cubicBezTo>
                    <a:cubicBezTo>
                      <a:pt x="4969" y="1043"/>
                      <a:pt x="4967" y="1043"/>
                      <a:pt x="4966" y="1043"/>
                    </a:cubicBezTo>
                    <a:cubicBezTo>
                      <a:pt x="4765" y="1023"/>
                      <a:pt x="4986" y="551"/>
                      <a:pt x="4815" y="451"/>
                    </a:cubicBezTo>
                    <a:cubicBezTo>
                      <a:pt x="4805" y="446"/>
                      <a:pt x="4796" y="444"/>
                      <a:pt x="4788" y="444"/>
                    </a:cubicBezTo>
                    <a:cubicBezTo>
                      <a:pt x="4685" y="444"/>
                      <a:pt x="4656" y="794"/>
                      <a:pt x="4529" y="794"/>
                    </a:cubicBezTo>
                    <a:cubicBezTo>
                      <a:pt x="4524" y="794"/>
                      <a:pt x="4519" y="793"/>
                      <a:pt x="4514" y="792"/>
                    </a:cubicBezTo>
                    <a:cubicBezTo>
                      <a:pt x="4354" y="762"/>
                      <a:pt x="4564" y="321"/>
                      <a:pt x="4404" y="301"/>
                    </a:cubicBezTo>
                    <a:cubicBezTo>
                      <a:pt x="4391" y="299"/>
                      <a:pt x="4379" y="298"/>
                      <a:pt x="4367" y="298"/>
                    </a:cubicBezTo>
                    <a:cubicBezTo>
                      <a:pt x="4058" y="298"/>
                      <a:pt x="3990" y="905"/>
                      <a:pt x="3932" y="1234"/>
                    </a:cubicBezTo>
                    <a:cubicBezTo>
                      <a:pt x="3902" y="1414"/>
                      <a:pt x="4093" y="1705"/>
                      <a:pt x="3922" y="1795"/>
                    </a:cubicBezTo>
                    <a:cubicBezTo>
                      <a:pt x="3913" y="1800"/>
                      <a:pt x="3904" y="1802"/>
                      <a:pt x="3895" y="1802"/>
                    </a:cubicBezTo>
                    <a:cubicBezTo>
                      <a:pt x="3812" y="1802"/>
                      <a:pt x="3710" y="1649"/>
                      <a:pt x="3637" y="1649"/>
                    </a:cubicBezTo>
                    <a:cubicBezTo>
                      <a:pt x="3624" y="1649"/>
                      <a:pt x="3612" y="1654"/>
                      <a:pt x="3601" y="1665"/>
                    </a:cubicBezTo>
                    <a:cubicBezTo>
                      <a:pt x="3511" y="1755"/>
                      <a:pt x="3652" y="1926"/>
                      <a:pt x="3652" y="2056"/>
                    </a:cubicBezTo>
                    <a:cubicBezTo>
                      <a:pt x="3642" y="2195"/>
                      <a:pt x="3495" y="2309"/>
                      <a:pt x="3362" y="2309"/>
                    </a:cubicBezTo>
                    <a:cubicBezTo>
                      <a:pt x="3351" y="2309"/>
                      <a:pt x="3341" y="2308"/>
                      <a:pt x="3331" y="2307"/>
                    </a:cubicBezTo>
                    <a:cubicBezTo>
                      <a:pt x="3240" y="2287"/>
                      <a:pt x="3240" y="2166"/>
                      <a:pt x="3220" y="2076"/>
                    </a:cubicBezTo>
                    <a:cubicBezTo>
                      <a:pt x="3206" y="2039"/>
                      <a:pt x="3149" y="2030"/>
                      <a:pt x="3100" y="2030"/>
                    </a:cubicBezTo>
                    <a:lnTo>
                      <a:pt x="3100" y="2030"/>
                    </a:lnTo>
                    <a:cubicBezTo>
                      <a:pt x="3422" y="1949"/>
                      <a:pt x="2909" y="1137"/>
                      <a:pt x="2689" y="792"/>
                    </a:cubicBezTo>
                    <a:cubicBezTo>
                      <a:pt x="2659" y="732"/>
                      <a:pt x="2618" y="682"/>
                      <a:pt x="2618" y="622"/>
                    </a:cubicBezTo>
                    <a:cubicBezTo>
                      <a:pt x="2598" y="431"/>
                      <a:pt x="2909" y="220"/>
                      <a:pt x="2769" y="110"/>
                    </a:cubicBezTo>
                    <a:cubicBezTo>
                      <a:pt x="2673" y="46"/>
                      <a:pt x="2551" y="1"/>
                      <a:pt x="24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6"/>
              <p:cNvSpPr/>
              <p:nvPr/>
            </p:nvSpPr>
            <p:spPr>
              <a:xfrm rot="-293525">
                <a:off x="2946011" y="2783857"/>
                <a:ext cx="222094" cy="148664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3707" extrusionOk="0">
                    <a:moveTo>
                      <a:pt x="635" y="0"/>
                    </a:moveTo>
                    <a:cubicBezTo>
                      <a:pt x="628" y="0"/>
                      <a:pt x="620" y="1"/>
                      <a:pt x="613" y="2"/>
                    </a:cubicBezTo>
                    <a:cubicBezTo>
                      <a:pt x="522" y="12"/>
                      <a:pt x="492" y="122"/>
                      <a:pt x="492" y="213"/>
                    </a:cubicBezTo>
                    <a:cubicBezTo>
                      <a:pt x="472" y="564"/>
                      <a:pt x="452" y="915"/>
                      <a:pt x="422" y="1266"/>
                    </a:cubicBezTo>
                    <a:cubicBezTo>
                      <a:pt x="392" y="1577"/>
                      <a:pt x="272" y="1687"/>
                      <a:pt x="141" y="1928"/>
                    </a:cubicBezTo>
                    <a:cubicBezTo>
                      <a:pt x="1" y="2169"/>
                      <a:pt x="41" y="2500"/>
                      <a:pt x="51" y="2770"/>
                    </a:cubicBezTo>
                    <a:cubicBezTo>
                      <a:pt x="61" y="3041"/>
                      <a:pt x="111" y="3352"/>
                      <a:pt x="342" y="3472"/>
                    </a:cubicBezTo>
                    <a:cubicBezTo>
                      <a:pt x="414" y="3512"/>
                      <a:pt x="491" y="3527"/>
                      <a:pt x="571" y="3527"/>
                    </a:cubicBezTo>
                    <a:cubicBezTo>
                      <a:pt x="733" y="3527"/>
                      <a:pt x="906" y="3466"/>
                      <a:pt x="1074" y="3432"/>
                    </a:cubicBezTo>
                    <a:cubicBezTo>
                      <a:pt x="1155" y="3417"/>
                      <a:pt x="1238" y="3411"/>
                      <a:pt x="1322" y="3411"/>
                    </a:cubicBezTo>
                    <a:cubicBezTo>
                      <a:pt x="1518" y="3411"/>
                      <a:pt x="1720" y="3444"/>
                      <a:pt x="1917" y="3472"/>
                    </a:cubicBezTo>
                    <a:cubicBezTo>
                      <a:pt x="2952" y="3633"/>
                      <a:pt x="4004" y="3707"/>
                      <a:pt x="5058" y="3707"/>
                    </a:cubicBezTo>
                    <a:cubicBezTo>
                      <a:pt x="5188" y="3707"/>
                      <a:pt x="5317" y="3705"/>
                      <a:pt x="5447" y="3703"/>
                    </a:cubicBezTo>
                    <a:lnTo>
                      <a:pt x="5538" y="2359"/>
                    </a:lnTo>
                    <a:cubicBezTo>
                      <a:pt x="5451" y="2330"/>
                      <a:pt x="5355" y="1996"/>
                      <a:pt x="5268" y="1996"/>
                    </a:cubicBezTo>
                    <a:cubicBezTo>
                      <a:pt x="5264" y="1996"/>
                      <a:pt x="5260" y="1997"/>
                      <a:pt x="5257" y="1998"/>
                    </a:cubicBezTo>
                    <a:cubicBezTo>
                      <a:pt x="5249" y="2000"/>
                      <a:pt x="5242" y="2002"/>
                      <a:pt x="5234" y="2002"/>
                    </a:cubicBezTo>
                    <a:cubicBezTo>
                      <a:pt x="5164" y="2002"/>
                      <a:pt x="5079" y="1916"/>
                      <a:pt x="5023" y="1916"/>
                    </a:cubicBezTo>
                    <a:cubicBezTo>
                      <a:pt x="5008" y="1916"/>
                      <a:pt x="4996" y="1922"/>
                      <a:pt x="4986" y="1938"/>
                    </a:cubicBezTo>
                    <a:cubicBezTo>
                      <a:pt x="4943" y="2006"/>
                      <a:pt x="4871" y="2075"/>
                      <a:pt x="4801" y="2075"/>
                    </a:cubicBezTo>
                    <a:cubicBezTo>
                      <a:pt x="4789" y="2075"/>
                      <a:pt x="4777" y="2073"/>
                      <a:pt x="4765" y="2068"/>
                    </a:cubicBezTo>
                    <a:cubicBezTo>
                      <a:pt x="4666" y="2032"/>
                      <a:pt x="4632" y="1819"/>
                      <a:pt x="4561" y="1819"/>
                    </a:cubicBezTo>
                    <a:cubicBezTo>
                      <a:pt x="4553" y="1819"/>
                      <a:pt x="4544" y="1821"/>
                      <a:pt x="4535" y="1827"/>
                    </a:cubicBezTo>
                    <a:cubicBezTo>
                      <a:pt x="4474" y="1864"/>
                      <a:pt x="4409" y="1897"/>
                      <a:pt x="4354" y="1897"/>
                    </a:cubicBezTo>
                    <a:cubicBezTo>
                      <a:pt x="4319" y="1897"/>
                      <a:pt x="4287" y="1883"/>
                      <a:pt x="4264" y="1848"/>
                    </a:cubicBezTo>
                    <a:cubicBezTo>
                      <a:pt x="4194" y="1757"/>
                      <a:pt x="4254" y="1627"/>
                      <a:pt x="4234" y="1507"/>
                    </a:cubicBezTo>
                    <a:cubicBezTo>
                      <a:pt x="4204" y="1326"/>
                      <a:pt x="4093" y="1045"/>
                      <a:pt x="3913" y="1045"/>
                    </a:cubicBezTo>
                    <a:cubicBezTo>
                      <a:pt x="3742" y="1055"/>
                      <a:pt x="3562" y="1226"/>
                      <a:pt x="3532" y="1406"/>
                    </a:cubicBezTo>
                    <a:cubicBezTo>
                      <a:pt x="3501" y="1627"/>
                      <a:pt x="3742" y="1878"/>
                      <a:pt x="3572" y="2028"/>
                    </a:cubicBezTo>
                    <a:cubicBezTo>
                      <a:pt x="3554" y="2046"/>
                      <a:pt x="3535" y="2053"/>
                      <a:pt x="3515" y="2053"/>
                    </a:cubicBezTo>
                    <a:cubicBezTo>
                      <a:pt x="3432" y="2053"/>
                      <a:pt x="3341" y="1922"/>
                      <a:pt x="3341" y="1817"/>
                    </a:cubicBezTo>
                    <a:cubicBezTo>
                      <a:pt x="3331" y="1687"/>
                      <a:pt x="3381" y="1557"/>
                      <a:pt x="3341" y="1426"/>
                    </a:cubicBezTo>
                    <a:cubicBezTo>
                      <a:pt x="3331" y="1366"/>
                      <a:pt x="3291" y="1316"/>
                      <a:pt x="3281" y="1256"/>
                    </a:cubicBezTo>
                    <a:cubicBezTo>
                      <a:pt x="3261" y="1176"/>
                      <a:pt x="3291" y="1105"/>
                      <a:pt x="3301" y="1025"/>
                    </a:cubicBezTo>
                    <a:cubicBezTo>
                      <a:pt x="3301" y="945"/>
                      <a:pt x="3281" y="824"/>
                      <a:pt x="3211" y="824"/>
                    </a:cubicBezTo>
                    <a:cubicBezTo>
                      <a:pt x="3204" y="825"/>
                      <a:pt x="3198" y="825"/>
                      <a:pt x="3192" y="825"/>
                    </a:cubicBezTo>
                    <a:cubicBezTo>
                      <a:pt x="3128" y="825"/>
                      <a:pt x="3065" y="792"/>
                      <a:pt x="3006" y="792"/>
                    </a:cubicBezTo>
                    <a:cubicBezTo>
                      <a:pt x="2987" y="792"/>
                      <a:pt x="2968" y="795"/>
                      <a:pt x="2950" y="804"/>
                    </a:cubicBezTo>
                    <a:cubicBezTo>
                      <a:pt x="2881" y="827"/>
                      <a:pt x="2823" y="898"/>
                      <a:pt x="2769" y="898"/>
                    </a:cubicBezTo>
                    <a:cubicBezTo>
                      <a:pt x="2752" y="898"/>
                      <a:pt x="2736" y="891"/>
                      <a:pt x="2719" y="875"/>
                    </a:cubicBezTo>
                    <a:cubicBezTo>
                      <a:pt x="2689" y="855"/>
                      <a:pt x="2669" y="814"/>
                      <a:pt x="2629" y="804"/>
                    </a:cubicBezTo>
                    <a:cubicBezTo>
                      <a:pt x="2623" y="802"/>
                      <a:pt x="2617" y="800"/>
                      <a:pt x="2611" y="800"/>
                    </a:cubicBezTo>
                    <a:cubicBezTo>
                      <a:pt x="2593" y="800"/>
                      <a:pt x="2571" y="810"/>
                      <a:pt x="2549" y="824"/>
                    </a:cubicBezTo>
                    <a:cubicBezTo>
                      <a:pt x="2448" y="875"/>
                      <a:pt x="2298" y="865"/>
                      <a:pt x="2238" y="965"/>
                    </a:cubicBezTo>
                    <a:cubicBezTo>
                      <a:pt x="2107" y="1206"/>
                      <a:pt x="2298" y="1496"/>
                      <a:pt x="2328" y="1767"/>
                    </a:cubicBezTo>
                    <a:cubicBezTo>
                      <a:pt x="2338" y="1888"/>
                      <a:pt x="2348" y="2018"/>
                      <a:pt x="2288" y="2118"/>
                    </a:cubicBezTo>
                    <a:cubicBezTo>
                      <a:pt x="2252" y="2183"/>
                      <a:pt x="2179" y="2224"/>
                      <a:pt x="2112" y="2224"/>
                    </a:cubicBezTo>
                    <a:cubicBezTo>
                      <a:pt x="2065" y="2224"/>
                      <a:pt x="2022" y="2204"/>
                      <a:pt x="1997" y="2158"/>
                    </a:cubicBezTo>
                    <a:cubicBezTo>
                      <a:pt x="1967" y="2118"/>
                      <a:pt x="1967" y="2058"/>
                      <a:pt x="1957" y="2008"/>
                    </a:cubicBezTo>
                    <a:cubicBezTo>
                      <a:pt x="1937" y="1848"/>
                      <a:pt x="1846" y="1697"/>
                      <a:pt x="1796" y="1547"/>
                    </a:cubicBezTo>
                    <a:cubicBezTo>
                      <a:pt x="1746" y="1396"/>
                      <a:pt x="1897" y="1256"/>
                      <a:pt x="1866" y="1095"/>
                    </a:cubicBezTo>
                    <a:cubicBezTo>
                      <a:pt x="1836" y="955"/>
                      <a:pt x="1796" y="844"/>
                      <a:pt x="1686" y="764"/>
                    </a:cubicBezTo>
                    <a:cubicBezTo>
                      <a:pt x="1670" y="750"/>
                      <a:pt x="1651" y="744"/>
                      <a:pt x="1629" y="744"/>
                    </a:cubicBezTo>
                    <a:cubicBezTo>
                      <a:pt x="1545" y="744"/>
                      <a:pt x="1429" y="833"/>
                      <a:pt x="1354" y="833"/>
                    </a:cubicBezTo>
                    <a:cubicBezTo>
                      <a:pt x="1328" y="833"/>
                      <a:pt x="1308" y="822"/>
                      <a:pt x="1295" y="794"/>
                    </a:cubicBezTo>
                    <a:cubicBezTo>
                      <a:pt x="1247" y="699"/>
                      <a:pt x="1308" y="522"/>
                      <a:pt x="1220" y="522"/>
                    </a:cubicBezTo>
                    <a:cubicBezTo>
                      <a:pt x="1215" y="522"/>
                      <a:pt x="1210" y="523"/>
                      <a:pt x="1204" y="524"/>
                    </a:cubicBezTo>
                    <a:cubicBezTo>
                      <a:pt x="1164" y="534"/>
                      <a:pt x="1134" y="564"/>
                      <a:pt x="1094" y="584"/>
                    </a:cubicBezTo>
                    <a:cubicBezTo>
                      <a:pt x="1078" y="589"/>
                      <a:pt x="1064" y="592"/>
                      <a:pt x="1049" y="592"/>
                    </a:cubicBezTo>
                    <a:cubicBezTo>
                      <a:pt x="937" y="592"/>
                      <a:pt x="871" y="427"/>
                      <a:pt x="853" y="293"/>
                    </a:cubicBezTo>
                    <a:cubicBezTo>
                      <a:pt x="834" y="160"/>
                      <a:pt x="762" y="0"/>
                      <a:pt x="6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8" name="Google Shape;148;p6"/>
              <p:cNvSpPr/>
              <p:nvPr/>
            </p:nvSpPr>
            <p:spPr>
              <a:xfrm>
                <a:off x="2530687" y="2788623"/>
                <a:ext cx="200352" cy="148660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3707" extrusionOk="0">
                    <a:moveTo>
                      <a:pt x="582" y="0"/>
                    </a:moveTo>
                    <a:cubicBezTo>
                      <a:pt x="575" y="0"/>
                      <a:pt x="569" y="1"/>
                      <a:pt x="562" y="2"/>
                    </a:cubicBezTo>
                    <a:cubicBezTo>
                      <a:pt x="482" y="12"/>
                      <a:pt x="442" y="122"/>
                      <a:pt x="442" y="212"/>
                    </a:cubicBezTo>
                    <a:cubicBezTo>
                      <a:pt x="432" y="564"/>
                      <a:pt x="402" y="915"/>
                      <a:pt x="382" y="1266"/>
                    </a:cubicBezTo>
                    <a:cubicBezTo>
                      <a:pt x="352" y="1577"/>
                      <a:pt x="241" y="1687"/>
                      <a:pt x="121" y="1928"/>
                    </a:cubicBezTo>
                    <a:cubicBezTo>
                      <a:pt x="1" y="2168"/>
                      <a:pt x="31" y="2499"/>
                      <a:pt x="41" y="2770"/>
                    </a:cubicBezTo>
                    <a:cubicBezTo>
                      <a:pt x="51" y="3041"/>
                      <a:pt x="101" y="3352"/>
                      <a:pt x="312" y="3472"/>
                    </a:cubicBezTo>
                    <a:cubicBezTo>
                      <a:pt x="378" y="3512"/>
                      <a:pt x="448" y="3527"/>
                      <a:pt x="521" y="3527"/>
                    </a:cubicBezTo>
                    <a:cubicBezTo>
                      <a:pt x="668" y="3527"/>
                      <a:pt x="825" y="3466"/>
                      <a:pt x="974" y="3432"/>
                    </a:cubicBezTo>
                    <a:cubicBezTo>
                      <a:pt x="1052" y="3417"/>
                      <a:pt x="1130" y="3411"/>
                      <a:pt x="1207" y="3411"/>
                    </a:cubicBezTo>
                    <a:cubicBezTo>
                      <a:pt x="1390" y="3411"/>
                      <a:pt x="1570" y="3444"/>
                      <a:pt x="1746" y="3472"/>
                    </a:cubicBezTo>
                    <a:cubicBezTo>
                      <a:pt x="2701" y="3633"/>
                      <a:pt x="3673" y="3706"/>
                      <a:pt x="4639" y="3706"/>
                    </a:cubicBezTo>
                    <a:cubicBezTo>
                      <a:pt x="4758" y="3706"/>
                      <a:pt x="4877" y="3705"/>
                      <a:pt x="4996" y="3703"/>
                    </a:cubicBezTo>
                    <a:lnTo>
                      <a:pt x="4996" y="2098"/>
                    </a:lnTo>
                    <a:cubicBezTo>
                      <a:pt x="4919" y="2069"/>
                      <a:pt x="4823" y="1735"/>
                      <a:pt x="4745" y="1735"/>
                    </a:cubicBezTo>
                    <a:cubicBezTo>
                      <a:pt x="4741" y="1735"/>
                      <a:pt x="4738" y="1736"/>
                      <a:pt x="4735" y="1737"/>
                    </a:cubicBezTo>
                    <a:cubicBezTo>
                      <a:pt x="4655" y="1767"/>
                      <a:pt x="4615" y="1857"/>
                      <a:pt x="4574" y="1938"/>
                    </a:cubicBezTo>
                    <a:cubicBezTo>
                      <a:pt x="4532" y="2006"/>
                      <a:pt x="4467" y="2075"/>
                      <a:pt x="4399" y="2075"/>
                    </a:cubicBezTo>
                    <a:cubicBezTo>
                      <a:pt x="4387" y="2075"/>
                      <a:pt x="4376" y="2073"/>
                      <a:pt x="4364" y="2068"/>
                    </a:cubicBezTo>
                    <a:cubicBezTo>
                      <a:pt x="4283" y="2032"/>
                      <a:pt x="4250" y="1818"/>
                      <a:pt x="4179" y="1818"/>
                    </a:cubicBezTo>
                    <a:cubicBezTo>
                      <a:pt x="4171" y="1818"/>
                      <a:pt x="4162" y="1821"/>
                      <a:pt x="4153" y="1827"/>
                    </a:cubicBezTo>
                    <a:cubicBezTo>
                      <a:pt x="4098" y="1864"/>
                      <a:pt x="4044" y="1897"/>
                      <a:pt x="3993" y="1897"/>
                    </a:cubicBezTo>
                    <a:cubicBezTo>
                      <a:pt x="3961" y="1897"/>
                      <a:pt x="3930" y="1883"/>
                      <a:pt x="3902" y="1847"/>
                    </a:cubicBezTo>
                    <a:cubicBezTo>
                      <a:pt x="3842" y="1757"/>
                      <a:pt x="3902" y="1627"/>
                      <a:pt x="3882" y="1506"/>
                    </a:cubicBezTo>
                    <a:cubicBezTo>
                      <a:pt x="3852" y="1326"/>
                      <a:pt x="3752" y="1045"/>
                      <a:pt x="3581" y="1045"/>
                    </a:cubicBezTo>
                    <a:cubicBezTo>
                      <a:pt x="3421" y="1055"/>
                      <a:pt x="3260" y="1226"/>
                      <a:pt x="3240" y="1406"/>
                    </a:cubicBezTo>
                    <a:cubicBezTo>
                      <a:pt x="3210" y="1627"/>
                      <a:pt x="3431" y="1878"/>
                      <a:pt x="3271" y="2028"/>
                    </a:cubicBezTo>
                    <a:cubicBezTo>
                      <a:pt x="3255" y="2046"/>
                      <a:pt x="3237" y="2053"/>
                      <a:pt x="3219" y="2053"/>
                    </a:cubicBezTo>
                    <a:cubicBezTo>
                      <a:pt x="3144" y="2053"/>
                      <a:pt x="3060" y="1922"/>
                      <a:pt x="3060" y="1817"/>
                    </a:cubicBezTo>
                    <a:cubicBezTo>
                      <a:pt x="3050" y="1687"/>
                      <a:pt x="3100" y="1557"/>
                      <a:pt x="3060" y="1426"/>
                    </a:cubicBezTo>
                    <a:cubicBezTo>
                      <a:pt x="3050" y="1366"/>
                      <a:pt x="3010" y="1316"/>
                      <a:pt x="3000" y="1256"/>
                    </a:cubicBezTo>
                    <a:cubicBezTo>
                      <a:pt x="2990" y="1175"/>
                      <a:pt x="3020" y="1105"/>
                      <a:pt x="3020" y="1025"/>
                    </a:cubicBezTo>
                    <a:cubicBezTo>
                      <a:pt x="3030" y="945"/>
                      <a:pt x="3010" y="824"/>
                      <a:pt x="2940" y="824"/>
                    </a:cubicBezTo>
                    <a:cubicBezTo>
                      <a:pt x="2934" y="825"/>
                      <a:pt x="2929" y="825"/>
                      <a:pt x="2923" y="825"/>
                    </a:cubicBezTo>
                    <a:cubicBezTo>
                      <a:pt x="2866" y="825"/>
                      <a:pt x="2810" y="792"/>
                      <a:pt x="2753" y="792"/>
                    </a:cubicBezTo>
                    <a:cubicBezTo>
                      <a:pt x="2735" y="792"/>
                      <a:pt x="2717" y="795"/>
                      <a:pt x="2699" y="804"/>
                    </a:cubicBezTo>
                    <a:cubicBezTo>
                      <a:pt x="2637" y="827"/>
                      <a:pt x="2588" y="897"/>
                      <a:pt x="2536" y="897"/>
                    </a:cubicBezTo>
                    <a:cubicBezTo>
                      <a:pt x="2520" y="897"/>
                      <a:pt x="2505" y="891"/>
                      <a:pt x="2488" y="874"/>
                    </a:cubicBezTo>
                    <a:cubicBezTo>
                      <a:pt x="2468" y="854"/>
                      <a:pt x="2448" y="814"/>
                      <a:pt x="2408" y="804"/>
                    </a:cubicBezTo>
                    <a:cubicBezTo>
                      <a:pt x="2403" y="802"/>
                      <a:pt x="2396" y="800"/>
                      <a:pt x="2390" y="800"/>
                    </a:cubicBezTo>
                    <a:cubicBezTo>
                      <a:pt x="2372" y="800"/>
                      <a:pt x="2350" y="810"/>
                      <a:pt x="2328" y="824"/>
                    </a:cubicBezTo>
                    <a:cubicBezTo>
                      <a:pt x="2237" y="874"/>
                      <a:pt x="2097" y="864"/>
                      <a:pt x="2047" y="965"/>
                    </a:cubicBezTo>
                    <a:cubicBezTo>
                      <a:pt x="1936" y="1205"/>
                      <a:pt x="2107" y="1496"/>
                      <a:pt x="2127" y="1767"/>
                    </a:cubicBezTo>
                    <a:cubicBezTo>
                      <a:pt x="2147" y="1888"/>
                      <a:pt x="2157" y="2018"/>
                      <a:pt x="2097" y="2118"/>
                    </a:cubicBezTo>
                    <a:cubicBezTo>
                      <a:pt x="2062" y="2183"/>
                      <a:pt x="1995" y="2224"/>
                      <a:pt x="1934" y="2224"/>
                    </a:cubicBezTo>
                    <a:cubicBezTo>
                      <a:pt x="1891" y="2224"/>
                      <a:pt x="1851" y="2204"/>
                      <a:pt x="1826" y="2158"/>
                    </a:cubicBezTo>
                    <a:cubicBezTo>
                      <a:pt x="1796" y="2118"/>
                      <a:pt x="1796" y="2058"/>
                      <a:pt x="1786" y="2008"/>
                    </a:cubicBezTo>
                    <a:cubicBezTo>
                      <a:pt x="1776" y="1847"/>
                      <a:pt x="1696" y="1697"/>
                      <a:pt x="1646" y="1547"/>
                    </a:cubicBezTo>
                    <a:cubicBezTo>
                      <a:pt x="1595" y="1396"/>
                      <a:pt x="1736" y="1256"/>
                      <a:pt x="1706" y="1095"/>
                    </a:cubicBezTo>
                    <a:cubicBezTo>
                      <a:pt x="1686" y="955"/>
                      <a:pt x="1636" y="844"/>
                      <a:pt x="1545" y="764"/>
                    </a:cubicBezTo>
                    <a:cubicBezTo>
                      <a:pt x="1529" y="750"/>
                      <a:pt x="1511" y="744"/>
                      <a:pt x="1491" y="744"/>
                    </a:cubicBezTo>
                    <a:cubicBezTo>
                      <a:pt x="1412" y="744"/>
                      <a:pt x="1308" y="833"/>
                      <a:pt x="1240" y="833"/>
                    </a:cubicBezTo>
                    <a:cubicBezTo>
                      <a:pt x="1216" y="833"/>
                      <a:pt x="1197" y="822"/>
                      <a:pt x="1184" y="794"/>
                    </a:cubicBezTo>
                    <a:cubicBezTo>
                      <a:pt x="1136" y="699"/>
                      <a:pt x="1198" y="522"/>
                      <a:pt x="1109" y="522"/>
                    </a:cubicBezTo>
                    <a:cubicBezTo>
                      <a:pt x="1104" y="522"/>
                      <a:pt x="1099" y="522"/>
                      <a:pt x="1094" y="523"/>
                    </a:cubicBezTo>
                    <a:cubicBezTo>
                      <a:pt x="1064" y="533"/>
                      <a:pt x="1034" y="564"/>
                      <a:pt x="994" y="584"/>
                    </a:cubicBezTo>
                    <a:cubicBezTo>
                      <a:pt x="980" y="589"/>
                      <a:pt x="967" y="592"/>
                      <a:pt x="955" y="592"/>
                    </a:cubicBezTo>
                    <a:cubicBezTo>
                      <a:pt x="856" y="592"/>
                      <a:pt x="791" y="426"/>
                      <a:pt x="773" y="293"/>
                    </a:cubicBezTo>
                    <a:cubicBezTo>
                      <a:pt x="763" y="160"/>
                      <a:pt x="691" y="0"/>
                      <a:pt x="5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9" name="Google Shape;149;p6"/>
              <p:cNvSpPr/>
              <p:nvPr/>
            </p:nvSpPr>
            <p:spPr>
              <a:xfrm>
                <a:off x="2874784" y="2820106"/>
                <a:ext cx="200352" cy="116538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2906" extrusionOk="0">
                    <a:moveTo>
                      <a:pt x="4408" y="1"/>
                    </a:moveTo>
                    <a:cubicBezTo>
                      <a:pt x="4294" y="1"/>
                      <a:pt x="4232" y="121"/>
                      <a:pt x="4213" y="224"/>
                    </a:cubicBezTo>
                    <a:cubicBezTo>
                      <a:pt x="4205" y="330"/>
                      <a:pt x="4140" y="461"/>
                      <a:pt x="4042" y="461"/>
                    </a:cubicBezTo>
                    <a:cubicBezTo>
                      <a:pt x="4029" y="461"/>
                      <a:pt x="4016" y="459"/>
                      <a:pt x="4003" y="454"/>
                    </a:cubicBezTo>
                    <a:cubicBezTo>
                      <a:pt x="3963" y="444"/>
                      <a:pt x="3933" y="414"/>
                      <a:pt x="3892" y="404"/>
                    </a:cubicBezTo>
                    <a:cubicBezTo>
                      <a:pt x="3889" y="404"/>
                      <a:pt x="3886" y="404"/>
                      <a:pt x="3883" y="404"/>
                    </a:cubicBezTo>
                    <a:cubicBezTo>
                      <a:pt x="3796" y="404"/>
                      <a:pt x="3861" y="547"/>
                      <a:pt x="3812" y="625"/>
                    </a:cubicBezTo>
                    <a:cubicBezTo>
                      <a:pt x="3800" y="643"/>
                      <a:pt x="3783" y="650"/>
                      <a:pt x="3762" y="650"/>
                    </a:cubicBezTo>
                    <a:cubicBezTo>
                      <a:pt x="3693" y="650"/>
                      <a:pt x="3587" y="579"/>
                      <a:pt x="3507" y="579"/>
                    </a:cubicBezTo>
                    <a:cubicBezTo>
                      <a:pt x="3486" y="579"/>
                      <a:pt x="3467" y="583"/>
                      <a:pt x="3451" y="595"/>
                    </a:cubicBezTo>
                    <a:cubicBezTo>
                      <a:pt x="3351" y="665"/>
                      <a:pt x="3311" y="745"/>
                      <a:pt x="3291" y="855"/>
                    </a:cubicBezTo>
                    <a:cubicBezTo>
                      <a:pt x="3261" y="976"/>
                      <a:pt x="3391" y="1086"/>
                      <a:pt x="3351" y="1207"/>
                    </a:cubicBezTo>
                    <a:cubicBezTo>
                      <a:pt x="3301" y="1327"/>
                      <a:pt x="3220" y="1447"/>
                      <a:pt x="3200" y="1568"/>
                    </a:cubicBezTo>
                    <a:cubicBezTo>
                      <a:pt x="3200" y="1608"/>
                      <a:pt x="3200" y="1658"/>
                      <a:pt x="3170" y="1688"/>
                    </a:cubicBezTo>
                    <a:cubicBezTo>
                      <a:pt x="3146" y="1721"/>
                      <a:pt x="3104" y="1735"/>
                      <a:pt x="3060" y="1735"/>
                    </a:cubicBezTo>
                    <a:cubicBezTo>
                      <a:pt x="2997" y="1735"/>
                      <a:pt x="2929" y="1705"/>
                      <a:pt x="2899" y="1658"/>
                    </a:cubicBezTo>
                    <a:cubicBezTo>
                      <a:pt x="2839" y="1578"/>
                      <a:pt x="2849" y="1477"/>
                      <a:pt x="2859" y="1377"/>
                    </a:cubicBezTo>
                    <a:cubicBezTo>
                      <a:pt x="2889" y="1166"/>
                      <a:pt x="3060" y="936"/>
                      <a:pt x="2950" y="755"/>
                    </a:cubicBezTo>
                    <a:cubicBezTo>
                      <a:pt x="2889" y="675"/>
                      <a:pt x="2759" y="675"/>
                      <a:pt x="2659" y="645"/>
                    </a:cubicBezTo>
                    <a:cubicBezTo>
                      <a:pt x="2642" y="637"/>
                      <a:pt x="2620" y="622"/>
                      <a:pt x="2596" y="622"/>
                    </a:cubicBezTo>
                    <a:cubicBezTo>
                      <a:pt x="2590" y="622"/>
                      <a:pt x="2584" y="623"/>
                      <a:pt x="2578" y="625"/>
                    </a:cubicBezTo>
                    <a:cubicBezTo>
                      <a:pt x="2548" y="635"/>
                      <a:pt x="2528" y="665"/>
                      <a:pt x="2508" y="685"/>
                    </a:cubicBezTo>
                    <a:cubicBezTo>
                      <a:pt x="2492" y="696"/>
                      <a:pt x="2477" y="701"/>
                      <a:pt x="2461" y="701"/>
                    </a:cubicBezTo>
                    <a:cubicBezTo>
                      <a:pt x="2409" y="701"/>
                      <a:pt x="2359" y="648"/>
                      <a:pt x="2298" y="625"/>
                    </a:cubicBezTo>
                    <a:cubicBezTo>
                      <a:pt x="2279" y="618"/>
                      <a:pt x="2261" y="615"/>
                      <a:pt x="2242" y="615"/>
                    </a:cubicBezTo>
                    <a:cubicBezTo>
                      <a:pt x="2180" y="615"/>
                      <a:pt x="2119" y="645"/>
                      <a:pt x="2057" y="645"/>
                    </a:cubicBezTo>
                    <a:cubicBezTo>
                      <a:pt x="1987" y="645"/>
                      <a:pt x="1967" y="735"/>
                      <a:pt x="1977" y="795"/>
                    </a:cubicBezTo>
                    <a:cubicBezTo>
                      <a:pt x="1977" y="855"/>
                      <a:pt x="2007" y="926"/>
                      <a:pt x="1987" y="986"/>
                    </a:cubicBezTo>
                    <a:cubicBezTo>
                      <a:pt x="1977" y="1026"/>
                      <a:pt x="1947" y="1066"/>
                      <a:pt x="1926" y="1116"/>
                    </a:cubicBezTo>
                    <a:cubicBezTo>
                      <a:pt x="1896" y="1217"/>
                      <a:pt x="1936" y="1317"/>
                      <a:pt x="1936" y="1417"/>
                    </a:cubicBezTo>
                    <a:cubicBezTo>
                      <a:pt x="1928" y="1499"/>
                      <a:pt x="1847" y="1607"/>
                      <a:pt x="1769" y="1607"/>
                    </a:cubicBezTo>
                    <a:cubicBezTo>
                      <a:pt x="1751" y="1607"/>
                      <a:pt x="1733" y="1601"/>
                      <a:pt x="1716" y="1588"/>
                    </a:cubicBezTo>
                    <a:cubicBezTo>
                      <a:pt x="1565" y="1467"/>
                      <a:pt x="1786" y="1267"/>
                      <a:pt x="1756" y="1096"/>
                    </a:cubicBezTo>
                    <a:cubicBezTo>
                      <a:pt x="1726" y="956"/>
                      <a:pt x="1565" y="825"/>
                      <a:pt x="1415" y="815"/>
                    </a:cubicBezTo>
                    <a:cubicBezTo>
                      <a:pt x="1244" y="815"/>
                      <a:pt x="1144" y="1036"/>
                      <a:pt x="1114" y="1176"/>
                    </a:cubicBezTo>
                    <a:cubicBezTo>
                      <a:pt x="1094" y="1277"/>
                      <a:pt x="1154" y="1377"/>
                      <a:pt x="1084" y="1447"/>
                    </a:cubicBezTo>
                    <a:cubicBezTo>
                      <a:pt x="1061" y="1474"/>
                      <a:pt x="1031" y="1485"/>
                      <a:pt x="999" y="1485"/>
                    </a:cubicBezTo>
                    <a:cubicBezTo>
                      <a:pt x="948" y="1485"/>
                      <a:pt x="889" y="1458"/>
                      <a:pt x="833" y="1427"/>
                    </a:cubicBezTo>
                    <a:cubicBezTo>
                      <a:pt x="826" y="1424"/>
                      <a:pt x="819" y="1422"/>
                      <a:pt x="813" y="1422"/>
                    </a:cubicBezTo>
                    <a:cubicBezTo>
                      <a:pt x="747" y="1422"/>
                      <a:pt x="715" y="1590"/>
                      <a:pt x="633" y="1618"/>
                    </a:cubicBezTo>
                    <a:cubicBezTo>
                      <a:pt x="619" y="1623"/>
                      <a:pt x="606" y="1625"/>
                      <a:pt x="593" y="1625"/>
                    </a:cubicBezTo>
                    <a:cubicBezTo>
                      <a:pt x="527" y="1625"/>
                      <a:pt x="464" y="1568"/>
                      <a:pt x="422" y="1517"/>
                    </a:cubicBezTo>
                    <a:cubicBezTo>
                      <a:pt x="382" y="1457"/>
                      <a:pt x="342" y="1377"/>
                      <a:pt x="251" y="1357"/>
                    </a:cubicBezTo>
                    <a:cubicBezTo>
                      <a:pt x="247" y="1356"/>
                      <a:pt x="243" y="1355"/>
                      <a:pt x="239" y="1355"/>
                    </a:cubicBezTo>
                    <a:cubicBezTo>
                      <a:pt x="162" y="1355"/>
                      <a:pt x="77" y="1619"/>
                      <a:pt x="1" y="1638"/>
                    </a:cubicBezTo>
                    <a:lnTo>
                      <a:pt x="1" y="2902"/>
                    </a:lnTo>
                    <a:cubicBezTo>
                      <a:pt x="136" y="2904"/>
                      <a:pt x="271" y="2905"/>
                      <a:pt x="407" y="2905"/>
                    </a:cubicBezTo>
                    <a:cubicBezTo>
                      <a:pt x="1355" y="2905"/>
                      <a:pt x="2301" y="2844"/>
                      <a:pt x="3240" y="2721"/>
                    </a:cubicBezTo>
                    <a:cubicBezTo>
                      <a:pt x="3423" y="2700"/>
                      <a:pt x="3605" y="2674"/>
                      <a:pt x="3784" y="2674"/>
                    </a:cubicBezTo>
                    <a:cubicBezTo>
                      <a:pt x="3861" y="2674"/>
                      <a:pt x="3937" y="2679"/>
                      <a:pt x="4013" y="2691"/>
                    </a:cubicBezTo>
                    <a:cubicBezTo>
                      <a:pt x="4170" y="2712"/>
                      <a:pt x="4333" y="2760"/>
                      <a:pt x="4484" y="2760"/>
                    </a:cubicBezTo>
                    <a:cubicBezTo>
                      <a:pt x="4554" y="2760"/>
                      <a:pt x="4621" y="2750"/>
                      <a:pt x="4685" y="2721"/>
                    </a:cubicBezTo>
                    <a:cubicBezTo>
                      <a:pt x="4895" y="2621"/>
                      <a:pt x="4946" y="2380"/>
                      <a:pt x="4956" y="2169"/>
                    </a:cubicBezTo>
                    <a:cubicBezTo>
                      <a:pt x="4966" y="1949"/>
                      <a:pt x="4996" y="1698"/>
                      <a:pt x="4875" y="1507"/>
                    </a:cubicBezTo>
                    <a:cubicBezTo>
                      <a:pt x="4755" y="1327"/>
                      <a:pt x="4635" y="1227"/>
                      <a:pt x="4615" y="996"/>
                    </a:cubicBezTo>
                    <a:cubicBezTo>
                      <a:pt x="4585" y="715"/>
                      <a:pt x="4564" y="434"/>
                      <a:pt x="4554" y="163"/>
                    </a:cubicBezTo>
                    <a:cubicBezTo>
                      <a:pt x="4544" y="93"/>
                      <a:pt x="4514" y="13"/>
                      <a:pt x="4434" y="3"/>
                    </a:cubicBezTo>
                    <a:cubicBezTo>
                      <a:pt x="4425" y="1"/>
                      <a:pt x="4416" y="1"/>
                      <a:pt x="44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6"/>
              <p:cNvSpPr/>
              <p:nvPr/>
            </p:nvSpPr>
            <p:spPr>
              <a:xfrm>
                <a:off x="2695323" y="2774853"/>
                <a:ext cx="200352" cy="116538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2906" extrusionOk="0">
                    <a:moveTo>
                      <a:pt x="4417" y="1"/>
                    </a:moveTo>
                    <a:cubicBezTo>
                      <a:pt x="4304" y="1"/>
                      <a:pt x="4242" y="121"/>
                      <a:pt x="4223" y="224"/>
                    </a:cubicBezTo>
                    <a:cubicBezTo>
                      <a:pt x="4205" y="330"/>
                      <a:pt x="4140" y="461"/>
                      <a:pt x="4041" y="461"/>
                    </a:cubicBezTo>
                    <a:cubicBezTo>
                      <a:pt x="4029" y="461"/>
                      <a:pt x="4016" y="459"/>
                      <a:pt x="4002" y="454"/>
                    </a:cubicBezTo>
                    <a:cubicBezTo>
                      <a:pt x="3962" y="444"/>
                      <a:pt x="3942" y="414"/>
                      <a:pt x="3902" y="404"/>
                    </a:cubicBezTo>
                    <a:cubicBezTo>
                      <a:pt x="3899" y="404"/>
                      <a:pt x="3895" y="404"/>
                      <a:pt x="3892" y="404"/>
                    </a:cubicBezTo>
                    <a:cubicBezTo>
                      <a:pt x="3796" y="404"/>
                      <a:pt x="3860" y="547"/>
                      <a:pt x="3812" y="625"/>
                    </a:cubicBezTo>
                    <a:cubicBezTo>
                      <a:pt x="3802" y="643"/>
                      <a:pt x="3786" y="650"/>
                      <a:pt x="3765" y="650"/>
                    </a:cubicBezTo>
                    <a:cubicBezTo>
                      <a:pt x="3699" y="650"/>
                      <a:pt x="3589" y="579"/>
                      <a:pt x="3507" y="579"/>
                    </a:cubicBezTo>
                    <a:cubicBezTo>
                      <a:pt x="3486" y="579"/>
                      <a:pt x="3467" y="583"/>
                      <a:pt x="3451" y="595"/>
                    </a:cubicBezTo>
                    <a:cubicBezTo>
                      <a:pt x="3360" y="665"/>
                      <a:pt x="3320" y="745"/>
                      <a:pt x="3290" y="855"/>
                    </a:cubicBezTo>
                    <a:cubicBezTo>
                      <a:pt x="3270" y="976"/>
                      <a:pt x="3401" y="1086"/>
                      <a:pt x="3350" y="1207"/>
                    </a:cubicBezTo>
                    <a:cubicBezTo>
                      <a:pt x="3310" y="1327"/>
                      <a:pt x="3230" y="1447"/>
                      <a:pt x="3210" y="1568"/>
                    </a:cubicBezTo>
                    <a:cubicBezTo>
                      <a:pt x="3200" y="1608"/>
                      <a:pt x="3200" y="1658"/>
                      <a:pt x="3170" y="1688"/>
                    </a:cubicBezTo>
                    <a:cubicBezTo>
                      <a:pt x="3145" y="1721"/>
                      <a:pt x="3105" y="1735"/>
                      <a:pt x="3063" y="1735"/>
                    </a:cubicBezTo>
                    <a:cubicBezTo>
                      <a:pt x="3002" y="1735"/>
                      <a:pt x="2935" y="1705"/>
                      <a:pt x="2899" y="1658"/>
                    </a:cubicBezTo>
                    <a:cubicBezTo>
                      <a:pt x="2849" y="1578"/>
                      <a:pt x="2859" y="1477"/>
                      <a:pt x="2869" y="1377"/>
                    </a:cubicBezTo>
                    <a:cubicBezTo>
                      <a:pt x="2899" y="1166"/>
                      <a:pt x="3070" y="936"/>
                      <a:pt x="2949" y="755"/>
                    </a:cubicBezTo>
                    <a:cubicBezTo>
                      <a:pt x="2899" y="675"/>
                      <a:pt x="2759" y="675"/>
                      <a:pt x="2668" y="645"/>
                    </a:cubicBezTo>
                    <a:cubicBezTo>
                      <a:pt x="2644" y="637"/>
                      <a:pt x="2620" y="622"/>
                      <a:pt x="2601" y="622"/>
                    </a:cubicBezTo>
                    <a:cubicBezTo>
                      <a:pt x="2596" y="622"/>
                      <a:pt x="2592" y="623"/>
                      <a:pt x="2588" y="625"/>
                    </a:cubicBezTo>
                    <a:cubicBezTo>
                      <a:pt x="2548" y="635"/>
                      <a:pt x="2538" y="665"/>
                      <a:pt x="2508" y="685"/>
                    </a:cubicBezTo>
                    <a:cubicBezTo>
                      <a:pt x="2492" y="696"/>
                      <a:pt x="2476" y="701"/>
                      <a:pt x="2461" y="701"/>
                    </a:cubicBezTo>
                    <a:cubicBezTo>
                      <a:pt x="2409" y="701"/>
                      <a:pt x="2359" y="648"/>
                      <a:pt x="2297" y="625"/>
                    </a:cubicBezTo>
                    <a:cubicBezTo>
                      <a:pt x="2279" y="618"/>
                      <a:pt x="2261" y="615"/>
                      <a:pt x="2243" y="615"/>
                    </a:cubicBezTo>
                    <a:cubicBezTo>
                      <a:pt x="2183" y="615"/>
                      <a:pt x="2126" y="645"/>
                      <a:pt x="2056" y="645"/>
                    </a:cubicBezTo>
                    <a:cubicBezTo>
                      <a:pt x="1986" y="645"/>
                      <a:pt x="1966" y="735"/>
                      <a:pt x="1976" y="795"/>
                    </a:cubicBezTo>
                    <a:cubicBezTo>
                      <a:pt x="1986" y="855"/>
                      <a:pt x="2006" y="926"/>
                      <a:pt x="1996" y="986"/>
                    </a:cubicBezTo>
                    <a:cubicBezTo>
                      <a:pt x="1986" y="1026"/>
                      <a:pt x="1946" y="1066"/>
                      <a:pt x="1936" y="1116"/>
                    </a:cubicBezTo>
                    <a:cubicBezTo>
                      <a:pt x="1896" y="1217"/>
                      <a:pt x="1946" y="1317"/>
                      <a:pt x="1936" y="1417"/>
                    </a:cubicBezTo>
                    <a:cubicBezTo>
                      <a:pt x="1936" y="1499"/>
                      <a:pt x="1850" y="1607"/>
                      <a:pt x="1775" y="1607"/>
                    </a:cubicBezTo>
                    <a:cubicBezTo>
                      <a:pt x="1757" y="1607"/>
                      <a:pt x="1741" y="1601"/>
                      <a:pt x="1725" y="1588"/>
                    </a:cubicBezTo>
                    <a:cubicBezTo>
                      <a:pt x="1565" y="1467"/>
                      <a:pt x="1796" y="1267"/>
                      <a:pt x="1756" y="1096"/>
                    </a:cubicBezTo>
                    <a:cubicBezTo>
                      <a:pt x="1735" y="956"/>
                      <a:pt x="1575" y="825"/>
                      <a:pt x="1415" y="815"/>
                    </a:cubicBezTo>
                    <a:cubicBezTo>
                      <a:pt x="1244" y="815"/>
                      <a:pt x="1144" y="1036"/>
                      <a:pt x="1114" y="1176"/>
                    </a:cubicBezTo>
                    <a:cubicBezTo>
                      <a:pt x="1094" y="1277"/>
                      <a:pt x="1154" y="1377"/>
                      <a:pt x="1094" y="1447"/>
                    </a:cubicBezTo>
                    <a:cubicBezTo>
                      <a:pt x="1070" y="1474"/>
                      <a:pt x="1041" y="1485"/>
                      <a:pt x="1009" y="1485"/>
                    </a:cubicBezTo>
                    <a:cubicBezTo>
                      <a:pt x="957" y="1485"/>
                      <a:pt x="898" y="1458"/>
                      <a:pt x="843" y="1427"/>
                    </a:cubicBezTo>
                    <a:cubicBezTo>
                      <a:pt x="835" y="1424"/>
                      <a:pt x="827" y="1422"/>
                      <a:pt x="820" y="1422"/>
                    </a:cubicBezTo>
                    <a:cubicBezTo>
                      <a:pt x="748" y="1422"/>
                      <a:pt x="723" y="1590"/>
                      <a:pt x="632" y="1618"/>
                    </a:cubicBezTo>
                    <a:cubicBezTo>
                      <a:pt x="619" y="1623"/>
                      <a:pt x="606" y="1625"/>
                      <a:pt x="593" y="1625"/>
                    </a:cubicBezTo>
                    <a:cubicBezTo>
                      <a:pt x="526" y="1625"/>
                      <a:pt x="465" y="1568"/>
                      <a:pt x="432" y="1517"/>
                    </a:cubicBezTo>
                    <a:cubicBezTo>
                      <a:pt x="381" y="1457"/>
                      <a:pt x="341" y="1377"/>
                      <a:pt x="261" y="1357"/>
                    </a:cubicBezTo>
                    <a:cubicBezTo>
                      <a:pt x="257" y="1356"/>
                      <a:pt x="253" y="1355"/>
                      <a:pt x="249" y="1355"/>
                    </a:cubicBezTo>
                    <a:cubicBezTo>
                      <a:pt x="171" y="1355"/>
                      <a:pt x="77" y="1619"/>
                      <a:pt x="0" y="1638"/>
                    </a:cubicBezTo>
                    <a:lnTo>
                      <a:pt x="0" y="2902"/>
                    </a:lnTo>
                    <a:cubicBezTo>
                      <a:pt x="136" y="2904"/>
                      <a:pt x="271" y="2905"/>
                      <a:pt x="407" y="2905"/>
                    </a:cubicBezTo>
                    <a:cubicBezTo>
                      <a:pt x="1357" y="2905"/>
                      <a:pt x="2311" y="2844"/>
                      <a:pt x="3250" y="2721"/>
                    </a:cubicBezTo>
                    <a:cubicBezTo>
                      <a:pt x="3425" y="2700"/>
                      <a:pt x="3606" y="2674"/>
                      <a:pt x="3787" y="2674"/>
                    </a:cubicBezTo>
                    <a:cubicBezTo>
                      <a:pt x="3865" y="2674"/>
                      <a:pt x="3944" y="2679"/>
                      <a:pt x="4022" y="2691"/>
                    </a:cubicBezTo>
                    <a:cubicBezTo>
                      <a:pt x="4173" y="2712"/>
                      <a:pt x="4333" y="2760"/>
                      <a:pt x="4484" y="2760"/>
                    </a:cubicBezTo>
                    <a:cubicBezTo>
                      <a:pt x="4553" y="2760"/>
                      <a:pt x="4621" y="2750"/>
                      <a:pt x="4684" y="2721"/>
                    </a:cubicBezTo>
                    <a:cubicBezTo>
                      <a:pt x="4895" y="2621"/>
                      <a:pt x="4945" y="2380"/>
                      <a:pt x="4955" y="2169"/>
                    </a:cubicBezTo>
                    <a:cubicBezTo>
                      <a:pt x="4965" y="1949"/>
                      <a:pt x="4995" y="1698"/>
                      <a:pt x="4875" y="1507"/>
                    </a:cubicBezTo>
                    <a:cubicBezTo>
                      <a:pt x="4755" y="1327"/>
                      <a:pt x="4644" y="1227"/>
                      <a:pt x="4624" y="996"/>
                    </a:cubicBezTo>
                    <a:cubicBezTo>
                      <a:pt x="4594" y="715"/>
                      <a:pt x="4574" y="434"/>
                      <a:pt x="4554" y="163"/>
                    </a:cubicBezTo>
                    <a:cubicBezTo>
                      <a:pt x="4554" y="93"/>
                      <a:pt x="4524" y="13"/>
                      <a:pt x="4444" y="3"/>
                    </a:cubicBezTo>
                    <a:cubicBezTo>
                      <a:pt x="4435" y="1"/>
                      <a:pt x="4426" y="1"/>
                      <a:pt x="44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1" name="Google Shape;151;p6"/>
            <p:cNvGrpSpPr/>
            <p:nvPr/>
          </p:nvGrpSpPr>
          <p:grpSpPr>
            <a:xfrm rot="-263875">
              <a:off x="5836717" y="4098665"/>
              <a:ext cx="813287" cy="233323"/>
              <a:chOff x="2447923" y="2707800"/>
              <a:chExt cx="727715" cy="208774"/>
            </a:xfrm>
          </p:grpSpPr>
          <p:sp>
            <p:nvSpPr>
              <p:cNvPr id="152" name="Google Shape;152;p6"/>
              <p:cNvSpPr/>
              <p:nvPr/>
            </p:nvSpPr>
            <p:spPr>
              <a:xfrm>
                <a:off x="2447923" y="2707800"/>
                <a:ext cx="534606" cy="208774"/>
              </a:xfrm>
              <a:custGeom>
                <a:avLst/>
                <a:gdLst/>
                <a:ahLst/>
                <a:cxnLst/>
                <a:rect l="l" t="t" r="r" b="b"/>
                <a:pathLst>
                  <a:path w="13331" h="5206" extrusionOk="0">
                    <a:moveTo>
                      <a:pt x="2434" y="1"/>
                    </a:moveTo>
                    <a:cubicBezTo>
                      <a:pt x="2405" y="1"/>
                      <a:pt x="2376" y="4"/>
                      <a:pt x="2348" y="10"/>
                    </a:cubicBezTo>
                    <a:cubicBezTo>
                      <a:pt x="2057" y="60"/>
                      <a:pt x="2167" y="582"/>
                      <a:pt x="1976" y="812"/>
                    </a:cubicBezTo>
                    <a:cubicBezTo>
                      <a:pt x="1916" y="882"/>
                      <a:pt x="1836" y="933"/>
                      <a:pt x="1776" y="1003"/>
                    </a:cubicBezTo>
                    <a:cubicBezTo>
                      <a:pt x="1585" y="1234"/>
                      <a:pt x="1716" y="1565"/>
                      <a:pt x="1776" y="1855"/>
                    </a:cubicBezTo>
                    <a:cubicBezTo>
                      <a:pt x="1836" y="2176"/>
                      <a:pt x="1826" y="2688"/>
                      <a:pt x="1525" y="2808"/>
                    </a:cubicBezTo>
                    <a:cubicBezTo>
                      <a:pt x="1514" y="2813"/>
                      <a:pt x="1503" y="2815"/>
                      <a:pt x="1494" y="2815"/>
                    </a:cubicBezTo>
                    <a:cubicBezTo>
                      <a:pt x="1391" y="2815"/>
                      <a:pt x="1372" y="2586"/>
                      <a:pt x="1345" y="2467"/>
                    </a:cubicBezTo>
                    <a:cubicBezTo>
                      <a:pt x="1300" y="2164"/>
                      <a:pt x="1136" y="1575"/>
                      <a:pt x="896" y="1575"/>
                    </a:cubicBezTo>
                    <a:cubicBezTo>
                      <a:pt x="866" y="1575"/>
                      <a:pt x="835" y="1585"/>
                      <a:pt x="803" y="1605"/>
                    </a:cubicBezTo>
                    <a:cubicBezTo>
                      <a:pt x="729" y="1660"/>
                      <a:pt x="801" y="1880"/>
                      <a:pt x="732" y="1880"/>
                    </a:cubicBezTo>
                    <a:cubicBezTo>
                      <a:pt x="726" y="1880"/>
                      <a:pt x="720" y="1878"/>
                      <a:pt x="713" y="1875"/>
                    </a:cubicBezTo>
                    <a:cubicBezTo>
                      <a:pt x="562" y="1810"/>
                      <a:pt x="614" y="1409"/>
                      <a:pt x="481" y="1409"/>
                    </a:cubicBezTo>
                    <a:cubicBezTo>
                      <a:pt x="472" y="1409"/>
                      <a:pt x="462" y="1410"/>
                      <a:pt x="452" y="1414"/>
                    </a:cubicBezTo>
                    <a:cubicBezTo>
                      <a:pt x="101" y="1544"/>
                      <a:pt x="171" y="2066"/>
                      <a:pt x="91" y="2417"/>
                    </a:cubicBezTo>
                    <a:cubicBezTo>
                      <a:pt x="0" y="2818"/>
                      <a:pt x="121" y="3370"/>
                      <a:pt x="191" y="3771"/>
                    </a:cubicBezTo>
                    <a:cubicBezTo>
                      <a:pt x="221" y="3952"/>
                      <a:pt x="261" y="4132"/>
                      <a:pt x="372" y="4273"/>
                    </a:cubicBezTo>
                    <a:cubicBezTo>
                      <a:pt x="558" y="4505"/>
                      <a:pt x="864" y="4552"/>
                      <a:pt x="1174" y="4552"/>
                    </a:cubicBezTo>
                    <a:cubicBezTo>
                      <a:pt x="1265" y="4552"/>
                      <a:pt x="1356" y="4548"/>
                      <a:pt x="1445" y="4544"/>
                    </a:cubicBezTo>
                    <a:cubicBezTo>
                      <a:pt x="1561" y="4539"/>
                      <a:pt x="1678" y="4536"/>
                      <a:pt x="1795" y="4536"/>
                    </a:cubicBezTo>
                    <a:cubicBezTo>
                      <a:pt x="2613" y="4536"/>
                      <a:pt x="3432" y="4659"/>
                      <a:pt x="4213" y="4905"/>
                    </a:cubicBezTo>
                    <a:cubicBezTo>
                      <a:pt x="4645" y="5035"/>
                      <a:pt x="5066" y="5206"/>
                      <a:pt x="5507" y="5206"/>
                    </a:cubicBezTo>
                    <a:cubicBezTo>
                      <a:pt x="5828" y="5206"/>
                      <a:pt x="6149" y="5105"/>
                      <a:pt x="6460" y="5025"/>
                    </a:cubicBezTo>
                    <a:cubicBezTo>
                      <a:pt x="7566" y="4728"/>
                      <a:pt x="8715" y="4502"/>
                      <a:pt x="9854" y="4502"/>
                    </a:cubicBezTo>
                    <a:cubicBezTo>
                      <a:pt x="10368" y="4502"/>
                      <a:pt x="10880" y="4548"/>
                      <a:pt x="11385" y="4654"/>
                    </a:cubicBezTo>
                    <a:cubicBezTo>
                      <a:pt x="11686" y="4717"/>
                      <a:pt x="11993" y="4806"/>
                      <a:pt x="12301" y="4806"/>
                    </a:cubicBezTo>
                    <a:cubicBezTo>
                      <a:pt x="12383" y="4806"/>
                      <a:pt x="12466" y="4799"/>
                      <a:pt x="12549" y="4784"/>
                    </a:cubicBezTo>
                    <a:cubicBezTo>
                      <a:pt x="12940" y="4724"/>
                      <a:pt x="13331" y="4403"/>
                      <a:pt x="13321" y="3992"/>
                    </a:cubicBezTo>
                    <a:cubicBezTo>
                      <a:pt x="13311" y="3711"/>
                      <a:pt x="13120" y="3470"/>
                      <a:pt x="12960" y="3230"/>
                    </a:cubicBezTo>
                    <a:cubicBezTo>
                      <a:pt x="12809" y="2989"/>
                      <a:pt x="12900" y="2708"/>
                      <a:pt x="12850" y="2427"/>
                    </a:cubicBezTo>
                    <a:cubicBezTo>
                      <a:pt x="12789" y="2046"/>
                      <a:pt x="12739" y="1635"/>
                      <a:pt x="12438" y="1384"/>
                    </a:cubicBezTo>
                    <a:cubicBezTo>
                      <a:pt x="12338" y="1304"/>
                      <a:pt x="12188" y="1354"/>
                      <a:pt x="12097" y="1254"/>
                    </a:cubicBezTo>
                    <a:cubicBezTo>
                      <a:pt x="12007" y="1153"/>
                      <a:pt x="11937" y="1043"/>
                      <a:pt x="11816" y="983"/>
                    </a:cubicBezTo>
                    <a:cubicBezTo>
                      <a:pt x="11798" y="975"/>
                      <a:pt x="11780" y="972"/>
                      <a:pt x="11764" y="972"/>
                    </a:cubicBezTo>
                    <a:cubicBezTo>
                      <a:pt x="11676" y="972"/>
                      <a:pt x="11617" y="1072"/>
                      <a:pt x="11515" y="1123"/>
                    </a:cubicBezTo>
                    <a:cubicBezTo>
                      <a:pt x="11508" y="1128"/>
                      <a:pt x="11501" y="1130"/>
                      <a:pt x="11494" y="1130"/>
                    </a:cubicBezTo>
                    <a:cubicBezTo>
                      <a:pt x="11429" y="1130"/>
                      <a:pt x="11371" y="966"/>
                      <a:pt x="11307" y="966"/>
                    </a:cubicBezTo>
                    <a:cubicBezTo>
                      <a:pt x="11299" y="966"/>
                      <a:pt x="11292" y="968"/>
                      <a:pt x="11285" y="973"/>
                    </a:cubicBezTo>
                    <a:cubicBezTo>
                      <a:pt x="11154" y="1063"/>
                      <a:pt x="11184" y="1294"/>
                      <a:pt x="11044" y="1314"/>
                    </a:cubicBezTo>
                    <a:cubicBezTo>
                      <a:pt x="11036" y="1315"/>
                      <a:pt x="11029" y="1315"/>
                      <a:pt x="11021" y="1315"/>
                    </a:cubicBezTo>
                    <a:cubicBezTo>
                      <a:pt x="10887" y="1315"/>
                      <a:pt x="10827" y="1149"/>
                      <a:pt x="10713" y="1063"/>
                    </a:cubicBezTo>
                    <a:cubicBezTo>
                      <a:pt x="10708" y="1061"/>
                      <a:pt x="10704" y="1060"/>
                      <a:pt x="10699" y="1060"/>
                    </a:cubicBezTo>
                    <a:cubicBezTo>
                      <a:pt x="10661" y="1060"/>
                      <a:pt x="10619" y="1113"/>
                      <a:pt x="10585" y="1113"/>
                    </a:cubicBezTo>
                    <a:cubicBezTo>
                      <a:pt x="10577" y="1113"/>
                      <a:pt x="10569" y="1110"/>
                      <a:pt x="10563" y="1103"/>
                    </a:cubicBezTo>
                    <a:cubicBezTo>
                      <a:pt x="10502" y="1063"/>
                      <a:pt x="10603" y="933"/>
                      <a:pt x="10543" y="893"/>
                    </a:cubicBezTo>
                    <a:cubicBezTo>
                      <a:pt x="10511" y="868"/>
                      <a:pt x="10479" y="857"/>
                      <a:pt x="10448" y="857"/>
                    </a:cubicBezTo>
                    <a:cubicBezTo>
                      <a:pt x="10249" y="857"/>
                      <a:pt x="10064" y="1303"/>
                      <a:pt x="10081" y="1555"/>
                    </a:cubicBezTo>
                    <a:cubicBezTo>
                      <a:pt x="10091" y="1735"/>
                      <a:pt x="10171" y="1906"/>
                      <a:pt x="10161" y="2076"/>
                    </a:cubicBezTo>
                    <a:cubicBezTo>
                      <a:pt x="10154" y="2217"/>
                      <a:pt x="9999" y="2407"/>
                      <a:pt x="9893" y="2407"/>
                    </a:cubicBezTo>
                    <a:cubicBezTo>
                      <a:pt x="9864" y="2407"/>
                      <a:pt x="9838" y="2392"/>
                      <a:pt x="9820" y="2357"/>
                    </a:cubicBezTo>
                    <a:cubicBezTo>
                      <a:pt x="9650" y="2026"/>
                      <a:pt x="9921" y="1524"/>
                      <a:pt x="9650" y="1264"/>
                    </a:cubicBezTo>
                    <a:cubicBezTo>
                      <a:pt x="9642" y="1257"/>
                      <a:pt x="9635" y="1254"/>
                      <a:pt x="9628" y="1254"/>
                    </a:cubicBezTo>
                    <a:cubicBezTo>
                      <a:pt x="9567" y="1254"/>
                      <a:pt x="9542" y="1505"/>
                      <a:pt x="9458" y="1505"/>
                    </a:cubicBezTo>
                    <a:cubicBezTo>
                      <a:pt x="9455" y="1505"/>
                      <a:pt x="9452" y="1505"/>
                      <a:pt x="9449" y="1504"/>
                    </a:cubicBezTo>
                    <a:cubicBezTo>
                      <a:pt x="9259" y="1474"/>
                      <a:pt x="9509" y="1113"/>
                      <a:pt x="9479" y="923"/>
                    </a:cubicBezTo>
                    <a:cubicBezTo>
                      <a:pt x="9474" y="900"/>
                      <a:pt x="9462" y="890"/>
                      <a:pt x="9446" y="890"/>
                    </a:cubicBezTo>
                    <a:cubicBezTo>
                      <a:pt x="9400" y="890"/>
                      <a:pt x="9321" y="973"/>
                      <a:pt x="9299" y="1033"/>
                    </a:cubicBezTo>
                    <a:cubicBezTo>
                      <a:pt x="9208" y="1304"/>
                      <a:pt x="9128" y="1565"/>
                      <a:pt x="9048" y="1825"/>
                    </a:cubicBezTo>
                    <a:cubicBezTo>
                      <a:pt x="9018" y="1916"/>
                      <a:pt x="8988" y="2006"/>
                      <a:pt x="8998" y="2106"/>
                    </a:cubicBezTo>
                    <a:cubicBezTo>
                      <a:pt x="9008" y="2186"/>
                      <a:pt x="9048" y="2257"/>
                      <a:pt x="9058" y="2337"/>
                    </a:cubicBezTo>
                    <a:cubicBezTo>
                      <a:pt x="9090" y="2523"/>
                      <a:pt x="8881" y="2801"/>
                      <a:pt x="8730" y="2801"/>
                    </a:cubicBezTo>
                    <a:cubicBezTo>
                      <a:pt x="8694" y="2801"/>
                      <a:pt x="8662" y="2785"/>
                      <a:pt x="8637" y="2748"/>
                    </a:cubicBezTo>
                    <a:cubicBezTo>
                      <a:pt x="8466" y="2497"/>
                      <a:pt x="8346" y="2257"/>
                      <a:pt x="8276" y="1956"/>
                    </a:cubicBezTo>
                    <a:cubicBezTo>
                      <a:pt x="8235" y="1755"/>
                      <a:pt x="8486" y="1444"/>
                      <a:pt x="8296" y="1374"/>
                    </a:cubicBezTo>
                    <a:cubicBezTo>
                      <a:pt x="8284" y="1368"/>
                      <a:pt x="8271" y="1366"/>
                      <a:pt x="8258" y="1366"/>
                    </a:cubicBezTo>
                    <a:cubicBezTo>
                      <a:pt x="8180" y="1366"/>
                      <a:pt x="8073" y="1448"/>
                      <a:pt x="8006" y="1448"/>
                    </a:cubicBezTo>
                    <a:cubicBezTo>
                      <a:pt x="7984" y="1448"/>
                      <a:pt x="7966" y="1439"/>
                      <a:pt x="7955" y="1414"/>
                    </a:cubicBezTo>
                    <a:cubicBezTo>
                      <a:pt x="7884" y="1244"/>
                      <a:pt x="8266" y="1053"/>
                      <a:pt x="8165" y="903"/>
                    </a:cubicBezTo>
                    <a:cubicBezTo>
                      <a:pt x="8123" y="839"/>
                      <a:pt x="8040" y="805"/>
                      <a:pt x="7963" y="805"/>
                    </a:cubicBezTo>
                    <a:cubicBezTo>
                      <a:pt x="7931" y="805"/>
                      <a:pt x="7901" y="811"/>
                      <a:pt x="7874" y="822"/>
                    </a:cubicBezTo>
                    <a:cubicBezTo>
                      <a:pt x="7814" y="842"/>
                      <a:pt x="7834" y="963"/>
                      <a:pt x="7774" y="993"/>
                    </a:cubicBezTo>
                    <a:cubicBezTo>
                      <a:pt x="7767" y="996"/>
                      <a:pt x="7759" y="998"/>
                      <a:pt x="7752" y="998"/>
                    </a:cubicBezTo>
                    <a:cubicBezTo>
                      <a:pt x="7702" y="998"/>
                      <a:pt x="7648" y="930"/>
                      <a:pt x="7599" y="930"/>
                    </a:cubicBezTo>
                    <a:cubicBezTo>
                      <a:pt x="7594" y="930"/>
                      <a:pt x="7589" y="931"/>
                      <a:pt x="7584" y="933"/>
                    </a:cubicBezTo>
                    <a:cubicBezTo>
                      <a:pt x="7463" y="993"/>
                      <a:pt x="7513" y="1213"/>
                      <a:pt x="7423" y="1314"/>
                    </a:cubicBezTo>
                    <a:cubicBezTo>
                      <a:pt x="7303" y="1464"/>
                      <a:pt x="7293" y="1655"/>
                      <a:pt x="7162" y="1785"/>
                    </a:cubicBezTo>
                    <a:cubicBezTo>
                      <a:pt x="7152" y="1797"/>
                      <a:pt x="7140" y="1802"/>
                      <a:pt x="7126" y="1802"/>
                    </a:cubicBezTo>
                    <a:cubicBezTo>
                      <a:pt x="7082" y="1802"/>
                      <a:pt x="7023" y="1759"/>
                      <a:pt x="6983" y="1759"/>
                    </a:cubicBezTo>
                    <a:cubicBezTo>
                      <a:pt x="6970" y="1759"/>
                      <a:pt x="6959" y="1763"/>
                      <a:pt x="6952" y="1775"/>
                    </a:cubicBezTo>
                    <a:cubicBezTo>
                      <a:pt x="6811" y="1956"/>
                      <a:pt x="7303" y="2397"/>
                      <a:pt x="7082" y="2447"/>
                    </a:cubicBezTo>
                    <a:cubicBezTo>
                      <a:pt x="7081" y="2447"/>
                      <a:pt x="7079" y="2448"/>
                      <a:pt x="7078" y="2448"/>
                    </a:cubicBezTo>
                    <a:cubicBezTo>
                      <a:pt x="7025" y="2448"/>
                      <a:pt x="7081" y="2257"/>
                      <a:pt x="7022" y="2257"/>
                    </a:cubicBezTo>
                    <a:cubicBezTo>
                      <a:pt x="6791" y="2277"/>
                      <a:pt x="7072" y="2959"/>
                      <a:pt x="6841" y="2959"/>
                    </a:cubicBezTo>
                    <a:cubicBezTo>
                      <a:pt x="6420" y="2949"/>
                      <a:pt x="6560" y="2146"/>
                      <a:pt x="6300" y="1815"/>
                    </a:cubicBezTo>
                    <a:cubicBezTo>
                      <a:pt x="6229" y="1725"/>
                      <a:pt x="6159" y="1645"/>
                      <a:pt x="6109" y="1555"/>
                    </a:cubicBezTo>
                    <a:cubicBezTo>
                      <a:pt x="5938" y="1274"/>
                      <a:pt x="6229" y="722"/>
                      <a:pt x="5928" y="592"/>
                    </a:cubicBezTo>
                    <a:cubicBezTo>
                      <a:pt x="5917" y="586"/>
                      <a:pt x="5906" y="584"/>
                      <a:pt x="5895" y="584"/>
                    </a:cubicBezTo>
                    <a:cubicBezTo>
                      <a:pt x="5759" y="584"/>
                      <a:pt x="5687" y="1001"/>
                      <a:pt x="5550" y="1001"/>
                    </a:cubicBezTo>
                    <a:cubicBezTo>
                      <a:pt x="5540" y="1001"/>
                      <a:pt x="5529" y="998"/>
                      <a:pt x="5517" y="993"/>
                    </a:cubicBezTo>
                    <a:cubicBezTo>
                      <a:pt x="5417" y="943"/>
                      <a:pt x="5628" y="682"/>
                      <a:pt x="5517" y="652"/>
                    </a:cubicBezTo>
                    <a:cubicBezTo>
                      <a:pt x="5509" y="650"/>
                      <a:pt x="5502" y="649"/>
                      <a:pt x="5495" y="649"/>
                    </a:cubicBezTo>
                    <a:cubicBezTo>
                      <a:pt x="5349" y="649"/>
                      <a:pt x="5479" y="1145"/>
                      <a:pt x="5307" y="1183"/>
                    </a:cubicBezTo>
                    <a:cubicBezTo>
                      <a:pt x="5303" y="1184"/>
                      <a:pt x="5300" y="1184"/>
                      <a:pt x="5297" y="1184"/>
                    </a:cubicBezTo>
                    <a:cubicBezTo>
                      <a:pt x="5200" y="1184"/>
                      <a:pt x="5253" y="892"/>
                      <a:pt x="5146" y="862"/>
                    </a:cubicBezTo>
                    <a:cubicBezTo>
                      <a:pt x="5142" y="862"/>
                      <a:pt x="5139" y="861"/>
                      <a:pt x="5135" y="861"/>
                    </a:cubicBezTo>
                    <a:cubicBezTo>
                      <a:pt x="5066" y="861"/>
                      <a:pt x="5043" y="1043"/>
                      <a:pt x="4971" y="1043"/>
                    </a:cubicBezTo>
                    <a:cubicBezTo>
                      <a:pt x="4969" y="1043"/>
                      <a:pt x="4967" y="1043"/>
                      <a:pt x="4966" y="1043"/>
                    </a:cubicBezTo>
                    <a:cubicBezTo>
                      <a:pt x="4765" y="1023"/>
                      <a:pt x="4986" y="551"/>
                      <a:pt x="4815" y="451"/>
                    </a:cubicBezTo>
                    <a:cubicBezTo>
                      <a:pt x="4805" y="446"/>
                      <a:pt x="4796" y="444"/>
                      <a:pt x="4788" y="444"/>
                    </a:cubicBezTo>
                    <a:cubicBezTo>
                      <a:pt x="4685" y="444"/>
                      <a:pt x="4656" y="794"/>
                      <a:pt x="4529" y="794"/>
                    </a:cubicBezTo>
                    <a:cubicBezTo>
                      <a:pt x="4524" y="794"/>
                      <a:pt x="4519" y="793"/>
                      <a:pt x="4514" y="792"/>
                    </a:cubicBezTo>
                    <a:cubicBezTo>
                      <a:pt x="4354" y="762"/>
                      <a:pt x="4564" y="321"/>
                      <a:pt x="4404" y="301"/>
                    </a:cubicBezTo>
                    <a:cubicBezTo>
                      <a:pt x="4391" y="299"/>
                      <a:pt x="4379" y="298"/>
                      <a:pt x="4367" y="298"/>
                    </a:cubicBezTo>
                    <a:cubicBezTo>
                      <a:pt x="4058" y="298"/>
                      <a:pt x="3990" y="905"/>
                      <a:pt x="3932" y="1234"/>
                    </a:cubicBezTo>
                    <a:cubicBezTo>
                      <a:pt x="3902" y="1414"/>
                      <a:pt x="4093" y="1705"/>
                      <a:pt x="3922" y="1795"/>
                    </a:cubicBezTo>
                    <a:cubicBezTo>
                      <a:pt x="3913" y="1800"/>
                      <a:pt x="3904" y="1802"/>
                      <a:pt x="3895" y="1802"/>
                    </a:cubicBezTo>
                    <a:cubicBezTo>
                      <a:pt x="3812" y="1802"/>
                      <a:pt x="3710" y="1649"/>
                      <a:pt x="3637" y="1649"/>
                    </a:cubicBezTo>
                    <a:cubicBezTo>
                      <a:pt x="3624" y="1649"/>
                      <a:pt x="3612" y="1654"/>
                      <a:pt x="3601" y="1665"/>
                    </a:cubicBezTo>
                    <a:cubicBezTo>
                      <a:pt x="3511" y="1755"/>
                      <a:pt x="3652" y="1926"/>
                      <a:pt x="3652" y="2056"/>
                    </a:cubicBezTo>
                    <a:cubicBezTo>
                      <a:pt x="3642" y="2195"/>
                      <a:pt x="3495" y="2309"/>
                      <a:pt x="3362" y="2309"/>
                    </a:cubicBezTo>
                    <a:cubicBezTo>
                      <a:pt x="3351" y="2309"/>
                      <a:pt x="3341" y="2308"/>
                      <a:pt x="3331" y="2307"/>
                    </a:cubicBezTo>
                    <a:cubicBezTo>
                      <a:pt x="3240" y="2287"/>
                      <a:pt x="3240" y="2166"/>
                      <a:pt x="3220" y="2076"/>
                    </a:cubicBezTo>
                    <a:cubicBezTo>
                      <a:pt x="3206" y="2039"/>
                      <a:pt x="3149" y="2030"/>
                      <a:pt x="3100" y="2030"/>
                    </a:cubicBezTo>
                    <a:lnTo>
                      <a:pt x="3100" y="2030"/>
                    </a:lnTo>
                    <a:cubicBezTo>
                      <a:pt x="3422" y="1949"/>
                      <a:pt x="2909" y="1137"/>
                      <a:pt x="2689" y="792"/>
                    </a:cubicBezTo>
                    <a:cubicBezTo>
                      <a:pt x="2659" y="732"/>
                      <a:pt x="2618" y="682"/>
                      <a:pt x="2618" y="622"/>
                    </a:cubicBezTo>
                    <a:cubicBezTo>
                      <a:pt x="2598" y="431"/>
                      <a:pt x="2909" y="220"/>
                      <a:pt x="2769" y="110"/>
                    </a:cubicBezTo>
                    <a:cubicBezTo>
                      <a:pt x="2673" y="46"/>
                      <a:pt x="2551" y="1"/>
                      <a:pt x="24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6"/>
              <p:cNvSpPr/>
              <p:nvPr/>
            </p:nvSpPr>
            <p:spPr>
              <a:xfrm>
                <a:off x="2953550" y="2749147"/>
                <a:ext cx="222088" cy="14866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3707" extrusionOk="0">
                    <a:moveTo>
                      <a:pt x="635" y="0"/>
                    </a:moveTo>
                    <a:cubicBezTo>
                      <a:pt x="628" y="0"/>
                      <a:pt x="620" y="1"/>
                      <a:pt x="613" y="2"/>
                    </a:cubicBezTo>
                    <a:cubicBezTo>
                      <a:pt x="522" y="12"/>
                      <a:pt x="492" y="122"/>
                      <a:pt x="492" y="213"/>
                    </a:cubicBezTo>
                    <a:cubicBezTo>
                      <a:pt x="472" y="564"/>
                      <a:pt x="452" y="915"/>
                      <a:pt x="422" y="1266"/>
                    </a:cubicBezTo>
                    <a:cubicBezTo>
                      <a:pt x="392" y="1577"/>
                      <a:pt x="272" y="1687"/>
                      <a:pt x="141" y="1928"/>
                    </a:cubicBezTo>
                    <a:cubicBezTo>
                      <a:pt x="1" y="2169"/>
                      <a:pt x="41" y="2500"/>
                      <a:pt x="51" y="2770"/>
                    </a:cubicBezTo>
                    <a:cubicBezTo>
                      <a:pt x="61" y="3041"/>
                      <a:pt x="111" y="3352"/>
                      <a:pt x="342" y="3472"/>
                    </a:cubicBezTo>
                    <a:cubicBezTo>
                      <a:pt x="414" y="3512"/>
                      <a:pt x="491" y="3527"/>
                      <a:pt x="571" y="3527"/>
                    </a:cubicBezTo>
                    <a:cubicBezTo>
                      <a:pt x="733" y="3527"/>
                      <a:pt x="906" y="3466"/>
                      <a:pt x="1074" y="3432"/>
                    </a:cubicBezTo>
                    <a:cubicBezTo>
                      <a:pt x="1155" y="3417"/>
                      <a:pt x="1238" y="3411"/>
                      <a:pt x="1322" y="3411"/>
                    </a:cubicBezTo>
                    <a:cubicBezTo>
                      <a:pt x="1518" y="3411"/>
                      <a:pt x="1720" y="3444"/>
                      <a:pt x="1917" y="3472"/>
                    </a:cubicBezTo>
                    <a:cubicBezTo>
                      <a:pt x="2952" y="3633"/>
                      <a:pt x="4004" y="3707"/>
                      <a:pt x="5058" y="3707"/>
                    </a:cubicBezTo>
                    <a:cubicBezTo>
                      <a:pt x="5188" y="3707"/>
                      <a:pt x="5317" y="3705"/>
                      <a:pt x="5447" y="3703"/>
                    </a:cubicBezTo>
                    <a:lnTo>
                      <a:pt x="5538" y="2359"/>
                    </a:lnTo>
                    <a:cubicBezTo>
                      <a:pt x="5451" y="2330"/>
                      <a:pt x="5355" y="1996"/>
                      <a:pt x="5268" y="1996"/>
                    </a:cubicBezTo>
                    <a:cubicBezTo>
                      <a:pt x="5264" y="1996"/>
                      <a:pt x="5260" y="1997"/>
                      <a:pt x="5257" y="1998"/>
                    </a:cubicBezTo>
                    <a:cubicBezTo>
                      <a:pt x="5249" y="2000"/>
                      <a:pt x="5242" y="2002"/>
                      <a:pt x="5234" y="2002"/>
                    </a:cubicBezTo>
                    <a:cubicBezTo>
                      <a:pt x="5164" y="2002"/>
                      <a:pt x="5079" y="1916"/>
                      <a:pt x="5023" y="1916"/>
                    </a:cubicBezTo>
                    <a:cubicBezTo>
                      <a:pt x="5008" y="1916"/>
                      <a:pt x="4996" y="1922"/>
                      <a:pt x="4986" y="1938"/>
                    </a:cubicBezTo>
                    <a:cubicBezTo>
                      <a:pt x="4943" y="2006"/>
                      <a:pt x="4871" y="2075"/>
                      <a:pt x="4801" y="2075"/>
                    </a:cubicBezTo>
                    <a:cubicBezTo>
                      <a:pt x="4789" y="2075"/>
                      <a:pt x="4777" y="2073"/>
                      <a:pt x="4765" y="2068"/>
                    </a:cubicBezTo>
                    <a:cubicBezTo>
                      <a:pt x="4666" y="2032"/>
                      <a:pt x="4632" y="1819"/>
                      <a:pt x="4561" y="1819"/>
                    </a:cubicBezTo>
                    <a:cubicBezTo>
                      <a:pt x="4553" y="1819"/>
                      <a:pt x="4544" y="1821"/>
                      <a:pt x="4535" y="1827"/>
                    </a:cubicBezTo>
                    <a:cubicBezTo>
                      <a:pt x="4474" y="1864"/>
                      <a:pt x="4409" y="1897"/>
                      <a:pt x="4354" y="1897"/>
                    </a:cubicBezTo>
                    <a:cubicBezTo>
                      <a:pt x="4319" y="1897"/>
                      <a:pt x="4287" y="1883"/>
                      <a:pt x="4264" y="1848"/>
                    </a:cubicBezTo>
                    <a:cubicBezTo>
                      <a:pt x="4194" y="1757"/>
                      <a:pt x="4254" y="1627"/>
                      <a:pt x="4234" y="1507"/>
                    </a:cubicBezTo>
                    <a:cubicBezTo>
                      <a:pt x="4204" y="1326"/>
                      <a:pt x="4093" y="1045"/>
                      <a:pt x="3913" y="1045"/>
                    </a:cubicBezTo>
                    <a:cubicBezTo>
                      <a:pt x="3742" y="1055"/>
                      <a:pt x="3562" y="1226"/>
                      <a:pt x="3532" y="1406"/>
                    </a:cubicBezTo>
                    <a:cubicBezTo>
                      <a:pt x="3501" y="1627"/>
                      <a:pt x="3742" y="1878"/>
                      <a:pt x="3572" y="2028"/>
                    </a:cubicBezTo>
                    <a:cubicBezTo>
                      <a:pt x="3554" y="2046"/>
                      <a:pt x="3535" y="2053"/>
                      <a:pt x="3515" y="2053"/>
                    </a:cubicBezTo>
                    <a:cubicBezTo>
                      <a:pt x="3432" y="2053"/>
                      <a:pt x="3341" y="1922"/>
                      <a:pt x="3341" y="1817"/>
                    </a:cubicBezTo>
                    <a:cubicBezTo>
                      <a:pt x="3331" y="1687"/>
                      <a:pt x="3381" y="1557"/>
                      <a:pt x="3341" y="1426"/>
                    </a:cubicBezTo>
                    <a:cubicBezTo>
                      <a:pt x="3331" y="1366"/>
                      <a:pt x="3291" y="1316"/>
                      <a:pt x="3281" y="1256"/>
                    </a:cubicBezTo>
                    <a:cubicBezTo>
                      <a:pt x="3261" y="1176"/>
                      <a:pt x="3291" y="1105"/>
                      <a:pt x="3301" y="1025"/>
                    </a:cubicBezTo>
                    <a:cubicBezTo>
                      <a:pt x="3301" y="945"/>
                      <a:pt x="3281" y="824"/>
                      <a:pt x="3211" y="824"/>
                    </a:cubicBezTo>
                    <a:cubicBezTo>
                      <a:pt x="3204" y="825"/>
                      <a:pt x="3198" y="825"/>
                      <a:pt x="3192" y="825"/>
                    </a:cubicBezTo>
                    <a:cubicBezTo>
                      <a:pt x="3128" y="825"/>
                      <a:pt x="3065" y="792"/>
                      <a:pt x="3006" y="792"/>
                    </a:cubicBezTo>
                    <a:cubicBezTo>
                      <a:pt x="2987" y="792"/>
                      <a:pt x="2968" y="795"/>
                      <a:pt x="2950" y="804"/>
                    </a:cubicBezTo>
                    <a:cubicBezTo>
                      <a:pt x="2881" y="827"/>
                      <a:pt x="2823" y="898"/>
                      <a:pt x="2769" y="898"/>
                    </a:cubicBezTo>
                    <a:cubicBezTo>
                      <a:pt x="2752" y="898"/>
                      <a:pt x="2736" y="891"/>
                      <a:pt x="2719" y="875"/>
                    </a:cubicBezTo>
                    <a:cubicBezTo>
                      <a:pt x="2689" y="855"/>
                      <a:pt x="2669" y="814"/>
                      <a:pt x="2629" y="804"/>
                    </a:cubicBezTo>
                    <a:cubicBezTo>
                      <a:pt x="2623" y="802"/>
                      <a:pt x="2617" y="800"/>
                      <a:pt x="2611" y="800"/>
                    </a:cubicBezTo>
                    <a:cubicBezTo>
                      <a:pt x="2593" y="800"/>
                      <a:pt x="2571" y="810"/>
                      <a:pt x="2549" y="824"/>
                    </a:cubicBezTo>
                    <a:cubicBezTo>
                      <a:pt x="2448" y="875"/>
                      <a:pt x="2298" y="865"/>
                      <a:pt x="2238" y="965"/>
                    </a:cubicBezTo>
                    <a:cubicBezTo>
                      <a:pt x="2107" y="1206"/>
                      <a:pt x="2298" y="1496"/>
                      <a:pt x="2328" y="1767"/>
                    </a:cubicBezTo>
                    <a:cubicBezTo>
                      <a:pt x="2338" y="1888"/>
                      <a:pt x="2348" y="2018"/>
                      <a:pt x="2288" y="2118"/>
                    </a:cubicBezTo>
                    <a:cubicBezTo>
                      <a:pt x="2252" y="2183"/>
                      <a:pt x="2179" y="2224"/>
                      <a:pt x="2112" y="2224"/>
                    </a:cubicBezTo>
                    <a:cubicBezTo>
                      <a:pt x="2065" y="2224"/>
                      <a:pt x="2022" y="2204"/>
                      <a:pt x="1997" y="2158"/>
                    </a:cubicBezTo>
                    <a:cubicBezTo>
                      <a:pt x="1967" y="2118"/>
                      <a:pt x="1967" y="2058"/>
                      <a:pt x="1957" y="2008"/>
                    </a:cubicBezTo>
                    <a:cubicBezTo>
                      <a:pt x="1937" y="1848"/>
                      <a:pt x="1846" y="1697"/>
                      <a:pt x="1796" y="1547"/>
                    </a:cubicBezTo>
                    <a:cubicBezTo>
                      <a:pt x="1746" y="1396"/>
                      <a:pt x="1897" y="1256"/>
                      <a:pt x="1866" y="1095"/>
                    </a:cubicBezTo>
                    <a:cubicBezTo>
                      <a:pt x="1836" y="955"/>
                      <a:pt x="1796" y="844"/>
                      <a:pt x="1686" y="764"/>
                    </a:cubicBezTo>
                    <a:cubicBezTo>
                      <a:pt x="1670" y="750"/>
                      <a:pt x="1651" y="744"/>
                      <a:pt x="1629" y="744"/>
                    </a:cubicBezTo>
                    <a:cubicBezTo>
                      <a:pt x="1545" y="744"/>
                      <a:pt x="1429" y="833"/>
                      <a:pt x="1354" y="833"/>
                    </a:cubicBezTo>
                    <a:cubicBezTo>
                      <a:pt x="1328" y="833"/>
                      <a:pt x="1308" y="822"/>
                      <a:pt x="1295" y="794"/>
                    </a:cubicBezTo>
                    <a:cubicBezTo>
                      <a:pt x="1247" y="699"/>
                      <a:pt x="1308" y="522"/>
                      <a:pt x="1220" y="522"/>
                    </a:cubicBezTo>
                    <a:cubicBezTo>
                      <a:pt x="1215" y="522"/>
                      <a:pt x="1210" y="523"/>
                      <a:pt x="1204" y="524"/>
                    </a:cubicBezTo>
                    <a:cubicBezTo>
                      <a:pt x="1164" y="534"/>
                      <a:pt x="1134" y="564"/>
                      <a:pt x="1094" y="584"/>
                    </a:cubicBezTo>
                    <a:cubicBezTo>
                      <a:pt x="1078" y="589"/>
                      <a:pt x="1064" y="592"/>
                      <a:pt x="1049" y="592"/>
                    </a:cubicBezTo>
                    <a:cubicBezTo>
                      <a:pt x="937" y="592"/>
                      <a:pt x="871" y="427"/>
                      <a:pt x="853" y="293"/>
                    </a:cubicBezTo>
                    <a:cubicBezTo>
                      <a:pt x="834" y="160"/>
                      <a:pt x="762" y="0"/>
                      <a:pt x="6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" name="Google Shape;154;p6"/>
              <p:cNvSpPr/>
              <p:nvPr/>
            </p:nvSpPr>
            <p:spPr>
              <a:xfrm>
                <a:off x="2542046" y="2721395"/>
                <a:ext cx="200352" cy="148660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3707" extrusionOk="0">
                    <a:moveTo>
                      <a:pt x="582" y="0"/>
                    </a:moveTo>
                    <a:cubicBezTo>
                      <a:pt x="575" y="0"/>
                      <a:pt x="569" y="1"/>
                      <a:pt x="562" y="2"/>
                    </a:cubicBezTo>
                    <a:cubicBezTo>
                      <a:pt x="482" y="12"/>
                      <a:pt x="442" y="122"/>
                      <a:pt x="442" y="212"/>
                    </a:cubicBezTo>
                    <a:cubicBezTo>
                      <a:pt x="432" y="564"/>
                      <a:pt x="402" y="915"/>
                      <a:pt x="382" y="1266"/>
                    </a:cubicBezTo>
                    <a:cubicBezTo>
                      <a:pt x="352" y="1577"/>
                      <a:pt x="241" y="1687"/>
                      <a:pt x="121" y="1928"/>
                    </a:cubicBezTo>
                    <a:cubicBezTo>
                      <a:pt x="1" y="2168"/>
                      <a:pt x="31" y="2499"/>
                      <a:pt x="41" y="2770"/>
                    </a:cubicBezTo>
                    <a:cubicBezTo>
                      <a:pt x="51" y="3041"/>
                      <a:pt x="101" y="3352"/>
                      <a:pt x="312" y="3472"/>
                    </a:cubicBezTo>
                    <a:cubicBezTo>
                      <a:pt x="378" y="3512"/>
                      <a:pt x="448" y="3527"/>
                      <a:pt x="521" y="3527"/>
                    </a:cubicBezTo>
                    <a:cubicBezTo>
                      <a:pt x="668" y="3527"/>
                      <a:pt x="825" y="3466"/>
                      <a:pt x="974" y="3432"/>
                    </a:cubicBezTo>
                    <a:cubicBezTo>
                      <a:pt x="1052" y="3417"/>
                      <a:pt x="1130" y="3411"/>
                      <a:pt x="1207" y="3411"/>
                    </a:cubicBezTo>
                    <a:cubicBezTo>
                      <a:pt x="1390" y="3411"/>
                      <a:pt x="1570" y="3444"/>
                      <a:pt x="1746" y="3472"/>
                    </a:cubicBezTo>
                    <a:cubicBezTo>
                      <a:pt x="2701" y="3633"/>
                      <a:pt x="3673" y="3706"/>
                      <a:pt x="4639" y="3706"/>
                    </a:cubicBezTo>
                    <a:cubicBezTo>
                      <a:pt x="4758" y="3706"/>
                      <a:pt x="4877" y="3705"/>
                      <a:pt x="4996" y="3703"/>
                    </a:cubicBezTo>
                    <a:lnTo>
                      <a:pt x="4996" y="2098"/>
                    </a:lnTo>
                    <a:cubicBezTo>
                      <a:pt x="4919" y="2069"/>
                      <a:pt x="4823" y="1735"/>
                      <a:pt x="4745" y="1735"/>
                    </a:cubicBezTo>
                    <a:cubicBezTo>
                      <a:pt x="4741" y="1735"/>
                      <a:pt x="4738" y="1736"/>
                      <a:pt x="4735" y="1737"/>
                    </a:cubicBezTo>
                    <a:cubicBezTo>
                      <a:pt x="4655" y="1767"/>
                      <a:pt x="4615" y="1857"/>
                      <a:pt x="4574" y="1938"/>
                    </a:cubicBezTo>
                    <a:cubicBezTo>
                      <a:pt x="4532" y="2006"/>
                      <a:pt x="4467" y="2075"/>
                      <a:pt x="4399" y="2075"/>
                    </a:cubicBezTo>
                    <a:cubicBezTo>
                      <a:pt x="4387" y="2075"/>
                      <a:pt x="4376" y="2073"/>
                      <a:pt x="4364" y="2068"/>
                    </a:cubicBezTo>
                    <a:cubicBezTo>
                      <a:pt x="4283" y="2032"/>
                      <a:pt x="4250" y="1818"/>
                      <a:pt x="4179" y="1818"/>
                    </a:cubicBezTo>
                    <a:cubicBezTo>
                      <a:pt x="4171" y="1818"/>
                      <a:pt x="4162" y="1821"/>
                      <a:pt x="4153" y="1827"/>
                    </a:cubicBezTo>
                    <a:cubicBezTo>
                      <a:pt x="4098" y="1864"/>
                      <a:pt x="4044" y="1897"/>
                      <a:pt x="3993" y="1897"/>
                    </a:cubicBezTo>
                    <a:cubicBezTo>
                      <a:pt x="3961" y="1897"/>
                      <a:pt x="3930" y="1883"/>
                      <a:pt x="3902" y="1847"/>
                    </a:cubicBezTo>
                    <a:cubicBezTo>
                      <a:pt x="3842" y="1757"/>
                      <a:pt x="3902" y="1627"/>
                      <a:pt x="3882" y="1506"/>
                    </a:cubicBezTo>
                    <a:cubicBezTo>
                      <a:pt x="3852" y="1326"/>
                      <a:pt x="3752" y="1045"/>
                      <a:pt x="3581" y="1045"/>
                    </a:cubicBezTo>
                    <a:cubicBezTo>
                      <a:pt x="3421" y="1055"/>
                      <a:pt x="3260" y="1226"/>
                      <a:pt x="3240" y="1406"/>
                    </a:cubicBezTo>
                    <a:cubicBezTo>
                      <a:pt x="3210" y="1627"/>
                      <a:pt x="3431" y="1878"/>
                      <a:pt x="3271" y="2028"/>
                    </a:cubicBezTo>
                    <a:cubicBezTo>
                      <a:pt x="3255" y="2046"/>
                      <a:pt x="3237" y="2053"/>
                      <a:pt x="3219" y="2053"/>
                    </a:cubicBezTo>
                    <a:cubicBezTo>
                      <a:pt x="3144" y="2053"/>
                      <a:pt x="3060" y="1922"/>
                      <a:pt x="3060" y="1817"/>
                    </a:cubicBezTo>
                    <a:cubicBezTo>
                      <a:pt x="3050" y="1687"/>
                      <a:pt x="3100" y="1557"/>
                      <a:pt x="3060" y="1426"/>
                    </a:cubicBezTo>
                    <a:cubicBezTo>
                      <a:pt x="3050" y="1366"/>
                      <a:pt x="3010" y="1316"/>
                      <a:pt x="3000" y="1256"/>
                    </a:cubicBezTo>
                    <a:cubicBezTo>
                      <a:pt x="2990" y="1175"/>
                      <a:pt x="3020" y="1105"/>
                      <a:pt x="3020" y="1025"/>
                    </a:cubicBezTo>
                    <a:cubicBezTo>
                      <a:pt x="3030" y="945"/>
                      <a:pt x="3010" y="824"/>
                      <a:pt x="2940" y="824"/>
                    </a:cubicBezTo>
                    <a:cubicBezTo>
                      <a:pt x="2934" y="825"/>
                      <a:pt x="2929" y="825"/>
                      <a:pt x="2923" y="825"/>
                    </a:cubicBezTo>
                    <a:cubicBezTo>
                      <a:pt x="2866" y="825"/>
                      <a:pt x="2810" y="792"/>
                      <a:pt x="2753" y="792"/>
                    </a:cubicBezTo>
                    <a:cubicBezTo>
                      <a:pt x="2735" y="792"/>
                      <a:pt x="2717" y="795"/>
                      <a:pt x="2699" y="804"/>
                    </a:cubicBezTo>
                    <a:cubicBezTo>
                      <a:pt x="2637" y="827"/>
                      <a:pt x="2588" y="897"/>
                      <a:pt x="2536" y="897"/>
                    </a:cubicBezTo>
                    <a:cubicBezTo>
                      <a:pt x="2520" y="897"/>
                      <a:pt x="2505" y="891"/>
                      <a:pt x="2488" y="874"/>
                    </a:cubicBezTo>
                    <a:cubicBezTo>
                      <a:pt x="2468" y="854"/>
                      <a:pt x="2448" y="814"/>
                      <a:pt x="2408" y="804"/>
                    </a:cubicBezTo>
                    <a:cubicBezTo>
                      <a:pt x="2403" y="802"/>
                      <a:pt x="2396" y="800"/>
                      <a:pt x="2390" y="800"/>
                    </a:cubicBezTo>
                    <a:cubicBezTo>
                      <a:pt x="2372" y="800"/>
                      <a:pt x="2350" y="810"/>
                      <a:pt x="2328" y="824"/>
                    </a:cubicBezTo>
                    <a:cubicBezTo>
                      <a:pt x="2237" y="874"/>
                      <a:pt x="2097" y="864"/>
                      <a:pt x="2047" y="965"/>
                    </a:cubicBezTo>
                    <a:cubicBezTo>
                      <a:pt x="1936" y="1205"/>
                      <a:pt x="2107" y="1496"/>
                      <a:pt x="2127" y="1767"/>
                    </a:cubicBezTo>
                    <a:cubicBezTo>
                      <a:pt x="2147" y="1888"/>
                      <a:pt x="2157" y="2018"/>
                      <a:pt x="2097" y="2118"/>
                    </a:cubicBezTo>
                    <a:cubicBezTo>
                      <a:pt x="2062" y="2183"/>
                      <a:pt x="1995" y="2224"/>
                      <a:pt x="1934" y="2224"/>
                    </a:cubicBezTo>
                    <a:cubicBezTo>
                      <a:pt x="1891" y="2224"/>
                      <a:pt x="1851" y="2204"/>
                      <a:pt x="1826" y="2158"/>
                    </a:cubicBezTo>
                    <a:cubicBezTo>
                      <a:pt x="1796" y="2118"/>
                      <a:pt x="1796" y="2058"/>
                      <a:pt x="1786" y="2008"/>
                    </a:cubicBezTo>
                    <a:cubicBezTo>
                      <a:pt x="1776" y="1847"/>
                      <a:pt x="1696" y="1697"/>
                      <a:pt x="1646" y="1547"/>
                    </a:cubicBezTo>
                    <a:cubicBezTo>
                      <a:pt x="1595" y="1396"/>
                      <a:pt x="1736" y="1256"/>
                      <a:pt x="1706" y="1095"/>
                    </a:cubicBezTo>
                    <a:cubicBezTo>
                      <a:pt x="1686" y="955"/>
                      <a:pt x="1636" y="844"/>
                      <a:pt x="1545" y="764"/>
                    </a:cubicBezTo>
                    <a:cubicBezTo>
                      <a:pt x="1529" y="750"/>
                      <a:pt x="1511" y="744"/>
                      <a:pt x="1491" y="744"/>
                    </a:cubicBezTo>
                    <a:cubicBezTo>
                      <a:pt x="1412" y="744"/>
                      <a:pt x="1308" y="833"/>
                      <a:pt x="1240" y="833"/>
                    </a:cubicBezTo>
                    <a:cubicBezTo>
                      <a:pt x="1216" y="833"/>
                      <a:pt x="1197" y="822"/>
                      <a:pt x="1184" y="794"/>
                    </a:cubicBezTo>
                    <a:cubicBezTo>
                      <a:pt x="1136" y="699"/>
                      <a:pt x="1198" y="522"/>
                      <a:pt x="1109" y="522"/>
                    </a:cubicBezTo>
                    <a:cubicBezTo>
                      <a:pt x="1104" y="522"/>
                      <a:pt x="1099" y="522"/>
                      <a:pt x="1094" y="523"/>
                    </a:cubicBezTo>
                    <a:cubicBezTo>
                      <a:pt x="1064" y="533"/>
                      <a:pt x="1034" y="564"/>
                      <a:pt x="994" y="584"/>
                    </a:cubicBezTo>
                    <a:cubicBezTo>
                      <a:pt x="980" y="589"/>
                      <a:pt x="967" y="592"/>
                      <a:pt x="955" y="592"/>
                    </a:cubicBezTo>
                    <a:cubicBezTo>
                      <a:pt x="856" y="592"/>
                      <a:pt x="791" y="426"/>
                      <a:pt x="773" y="293"/>
                    </a:cubicBezTo>
                    <a:cubicBezTo>
                      <a:pt x="763" y="160"/>
                      <a:pt x="691" y="0"/>
                      <a:pt x="5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" name="Google Shape;155;p6"/>
              <p:cNvSpPr/>
              <p:nvPr/>
            </p:nvSpPr>
            <p:spPr>
              <a:xfrm>
                <a:off x="2871498" y="2774853"/>
                <a:ext cx="200352" cy="116538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2906" extrusionOk="0">
                    <a:moveTo>
                      <a:pt x="4408" y="1"/>
                    </a:moveTo>
                    <a:cubicBezTo>
                      <a:pt x="4294" y="1"/>
                      <a:pt x="4232" y="121"/>
                      <a:pt x="4213" y="224"/>
                    </a:cubicBezTo>
                    <a:cubicBezTo>
                      <a:pt x="4205" y="330"/>
                      <a:pt x="4140" y="461"/>
                      <a:pt x="4042" y="461"/>
                    </a:cubicBezTo>
                    <a:cubicBezTo>
                      <a:pt x="4029" y="461"/>
                      <a:pt x="4016" y="459"/>
                      <a:pt x="4003" y="454"/>
                    </a:cubicBezTo>
                    <a:cubicBezTo>
                      <a:pt x="3963" y="444"/>
                      <a:pt x="3933" y="414"/>
                      <a:pt x="3892" y="404"/>
                    </a:cubicBezTo>
                    <a:cubicBezTo>
                      <a:pt x="3889" y="404"/>
                      <a:pt x="3886" y="404"/>
                      <a:pt x="3883" y="404"/>
                    </a:cubicBezTo>
                    <a:cubicBezTo>
                      <a:pt x="3796" y="404"/>
                      <a:pt x="3861" y="547"/>
                      <a:pt x="3812" y="625"/>
                    </a:cubicBezTo>
                    <a:cubicBezTo>
                      <a:pt x="3800" y="643"/>
                      <a:pt x="3783" y="650"/>
                      <a:pt x="3762" y="650"/>
                    </a:cubicBezTo>
                    <a:cubicBezTo>
                      <a:pt x="3693" y="650"/>
                      <a:pt x="3587" y="579"/>
                      <a:pt x="3507" y="579"/>
                    </a:cubicBezTo>
                    <a:cubicBezTo>
                      <a:pt x="3486" y="579"/>
                      <a:pt x="3467" y="583"/>
                      <a:pt x="3451" y="595"/>
                    </a:cubicBezTo>
                    <a:cubicBezTo>
                      <a:pt x="3351" y="665"/>
                      <a:pt x="3311" y="745"/>
                      <a:pt x="3291" y="855"/>
                    </a:cubicBezTo>
                    <a:cubicBezTo>
                      <a:pt x="3261" y="976"/>
                      <a:pt x="3391" y="1086"/>
                      <a:pt x="3351" y="1207"/>
                    </a:cubicBezTo>
                    <a:cubicBezTo>
                      <a:pt x="3301" y="1327"/>
                      <a:pt x="3220" y="1447"/>
                      <a:pt x="3200" y="1568"/>
                    </a:cubicBezTo>
                    <a:cubicBezTo>
                      <a:pt x="3200" y="1608"/>
                      <a:pt x="3200" y="1658"/>
                      <a:pt x="3170" y="1688"/>
                    </a:cubicBezTo>
                    <a:cubicBezTo>
                      <a:pt x="3146" y="1721"/>
                      <a:pt x="3104" y="1735"/>
                      <a:pt x="3060" y="1735"/>
                    </a:cubicBezTo>
                    <a:cubicBezTo>
                      <a:pt x="2997" y="1735"/>
                      <a:pt x="2929" y="1705"/>
                      <a:pt x="2899" y="1658"/>
                    </a:cubicBezTo>
                    <a:cubicBezTo>
                      <a:pt x="2839" y="1578"/>
                      <a:pt x="2849" y="1477"/>
                      <a:pt x="2859" y="1377"/>
                    </a:cubicBezTo>
                    <a:cubicBezTo>
                      <a:pt x="2889" y="1166"/>
                      <a:pt x="3060" y="936"/>
                      <a:pt x="2950" y="755"/>
                    </a:cubicBezTo>
                    <a:cubicBezTo>
                      <a:pt x="2889" y="675"/>
                      <a:pt x="2759" y="675"/>
                      <a:pt x="2659" y="645"/>
                    </a:cubicBezTo>
                    <a:cubicBezTo>
                      <a:pt x="2642" y="637"/>
                      <a:pt x="2620" y="622"/>
                      <a:pt x="2596" y="622"/>
                    </a:cubicBezTo>
                    <a:cubicBezTo>
                      <a:pt x="2590" y="622"/>
                      <a:pt x="2584" y="623"/>
                      <a:pt x="2578" y="625"/>
                    </a:cubicBezTo>
                    <a:cubicBezTo>
                      <a:pt x="2548" y="635"/>
                      <a:pt x="2528" y="665"/>
                      <a:pt x="2508" y="685"/>
                    </a:cubicBezTo>
                    <a:cubicBezTo>
                      <a:pt x="2492" y="696"/>
                      <a:pt x="2477" y="701"/>
                      <a:pt x="2461" y="701"/>
                    </a:cubicBezTo>
                    <a:cubicBezTo>
                      <a:pt x="2409" y="701"/>
                      <a:pt x="2359" y="648"/>
                      <a:pt x="2298" y="625"/>
                    </a:cubicBezTo>
                    <a:cubicBezTo>
                      <a:pt x="2279" y="618"/>
                      <a:pt x="2261" y="615"/>
                      <a:pt x="2242" y="615"/>
                    </a:cubicBezTo>
                    <a:cubicBezTo>
                      <a:pt x="2180" y="615"/>
                      <a:pt x="2119" y="645"/>
                      <a:pt x="2057" y="645"/>
                    </a:cubicBezTo>
                    <a:cubicBezTo>
                      <a:pt x="1987" y="645"/>
                      <a:pt x="1967" y="735"/>
                      <a:pt x="1977" y="795"/>
                    </a:cubicBezTo>
                    <a:cubicBezTo>
                      <a:pt x="1977" y="855"/>
                      <a:pt x="2007" y="926"/>
                      <a:pt x="1987" y="986"/>
                    </a:cubicBezTo>
                    <a:cubicBezTo>
                      <a:pt x="1977" y="1026"/>
                      <a:pt x="1947" y="1066"/>
                      <a:pt x="1926" y="1116"/>
                    </a:cubicBezTo>
                    <a:cubicBezTo>
                      <a:pt x="1896" y="1217"/>
                      <a:pt x="1936" y="1317"/>
                      <a:pt x="1936" y="1417"/>
                    </a:cubicBezTo>
                    <a:cubicBezTo>
                      <a:pt x="1928" y="1499"/>
                      <a:pt x="1847" y="1607"/>
                      <a:pt x="1769" y="1607"/>
                    </a:cubicBezTo>
                    <a:cubicBezTo>
                      <a:pt x="1751" y="1607"/>
                      <a:pt x="1733" y="1601"/>
                      <a:pt x="1716" y="1588"/>
                    </a:cubicBezTo>
                    <a:cubicBezTo>
                      <a:pt x="1565" y="1467"/>
                      <a:pt x="1786" y="1267"/>
                      <a:pt x="1756" y="1096"/>
                    </a:cubicBezTo>
                    <a:cubicBezTo>
                      <a:pt x="1726" y="956"/>
                      <a:pt x="1565" y="825"/>
                      <a:pt x="1415" y="815"/>
                    </a:cubicBezTo>
                    <a:cubicBezTo>
                      <a:pt x="1244" y="815"/>
                      <a:pt x="1144" y="1036"/>
                      <a:pt x="1114" y="1176"/>
                    </a:cubicBezTo>
                    <a:cubicBezTo>
                      <a:pt x="1094" y="1277"/>
                      <a:pt x="1154" y="1377"/>
                      <a:pt x="1084" y="1447"/>
                    </a:cubicBezTo>
                    <a:cubicBezTo>
                      <a:pt x="1061" y="1474"/>
                      <a:pt x="1031" y="1485"/>
                      <a:pt x="999" y="1485"/>
                    </a:cubicBezTo>
                    <a:cubicBezTo>
                      <a:pt x="948" y="1485"/>
                      <a:pt x="889" y="1458"/>
                      <a:pt x="833" y="1427"/>
                    </a:cubicBezTo>
                    <a:cubicBezTo>
                      <a:pt x="826" y="1424"/>
                      <a:pt x="819" y="1422"/>
                      <a:pt x="813" y="1422"/>
                    </a:cubicBezTo>
                    <a:cubicBezTo>
                      <a:pt x="747" y="1422"/>
                      <a:pt x="715" y="1590"/>
                      <a:pt x="633" y="1618"/>
                    </a:cubicBezTo>
                    <a:cubicBezTo>
                      <a:pt x="619" y="1623"/>
                      <a:pt x="606" y="1625"/>
                      <a:pt x="593" y="1625"/>
                    </a:cubicBezTo>
                    <a:cubicBezTo>
                      <a:pt x="527" y="1625"/>
                      <a:pt x="464" y="1568"/>
                      <a:pt x="422" y="1517"/>
                    </a:cubicBezTo>
                    <a:cubicBezTo>
                      <a:pt x="382" y="1457"/>
                      <a:pt x="342" y="1377"/>
                      <a:pt x="251" y="1357"/>
                    </a:cubicBezTo>
                    <a:cubicBezTo>
                      <a:pt x="247" y="1356"/>
                      <a:pt x="243" y="1355"/>
                      <a:pt x="239" y="1355"/>
                    </a:cubicBezTo>
                    <a:cubicBezTo>
                      <a:pt x="162" y="1355"/>
                      <a:pt x="77" y="1619"/>
                      <a:pt x="1" y="1638"/>
                    </a:cubicBezTo>
                    <a:lnTo>
                      <a:pt x="1" y="2902"/>
                    </a:lnTo>
                    <a:cubicBezTo>
                      <a:pt x="136" y="2904"/>
                      <a:pt x="271" y="2905"/>
                      <a:pt x="407" y="2905"/>
                    </a:cubicBezTo>
                    <a:cubicBezTo>
                      <a:pt x="1355" y="2905"/>
                      <a:pt x="2301" y="2844"/>
                      <a:pt x="3240" y="2721"/>
                    </a:cubicBezTo>
                    <a:cubicBezTo>
                      <a:pt x="3423" y="2700"/>
                      <a:pt x="3605" y="2674"/>
                      <a:pt x="3784" y="2674"/>
                    </a:cubicBezTo>
                    <a:cubicBezTo>
                      <a:pt x="3861" y="2674"/>
                      <a:pt x="3937" y="2679"/>
                      <a:pt x="4013" y="2691"/>
                    </a:cubicBezTo>
                    <a:cubicBezTo>
                      <a:pt x="4170" y="2712"/>
                      <a:pt x="4333" y="2760"/>
                      <a:pt x="4484" y="2760"/>
                    </a:cubicBezTo>
                    <a:cubicBezTo>
                      <a:pt x="4554" y="2760"/>
                      <a:pt x="4621" y="2750"/>
                      <a:pt x="4685" y="2721"/>
                    </a:cubicBezTo>
                    <a:cubicBezTo>
                      <a:pt x="4895" y="2621"/>
                      <a:pt x="4946" y="2380"/>
                      <a:pt x="4956" y="2169"/>
                    </a:cubicBezTo>
                    <a:cubicBezTo>
                      <a:pt x="4966" y="1949"/>
                      <a:pt x="4996" y="1698"/>
                      <a:pt x="4875" y="1507"/>
                    </a:cubicBezTo>
                    <a:cubicBezTo>
                      <a:pt x="4755" y="1327"/>
                      <a:pt x="4635" y="1227"/>
                      <a:pt x="4615" y="996"/>
                    </a:cubicBezTo>
                    <a:cubicBezTo>
                      <a:pt x="4585" y="715"/>
                      <a:pt x="4564" y="434"/>
                      <a:pt x="4554" y="163"/>
                    </a:cubicBezTo>
                    <a:cubicBezTo>
                      <a:pt x="4544" y="93"/>
                      <a:pt x="4514" y="13"/>
                      <a:pt x="4434" y="3"/>
                    </a:cubicBezTo>
                    <a:cubicBezTo>
                      <a:pt x="4425" y="1"/>
                      <a:pt x="4416" y="1"/>
                      <a:pt x="44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6"/>
              <p:cNvSpPr/>
              <p:nvPr/>
            </p:nvSpPr>
            <p:spPr>
              <a:xfrm>
                <a:off x="2695323" y="2774853"/>
                <a:ext cx="200352" cy="116538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2906" extrusionOk="0">
                    <a:moveTo>
                      <a:pt x="4417" y="1"/>
                    </a:moveTo>
                    <a:cubicBezTo>
                      <a:pt x="4304" y="1"/>
                      <a:pt x="4242" y="121"/>
                      <a:pt x="4223" y="224"/>
                    </a:cubicBezTo>
                    <a:cubicBezTo>
                      <a:pt x="4205" y="330"/>
                      <a:pt x="4140" y="461"/>
                      <a:pt x="4041" y="461"/>
                    </a:cubicBezTo>
                    <a:cubicBezTo>
                      <a:pt x="4029" y="461"/>
                      <a:pt x="4016" y="459"/>
                      <a:pt x="4002" y="454"/>
                    </a:cubicBezTo>
                    <a:cubicBezTo>
                      <a:pt x="3962" y="444"/>
                      <a:pt x="3942" y="414"/>
                      <a:pt x="3902" y="404"/>
                    </a:cubicBezTo>
                    <a:cubicBezTo>
                      <a:pt x="3899" y="404"/>
                      <a:pt x="3895" y="404"/>
                      <a:pt x="3892" y="404"/>
                    </a:cubicBezTo>
                    <a:cubicBezTo>
                      <a:pt x="3796" y="404"/>
                      <a:pt x="3860" y="547"/>
                      <a:pt x="3812" y="625"/>
                    </a:cubicBezTo>
                    <a:cubicBezTo>
                      <a:pt x="3802" y="643"/>
                      <a:pt x="3786" y="650"/>
                      <a:pt x="3765" y="650"/>
                    </a:cubicBezTo>
                    <a:cubicBezTo>
                      <a:pt x="3699" y="650"/>
                      <a:pt x="3589" y="579"/>
                      <a:pt x="3507" y="579"/>
                    </a:cubicBezTo>
                    <a:cubicBezTo>
                      <a:pt x="3486" y="579"/>
                      <a:pt x="3467" y="583"/>
                      <a:pt x="3451" y="595"/>
                    </a:cubicBezTo>
                    <a:cubicBezTo>
                      <a:pt x="3360" y="665"/>
                      <a:pt x="3320" y="745"/>
                      <a:pt x="3290" y="855"/>
                    </a:cubicBezTo>
                    <a:cubicBezTo>
                      <a:pt x="3270" y="976"/>
                      <a:pt x="3401" y="1086"/>
                      <a:pt x="3350" y="1207"/>
                    </a:cubicBezTo>
                    <a:cubicBezTo>
                      <a:pt x="3310" y="1327"/>
                      <a:pt x="3230" y="1447"/>
                      <a:pt x="3210" y="1568"/>
                    </a:cubicBezTo>
                    <a:cubicBezTo>
                      <a:pt x="3200" y="1608"/>
                      <a:pt x="3200" y="1658"/>
                      <a:pt x="3170" y="1688"/>
                    </a:cubicBezTo>
                    <a:cubicBezTo>
                      <a:pt x="3145" y="1721"/>
                      <a:pt x="3105" y="1735"/>
                      <a:pt x="3063" y="1735"/>
                    </a:cubicBezTo>
                    <a:cubicBezTo>
                      <a:pt x="3002" y="1735"/>
                      <a:pt x="2935" y="1705"/>
                      <a:pt x="2899" y="1658"/>
                    </a:cubicBezTo>
                    <a:cubicBezTo>
                      <a:pt x="2849" y="1578"/>
                      <a:pt x="2859" y="1477"/>
                      <a:pt x="2869" y="1377"/>
                    </a:cubicBezTo>
                    <a:cubicBezTo>
                      <a:pt x="2899" y="1166"/>
                      <a:pt x="3070" y="936"/>
                      <a:pt x="2949" y="755"/>
                    </a:cubicBezTo>
                    <a:cubicBezTo>
                      <a:pt x="2899" y="675"/>
                      <a:pt x="2759" y="675"/>
                      <a:pt x="2668" y="645"/>
                    </a:cubicBezTo>
                    <a:cubicBezTo>
                      <a:pt x="2644" y="637"/>
                      <a:pt x="2620" y="622"/>
                      <a:pt x="2601" y="622"/>
                    </a:cubicBezTo>
                    <a:cubicBezTo>
                      <a:pt x="2596" y="622"/>
                      <a:pt x="2592" y="623"/>
                      <a:pt x="2588" y="625"/>
                    </a:cubicBezTo>
                    <a:cubicBezTo>
                      <a:pt x="2548" y="635"/>
                      <a:pt x="2538" y="665"/>
                      <a:pt x="2508" y="685"/>
                    </a:cubicBezTo>
                    <a:cubicBezTo>
                      <a:pt x="2492" y="696"/>
                      <a:pt x="2476" y="701"/>
                      <a:pt x="2461" y="701"/>
                    </a:cubicBezTo>
                    <a:cubicBezTo>
                      <a:pt x="2409" y="701"/>
                      <a:pt x="2359" y="648"/>
                      <a:pt x="2297" y="625"/>
                    </a:cubicBezTo>
                    <a:cubicBezTo>
                      <a:pt x="2279" y="618"/>
                      <a:pt x="2261" y="615"/>
                      <a:pt x="2243" y="615"/>
                    </a:cubicBezTo>
                    <a:cubicBezTo>
                      <a:pt x="2183" y="615"/>
                      <a:pt x="2126" y="645"/>
                      <a:pt x="2056" y="645"/>
                    </a:cubicBezTo>
                    <a:cubicBezTo>
                      <a:pt x="1986" y="645"/>
                      <a:pt x="1966" y="735"/>
                      <a:pt x="1976" y="795"/>
                    </a:cubicBezTo>
                    <a:cubicBezTo>
                      <a:pt x="1986" y="855"/>
                      <a:pt x="2006" y="926"/>
                      <a:pt x="1996" y="986"/>
                    </a:cubicBezTo>
                    <a:cubicBezTo>
                      <a:pt x="1986" y="1026"/>
                      <a:pt x="1946" y="1066"/>
                      <a:pt x="1936" y="1116"/>
                    </a:cubicBezTo>
                    <a:cubicBezTo>
                      <a:pt x="1896" y="1217"/>
                      <a:pt x="1946" y="1317"/>
                      <a:pt x="1936" y="1417"/>
                    </a:cubicBezTo>
                    <a:cubicBezTo>
                      <a:pt x="1936" y="1499"/>
                      <a:pt x="1850" y="1607"/>
                      <a:pt x="1775" y="1607"/>
                    </a:cubicBezTo>
                    <a:cubicBezTo>
                      <a:pt x="1757" y="1607"/>
                      <a:pt x="1741" y="1601"/>
                      <a:pt x="1725" y="1588"/>
                    </a:cubicBezTo>
                    <a:cubicBezTo>
                      <a:pt x="1565" y="1467"/>
                      <a:pt x="1796" y="1267"/>
                      <a:pt x="1756" y="1096"/>
                    </a:cubicBezTo>
                    <a:cubicBezTo>
                      <a:pt x="1735" y="956"/>
                      <a:pt x="1575" y="825"/>
                      <a:pt x="1415" y="815"/>
                    </a:cubicBezTo>
                    <a:cubicBezTo>
                      <a:pt x="1244" y="815"/>
                      <a:pt x="1144" y="1036"/>
                      <a:pt x="1114" y="1176"/>
                    </a:cubicBezTo>
                    <a:cubicBezTo>
                      <a:pt x="1094" y="1277"/>
                      <a:pt x="1154" y="1377"/>
                      <a:pt x="1094" y="1447"/>
                    </a:cubicBezTo>
                    <a:cubicBezTo>
                      <a:pt x="1070" y="1474"/>
                      <a:pt x="1041" y="1485"/>
                      <a:pt x="1009" y="1485"/>
                    </a:cubicBezTo>
                    <a:cubicBezTo>
                      <a:pt x="957" y="1485"/>
                      <a:pt x="898" y="1458"/>
                      <a:pt x="843" y="1427"/>
                    </a:cubicBezTo>
                    <a:cubicBezTo>
                      <a:pt x="835" y="1424"/>
                      <a:pt x="827" y="1422"/>
                      <a:pt x="820" y="1422"/>
                    </a:cubicBezTo>
                    <a:cubicBezTo>
                      <a:pt x="748" y="1422"/>
                      <a:pt x="723" y="1590"/>
                      <a:pt x="632" y="1618"/>
                    </a:cubicBezTo>
                    <a:cubicBezTo>
                      <a:pt x="619" y="1623"/>
                      <a:pt x="606" y="1625"/>
                      <a:pt x="593" y="1625"/>
                    </a:cubicBezTo>
                    <a:cubicBezTo>
                      <a:pt x="526" y="1625"/>
                      <a:pt x="465" y="1568"/>
                      <a:pt x="432" y="1517"/>
                    </a:cubicBezTo>
                    <a:cubicBezTo>
                      <a:pt x="381" y="1457"/>
                      <a:pt x="341" y="1377"/>
                      <a:pt x="261" y="1357"/>
                    </a:cubicBezTo>
                    <a:cubicBezTo>
                      <a:pt x="257" y="1356"/>
                      <a:pt x="253" y="1355"/>
                      <a:pt x="249" y="1355"/>
                    </a:cubicBezTo>
                    <a:cubicBezTo>
                      <a:pt x="171" y="1355"/>
                      <a:pt x="77" y="1619"/>
                      <a:pt x="0" y="1638"/>
                    </a:cubicBezTo>
                    <a:lnTo>
                      <a:pt x="0" y="2902"/>
                    </a:lnTo>
                    <a:cubicBezTo>
                      <a:pt x="136" y="2904"/>
                      <a:pt x="271" y="2905"/>
                      <a:pt x="407" y="2905"/>
                    </a:cubicBezTo>
                    <a:cubicBezTo>
                      <a:pt x="1357" y="2905"/>
                      <a:pt x="2311" y="2844"/>
                      <a:pt x="3250" y="2721"/>
                    </a:cubicBezTo>
                    <a:cubicBezTo>
                      <a:pt x="3425" y="2700"/>
                      <a:pt x="3606" y="2674"/>
                      <a:pt x="3787" y="2674"/>
                    </a:cubicBezTo>
                    <a:cubicBezTo>
                      <a:pt x="3865" y="2674"/>
                      <a:pt x="3944" y="2679"/>
                      <a:pt x="4022" y="2691"/>
                    </a:cubicBezTo>
                    <a:cubicBezTo>
                      <a:pt x="4173" y="2712"/>
                      <a:pt x="4333" y="2760"/>
                      <a:pt x="4484" y="2760"/>
                    </a:cubicBezTo>
                    <a:cubicBezTo>
                      <a:pt x="4553" y="2760"/>
                      <a:pt x="4621" y="2750"/>
                      <a:pt x="4684" y="2721"/>
                    </a:cubicBezTo>
                    <a:cubicBezTo>
                      <a:pt x="4895" y="2621"/>
                      <a:pt x="4945" y="2380"/>
                      <a:pt x="4955" y="2169"/>
                    </a:cubicBezTo>
                    <a:cubicBezTo>
                      <a:pt x="4965" y="1949"/>
                      <a:pt x="4995" y="1698"/>
                      <a:pt x="4875" y="1507"/>
                    </a:cubicBezTo>
                    <a:cubicBezTo>
                      <a:pt x="4755" y="1327"/>
                      <a:pt x="4644" y="1227"/>
                      <a:pt x="4624" y="996"/>
                    </a:cubicBezTo>
                    <a:cubicBezTo>
                      <a:pt x="4594" y="715"/>
                      <a:pt x="4574" y="434"/>
                      <a:pt x="4554" y="163"/>
                    </a:cubicBezTo>
                    <a:cubicBezTo>
                      <a:pt x="4554" y="93"/>
                      <a:pt x="4524" y="13"/>
                      <a:pt x="4444" y="3"/>
                    </a:cubicBezTo>
                    <a:cubicBezTo>
                      <a:pt x="4435" y="1"/>
                      <a:pt x="4426" y="1"/>
                      <a:pt x="44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57" name="Google Shape;157;p6"/>
          <p:cNvGrpSpPr/>
          <p:nvPr/>
        </p:nvGrpSpPr>
        <p:grpSpPr>
          <a:xfrm rot="-277372" flipH="1">
            <a:off x="-32536" y="4348423"/>
            <a:ext cx="4320111" cy="935939"/>
            <a:chOff x="4963752" y="4000536"/>
            <a:chExt cx="2501340" cy="541907"/>
          </a:xfrm>
        </p:grpSpPr>
        <p:sp>
          <p:nvSpPr>
            <p:cNvPr id="158" name="Google Shape;158;p6"/>
            <p:cNvSpPr/>
            <p:nvPr/>
          </p:nvSpPr>
          <p:spPr>
            <a:xfrm>
              <a:off x="5654130" y="4242777"/>
              <a:ext cx="302221" cy="80900"/>
            </a:xfrm>
            <a:custGeom>
              <a:avLst/>
              <a:gdLst/>
              <a:ahLst/>
              <a:cxnLst/>
              <a:rect l="l" t="t" r="r" b="b"/>
              <a:pathLst>
                <a:path w="6743" h="1805" extrusionOk="0">
                  <a:moveTo>
                    <a:pt x="3531" y="1"/>
                  </a:moveTo>
                  <a:cubicBezTo>
                    <a:pt x="3435" y="1"/>
                    <a:pt x="3356" y="63"/>
                    <a:pt x="3341" y="228"/>
                  </a:cubicBezTo>
                  <a:cubicBezTo>
                    <a:pt x="3310" y="178"/>
                    <a:pt x="3270" y="97"/>
                    <a:pt x="3210" y="77"/>
                  </a:cubicBezTo>
                  <a:cubicBezTo>
                    <a:pt x="3189" y="66"/>
                    <a:pt x="3168" y="60"/>
                    <a:pt x="3146" y="60"/>
                  </a:cubicBezTo>
                  <a:cubicBezTo>
                    <a:pt x="2960" y="60"/>
                    <a:pt x="2757" y="455"/>
                    <a:pt x="2739" y="689"/>
                  </a:cubicBezTo>
                  <a:cubicBezTo>
                    <a:pt x="2679" y="639"/>
                    <a:pt x="2608" y="649"/>
                    <a:pt x="2548" y="629"/>
                  </a:cubicBezTo>
                  <a:cubicBezTo>
                    <a:pt x="2548" y="689"/>
                    <a:pt x="2518" y="739"/>
                    <a:pt x="2528" y="799"/>
                  </a:cubicBezTo>
                  <a:cubicBezTo>
                    <a:pt x="2433" y="745"/>
                    <a:pt x="2320" y="618"/>
                    <a:pt x="2226" y="618"/>
                  </a:cubicBezTo>
                  <a:cubicBezTo>
                    <a:pt x="2181" y="618"/>
                    <a:pt x="2139" y="648"/>
                    <a:pt x="2107" y="729"/>
                  </a:cubicBezTo>
                  <a:cubicBezTo>
                    <a:pt x="2028" y="662"/>
                    <a:pt x="1946" y="607"/>
                    <a:pt x="1872" y="607"/>
                  </a:cubicBezTo>
                  <a:cubicBezTo>
                    <a:pt x="1814" y="607"/>
                    <a:pt x="1760" y="641"/>
                    <a:pt x="1716" y="729"/>
                  </a:cubicBezTo>
                  <a:cubicBezTo>
                    <a:pt x="1655" y="654"/>
                    <a:pt x="1520" y="470"/>
                    <a:pt x="1428" y="470"/>
                  </a:cubicBezTo>
                  <a:cubicBezTo>
                    <a:pt x="1398" y="470"/>
                    <a:pt x="1372" y="489"/>
                    <a:pt x="1354" y="539"/>
                  </a:cubicBezTo>
                  <a:cubicBezTo>
                    <a:pt x="1320" y="445"/>
                    <a:pt x="1273" y="407"/>
                    <a:pt x="1220" y="407"/>
                  </a:cubicBezTo>
                  <a:cubicBezTo>
                    <a:pt x="1166" y="407"/>
                    <a:pt x="1105" y="447"/>
                    <a:pt x="1044" y="509"/>
                  </a:cubicBezTo>
                  <a:cubicBezTo>
                    <a:pt x="953" y="408"/>
                    <a:pt x="893" y="278"/>
                    <a:pt x="763" y="258"/>
                  </a:cubicBezTo>
                  <a:cubicBezTo>
                    <a:pt x="760" y="257"/>
                    <a:pt x="757" y="257"/>
                    <a:pt x="754" y="257"/>
                  </a:cubicBezTo>
                  <a:cubicBezTo>
                    <a:pt x="678" y="257"/>
                    <a:pt x="620" y="381"/>
                    <a:pt x="562" y="448"/>
                  </a:cubicBezTo>
                  <a:cubicBezTo>
                    <a:pt x="527" y="421"/>
                    <a:pt x="494" y="409"/>
                    <a:pt x="463" y="409"/>
                  </a:cubicBezTo>
                  <a:cubicBezTo>
                    <a:pt x="335" y="409"/>
                    <a:pt x="245" y="612"/>
                    <a:pt x="221" y="749"/>
                  </a:cubicBezTo>
                  <a:cubicBezTo>
                    <a:pt x="0" y="890"/>
                    <a:pt x="161" y="1221"/>
                    <a:pt x="341" y="1361"/>
                  </a:cubicBezTo>
                  <a:cubicBezTo>
                    <a:pt x="552" y="1522"/>
                    <a:pt x="893" y="1522"/>
                    <a:pt x="1134" y="1532"/>
                  </a:cubicBezTo>
                  <a:cubicBezTo>
                    <a:pt x="1675" y="1572"/>
                    <a:pt x="2207" y="1702"/>
                    <a:pt x="2749" y="1772"/>
                  </a:cubicBezTo>
                  <a:cubicBezTo>
                    <a:pt x="2920" y="1795"/>
                    <a:pt x="3090" y="1805"/>
                    <a:pt x="3261" y="1805"/>
                  </a:cubicBezTo>
                  <a:cubicBezTo>
                    <a:pt x="3983" y="1805"/>
                    <a:pt x="4707" y="1636"/>
                    <a:pt x="5437" y="1612"/>
                  </a:cubicBezTo>
                  <a:cubicBezTo>
                    <a:pt x="5668" y="1602"/>
                    <a:pt x="6671" y="1652"/>
                    <a:pt x="6711" y="1211"/>
                  </a:cubicBezTo>
                  <a:cubicBezTo>
                    <a:pt x="6742" y="951"/>
                    <a:pt x="6421" y="684"/>
                    <a:pt x="6180" y="684"/>
                  </a:cubicBezTo>
                  <a:cubicBezTo>
                    <a:pt x="6114" y="684"/>
                    <a:pt x="6054" y="704"/>
                    <a:pt x="6009" y="749"/>
                  </a:cubicBezTo>
                  <a:cubicBezTo>
                    <a:pt x="5967" y="642"/>
                    <a:pt x="5872" y="602"/>
                    <a:pt x="5763" y="602"/>
                  </a:cubicBezTo>
                  <a:cubicBezTo>
                    <a:pt x="5586" y="602"/>
                    <a:pt x="5373" y="706"/>
                    <a:pt x="5286" y="799"/>
                  </a:cubicBezTo>
                  <a:cubicBezTo>
                    <a:pt x="5216" y="736"/>
                    <a:pt x="5127" y="693"/>
                    <a:pt x="5042" y="693"/>
                  </a:cubicBezTo>
                  <a:cubicBezTo>
                    <a:pt x="5005" y="693"/>
                    <a:pt x="4969" y="701"/>
                    <a:pt x="4935" y="719"/>
                  </a:cubicBezTo>
                  <a:cubicBezTo>
                    <a:pt x="4888" y="636"/>
                    <a:pt x="4792" y="557"/>
                    <a:pt x="4715" y="557"/>
                  </a:cubicBezTo>
                  <a:cubicBezTo>
                    <a:pt x="4661" y="557"/>
                    <a:pt x="4617" y="596"/>
                    <a:pt x="4604" y="699"/>
                  </a:cubicBezTo>
                  <a:cubicBezTo>
                    <a:pt x="4566" y="544"/>
                    <a:pt x="4454" y="485"/>
                    <a:pt x="4327" y="485"/>
                  </a:cubicBezTo>
                  <a:cubicBezTo>
                    <a:pt x="4290" y="485"/>
                    <a:pt x="4252" y="489"/>
                    <a:pt x="4213" y="498"/>
                  </a:cubicBezTo>
                  <a:cubicBezTo>
                    <a:pt x="4223" y="353"/>
                    <a:pt x="4046" y="227"/>
                    <a:pt x="3926" y="227"/>
                  </a:cubicBezTo>
                  <a:cubicBezTo>
                    <a:pt x="3921" y="227"/>
                    <a:pt x="3917" y="227"/>
                    <a:pt x="3912" y="228"/>
                  </a:cubicBezTo>
                  <a:lnTo>
                    <a:pt x="3932" y="298"/>
                  </a:lnTo>
                  <a:cubicBezTo>
                    <a:pt x="3871" y="151"/>
                    <a:pt x="3680" y="1"/>
                    <a:pt x="3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9" name="Google Shape;159;p6"/>
            <p:cNvGrpSpPr/>
            <p:nvPr/>
          </p:nvGrpSpPr>
          <p:grpSpPr>
            <a:xfrm rot="-278360">
              <a:off x="6533282" y="4037668"/>
              <a:ext cx="925757" cy="187175"/>
              <a:chOff x="1255200" y="4115196"/>
              <a:chExt cx="828298" cy="167470"/>
            </a:xfrm>
          </p:grpSpPr>
          <p:sp>
            <p:nvSpPr>
              <p:cNvPr id="160" name="Google Shape;160;p6"/>
              <p:cNvSpPr/>
              <p:nvPr/>
            </p:nvSpPr>
            <p:spPr>
              <a:xfrm>
                <a:off x="1806305" y="4141304"/>
                <a:ext cx="203600" cy="110522"/>
              </a:xfrm>
              <a:custGeom>
                <a:avLst/>
                <a:gdLst/>
                <a:ahLst/>
                <a:cxnLst/>
                <a:rect l="l" t="t" r="r" b="b"/>
                <a:pathLst>
                  <a:path w="5077" h="2756" extrusionOk="0">
                    <a:moveTo>
                      <a:pt x="4069" y="1"/>
                    </a:moveTo>
                    <a:cubicBezTo>
                      <a:pt x="3971" y="1"/>
                      <a:pt x="3853" y="67"/>
                      <a:pt x="3762" y="224"/>
                    </a:cubicBezTo>
                    <a:cubicBezTo>
                      <a:pt x="3742" y="204"/>
                      <a:pt x="3732" y="174"/>
                      <a:pt x="3712" y="154"/>
                    </a:cubicBezTo>
                    <a:cubicBezTo>
                      <a:pt x="3632" y="224"/>
                      <a:pt x="3562" y="324"/>
                      <a:pt x="3511" y="425"/>
                    </a:cubicBezTo>
                    <a:cubicBezTo>
                      <a:pt x="3478" y="387"/>
                      <a:pt x="3447" y="371"/>
                      <a:pt x="3417" y="371"/>
                    </a:cubicBezTo>
                    <a:cubicBezTo>
                      <a:pt x="3240" y="371"/>
                      <a:pt x="3124" y="949"/>
                      <a:pt x="3090" y="1087"/>
                    </a:cubicBezTo>
                    <a:cubicBezTo>
                      <a:pt x="3054" y="997"/>
                      <a:pt x="2994" y="923"/>
                      <a:pt x="2910" y="923"/>
                    </a:cubicBezTo>
                    <a:cubicBezTo>
                      <a:pt x="2900" y="923"/>
                      <a:pt x="2890" y="924"/>
                      <a:pt x="2879" y="926"/>
                    </a:cubicBezTo>
                    <a:cubicBezTo>
                      <a:pt x="2739" y="966"/>
                      <a:pt x="2719" y="1137"/>
                      <a:pt x="2719" y="1368"/>
                    </a:cubicBezTo>
                    <a:cubicBezTo>
                      <a:pt x="2729" y="1608"/>
                      <a:pt x="2849" y="1699"/>
                      <a:pt x="2859" y="1939"/>
                    </a:cubicBezTo>
                    <a:cubicBezTo>
                      <a:pt x="2830" y="1916"/>
                      <a:pt x="2808" y="1906"/>
                      <a:pt x="2784" y="1906"/>
                    </a:cubicBezTo>
                    <a:cubicBezTo>
                      <a:pt x="2767" y="1906"/>
                      <a:pt x="2750" y="1911"/>
                      <a:pt x="2729" y="1919"/>
                    </a:cubicBezTo>
                    <a:cubicBezTo>
                      <a:pt x="2619" y="1959"/>
                      <a:pt x="2669" y="2030"/>
                      <a:pt x="2639" y="2090"/>
                    </a:cubicBezTo>
                    <a:cubicBezTo>
                      <a:pt x="2619" y="2058"/>
                      <a:pt x="2573" y="2045"/>
                      <a:pt x="2523" y="2045"/>
                    </a:cubicBezTo>
                    <a:cubicBezTo>
                      <a:pt x="2447" y="2045"/>
                      <a:pt x="2362" y="2074"/>
                      <a:pt x="2338" y="2110"/>
                    </a:cubicBezTo>
                    <a:cubicBezTo>
                      <a:pt x="2299" y="1983"/>
                      <a:pt x="2317" y="1829"/>
                      <a:pt x="2208" y="1829"/>
                    </a:cubicBezTo>
                    <a:cubicBezTo>
                      <a:pt x="2204" y="1829"/>
                      <a:pt x="2201" y="1829"/>
                      <a:pt x="2197" y="1829"/>
                    </a:cubicBezTo>
                    <a:cubicBezTo>
                      <a:pt x="2188" y="1829"/>
                      <a:pt x="2179" y="1830"/>
                      <a:pt x="2170" y="1830"/>
                    </a:cubicBezTo>
                    <a:cubicBezTo>
                      <a:pt x="2060" y="1830"/>
                      <a:pt x="1957" y="1804"/>
                      <a:pt x="1870" y="1804"/>
                    </a:cubicBezTo>
                    <a:cubicBezTo>
                      <a:pt x="1776" y="1804"/>
                      <a:pt x="1701" y="1834"/>
                      <a:pt x="1656" y="1959"/>
                    </a:cubicBezTo>
                    <a:cubicBezTo>
                      <a:pt x="1568" y="1928"/>
                      <a:pt x="1454" y="1882"/>
                      <a:pt x="1357" y="1882"/>
                    </a:cubicBezTo>
                    <a:cubicBezTo>
                      <a:pt x="1265" y="1882"/>
                      <a:pt x="1189" y="1923"/>
                      <a:pt x="1164" y="2060"/>
                    </a:cubicBezTo>
                    <a:cubicBezTo>
                      <a:pt x="1023" y="1978"/>
                      <a:pt x="942" y="1929"/>
                      <a:pt x="868" y="1929"/>
                    </a:cubicBezTo>
                    <a:cubicBezTo>
                      <a:pt x="779" y="1929"/>
                      <a:pt x="701" y="2000"/>
                      <a:pt x="542" y="2170"/>
                    </a:cubicBezTo>
                    <a:cubicBezTo>
                      <a:pt x="468" y="2111"/>
                      <a:pt x="401" y="2086"/>
                      <a:pt x="341" y="2086"/>
                    </a:cubicBezTo>
                    <a:cubicBezTo>
                      <a:pt x="167" y="2086"/>
                      <a:pt x="53" y="2299"/>
                      <a:pt x="1" y="2501"/>
                    </a:cubicBezTo>
                    <a:cubicBezTo>
                      <a:pt x="161" y="2601"/>
                      <a:pt x="282" y="2672"/>
                      <a:pt x="582" y="2712"/>
                    </a:cubicBezTo>
                    <a:cubicBezTo>
                      <a:pt x="738" y="2732"/>
                      <a:pt x="893" y="2739"/>
                      <a:pt x="1050" y="2739"/>
                    </a:cubicBezTo>
                    <a:cubicBezTo>
                      <a:pt x="1207" y="2739"/>
                      <a:pt x="1365" y="2732"/>
                      <a:pt x="1525" y="2722"/>
                    </a:cubicBezTo>
                    <a:cubicBezTo>
                      <a:pt x="1556" y="2721"/>
                      <a:pt x="1586" y="2721"/>
                      <a:pt x="1617" y="2721"/>
                    </a:cubicBezTo>
                    <a:cubicBezTo>
                      <a:pt x="1920" y="2721"/>
                      <a:pt x="2218" y="2756"/>
                      <a:pt x="2520" y="2756"/>
                    </a:cubicBezTo>
                    <a:cubicBezTo>
                      <a:pt x="2576" y="2756"/>
                      <a:pt x="2632" y="2755"/>
                      <a:pt x="2689" y="2752"/>
                    </a:cubicBezTo>
                    <a:cubicBezTo>
                      <a:pt x="3221" y="2732"/>
                      <a:pt x="3722" y="2531"/>
                      <a:pt x="4244" y="2501"/>
                    </a:cubicBezTo>
                    <a:cubicBezTo>
                      <a:pt x="4424" y="2491"/>
                      <a:pt x="5076" y="2491"/>
                      <a:pt x="4916" y="2150"/>
                    </a:cubicBezTo>
                    <a:cubicBezTo>
                      <a:pt x="4956" y="2140"/>
                      <a:pt x="4996" y="2090"/>
                      <a:pt x="5036" y="2080"/>
                    </a:cubicBezTo>
                    <a:cubicBezTo>
                      <a:pt x="4956" y="1969"/>
                      <a:pt x="4815" y="1849"/>
                      <a:pt x="4765" y="1759"/>
                    </a:cubicBezTo>
                    <a:cubicBezTo>
                      <a:pt x="4765" y="1759"/>
                      <a:pt x="4795" y="1659"/>
                      <a:pt x="4775" y="1628"/>
                    </a:cubicBezTo>
                    <a:cubicBezTo>
                      <a:pt x="4765" y="1598"/>
                      <a:pt x="4615" y="1508"/>
                      <a:pt x="4575" y="1478"/>
                    </a:cubicBezTo>
                    <a:lnTo>
                      <a:pt x="4575" y="1478"/>
                    </a:lnTo>
                    <a:cubicBezTo>
                      <a:pt x="4588" y="1480"/>
                      <a:pt x="4600" y="1480"/>
                      <a:pt x="4611" y="1480"/>
                    </a:cubicBezTo>
                    <a:cubicBezTo>
                      <a:pt x="4803" y="1480"/>
                      <a:pt x="4697" y="1244"/>
                      <a:pt x="4555" y="1187"/>
                    </a:cubicBezTo>
                    <a:cubicBezTo>
                      <a:pt x="4728" y="1007"/>
                      <a:pt x="4534" y="916"/>
                      <a:pt x="4363" y="916"/>
                    </a:cubicBezTo>
                    <a:cubicBezTo>
                      <a:pt x="4306" y="916"/>
                      <a:pt x="4251" y="926"/>
                      <a:pt x="4214" y="946"/>
                    </a:cubicBezTo>
                    <a:cubicBezTo>
                      <a:pt x="4314" y="816"/>
                      <a:pt x="4234" y="615"/>
                      <a:pt x="4123" y="525"/>
                    </a:cubicBezTo>
                    <a:cubicBezTo>
                      <a:pt x="4372" y="231"/>
                      <a:pt x="4254" y="1"/>
                      <a:pt x="4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1" name="Google Shape;161;p6"/>
              <p:cNvSpPr/>
              <p:nvPr/>
            </p:nvSpPr>
            <p:spPr>
              <a:xfrm>
                <a:off x="1807508" y="4214252"/>
                <a:ext cx="79684" cy="22538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62" extrusionOk="0">
                    <a:moveTo>
                      <a:pt x="1987" y="0"/>
                    </a:moveTo>
                    <a:cubicBezTo>
                      <a:pt x="1956" y="7"/>
                      <a:pt x="1924" y="8"/>
                      <a:pt x="1893" y="8"/>
                    </a:cubicBezTo>
                    <a:cubicBezTo>
                      <a:pt x="1873" y="8"/>
                      <a:pt x="1853" y="7"/>
                      <a:pt x="1833" y="7"/>
                    </a:cubicBezTo>
                    <a:cubicBezTo>
                      <a:pt x="1744" y="7"/>
                      <a:pt x="1664" y="18"/>
                      <a:pt x="1626" y="140"/>
                    </a:cubicBezTo>
                    <a:cubicBezTo>
                      <a:pt x="1538" y="109"/>
                      <a:pt x="1424" y="63"/>
                      <a:pt x="1327" y="63"/>
                    </a:cubicBezTo>
                    <a:cubicBezTo>
                      <a:pt x="1235" y="63"/>
                      <a:pt x="1159" y="104"/>
                      <a:pt x="1134" y="241"/>
                    </a:cubicBezTo>
                    <a:cubicBezTo>
                      <a:pt x="993" y="159"/>
                      <a:pt x="912" y="110"/>
                      <a:pt x="838" y="110"/>
                    </a:cubicBezTo>
                    <a:cubicBezTo>
                      <a:pt x="749" y="110"/>
                      <a:pt x="671" y="181"/>
                      <a:pt x="512" y="351"/>
                    </a:cubicBezTo>
                    <a:cubicBezTo>
                      <a:pt x="436" y="290"/>
                      <a:pt x="368" y="265"/>
                      <a:pt x="306" y="265"/>
                    </a:cubicBezTo>
                    <a:cubicBezTo>
                      <a:pt x="166" y="265"/>
                      <a:pt x="64" y="401"/>
                      <a:pt x="1" y="562"/>
                    </a:cubicBezTo>
                    <a:cubicBezTo>
                      <a:pt x="50" y="477"/>
                      <a:pt x="120" y="421"/>
                      <a:pt x="203" y="421"/>
                    </a:cubicBezTo>
                    <a:cubicBezTo>
                      <a:pt x="237" y="421"/>
                      <a:pt x="274" y="431"/>
                      <a:pt x="312" y="451"/>
                    </a:cubicBezTo>
                    <a:cubicBezTo>
                      <a:pt x="352" y="472"/>
                      <a:pt x="368" y="480"/>
                      <a:pt x="379" y="480"/>
                    </a:cubicBezTo>
                    <a:cubicBezTo>
                      <a:pt x="394" y="480"/>
                      <a:pt x="398" y="461"/>
                      <a:pt x="452" y="431"/>
                    </a:cubicBezTo>
                    <a:cubicBezTo>
                      <a:pt x="477" y="416"/>
                      <a:pt x="507" y="406"/>
                      <a:pt x="534" y="406"/>
                    </a:cubicBezTo>
                    <a:cubicBezTo>
                      <a:pt x="560" y="406"/>
                      <a:pt x="583" y="416"/>
                      <a:pt x="593" y="441"/>
                    </a:cubicBezTo>
                    <a:cubicBezTo>
                      <a:pt x="625" y="344"/>
                      <a:pt x="707" y="293"/>
                      <a:pt x="788" y="293"/>
                    </a:cubicBezTo>
                    <a:cubicBezTo>
                      <a:pt x="833" y="293"/>
                      <a:pt x="878" y="309"/>
                      <a:pt x="914" y="341"/>
                    </a:cubicBezTo>
                    <a:cubicBezTo>
                      <a:pt x="931" y="303"/>
                      <a:pt x="953" y="290"/>
                      <a:pt x="978" y="290"/>
                    </a:cubicBezTo>
                    <a:cubicBezTo>
                      <a:pt x="1011" y="290"/>
                      <a:pt x="1049" y="314"/>
                      <a:pt x="1084" y="331"/>
                    </a:cubicBezTo>
                    <a:cubicBezTo>
                      <a:pt x="1106" y="348"/>
                      <a:pt x="1122" y="358"/>
                      <a:pt x="1137" y="358"/>
                    </a:cubicBezTo>
                    <a:cubicBezTo>
                      <a:pt x="1157" y="358"/>
                      <a:pt x="1176" y="341"/>
                      <a:pt x="1204" y="301"/>
                    </a:cubicBezTo>
                    <a:cubicBezTo>
                      <a:pt x="1245" y="241"/>
                      <a:pt x="1245" y="201"/>
                      <a:pt x="1315" y="181"/>
                    </a:cubicBezTo>
                    <a:cubicBezTo>
                      <a:pt x="1328" y="178"/>
                      <a:pt x="1341" y="176"/>
                      <a:pt x="1352" y="176"/>
                    </a:cubicBezTo>
                    <a:cubicBezTo>
                      <a:pt x="1417" y="176"/>
                      <a:pt x="1451" y="223"/>
                      <a:pt x="1485" y="291"/>
                    </a:cubicBezTo>
                    <a:cubicBezTo>
                      <a:pt x="1498" y="276"/>
                      <a:pt x="1511" y="270"/>
                      <a:pt x="1525" y="270"/>
                    </a:cubicBezTo>
                    <a:cubicBezTo>
                      <a:pt x="1562" y="270"/>
                      <a:pt x="1602" y="312"/>
                      <a:pt x="1638" y="312"/>
                    </a:cubicBezTo>
                    <a:cubicBezTo>
                      <a:pt x="1640" y="312"/>
                      <a:pt x="1643" y="312"/>
                      <a:pt x="1646" y="311"/>
                    </a:cubicBezTo>
                    <a:cubicBezTo>
                      <a:pt x="1706" y="301"/>
                      <a:pt x="1706" y="261"/>
                      <a:pt x="1716" y="211"/>
                    </a:cubicBezTo>
                    <a:cubicBezTo>
                      <a:pt x="1746" y="140"/>
                      <a:pt x="1776" y="40"/>
                      <a:pt x="1856" y="40"/>
                    </a:cubicBezTo>
                    <a:cubicBezTo>
                      <a:pt x="1861" y="39"/>
                      <a:pt x="1865" y="39"/>
                      <a:pt x="1869" y="39"/>
                    </a:cubicBezTo>
                    <a:cubicBezTo>
                      <a:pt x="1895" y="39"/>
                      <a:pt x="1907" y="62"/>
                      <a:pt x="1927" y="62"/>
                    </a:cubicBezTo>
                    <a:cubicBezTo>
                      <a:pt x="1930" y="62"/>
                      <a:pt x="1933" y="61"/>
                      <a:pt x="1937" y="60"/>
                    </a:cubicBezTo>
                    <a:cubicBezTo>
                      <a:pt x="1967" y="50"/>
                      <a:pt x="1977" y="20"/>
                      <a:pt x="198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6"/>
              <p:cNvSpPr/>
              <p:nvPr/>
            </p:nvSpPr>
            <p:spPr>
              <a:xfrm>
                <a:off x="1915306" y="4141344"/>
                <a:ext cx="63202" cy="59231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477" extrusionOk="0">
                    <a:moveTo>
                      <a:pt x="1352" y="0"/>
                    </a:moveTo>
                    <a:cubicBezTo>
                      <a:pt x="1253" y="0"/>
                      <a:pt x="1136" y="67"/>
                      <a:pt x="1044" y="223"/>
                    </a:cubicBezTo>
                    <a:cubicBezTo>
                      <a:pt x="1024" y="203"/>
                      <a:pt x="1014" y="173"/>
                      <a:pt x="994" y="153"/>
                    </a:cubicBezTo>
                    <a:cubicBezTo>
                      <a:pt x="914" y="223"/>
                      <a:pt x="844" y="323"/>
                      <a:pt x="793" y="424"/>
                    </a:cubicBezTo>
                    <a:cubicBezTo>
                      <a:pt x="760" y="386"/>
                      <a:pt x="729" y="370"/>
                      <a:pt x="699" y="370"/>
                    </a:cubicBezTo>
                    <a:cubicBezTo>
                      <a:pt x="522" y="370"/>
                      <a:pt x="406" y="948"/>
                      <a:pt x="372" y="1086"/>
                    </a:cubicBezTo>
                    <a:cubicBezTo>
                      <a:pt x="336" y="996"/>
                      <a:pt x="276" y="922"/>
                      <a:pt x="192" y="922"/>
                    </a:cubicBezTo>
                    <a:cubicBezTo>
                      <a:pt x="182" y="922"/>
                      <a:pt x="172" y="923"/>
                      <a:pt x="161" y="925"/>
                    </a:cubicBezTo>
                    <a:cubicBezTo>
                      <a:pt x="21" y="965"/>
                      <a:pt x="1" y="1136"/>
                      <a:pt x="1" y="1367"/>
                    </a:cubicBezTo>
                    <a:cubicBezTo>
                      <a:pt x="1" y="1407"/>
                      <a:pt x="11" y="1437"/>
                      <a:pt x="21" y="1477"/>
                    </a:cubicBezTo>
                    <a:cubicBezTo>
                      <a:pt x="21" y="1377"/>
                      <a:pt x="31" y="1276"/>
                      <a:pt x="81" y="1216"/>
                    </a:cubicBezTo>
                    <a:cubicBezTo>
                      <a:pt x="119" y="1161"/>
                      <a:pt x="148" y="1140"/>
                      <a:pt x="174" y="1140"/>
                    </a:cubicBezTo>
                    <a:cubicBezTo>
                      <a:pt x="235" y="1140"/>
                      <a:pt x="271" y="1264"/>
                      <a:pt x="342" y="1306"/>
                    </a:cubicBezTo>
                    <a:cubicBezTo>
                      <a:pt x="352" y="1276"/>
                      <a:pt x="352" y="1246"/>
                      <a:pt x="362" y="1216"/>
                    </a:cubicBezTo>
                    <a:lnTo>
                      <a:pt x="392" y="1226"/>
                    </a:lnTo>
                    <a:cubicBezTo>
                      <a:pt x="402" y="1196"/>
                      <a:pt x="402" y="1156"/>
                      <a:pt x="432" y="1126"/>
                    </a:cubicBezTo>
                    <a:cubicBezTo>
                      <a:pt x="434" y="1122"/>
                      <a:pt x="437" y="1120"/>
                      <a:pt x="441" y="1120"/>
                    </a:cubicBezTo>
                    <a:cubicBezTo>
                      <a:pt x="451" y="1120"/>
                      <a:pt x="464" y="1132"/>
                      <a:pt x="474" y="1132"/>
                    </a:cubicBezTo>
                    <a:cubicBezTo>
                      <a:pt x="477" y="1132"/>
                      <a:pt x="480" y="1130"/>
                      <a:pt x="482" y="1126"/>
                    </a:cubicBezTo>
                    <a:cubicBezTo>
                      <a:pt x="513" y="1096"/>
                      <a:pt x="492" y="955"/>
                      <a:pt x="492" y="925"/>
                    </a:cubicBezTo>
                    <a:cubicBezTo>
                      <a:pt x="482" y="795"/>
                      <a:pt x="482" y="725"/>
                      <a:pt x="553" y="604"/>
                    </a:cubicBezTo>
                    <a:cubicBezTo>
                      <a:pt x="596" y="534"/>
                      <a:pt x="643" y="498"/>
                      <a:pt x="692" y="498"/>
                    </a:cubicBezTo>
                    <a:cubicBezTo>
                      <a:pt x="734" y="498"/>
                      <a:pt x="778" y="524"/>
                      <a:pt x="823" y="574"/>
                    </a:cubicBezTo>
                    <a:cubicBezTo>
                      <a:pt x="841" y="530"/>
                      <a:pt x="891" y="397"/>
                      <a:pt x="944" y="397"/>
                    </a:cubicBezTo>
                    <a:cubicBezTo>
                      <a:pt x="951" y="397"/>
                      <a:pt x="957" y="399"/>
                      <a:pt x="964" y="404"/>
                    </a:cubicBezTo>
                    <a:cubicBezTo>
                      <a:pt x="1019" y="365"/>
                      <a:pt x="1055" y="265"/>
                      <a:pt x="1111" y="265"/>
                    </a:cubicBezTo>
                    <a:cubicBezTo>
                      <a:pt x="1127" y="265"/>
                      <a:pt x="1144" y="273"/>
                      <a:pt x="1165" y="293"/>
                    </a:cubicBezTo>
                    <a:cubicBezTo>
                      <a:pt x="1205" y="223"/>
                      <a:pt x="1315" y="83"/>
                      <a:pt x="1405" y="83"/>
                    </a:cubicBezTo>
                    <a:cubicBezTo>
                      <a:pt x="1475" y="93"/>
                      <a:pt x="1516" y="193"/>
                      <a:pt x="1536" y="283"/>
                    </a:cubicBezTo>
                    <a:cubicBezTo>
                      <a:pt x="1575" y="113"/>
                      <a:pt x="1480" y="0"/>
                      <a:pt x="13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6"/>
              <p:cNvSpPr/>
              <p:nvPr/>
            </p:nvSpPr>
            <p:spPr>
              <a:xfrm>
                <a:off x="1984004" y="4115196"/>
                <a:ext cx="99494" cy="134263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3348" extrusionOk="0">
                    <a:moveTo>
                      <a:pt x="1197" y="0"/>
                    </a:moveTo>
                    <a:cubicBezTo>
                      <a:pt x="1129" y="0"/>
                      <a:pt x="1083" y="158"/>
                      <a:pt x="1046" y="273"/>
                    </a:cubicBezTo>
                    <a:lnTo>
                      <a:pt x="1076" y="364"/>
                    </a:lnTo>
                    <a:cubicBezTo>
                      <a:pt x="896" y="474"/>
                      <a:pt x="886" y="534"/>
                      <a:pt x="956" y="695"/>
                    </a:cubicBezTo>
                    <a:cubicBezTo>
                      <a:pt x="976" y="745"/>
                      <a:pt x="866" y="725"/>
                      <a:pt x="826" y="785"/>
                    </a:cubicBezTo>
                    <a:cubicBezTo>
                      <a:pt x="776" y="845"/>
                      <a:pt x="776" y="996"/>
                      <a:pt x="786" y="1076"/>
                    </a:cubicBezTo>
                    <a:cubicBezTo>
                      <a:pt x="485" y="1126"/>
                      <a:pt x="505" y="1407"/>
                      <a:pt x="575" y="1587"/>
                    </a:cubicBezTo>
                    <a:cubicBezTo>
                      <a:pt x="344" y="1688"/>
                      <a:pt x="625" y="2209"/>
                      <a:pt x="625" y="2410"/>
                    </a:cubicBezTo>
                    <a:cubicBezTo>
                      <a:pt x="224" y="2430"/>
                      <a:pt x="364" y="2691"/>
                      <a:pt x="364" y="2891"/>
                    </a:cubicBezTo>
                    <a:cubicBezTo>
                      <a:pt x="347" y="2889"/>
                      <a:pt x="330" y="2888"/>
                      <a:pt x="314" y="2888"/>
                    </a:cubicBezTo>
                    <a:cubicBezTo>
                      <a:pt x="0" y="2888"/>
                      <a:pt x="79" y="3253"/>
                      <a:pt x="394" y="3262"/>
                    </a:cubicBezTo>
                    <a:cubicBezTo>
                      <a:pt x="394" y="3262"/>
                      <a:pt x="1065" y="3348"/>
                      <a:pt x="1599" y="3348"/>
                    </a:cubicBezTo>
                    <a:cubicBezTo>
                      <a:pt x="1904" y="3348"/>
                      <a:pt x="2164" y="3320"/>
                      <a:pt x="2230" y="3232"/>
                    </a:cubicBezTo>
                    <a:cubicBezTo>
                      <a:pt x="2250" y="3212"/>
                      <a:pt x="2481" y="3112"/>
                      <a:pt x="2300" y="2841"/>
                    </a:cubicBezTo>
                    <a:cubicBezTo>
                      <a:pt x="2260" y="2771"/>
                      <a:pt x="2120" y="2801"/>
                      <a:pt x="2080" y="2721"/>
                    </a:cubicBezTo>
                    <a:cubicBezTo>
                      <a:pt x="2039" y="2620"/>
                      <a:pt x="1989" y="2530"/>
                      <a:pt x="1929" y="2460"/>
                    </a:cubicBezTo>
                    <a:cubicBezTo>
                      <a:pt x="1889" y="2410"/>
                      <a:pt x="1749" y="2420"/>
                      <a:pt x="1749" y="2360"/>
                    </a:cubicBezTo>
                    <a:cubicBezTo>
                      <a:pt x="1738" y="2320"/>
                      <a:pt x="1799" y="2229"/>
                      <a:pt x="1799" y="2189"/>
                    </a:cubicBezTo>
                    <a:cubicBezTo>
                      <a:pt x="1819" y="1908"/>
                      <a:pt x="1688" y="1958"/>
                      <a:pt x="1648" y="1868"/>
                    </a:cubicBezTo>
                    <a:cubicBezTo>
                      <a:pt x="1588" y="1768"/>
                      <a:pt x="1708" y="1768"/>
                      <a:pt x="1618" y="1507"/>
                    </a:cubicBezTo>
                    <a:cubicBezTo>
                      <a:pt x="1608" y="1467"/>
                      <a:pt x="1608" y="1357"/>
                      <a:pt x="1618" y="1236"/>
                    </a:cubicBezTo>
                    <a:cubicBezTo>
                      <a:pt x="1658" y="1016"/>
                      <a:pt x="1518" y="1026"/>
                      <a:pt x="1528" y="945"/>
                    </a:cubicBezTo>
                    <a:cubicBezTo>
                      <a:pt x="1548" y="835"/>
                      <a:pt x="1588" y="775"/>
                      <a:pt x="1458" y="655"/>
                    </a:cubicBezTo>
                    <a:lnTo>
                      <a:pt x="1458" y="655"/>
                    </a:lnTo>
                    <a:cubicBezTo>
                      <a:pt x="1463" y="655"/>
                      <a:pt x="1468" y="655"/>
                      <a:pt x="1473" y="655"/>
                    </a:cubicBezTo>
                    <a:cubicBezTo>
                      <a:pt x="1576" y="655"/>
                      <a:pt x="1449" y="552"/>
                      <a:pt x="1488" y="514"/>
                    </a:cubicBezTo>
                    <a:cubicBezTo>
                      <a:pt x="1461" y="451"/>
                      <a:pt x="1458" y="381"/>
                      <a:pt x="1386" y="381"/>
                    </a:cubicBezTo>
                    <a:cubicBezTo>
                      <a:pt x="1378" y="381"/>
                      <a:pt x="1368" y="382"/>
                      <a:pt x="1357" y="384"/>
                    </a:cubicBezTo>
                    <a:cubicBezTo>
                      <a:pt x="1397" y="344"/>
                      <a:pt x="1317" y="123"/>
                      <a:pt x="1287" y="83"/>
                    </a:cubicBezTo>
                    <a:cubicBezTo>
                      <a:pt x="1254" y="24"/>
                      <a:pt x="1224" y="0"/>
                      <a:pt x="11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6"/>
              <p:cNvSpPr/>
              <p:nvPr/>
            </p:nvSpPr>
            <p:spPr>
              <a:xfrm>
                <a:off x="2003815" y="4141023"/>
                <a:ext cx="20974" cy="37857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44" extrusionOk="0">
                    <a:moveTo>
                      <a:pt x="442" y="0"/>
                    </a:moveTo>
                    <a:lnTo>
                      <a:pt x="442" y="0"/>
                    </a:lnTo>
                    <a:cubicBezTo>
                      <a:pt x="452" y="21"/>
                      <a:pt x="452" y="41"/>
                      <a:pt x="462" y="51"/>
                    </a:cubicBezTo>
                    <a:cubicBezTo>
                      <a:pt x="482" y="101"/>
                      <a:pt x="372" y="81"/>
                      <a:pt x="332" y="141"/>
                    </a:cubicBezTo>
                    <a:cubicBezTo>
                      <a:pt x="282" y="201"/>
                      <a:pt x="282" y="352"/>
                      <a:pt x="292" y="432"/>
                    </a:cubicBezTo>
                    <a:cubicBezTo>
                      <a:pt x="1" y="482"/>
                      <a:pt x="11" y="763"/>
                      <a:pt x="81" y="943"/>
                    </a:cubicBezTo>
                    <a:cubicBezTo>
                      <a:pt x="71" y="853"/>
                      <a:pt x="41" y="713"/>
                      <a:pt x="151" y="673"/>
                    </a:cubicBezTo>
                    <a:lnTo>
                      <a:pt x="171" y="683"/>
                    </a:lnTo>
                    <a:cubicBezTo>
                      <a:pt x="171" y="662"/>
                      <a:pt x="151" y="612"/>
                      <a:pt x="181" y="592"/>
                    </a:cubicBezTo>
                    <a:cubicBezTo>
                      <a:pt x="191" y="586"/>
                      <a:pt x="205" y="583"/>
                      <a:pt x="220" y="583"/>
                    </a:cubicBezTo>
                    <a:cubicBezTo>
                      <a:pt x="249" y="583"/>
                      <a:pt x="285" y="592"/>
                      <a:pt x="312" y="592"/>
                    </a:cubicBezTo>
                    <a:cubicBezTo>
                      <a:pt x="312" y="576"/>
                      <a:pt x="333" y="468"/>
                      <a:pt x="369" y="468"/>
                    </a:cubicBezTo>
                    <a:cubicBezTo>
                      <a:pt x="376" y="468"/>
                      <a:pt x="384" y="472"/>
                      <a:pt x="392" y="482"/>
                    </a:cubicBezTo>
                    <a:cubicBezTo>
                      <a:pt x="392" y="455"/>
                      <a:pt x="400" y="306"/>
                      <a:pt x="460" y="306"/>
                    </a:cubicBezTo>
                    <a:cubicBezTo>
                      <a:pt x="467" y="306"/>
                      <a:pt x="474" y="307"/>
                      <a:pt x="482" y="311"/>
                    </a:cubicBezTo>
                    <a:cubicBezTo>
                      <a:pt x="482" y="281"/>
                      <a:pt x="472" y="241"/>
                      <a:pt x="482" y="221"/>
                    </a:cubicBezTo>
                    <a:cubicBezTo>
                      <a:pt x="482" y="201"/>
                      <a:pt x="512" y="191"/>
                      <a:pt x="512" y="181"/>
                    </a:cubicBezTo>
                    <a:cubicBezTo>
                      <a:pt x="522" y="151"/>
                      <a:pt x="512" y="81"/>
                      <a:pt x="502" y="61"/>
                    </a:cubicBezTo>
                    <a:cubicBezTo>
                      <a:pt x="492" y="41"/>
                      <a:pt x="472" y="21"/>
                      <a:pt x="4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5" name="Google Shape;165;p6"/>
              <p:cNvSpPr/>
              <p:nvPr/>
            </p:nvSpPr>
            <p:spPr>
              <a:xfrm>
                <a:off x="2006622" y="4178841"/>
                <a:ext cx="842" cy="842"/>
              </a:xfrm>
              <a:custGeom>
                <a:avLst/>
                <a:gdLst/>
                <a:ahLst/>
                <a:cxnLst/>
                <a:rect l="l" t="t" r="r" b="b"/>
                <a:pathLst>
                  <a:path w="21" h="21" extrusionOk="0">
                    <a:moveTo>
                      <a:pt x="11" y="0"/>
                    </a:moveTo>
                    <a:lnTo>
                      <a:pt x="1" y="10"/>
                    </a:lnTo>
                    <a:lnTo>
                      <a:pt x="21" y="20"/>
                    </a:lnTo>
                    <a:lnTo>
                      <a:pt x="21" y="2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6" name="Google Shape;166;p6"/>
              <p:cNvSpPr/>
              <p:nvPr/>
            </p:nvSpPr>
            <p:spPr>
              <a:xfrm>
                <a:off x="2024348" y="4115276"/>
                <a:ext cx="7660" cy="16522"/>
              </a:xfrm>
              <a:custGeom>
                <a:avLst/>
                <a:gdLst/>
                <a:ahLst/>
                <a:cxnLst/>
                <a:rect l="l" t="t" r="r" b="b"/>
                <a:pathLst>
                  <a:path w="191" h="412" extrusionOk="0">
                    <a:moveTo>
                      <a:pt x="191" y="1"/>
                    </a:moveTo>
                    <a:cubicBezTo>
                      <a:pt x="121" y="1"/>
                      <a:pt x="81" y="151"/>
                      <a:pt x="40" y="271"/>
                    </a:cubicBezTo>
                    <a:lnTo>
                      <a:pt x="70" y="362"/>
                    </a:lnTo>
                    <a:cubicBezTo>
                      <a:pt x="40" y="382"/>
                      <a:pt x="20" y="392"/>
                      <a:pt x="0" y="412"/>
                    </a:cubicBezTo>
                    <a:lnTo>
                      <a:pt x="10" y="412"/>
                    </a:lnTo>
                    <a:cubicBezTo>
                      <a:pt x="40" y="412"/>
                      <a:pt x="91" y="412"/>
                      <a:pt x="121" y="392"/>
                    </a:cubicBezTo>
                    <a:cubicBezTo>
                      <a:pt x="111" y="372"/>
                      <a:pt x="91" y="362"/>
                      <a:pt x="81" y="342"/>
                    </a:cubicBezTo>
                    <a:cubicBezTo>
                      <a:pt x="70" y="281"/>
                      <a:pt x="141" y="281"/>
                      <a:pt x="191" y="241"/>
                    </a:cubicBezTo>
                    <a:cubicBezTo>
                      <a:pt x="171" y="201"/>
                      <a:pt x="161" y="171"/>
                      <a:pt x="191" y="141"/>
                    </a:cubicBezTo>
                    <a:cubicBezTo>
                      <a:pt x="181" y="121"/>
                      <a:pt x="151" y="101"/>
                      <a:pt x="151" y="81"/>
                    </a:cubicBezTo>
                    <a:cubicBezTo>
                      <a:pt x="141" y="51"/>
                      <a:pt x="161" y="21"/>
                      <a:pt x="19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6"/>
              <p:cNvSpPr/>
              <p:nvPr/>
            </p:nvSpPr>
            <p:spPr>
              <a:xfrm>
                <a:off x="1471238" y="4158708"/>
                <a:ext cx="44233" cy="75433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881" extrusionOk="0">
                    <a:moveTo>
                      <a:pt x="261" y="1"/>
                    </a:moveTo>
                    <a:cubicBezTo>
                      <a:pt x="201" y="61"/>
                      <a:pt x="281" y="111"/>
                      <a:pt x="211" y="171"/>
                    </a:cubicBezTo>
                    <a:lnTo>
                      <a:pt x="171" y="252"/>
                    </a:lnTo>
                    <a:cubicBezTo>
                      <a:pt x="101" y="312"/>
                      <a:pt x="161" y="382"/>
                      <a:pt x="161" y="462"/>
                    </a:cubicBezTo>
                    <a:cubicBezTo>
                      <a:pt x="161" y="552"/>
                      <a:pt x="60" y="643"/>
                      <a:pt x="40" y="723"/>
                    </a:cubicBezTo>
                    <a:cubicBezTo>
                      <a:pt x="20" y="823"/>
                      <a:pt x="40" y="853"/>
                      <a:pt x="70" y="944"/>
                    </a:cubicBezTo>
                    <a:cubicBezTo>
                      <a:pt x="111" y="1054"/>
                      <a:pt x="81" y="1134"/>
                      <a:pt x="40" y="1235"/>
                    </a:cubicBezTo>
                    <a:cubicBezTo>
                      <a:pt x="0" y="1305"/>
                      <a:pt x="20" y="1345"/>
                      <a:pt x="40" y="1425"/>
                    </a:cubicBezTo>
                    <a:cubicBezTo>
                      <a:pt x="60" y="1525"/>
                      <a:pt x="81" y="1576"/>
                      <a:pt x="161" y="1666"/>
                    </a:cubicBezTo>
                    <a:cubicBezTo>
                      <a:pt x="271" y="1716"/>
                      <a:pt x="331" y="1746"/>
                      <a:pt x="422" y="1786"/>
                    </a:cubicBezTo>
                    <a:cubicBezTo>
                      <a:pt x="542" y="1836"/>
                      <a:pt x="702" y="1856"/>
                      <a:pt x="843" y="1877"/>
                    </a:cubicBezTo>
                    <a:cubicBezTo>
                      <a:pt x="867" y="1879"/>
                      <a:pt x="889" y="1881"/>
                      <a:pt x="910" y="1881"/>
                    </a:cubicBezTo>
                    <a:cubicBezTo>
                      <a:pt x="1037" y="1881"/>
                      <a:pt x="1102" y="1827"/>
                      <a:pt x="1094" y="1706"/>
                    </a:cubicBezTo>
                    <a:cubicBezTo>
                      <a:pt x="1084" y="1556"/>
                      <a:pt x="933" y="1415"/>
                      <a:pt x="853" y="1295"/>
                    </a:cubicBezTo>
                    <a:cubicBezTo>
                      <a:pt x="783" y="1194"/>
                      <a:pt x="793" y="1144"/>
                      <a:pt x="763" y="1044"/>
                    </a:cubicBezTo>
                    <a:cubicBezTo>
                      <a:pt x="732" y="944"/>
                      <a:pt x="632" y="934"/>
                      <a:pt x="582" y="843"/>
                    </a:cubicBezTo>
                    <a:cubicBezTo>
                      <a:pt x="542" y="763"/>
                      <a:pt x="542" y="713"/>
                      <a:pt x="472" y="643"/>
                    </a:cubicBezTo>
                    <a:cubicBezTo>
                      <a:pt x="422" y="593"/>
                      <a:pt x="482" y="573"/>
                      <a:pt x="472" y="522"/>
                    </a:cubicBezTo>
                    <a:cubicBezTo>
                      <a:pt x="452" y="482"/>
                      <a:pt x="472" y="452"/>
                      <a:pt x="442" y="422"/>
                    </a:cubicBezTo>
                    <a:cubicBezTo>
                      <a:pt x="432" y="402"/>
                      <a:pt x="391" y="392"/>
                      <a:pt x="371" y="372"/>
                    </a:cubicBezTo>
                    <a:cubicBezTo>
                      <a:pt x="351" y="342"/>
                      <a:pt x="351" y="322"/>
                      <a:pt x="341" y="282"/>
                    </a:cubicBezTo>
                    <a:cubicBezTo>
                      <a:pt x="331" y="242"/>
                      <a:pt x="331" y="171"/>
                      <a:pt x="321" y="121"/>
                    </a:cubicBezTo>
                    <a:cubicBezTo>
                      <a:pt x="311" y="71"/>
                      <a:pt x="271" y="41"/>
                      <a:pt x="26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6"/>
              <p:cNvSpPr/>
              <p:nvPr/>
            </p:nvSpPr>
            <p:spPr>
              <a:xfrm>
                <a:off x="1399613" y="4139018"/>
                <a:ext cx="60394" cy="97569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2433" extrusionOk="0">
                    <a:moveTo>
                      <a:pt x="573" y="0"/>
                    </a:moveTo>
                    <a:cubicBezTo>
                      <a:pt x="512" y="61"/>
                      <a:pt x="502" y="121"/>
                      <a:pt x="472" y="191"/>
                    </a:cubicBezTo>
                    <a:cubicBezTo>
                      <a:pt x="442" y="251"/>
                      <a:pt x="392" y="331"/>
                      <a:pt x="382" y="412"/>
                    </a:cubicBezTo>
                    <a:cubicBezTo>
                      <a:pt x="372" y="502"/>
                      <a:pt x="382" y="552"/>
                      <a:pt x="352" y="642"/>
                    </a:cubicBezTo>
                    <a:cubicBezTo>
                      <a:pt x="332" y="723"/>
                      <a:pt x="282" y="803"/>
                      <a:pt x="252" y="873"/>
                    </a:cubicBezTo>
                    <a:cubicBezTo>
                      <a:pt x="222" y="973"/>
                      <a:pt x="302" y="1084"/>
                      <a:pt x="252" y="1184"/>
                    </a:cubicBezTo>
                    <a:cubicBezTo>
                      <a:pt x="242" y="1204"/>
                      <a:pt x="191" y="1224"/>
                      <a:pt x="181" y="1254"/>
                    </a:cubicBezTo>
                    <a:cubicBezTo>
                      <a:pt x="161" y="1314"/>
                      <a:pt x="211" y="1364"/>
                      <a:pt x="222" y="1415"/>
                    </a:cubicBezTo>
                    <a:cubicBezTo>
                      <a:pt x="232" y="1495"/>
                      <a:pt x="322" y="1786"/>
                      <a:pt x="211" y="1786"/>
                    </a:cubicBezTo>
                    <a:cubicBezTo>
                      <a:pt x="191" y="1856"/>
                      <a:pt x="211" y="1946"/>
                      <a:pt x="171" y="2016"/>
                    </a:cubicBezTo>
                    <a:cubicBezTo>
                      <a:pt x="156" y="2011"/>
                      <a:pt x="139" y="2011"/>
                      <a:pt x="121" y="2011"/>
                    </a:cubicBezTo>
                    <a:cubicBezTo>
                      <a:pt x="104" y="2011"/>
                      <a:pt x="86" y="2011"/>
                      <a:pt x="71" y="2006"/>
                    </a:cubicBezTo>
                    <a:lnTo>
                      <a:pt x="71" y="2006"/>
                    </a:lnTo>
                    <a:cubicBezTo>
                      <a:pt x="1" y="2077"/>
                      <a:pt x="91" y="2217"/>
                      <a:pt x="151" y="2277"/>
                    </a:cubicBezTo>
                    <a:cubicBezTo>
                      <a:pt x="201" y="2297"/>
                      <a:pt x="292" y="2357"/>
                      <a:pt x="382" y="2368"/>
                    </a:cubicBezTo>
                    <a:cubicBezTo>
                      <a:pt x="492" y="2388"/>
                      <a:pt x="623" y="2388"/>
                      <a:pt x="733" y="2398"/>
                    </a:cubicBezTo>
                    <a:cubicBezTo>
                      <a:pt x="833" y="2407"/>
                      <a:pt x="989" y="2432"/>
                      <a:pt x="1133" y="2432"/>
                    </a:cubicBezTo>
                    <a:cubicBezTo>
                      <a:pt x="1307" y="2432"/>
                      <a:pt x="1463" y="2395"/>
                      <a:pt x="1485" y="2247"/>
                    </a:cubicBezTo>
                    <a:cubicBezTo>
                      <a:pt x="1505" y="2127"/>
                      <a:pt x="1465" y="1956"/>
                      <a:pt x="1395" y="1846"/>
                    </a:cubicBezTo>
                    <a:cubicBezTo>
                      <a:pt x="1345" y="1776"/>
                      <a:pt x="1174" y="1615"/>
                      <a:pt x="1154" y="1535"/>
                    </a:cubicBezTo>
                    <a:cubicBezTo>
                      <a:pt x="1134" y="1475"/>
                      <a:pt x="1204" y="1425"/>
                      <a:pt x="1184" y="1364"/>
                    </a:cubicBezTo>
                    <a:lnTo>
                      <a:pt x="1134" y="1314"/>
                    </a:lnTo>
                    <a:cubicBezTo>
                      <a:pt x="1084" y="1254"/>
                      <a:pt x="994" y="1204"/>
                      <a:pt x="964" y="1134"/>
                    </a:cubicBezTo>
                    <a:cubicBezTo>
                      <a:pt x="914" y="1033"/>
                      <a:pt x="1004" y="1064"/>
                      <a:pt x="1024" y="963"/>
                    </a:cubicBezTo>
                    <a:cubicBezTo>
                      <a:pt x="1034" y="933"/>
                      <a:pt x="984" y="873"/>
                      <a:pt x="984" y="833"/>
                    </a:cubicBezTo>
                    <a:cubicBezTo>
                      <a:pt x="974" y="813"/>
                      <a:pt x="1004" y="793"/>
                      <a:pt x="984" y="753"/>
                    </a:cubicBezTo>
                    <a:cubicBezTo>
                      <a:pt x="964" y="682"/>
                      <a:pt x="914" y="662"/>
                      <a:pt x="904" y="592"/>
                    </a:cubicBezTo>
                    <a:cubicBezTo>
                      <a:pt x="904" y="512"/>
                      <a:pt x="954" y="512"/>
                      <a:pt x="853" y="452"/>
                    </a:cubicBezTo>
                    <a:cubicBezTo>
                      <a:pt x="813" y="422"/>
                      <a:pt x="763" y="432"/>
                      <a:pt x="733" y="392"/>
                    </a:cubicBezTo>
                    <a:cubicBezTo>
                      <a:pt x="693" y="341"/>
                      <a:pt x="753" y="261"/>
                      <a:pt x="643" y="231"/>
                    </a:cubicBezTo>
                    <a:cubicBezTo>
                      <a:pt x="663" y="131"/>
                      <a:pt x="703" y="71"/>
                      <a:pt x="5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6"/>
              <p:cNvSpPr/>
              <p:nvPr/>
            </p:nvSpPr>
            <p:spPr>
              <a:xfrm>
                <a:off x="1618459" y="4185498"/>
                <a:ext cx="222489" cy="84656"/>
              </a:xfrm>
              <a:custGeom>
                <a:avLst/>
                <a:gdLst/>
                <a:ahLst/>
                <a:cxnLst/>
                <a:rect l="l" t="t" r="r" b="b"/>
                <a:pathLst>
                  <a:path w="5548" h="2111" extrusionOk="0">
                    <a:moveTo>
                      <a:pt x="2379" y="1"/>
                    </a:moveTo>
                    <a:cubicBezTo>
                      <a:pt x="2247" y="1"/>
                      <a:pt x="2147" y="156"/>
                      <a:pt x="2147" y="316"/>
                    </a:cubicBezTo>
                    <a:cubicBezTo>
                      <a:pt x="2047" y="225"/>
                      <a:pt x="1951" y="171"/>
                      <a:pt x="1870" y="171"/>
                    </a:cubicBezTo>
                    <a:cubicBezTo>
                      <a:pt x="1771" y="171"/>
                      <a:pt x="1694" y="250"/>
                      <a:pt x="1655" y="436"/>
                    </a:cubicBezTo>
                    <a:cubicBezTo>
                      <a:pt x="1655" y="429"/>
                      <a:pt x="1641" y="424"/>
                      <a:pt x="1618" y="424"/>
                    </a:cubicBezTo>
                    <a:cubicBezTo>
                      <a:pt x="1521" y="424"/>
                      <a:pt x="1266" y="505"/>
                      <a:pt x="1314" y="757"/>
                    </a:cubicBezTo>
                    <a:cubicBezTo>
                      <a:pt x="1268" y="746"/>
                      <a:pt x="1229" y="741"/>
                      <a:pt x="1194" y="741"/>
                    </a:cubicBezTo>
                    <a:cubicBezTo>
                      <a:pt x="1101" y="741"/>
                      <a:pt x="1038" y="776"/>
                      <a:pt x="943" y="827"/>
                    </a:cubicBezTo>
                    <a:cubicBezTo>
                      <a:pt x="930" y="831"/>
                      <a:pt x="919" y="832"/>
                      <a:pt x="909" y="832"/>
                    </a:cubicBezTo>
                    <a:cubicBezTo>
                      <a:pt x="884" y="832"/>
                      <a:pt x="865" y="824"/>
                      <a:pt x="844" y="824"/>
                    </a:cubicBezTo>
                    <a:cubicBezTo>
                      <a:pt x="827" y="824"/>
                      <a:pt x="808" y="829"/>
                      <a:pt x="783" y="847"/>
                    </a:cubicBezTo>
                    <a:cubicBezTo>
                      <a:pt x="733" y="878"/>
                      <a:pt x="743" y="1008"/>
                      <a:pt x="662" y="1058"/>
                    </a:cubicBezTo>
                    <a:cubicBezTo>
                      <a:pt x="636" y="1025"/>
                      <a:pt x="607" y="1013"/>
                      <a:pt x="580" y="1013"/>
                    </a:cubicBezTo>
                    <a:cubicBezTo>
                      <a:pt x="515" y="1013"/>
                      <a:pt x="456" y="1083"/>
                      <a:pt x="442" y="1118"/>
                    </a:cubicBezTo>
                    <a:cubicBezTo>
                      <a:pt x="383" y="1087"/>
                      <a:pt x="321" y="1071"/>
                      <a:pt x="262" y="1071"/>
                    </a:cubicBezTo>
                    <a:cubicBezTo>
                      <a:pt x="171" y="1071"/>
                      <a:pt x="89" y="1109"/>
                      <a:pt x="41" y="1188"/>
                    </a:cubicBezTo>
                    <a:cubicBezTo>
                      <a:pt x="0" y="1269"/>
                      <a:pt x="31" y="1289"/>
                      <a:pt x="71" y="1379"/>
                    </a:cubicBezTo>
                    <a:cubicBezTo>
                      <a:pt x="191" y="1600"/>
                      <a:pt x="462" y="1800"/>
                      <a:pt x="652" y="1891"/>
                    </a:cubicBezTo>
                    <a:cubicBezTo>
                      <a:pt x="942" y="2018"/>
                      <a:pt x="1413" y="2110"/>
                      <a:pt x="1776" y="2110"/>
                    </a:cubicBezTo>
                    <a:cubicBezTo>
                      <a:pt x="1840" y="2110"/>
                      <a:pt x="1901" y="2107"/>
                      <a:pt x="1956" y="2101"/>
                    </a:cubicBezTo>
                    <a:cubicBezTo>
                      <a:pt x="2348" y="2051"/>
                      <a:pt x="2719" y="1901"/>
                      <a:pt x="3120" y="1861"/>
                    </a:cubicBezTo>
                    <a:cubicBezTo>
                      <a:pt x="3410" y="1823"/>
                      <a:pt x="3689" y="1803"/>
                      <a:pt x="3974" y="1803"/>
                    </a:cubicBezTo>
                    <a:cubicBezTo>
                      <a:pt x="4073" y="1803"/>
                      <a:pt x="4172" y="1805"/>
                      <a:pt x="4273" y="1810"/>
                    </a:cubicBezTo>
                    <a:cubicBezTo>
                      <a:pt x="4306" y="1811"/>
                      <a:pt x="4342" y="1812"/>
                      <a:pt x="4383" y="1812"/>
                    </a:cubicBezTo>
                    <a:cubicBezTo>
                      <a:pt x="4748" y="1812"/>
                      <a:pt x="5407" y="1755"/>
                      <a:pt x="5497" y="1349"/>
                    </a:cubicBezTo>
                    <a:cubicBezTo>
                      <a:pt x="5547" y="1158"/>
                      <a:pt x="5447" y="1219"/>
                      <a:pt x="5347" y="1098"/>
                    </a:cubicBezTo>
                    <a:cubicBezTo>
                      <a:pt x="5246" y="988"/>
                      <a:pt x="5256" y="737"/>
                      <a:pt x="5116" y="697"/>
                    </a:cubicBezTo>
                    <a:cubicBezTo>
                      <a:pt x="5107" y="694"/>
                      <a:pt x="5097" y="692"/>
                      <a:pt x="5087" y="692"/>
                    </a:cubicBezTo>
                    <a:cubicBezTo>
                      <a:pt x="5034" y="692"/>
                      <a:pt x="4976" y="733"/>
                      <a:pt x="4925" y="767"/>
                    </a:cubicBezTo>
                    <a:cubicBezTo>
                      <a:pt x="4915" y="737"/>
                      <a:pt x="4905" y="687"/>
                      <a:pt x="4915" y="657"/>
                    </a:cubicBezTo>
                    <a:lnTo>
                      <a:pt x="4845" y="657"/>
                    </a:lnTo>
                    <a:cubicBezTo>
                      <a:pt x="4875" y="557"/>
                      <a:pt x="4855" y="547"/>
                      <a:pt x="4805" y="476"/>
                    </a:cubicBezTo>
                    <a:lnTo>
                      <a:pt x="4765" y="516"/>
                    </a:lnTo>
                    <a:cubicBezTo>
                      <a:pt x="4727" y="462"/>
                      <a:pt x="4690" y="440"/>
                      <a:pt x="4657" y="440"/>
                    </a:cubicBezTo>
                    <a:cubicBezTo>
                      <a:pt x="4567" y="440"/>
                      <a:pt x="4501" y="597"/>
                      <a:pt x="4494" y="707"/>
                    </a:cubicBezTo>
                    <a:cubicBezTo>
                      <a:pt x="4414" y="677"/>
                      <a:pt x="4354" y="607"/>
                      <a:pt x="4304" y="536"/>
                    </a:cubicBezTo>
                    <a:lnTo>
                      <a:pt x="4304" y="536"/>
                    </a:lnTo>
                    <a:cubicBezTo>
                      <a:pt x="4307" y="548"/>
                      <a:pt x="4311" y="558"/>
                      <a:pt x="4315" y="567"/>
                    </a:cubicBezTo>
                    <a:lnTo>
                      <a:pt x="4315" y="567"/>
                    </a:lnTo>
                    <a:cubicBezTo>
                      <a:pt x="4283" y="505"/>
                      <a:pt x="4232" y="481"/>
                      <a:pt x="4174" y="481"/>
                    </a:cubicBezTo>
                    <a:cubicBezTo>
                      <a:pt x="4086" y="481"/>
                      <a:pt x="3984" y="536"/>
                      <a:pt x="3912" y="597"/>
                    </a:cubicBezTo>
                    <a:cubicBezTo>
                      <a:pt x="3909" y="504"/>
                      <a:pt x="3863" y="471"/>
                      <a:pt x="3803" y="471"/>
                    </a:cubicBezTo>
                    <a:cubicBezTo>
                      <a:pt x="3700" y="471"/>
                      <a:pt x="3556" y="571"/>
                      <a:pt x="3511" y="647"/>
                    </a:cubicBezTo>
                    <a:cubicBezTo>
                      <a:pt x="3495" y="549"/>
                      <a:pt x="3419" y="498"/>
                      <a:pt x="3338" y="498"/>
                    </a:cubicBezTo>
                    <a:cubicBezTo>
                      <a:pt x="3319" y="498"/>
                      <a:pt x="3299" y="501"/>
                      <a:pt x="3280" y="506"/>
                    </a:cubicBezTo>
                    <a:cubicBezTo>
                      <a:pt x="3369" y="360"/>
                      <a:pt x="3221" y="299"/>
                      <a:pt x="3062" y="299"/>
                    </a:cubicBezTo>
                    <a:cubicBezTo>
                      <a:pt x="2970" y="299"/>
                      <a:pt x="2874" y="319"/>
                      <a:pt x="2819" y="356"/>
                    </a:cubicBezTo>
                    <a:cubicBezTo>
                      <a:pt x="2827" y="248"/>
                      <a:pt x="2713" y="45"/>
                      <a:pt x="2605" y="45"/>
                    </a:cubicBezTo>
                    <a:cubicBezTo>
                      <a:pt x="2582" y="45"/>
                      <a:pt x="2559" y="54"/>
                      <a:pt x="2538" y="75"/>
                    </a:cubicBezTo>
                    <a:cubicBezTo>
                      <a:pt x="2483" y="23"/>
                      <a:pt x="2429" y="1"/>
                      <a:pt x="23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0" name="Google Shape;170;p6"/>
              <p:cNvSpPr/>
              <p:nvPr/>
            </p:nvSpPr>
            <p:spPr>
              <a:xfrm>
                <a:off x="1439436" y="4198531"/>
                <a:ext cx="71262" cy="43632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1088" extrusionOk="0">
                    <a:moveTo>
                      <a:pt x="853" y="1"/>
                    </a:moveTo>
                    <a:cubicBezTo>
                      <a:pt x="753" y="1"/>
                      <a:pt x="633" y="171"/>
                      <a:pt x="583" y="232"/>
                    </a:cubicBezTo>
                    <a:cubicBezTo>
                      <a:pt x="522" y="302"/>
                      <a:pt x="472" y="382"/>
                      <a:pt x="402" y="422"/>
                    </a:cubicBezTo>
                    <a:cubicBezTo>
                      <a:pt x="392" y="402"/>
                      <a:pt x="372" y="382"/>
                      <a:pt x="372" y="362"/>
                    </a:cubicBezTo>
                    <a:cubicBezTo>
                      <a:pt x="302" y="402"/>
                      <a:pt x="222" y="452"/>
                      <a:pt x="181" y="512"/>
                    </a:cubicBezTo>
                    <a:cubicBezTo>
                      <a:pt x="171" y="502"/>
                      <a:pt x="161" y="492"/>
                      <a:pt x="151" y="472"/>
                    </a:cubicBezTo>
                    <a:cubicBezTo>
                      <a:pt x="81" y="532"/>
                      <a:pt x="1" y="603"/>
                      <a:pt x="1" y="713"/>
                    </a:cubicBezTo>
                    <a:cubicBezTo>
                      <a:pt x="11" y="753"/>
                      <a:pt x="51" y="884"/>
                      <a:pt x="81" y="984"/>
                    </a:cubicBezTo>
                    <a:cubicBezTo>
                      <a:pt x="129" y="991"/>
                      <a:pt x="176" y="993"/>
                      <a:pt x="223" y="993"/>
                    </a:cubicBezTo>
                    <a:cubicBezTo>
                      <a:pt x="273" y="993"/>
                      <a:pt x="324" y="991"/>
                      <a:pt x="375" y="991"/>
                    </a:cubicBezTo>
                    <a:cubicBezTo>
                      <a:pt x="404" y="991"/>
                      <a:pt x="433" y="992"/>
                      <a:pt x="462" y="994"/>
                    </a:cubicBezTo>
                    <a:cubicBezTo>
                      <a:pt x="621" y="1003"/>
                      <a:pt x="754" y="1065"/>
                      <a:pt x="918" y="1065"/>
                    </a:cubicBezTo>
                    <a:cubicBezTo>
                      <a:pt x="930" y="1065"/>
                      <a:pt x="942" y="1065"/>
                      <a:pt x="954" y="1064"/>
                    </a:cubicBezTo>
                    <a:cubicBezTo>
                      <a:pt x="1104" y="1064"/>
                      <a:pt x="1255" y="1064"/>
                      <a:pt x="1415" y="1074"/>
                    </a:cubicBezTo>
                    <a:cubicBezTo>
                      <a:pt x="1461" y="1074"/>
                      <a:pt x="1536" y="1087"/>
                      <a:pt x="1606" y="1087"/>
                    </a:cubicBezTo>
                    <a:cubicBezTo>
                      <a:pt x="1658" y="1087"/>
                      <a:pt x="1706" y="1080"/>
                      <a:pt x="1736" y="1054"/>
                    </a:cubicBezTo>
                    <a:cubicBezTo>
                      <a:pt x="1776" y="1024"/>
                      <a:pt x="1776" y="994"/>
                      <a:pt x="1776" y="954"/>
                    </a:cubicBezTo>
                    <a:cubicBezTo>
                      <a:pt x="1776" y="894"/>
                      <a:pt x="1756" y="823"/>
                      <a:pt x="1736" y="763"/>
                    </a:cubicBezTo>
                    <a:cubicBezTo>
                      <a:pt x="1712" y="706"/>
                      <a:pt x="1588" y="470"/>
                      <a:pt x="1499" y="470"/>
                    </a:cubicBezTo>
                    <a:cubicBezTo>
                      <a:pt x="1481" y="470"/>
                      <a:pt x="1464" y="480"/>
                      <a:pt x="1450" y="503"/>
                    </a:cubicBezTo>
                    <a:lnTo>
                      <a:pt x="1450" y="503"/>
                    </a:lnTo>
                    <a:cubicBezTo>
                      <a:pt x="1496" y="403"/>
                      <a:pt x="1173" y="412"/>
                      <a:pt x="1114" y="392"/>
                    </a:cubicBezTo>
                    <a:cubicBezTo>
                      <a:pt x="1136" y="348"/>
                      <a:pt x="1105" y="299"/>
                      <a:pt x="1071" y="299"/>
                    </a:cubicBezTo>
                    <a:cubicBezTo>
                      <a:pt x="1061" y="299"/>
                      <a:pt x="1052" y="302"/>
                      <a:pt x="1044" y="310"/>
                    </a:cubicBezTo>
                    <a:lnTo>
                      <a:pt x="1044" y="310"/>
                    </a:lnTo>
                    <a:cubicBezTo>
                      <a:pt x="1110" y="214"/>
                      <a:pt x="940" y="10"/>
                      <a:pt x="8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1" name="Google Shape;171;p6"/>
              <p:cNvSpPr/>
              <p:nvPr/>
            </p:nvSpPr>
            <p:spPr>
              <a:xfrm>
                <a:off x="1307495" y="4187583"/>
                <a:ext cx="87744" cy="4270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1065" extrusionOk="0">
                    <a:moveTo>
                      <a:pt x="979" y="1"/>
                    </a:moveTo>
                    <a:cubicBezTo>
                      <a:pt x="883" y="1"/>
                      <a:pt x="768" y="197"/>
                      <a:pt x="723" y="364"/>
                    </a:cubicBezTo>
                    <a:cubicBezTo>
                      <a:pt x="663" y="344"/>
                      <a:pt x="583" y="284"/>
                      <a:pt x="532" y="234"/>
                    </a:cubicBezTo>
                    <a:cubicBezTo>
                      <a:pt x="502" y="274"/>
                      <a:pt x="482" y="314"/>
                      <a:pt x="442" y="344"/>
                    </a:cubicBezTo>
                    <a:cubicBezTo>
                      <a:pt x="442" y="304"/>
                      <a:pt x="412" y="284"/>
                      <a:pt x="402" y="254"/>
                    </a:cubicBezTo>
                    <a:cubicBezTo>
                      <a:pt x="352" y="274"/>
                      <a:pt x="292" y="294"/>
                      <a:pt x="232" y="294"/>
                    </a:cubicBezTo>
                    <a:cubicBezTo>
                      <a:pt x="229" y="295"/>
                      <a:pt x="226" y="295"/>
                      <a:pt x="224" y="295"/>
                    </a:cubicBezTo>
                    <a:cubicBezTo>
                      <a:pt x="205" y="295"/>
                      <a:pt x="199" y="269"/>
                      <a:pt x="173" y="269"/>
                    </a:cubicBezTo>
                    <a:cubicBezTo>
                      <a:pt x="167" y="269"/>
                      <a:pt x="160" y="270"/>
                      <a:pt x="151" y="274"/>
                    </a:cubicBezTo>
                    <a:cubicBezTo>
                      <a:pt x="51" y="314"/>
                      <a:pt x="1" y="474"/>
                      <a:pt x="51" y="575"/>
                    </a:cubicBezTo>
                    <a:cubicBezTo>
                      <a:pt x="71" y="605"/>
                      <a:pt x="51" y="675"/>
                      <a:pt x="81" y="735"/>
                    </a:cubicBezTo>
                    <a:cubicBezTo>
                      <a:pt x="141" y="846"/>
                      <a:pt x="272" y="846"/>
                      <a:pt x="362" y="866"/>
                    </a:cubicBezTo>
                    <a:cubicBezTo>
                      <a:pt x="700" y="948"/>
                      <a:pt x="1071" y="1064"/>
                      <a:pt x="1427" y="1064"/>
                    </a:cubicBezTo>
                    <a:cubicBezTo>
                      <a:pt x="1504" y="1064"/>
                      <a:pt x="1581" y="1059"/>
                      <a:pt x="1656" y="1046"/>
                    </a:cubicBezTo>
                    <a:cubicBezTo>
                      <a:pt x="1947" y="996"/>
                      <a:pt x="2187" y="755"/>
                      <a:pt x="1856" y="535"/>
                    </a:cubicBezTo>
                    <a:cubicBezTo>
                      <a:pt x="1806" y="505"/>
                      <a:pt x="1696" y="464"/>
                      <a:pt x="1646" y="444"/>
                    </a:cubicBezTo>
                    <a:cubicBezTo>
                      <a:pt x="1606" y="434"/>
                      <a:pt x="1536" y="414"/>
                      <a:pt x="1485" y="384"/>
                    </a:cubicBezTo>
                    <a:cubicBezTo>
                      <a:pt x="1525" y="240"/>
                      <a:pt x="1398" y="207"/>
                      <a:pt x="1274" y="207"/>
                    </a:cubicBezTo>
                    <a:cubicBezTo>
                      <a:pt x="1208" y="207"/>
                      <a:pt x="1143" y="217"/>
                      <a:pt x="1104" y="224"/>
                    </a:cubicBezTo>
                    <a:cubicBezTo>
                      <a:pt x="1079" y="62"/>
                      <a:pt x="1032" y="1"/>
                      <a:pt x="9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6"/>
              <p:cNvSpPr/>
              <p:nvPr/>
            </p:nvSpPr>
            <p:spPr>
              <a:xfrm>
                <a:off x="1330033" y="4187703"/>
                <a:ext cx="347007" cy="94963"/>
              </a:xfrm>
              <a:custGeom>
                <a:avLst/>
                <a:gdLst/>
                <a:ahLst/>
                <a:cxnLst/>
                <a:rect l="l" t="t" r="r" b="b"/>
                <a:pathLst>
                  <a:path w="8653" h="2368" extrusionOk="0">
                    <a:moveTo>
                      <a:pt x="6049" y="0"/>
                    </a:moveTo>
                    <a:cubicBezTo>
                      <a:pt x="5858" y="90"/>
                      <a:pt x="5598" y="60"/>
                      <a:pt x="5598" y="341"/>
                    </a:cubicBezTo>
                    <a:cubicBezTo>
                      <a:pt x="5578" y="331"/>
                      <a:pt x="5567" y="301"/>
                      <a:pt x="5547" y="291"/>
                    </a:cubicBezTo>
                    <a:cubicBezTo>
                      <a:pt x="5267" y="421"/>
                      <a:pt x="5156" y="502"/>
                      <a:pt x="5126" y="843"/>
                    </a:cubicBezTo>
                    <a:cubicBezTo>
                      <a:pt x="5060" y="722"/>
                      <a:pt x="4954" y="667"/>
                      <a:pt x="4856" y="667"/>
                    </a:cubicBezTo>
                    <a:cubicBezTo>
                      <a:pt x="4716" y="667"/>
                      <a:pt x="4591" y="779"/>
                      <a:pt x="4615" y="973"/>
                    </a:cubicBezTo>
                    <a:cubicBezTo>
                      <a:pt x="4585" y="943"/>
                      <a:pt x="4554" y="913"/>
                      <a:pt x="4534" y="883"/>
                    </a:cubicBezTo>
                    <a:cubicBezTo>
                      <a:pt x="4534" y="953"/>
                      <a:pt x="4484" y="1023"/>
                      <a:pt x="4504" y="1123"/>
                    </a:cubicBezTo>
                    <a:cubicBezTo>
                      <a:pt x="4392" y="1080"/>
                      <a:pt x="4223" y="990"/>
                      <a:pt x="4098" y="990"/>
                    </a:cubicBezTo>
                    <a:cubicBezTo>
                      <a:pt x="4021" y="990"/>
                      <a:pt x="3962" y="1024"/>
                      <a:pt x="3943" y="1123"/>
                    </a:cubicBezTo>
                    <a:cubicBezTo>
                      <a:pt x="3863" y="1038"/>
                      <a:pt x="3710" y="953"/>
                      <a:pt x="3596" y="953"/>
                    </a:cubicBezTo>
                    <a:cubicBezTo>
                      <a:pt x="3521" y="953"/>
                      <a:pt x="3463" y="989"/>
                      <a:pt x="3451" y="1083"/>
                    </a:cubicBezTo>
                    <a:cubicBezTo>
                      <a:pt x="3421" y="973"/>
                      <a:pt x="3381" y="873"/>
                      <a:pt x="3341" y="782"/>
                    </a:cubicBezTo>
                    <a:cubicBezTo>
                      <a:pt x="3180" y="792"/>
                      <a:pt x="3030" y="873"/>
                      <a:pt x="2909" y="983"/>
                    </a:cubicBezTo>
                    <a:cubicBezTo>
                      <a:pt x="2899" y="923"/>
                      <a:pt x="2859" y="893"/>
                      <a:pt x="2849" y="833"/>
                    </a:cubicBezTo>
                    <a:cubicBezTo>
                      <a:pt x="2830" y="839"/>
                      <a:pt x="2811" y="842"/>
                      <a:pt x="2792" y="842"/>
                    </a:cubicBezTo>
                    <a:cubicBezTo>
                      <a:pt x="2706" y="842"/>
                      <a:pt x="2619" y="785"/>
                      <a:pt x="2546" y="785"/>
                    </a:cubicBezTo>
                    <a:cubicBezTo>
                      <a:pt x="2490" y="785"/>
                      <a:pt x="2442" y="818"/>
                      <a:pt x="2408" y="933"/>
                    </a:cubicBezTo>
                    <a:cubicBezTo>
                      <a:pt x="2324" y="789"/>
                      <a:pt x="2180" y="731"/>
                      <a:pt x="2036" y="731"/>
                    </a:cubicBezTo>
                    <a:cubicBezTo>
                      <a:pt x="1939" y="731"/>
                      <a:pt x="1843" y="758"/>
                      <a:pt x="1766" y="802"/>
                    </a:cubicBezTo>
                    <a:cubicBezTo>
                      <a:pt x="1736" y="722"/>
                      <a:pt x="1666" y="672"/>
                      <a:pt x="1636" y="592"/>
                    </a:cubicBezTo>
                    <a:cubicBezTo>
                      <a:pt x="1515" y="602"/>
                      <a:pt x="1445" y="592"/>
                      <a:pt x="1355" y="682"/>
                    </a:cubicBezTo>
                    <a:lnTo>
                      <a:pt x="1274" y="602"/>
                    </a:lnTo>
                    <a:cubicBezTo>
                      <a:pt x="1254" y="612"/>
                      <a:pt x="1234" y="632"/>
                      <a:pt x="1224" y="652"/>
                    </a:cubicBezTo>
                    <a:cubicBezTo>
                      <a:pt x="1194" y="602"/>
                      <a:pt x="1124" y="552"/>
                      <a:pt x="1094" y="512"/>
                    </a:cubicBezTo>
                    <a:cubicBezTo>
                      <a:pt x="1064" y="542"/>
                      <a:pt x="984" y="582"/>
                      <a:pt x="953" y="612"/>
                    </a:cubicBezTo>
                    <a:cubicBezTo>
                      <a:pt x="833" y="431"/>
                      <a:pt x="763" y="351"/>
                      <a:pt x="552" y="351"/>
                    </a:cubicBezTo>
                    <a:cubicBezTo>
                      <a:pt x="492" y="391"/>
                      <a:pt x="452" y="401"/>
                      <a:pt x="402" y="431"/>
                    </a:cubicBezTo>
                    <a:cubicBezTo>
                      <a:pt x="392" y="431"/>
                      <a:pt x="362" y="371"/>
                      <a:pt x="352" y="361"/>
                    </a:cubicBezTo>
                    <a:cubicBezTo>
                      <a:pt x="332" y="411"/>
                      <a:pt x="291" y="461"/>
                      <a:pt x="281" y="512"/>
                    </a:cubicBezTo>
                    <a:cubicBezTo>
                      <a:pt x="221" y="451"/>
                      <a:pt x="151" y="451"/>
                      <a:pt x="111" y="411"/>
                    </a:cubicBezTo>
                    <a:cubicBezTo>
                      <a:pt x="31" y="542"/>
                      <a:pt x="1" y="702"/>
                      <a:pt x="21" y="863"/>
                    </a:cubicBezTo>
                    <a:cubicBezTo>
                      <a:pt x="41" y="1224"/>
                      <a:pt x="1" y="1685"/>
                      <a:pt x="322" y="2006"/>
                    </a:cubicBezTo>
                    <a:cubicBezTo>
                      <a:pt x="582" y="2247"/>
                      <a:pt x="1102" y="2368"/>
                      <a:pt x="1445" y="2368"/>
                    </a:cubicBezTo>
                    <a:cubicBezTo>
                      <a:pt x="1459" y="2368"/>
                      <a:pt x="1472" y="2368"/>
                      <a:pt x="1485" y="2367"/>
                    </a:cubicBezTo>
                    <a:cubicBezTo>
                      <a:pt x="1866" y="2347"/>
                      <a:pt x="2247" y="2277"/>
                      <a:pt x="2639" y="2277"/>
                    </a:cubicBezTo>
                    <a:cubicBezTo>
                      <a:pt x="3086" y="2277"/>
                      <a:pt x="3539" y="2324"/>
                      <a:pt x="3990" y="2324"/>
                    </a:cubicBezTo>
                    <a:cubicBezTo>
                      <a:pt x="4165" y="2324"/>
                      <a:pt x="4340" y="2317"/>
                      <a:pt x="4514" y="2297"/>
                    </a:cubicBezTo>
                    <a:cubicBezTo>
                      <a:pt x="5527" y="2187"/>
                      <a:pt x="6561" y="1816"/>
                      <a:pt x="7564" y="1585"/>
                    </a:cubicBezTo>
                    <a:cubicBezTo>
                      <a:pt x="7864" y="1525"/>
                      <a:pt x="8376" y="1545"/>
                      <a:pt x="8527" y="1254"/>
                    </a:cubicBezTo>
                    <a:cubicBezTo>
                      <a:pt x="8653" y="1025"/>
                      <a:pt x="8537" y="771"/>
                      <a:pt x="8325" y="771"/>
                    </a:cubicBezTo>
                    <a:cubicBezTo>
                      <a:pt x="8268" y="771"/>
                      <a:pt x="8204" y="790"/>
                      <a:pt x="8135" y="833"/>
                    </a:cubicBezTo>
                    <a:cubicBezTo>
                      <a:pt x="8115" y="752"/>
                      <a:pt x="8045" y="722"/>
                      <a:pt x="8015" y="672"/>
                    </a:cubicBezTo>
                    <a:cubicBezTo>
                      <a:pt x="7975" y="692"/>
                      <a:pt x="7955" y="722"/>
                      <a:pt x="7925" y="752"/>
                    </a:cubicBezTo>
                    <a:cubicBezTo>
                      <a:pt x="7925" y="732"/>
                      <a:pt x="7925" y="672"/>
                      <a:pt x="7905" y="652"/>
                    </a:cubicBezTo>
                    <a:cubicBezTo>
                      <a:pt x="7764" y="672"/>
                      <a:pt x="7624" y="722"/>
                      <a:pt x="7503" y="792"/>
                    </a:cubicBezTo>
                    <a:cubicBezTo>
                      <a:pt x="7473" y="772"/>
                      <a:pt x="7373" y="692"/>
                      <a:pt x="7353" y="672"/>
                    </a:cubicBezTo>
                    <a:cubicBezTo>
                      <a:pt x="7403" y="582"/>
                      <a:pt x="7393" y="461"/>
                      <a:pt x="7413" y="361"/>
                    </a:cubicBezTo>
                    <a:lnTo>
                      <a:pt x="7413" y="361"/>
                    </a:lnTo>
                    <a:cubicBezTo>
                      <a:pt x="7182" y="381"/>
                      <a:pt x="6962" y="512"/>
                      <a:pt x="6751" y="562"/>
                    </a:cubicBezTo>
                    <a:cubicBezTo>
                      <a:pt x="6721" y="542"/>
                      <a:pt x="6631" y="481"/>
                      <a:pt x="6611" y="451"/>
                    </a:cubicBezTo>
                    <a:cubicBezTo>
                      <a:pt x="6591" y="471"/>
                      <a:pt x="6581" y="502"/>
                      <a:pt x="6550" y="522"/>
                    </a:cubicBezTo>
                    <a:cubicBezTo>
                      <a:pt x="6664" y="296"/>
                      <a:pt x="6553" y="84"/>
                      <a:pt x="6404" y="84"/>
                    </a:cubicBezTo>
                    <a:cubicBezTo>
                      <a:pt x="6341" y="84"/>
                      <a:pt x="6272" y="122"/>
                      <a:pt x="6209" y="211"/>
                    </a:cubicBezTo>
                    <a:cubicBezTo>
                      <a:pt x="6139" y="70"/>
                      <a:pt x="6169" y="171"/>
                      <a:pt x="6069" y="90"/>
                    </a:cubicBezTo>
                    <a:cubicBezTo>
                      <a:pt x="6059" y="70"/>
                      <a:pt x="6059" y="10"/>
                      <a:pt x="60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6"/>
              <p:cNvSpPr/>
              <p:nvPr/>
            </p:nvSpPr>
            <p:spPr>
              <a:xfrm>
                <a:off x="1509858" y="4187703"/>
                <a:ext cx="110242" cy="67452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1682" extrusionOk="0">
                    <a:moveTo>
                      <a:pt x="1565" y="0"/>
                    </a:moveTo>
                    <a:cubicBezTo>
                      <a:pt x="1374" y="90"/>
                      <a:pt x="1114" y="60"/>
                      <a:pt x="1114" y="341"/>
                    </a:cubicBezTo>
                    <a:cubicBezTo>
                      <a:pt x="1094" y="331"/>
                      <a:pt x="1083" y="301"/>
                      <a:pt x="1063" y="291"/>
                    </a:cubicBezTo>
                    <a:cubicBezTo>
                      <a:pt x="783" y="421"/>
                      <a:pt x="672" y="502"/>
                      <a:pt x="642" y="843"/>
                    </a:cubicBezTo>
                    <a:cubicBezTo>
                      <a:pt x="576" y="722"/>
                      <a:pt x="470" y="667"/>
                      <a:pt x="372" y="667"/>
                    </a:cubicBezTo>
                    <a:cubicBezTo>
                      <a:pt x="232" y="667"/>
                      <a:pt x="107" y="779"/>
                      <a:pt x="131" y="973"/>
                    </a:cubicBezTo>
                    <a:cubicBezTo>
                      <a:pt x="101" y="943"/>
                      <a:pt x="70" y="913"/>
                      <a:pt x="50" y="883"/>
                    </a:cubicBezTo>
                    <a:cubicBezTo>
                      <a:pt x="50" y="953"/>
                      <a:pt x="0" y="1023"/>
                      <a:pt x="20" y="1123"/>
                    </a:cubicBezTo>
                    <a:cubicBezTo>
                      <a:pt x="30" y="1194"/>
                      <a:pt x="0" y="1254"/>
                      <a:pt x="10" y="1304"/>
                    </a:cubicBezTo>
                    <a:cubicBezTo>
                      <a:pt x="40" y="1384"/>
                      <a:pt x="60" y="1354"/>
                      <a:pt x="111" y="1414"/>
                    </a:cubicBezTo>
                    <a:cubicBezTo>
                      <a:pt x="161" y="1454"/>
                      <a:pt x="151" y="1515"/>
                      <a:pt x="221" y="1545"/>
                    </a:cubicBezTo>
                    <a:cubicBezTo>
                      <a:pt x="251" y="1560"/>
                      <a:pt x="291" y="1563"/>
                      <a:pt x="336" y="1563"/>
                    </a:cubicBezTo>
                    <a:cubicBezTo>
                      <a:pt x="384" y="1563"/>
                      <a:pt x="437" y="1559"/>
                      <a:pt x="486" y="1559"/>
                    </a:cubicBezTo>
                    <a:cubicBezTo>
                      <a:pt x="513" y="1559"/>
                      <a:pt x="539" y="1560"/>
                      <a:pt x="562" y="1565"/>
                    </a:cubicBezTo>
                    <a:cubicBezTo>
                      <a:pt x="831" y="1626"/>
                      <a:pt x="1153" y="1682"/>
                      <a:pt x="1452" y="1682"/>
                    </a:cubicBezTo>
                    <a:cubicBezTo>
                      <a:pt x="1543" y="1682"/>
                      <a:pt x="1631" y="1677"/>
                      <a:pt x="1715" y="1665"/>
                    </a:cubicBezTo>
                    <a:cubicBezTo>
                      <a:pt x="1796" y="1655"/>
                      <a:pt x="1866" y="1605"/>
                      <a:pt x="1946" y="1595"/>
                    </a:cubicBezTo>
                    <a:cubicBezTo>
                      <a:pt x="1961" y="1593"/>
                      <a:pt x="1977" y="1592"/>
                      <a:pt x="1993" y="1592"/>
                    </a:cubicBezTo>
                    <a:cubicBezTo>
                      <a:pt x="2061" y="1592"/>
                      <a:pt x="2134" y="1607"/>
                      <a:pt x="2207" y="1615"/>
                    </a:cubicBezTo>
                    <a:cubicBezTo>
                      <a:pt x="2387" y="1615"/>
                      <a:pt x="2528" y="1595"/>
                      <a:pt x="2648" y="1454"/>
                    </a:cubicBezTo>
                    <a:cubicBezTo>
                      <a:pt x="2688" y="1404"/>
                      <a:pt x="2749" y="1334"/>
                      <a:pt x="2729" y="1284"/>
                    </a:cubicBezTo>
                    <a:cubicBezTo>
                      <a:pt x="2718" y="1229"/>
                      <a:pt x="2696" y="1219"/>
                      <a:pt x="2668" y="1219"/>
                    </a:cubicBezTo>
                    <a:cubicBezTo>
                      <a:pt x="2653" y="1219"/>
                      <a:pt x="2635" y="1222"/>
                      <a:pt x="2618" y="1222"/>
                    </a:cubicBezTo>
                    <a:cubicBezTo>
                      <a:pt x="2604" y="1222"/>
                      <a:pt x="2591" y="1220"/>
                      <a:pt x="2578" y="1214"/>
                    </a:cubicBezTo>
                    <a:cubicBezTo>
                      <a:pt x="2594" y="1173"/>
                      <a:pt x="2557" y="1138"/>
                      <a:pt x="2521" y="1138"/>
                    </a:cubicBezTo>
                    <a:cubicBezTo>
                      <a:pt x="2513" y="1138"/>
                      <a:pt x="2505" y="1140"/>
                      <a:pt x="2498" y="1143"/>
                    </a:cubicBezTo>
                    <a:cubicBezTo>
                      <a:pt x="2468" y="1103"/>
                      <a:pt x="2448" y="1043"/>
                      <a:pt x="2468" y="993"/>
                    </a:cubicBezTo>
                    <a:cubicBezTo>
                      <a:pt x="2439" y="979"/>
                      <a:pt x="2421" y="965"/>
                      <a:pt x="2399" y="965"/>
                    </a:cubicBezTo>
                    <a:cubicBezTo>
                      <a:pt x="2389" y="965"/>
                      <a:pt x="2379" y="967"/>
                      <a:pt x="2367" y="973"/>
                    </a:cubicBezTo>
                    <a:lnTo>
                      <a:pt x="2387" y="953"/>
                    </a:lnTo>
                    <a:cubicBezTo>
                      <a:pt x="2365" y="927"/>
                      <a:pt x="2344" y="918"/>
                      <a:pt x="2324" y="918"/>
                    </a:cubicBezTo>
                    <a:cubicBezTo>
                      <a:pt x="2283" y="918"/>
                      <a:pt x="2247" y="956"/>
                      <a:pt x="2207" y="963"/>
                    </a:cubicBezTo>
                    <a:cubicBezTo>
                      <a:pt x="2187" y="973"/>
                      <a:pt x="2177" y="993"/>
                      <a:pt x="2157" y="993"/>
                    </a:cubicBezTo>
                    <a:cubicBezTo>
                      <a:pt x="2137" y="993"/>
                      <a:pt x="2087" y="963"/>
                      <a:pt x="2056" y="963"/>
                    </a:cubicBezTo>
                    <a:cubicBezTo>
                      <a:pt x="2117" y="933"/>
                      <a:pt x="2247" y="742"/>
                      <a:pt x="2107" y="732"/>
                    </a:cubicBezTo>
                    <a:cubicBezTo>
                      <a:pt x="2127" y="702"/>
                      <a:pt x="2127" y="682"/>
                      <a:pt x="2157" y="652"/>
                    </a:cubicBezTo>
                    <a:cubicBezTo>
                      <a:pt x="2137" y="612"/>
                      <a:pt x="2087" y="602"/>
                      <a:pt x="2056" y="592"/>
                    </a:cubicBezTo>
                    <a:cubicBezTo>
                      <a:pt x="2077" y="542"/>
                      <a:pt x="2107" y="502"/>
                      <a:pt x="2127" y="461"/>
                    </a:cubicBezTo>
                    <a:lnTo>
                      <a:pt x="2127" y="451"/>
                    </a:lnTo>
                    <a:cubicBezTo>
                      <a:pt x="2107" y="471"/>
                      <a:pt x="2097" y="502"/>
                      <a:pt x="2066" y="522"/>
                    </a:cubicBezTo>
                    <a:cubicBezTo>
                      <a:pt x="2180" y="296"/>
                      <a:pt x="2069" y="84"/>
                      <a:pt x="1920" y="84"/>
                    </a:cubicBezTo>
                    <a:cubicBezTo>
                      <a:pt x="1857" y="84"/>
                      <a:pt x="1788" y="122"/>
                      <a:pt x="1725" y="211"/>
                    </a:cubicBezTo>
                    <a:cubicBezTo>
                      <a:pt x="1655" y="70"/>
                      <a:pt x="1685" y="171"/>
                      <a:pt x="1585" y="90"/>
                    </a:cubicBezTo>
                    <a:cubicBezTo>
                      <a:pt x="1575" y="70"/>
                      <a:pt x="1575" y="10"/>
                      <a:pt x="1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1255200" y="4198531"/>
                <a:ext cx="110282" cy="67493"/>
              </a:xfrm>
              <a:custGeom>
                <a:avLst/>
                <a:gdLst/>
                <a:ahLst/>
                <a:cxnLst/>
                <a:rect l="l" t="t" r="r" b="b"/>
                <a:pathLst>
                  <a:path w="2750" h="1683" extrusionOk="0">
                    <a:moveTo>
                      <a:pt x="1566" y="1"/>
                    </a:moveTo>
                    <a:cubicBezTo>
                      <a:pt x="1385" y="101"/>
                      <a:pt x="1124" y="61"/>
                      <a:pt x="1124" y="342"/>
                    </a:cubicBezTo>
                    <a:cubicBezTo>
                      <a:pt x="1104" y="332"/>
                      <a:pt x="1094" y="302"/>
                      <a:pt x="1074" y="302"/>
                    </a:cubicBezTo>
                    <a:cubicBezTo>
                      <a:pt x="793" y="432"/>
                      <a:pt x="683" y="502"/>
                      <a:pt x="643" y="843"/>
                    </a:cubicBezTo>
                    <a:cubicBezTo>
                      <a:pt x="581" y="725"/>
                      <a:pt x="478" y="671"/>
                      <a:pt x="380" y="671"/>
                    </a:cubicBezTo>
                    <a:cubicBezTo>
                      <a:pt x="238" y="671"/>
                      <a:pt x="108" y="784"/>
                      <a:pt x="131" y="974"/>
                    </a:cubicBezTo>
                    <a:cubicBezTo>
                      <a:pt x="111" y="954"/>
                      <a:pt x="81" y="914"/>
                      <a:pt x="61" y="894"/>
                    </a:cubicBezTo>
                    <a:cubicBezTo>
                      <a:pt x="61" y="954"/>
                      <a:pt x="1" y="1034"/>
                      <a:pt x="21" y="1134"/>
                    </a:cubicBezTo>
                    <a:lnTo>
                      <a:pt x="21" y="1124"/>
                    </a:lnTo>
                    <a:lnTo>
                      <a:pt x="21" y="1124"/>
                    </a:lnTo>
                    <a:cubicBezTo>
                      <a:pt x="31" y="1194"/>
                      <a:pt x="11" y="1255"/>
                      <a:pt x="21" y="1305"/>
                    </a:cubicBezTo>
                    <a:cubicBezTo>
                      <a:pt x="51" y="1385"/>
                      <a:pt x="71" y="1355"/>
                      <a:pt x="121" y="1415"/>
                    </a:cubicBezTo>
                    <a:cubicBezTo>
                      <a:pt x="161" y="1455"/>
                      <a:pt x="161" y="1515"/>
                      <a:pt x="222" y="1546"/>
                    </a:cubicBezTo>
                    <a:cubicBezTo>
                      <a:pt x="255" y="1560"/>
                      <a:pt x="298" y="1564"/>
                      <a:pt x="344" y="1564"/>
                    </a:cubicBezTo>
                    <a:cubicBezTo>
                      <a:pt x="394" y="1564"/>
                      <a:pt x="448" y="1560"/>
                      <a:pt x="497" y="1560"/>
                    </a:cubicBezTo>
                    <a:cubicBezTo>
                      <a:pt x="524" y="1560"/>
                      <a:pt x="550" y="1561"/>
                      <a:pt x="573" y="1566"/>
                    </a:cubicBezTo>
                    <a:cubicBezTo>
                      <a:pt x="842" y="1627"/>
                      <a:pt x="1164" y="1683"/>
                      <a:pt x="1462" y="1683"/>
                    </a:cubicBezTo>
                    <a:cubicBezTo>
                      <a:pt x="1553" y="1683"/>
                      <a:pt x="1642" y="1678"/>
                      <a:pt x="1726" y="1666"/>
                    </a:cubicBezTo>
                    <a:cubicBezTo>
                      <a:pt x="1806" y="1656"/>
                      <a:pt x="1877" y="1616"/>
                      <a:pt x="1947" y="1596"/>
                    </a:cubicBezTo>
                    <a:cubicBezTo>
                      <a:pt x="1964" y="1594"/>
                      <a:pt x="1981" y="1593"/>
                      <a:pt x="1998" y="1593"/>
                    </a:cubicBezTo>
                    <a:cubicBezTo>
                      <a:pt x="2071" y="1593"/>
                      <a:pt x="2143" y="1608"/>
                      <a:pt x="2208" y="1616"/>
                    </a:cubicBezTo>
                    <a:cubicBezTo>
                      <a:pt x="2229" y="1617"/>
                      <a:pt x="2250" y="1618"/>
                      <a:pt x="2271" y="1618"/>
                    </a:cubicBezTo>
                    <a:cubicBezTo>
                      <a:pt x="2430" y="1618"/>
                      <a:pt x="2551" y="1580"/>
                      <a:pt x="2649" y="1455"/>
                    </a:cubicBezTo>
                    <a:cubicBezTo>
                      <a:pt x="2689" y="1405"/>
                      <a:pt x="2749" y="1345"/>
                      <a:pt x="2739" y="1285"/>
                    </a:cubicBezTo>
                    <a:cubicBezTo>
                      <a:pt x="2730" y="1232"/>
                      <a:pt x="2709" y="1221"/>
                      <a:pt x="2682" y="1221"/>
                    </a:cubicBezTo>
                    <a:cubicBezTo>
                      <a:pt x="2660" y="1221"/>
                      <a:pt x="2635" y="1228"/>
                      <a:pt x="2608" y="1228"/>
                    </a:cubicBezTo>
                    <a:cubicBezTo>
                      <a:pt x="2599" y="1228"/>
                      <a:pt x="2589" y="1227"/>
                      <a:pt x="2579" y="1225"/>
                    </a:cubicBezTo>
                    <a:cubicBezTo>
                      <a:pt x="2603" y="1175"/>
                      <a:pt x="2567" y="1139"/>
                      <a:pt x="2526" y="1139"/>
                    </a:cubicBezTo>
                    <a:cubicBezTo>
                      <a:pt x="2517" y="1139"/>
                      <a:pt x="2507" y="1141"/>
                      <a:pt x="2498" y="1144"/>
                    </a:cubicBezTo>
                    <a:cubicBezTo>
                      <a:pt x="2468" y="1104"/>
                      <a:pt x="2458" y="1044"/>
                      <a:pt x="2468" y="994"/>
                    </a:cubicBezTo>
                    <a:cubicBezTo>
                      <a:pt x="2449" y="981"/>
                      <a:pt x="2434" y="968"/>
                      <a:pt x="2416" y="968"/>
                    </a:cubicBezTo>
                    <a:cubicBezTo>
                      <a:pt x="2405" y="968"/>
                      <a:pt x="2393" y="973"/>
                      <a:pt x="2378" y="984"/>
                    </a:cubicBezTo>
                    <a:lnTo>
                      <a:pt x="2388" y="954"/>
                    </a:lnTo>
                    <a:cubicBezTo>
                      <a:pt x="2369" y="928"/>
                      <a:pt x="2351" y="919"/>
                      <a:pt x="2333" y="919"/>
                    </a:cubicBezTo>
                    <a:cubicBezTo>
                      <a:pt x="2295" y="919"/>
                      <a:pt x="2258" y="960"/>
                      <a:pt x="2218" y="974"/>
                    </a:cubicBezTo>
                    <a:cubicBezTo>
                      <a:pt x="2198" y="974"/>
                      <a:pt x="2188" y="994"/>
                      <a:pt x="2167" y="994"/>
                    </a:cubicBezTo>
                    <a:cubicBezTo>
                      <a:pt x="2147" y="994"/>
                      <a:pt x="2097" y="964"/>
                      <a:pt x="2067" y="964"/>
                    </a:cubicBezTo>
                    <a:cubicBezTo>
                      <a:pt x="2127" y="934"/>
                      <a:pt x="2258" y="743"/>
                      <a:pt x="2117" y="733"/>
                    </a:cubicBezTo>
                    <a:cubicBezTo>
                      <a:pt x="2137" y="703"/>
                      <a:pt x="2137" y="683"/>
                      <a:pt x="2167" y="653"/>
                    </a:cubicBezTo>
                    <a:cubicBezTo>
                      <a:pt x="2147" y="613"/>
                      <a:pt x="2097" y="603"/>
                      <a:pt x="2057" y="593"/>
                    </a:cubicBezTo>
                    <a:cubicBezTo>
                      <a:pt x="2087" y="542"/>
                      <a:pt x="2107" y="502"/>
                      <a:pt x="2137" y="462"/>
                    </a:cubicBezTo>
                    <a:lnTo>
                      <a:pt x="2127" y="462"/>
                    </a:lnTo>
                    <a:cubicBezTo>
                      <a:pt x="2107" y="482"/>
                      <a:pt x="2107" y="512"/>
                      <a:pt x="2077" y="522"/>
                    </a:cubicBezTo>
                    <a:cubicBezTo>
                      <a:pt x="2189" y="298"/>
                      <a:pt x="2076" y="89"/>
                      <a:pt x="1930" y="89"/>
                    </a:cubicBezTo>
                    <a:cubicBezTo>
                      <a:pt x="1866" y="89"/>
                      <a:pt x="1797" y="128"/>
                      <a:pt x="1736" y="222"/>
                    </a:cubicBezTo>
                    <a:cubicBezTo>
                      <a:pt x="1656" y="71"/>
                      <a:pt x="1696" y="171"/>
                      <a:pt x="1586" y="91"/>
                    </a:cubicBezTo>
                    <a:cubicBezTo>
                      <a:pt x="1586" y="71"/>
                      <a:pt x="1586" y="21"/>
                      <a:pt x="15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5" name="Google Shape;175;p6"/>
              <p:cNvSpPr/>
              <p:nvPr/>
            </p:nvSpPr>
            <p:spPr>
              <a:xfrm>
                <a:off x="1510259" y="4187703"/>
                <a:ext cx="70019" cy="44273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1104" extrusionOk="0">
                    <a:moveTo>
                      <a:pt x="1555" y="0"/>
                    </a:moveTo>
                    <a:cubicBezTo>
                      <a:pt x="1364" y="90"/>
                      <a:pt x="1104" y="60"/>
                      <a:pt x="1104" y="341"/>
                    </a:cubicBezTo>
                    <a:cubicBezTo>
                      <a:pt x="1084" y="331"/>
                      <a:pt x="1073" y="301"/>
                      <a:pt x="1053" y="291"/>
                    </a:cubicBezTo>
                    <a:cubicBezTo>
                      <a:pt x="773" y="421"/>
                      <a:pt x="662" y="502"/>
                      <a:pt x="632" y="843"/>
                    </a:cubicBezTo>
                    <a:cubicBezTo>
                      <a:pt x="566" y="722"/>
                      <a:pt x="460" y="667"/>
                      <a:pt x="362" y="667"/>
                    </a:cubicBezTo>
                    <a:cubicBezTo>
                      <a:pt x="222" y="667"/>
                      <a:pt x="97" y="779"/>
                      <a:pt x="121" y="973"/>
                    </a:cubicBezTo>
                    <a:cubicBezTo>
                      <a:pt x="91" y="943"/>
                      <a:pt x="60" y="913"/>
                      <a:pt x="40" y="883"/>
                    </a:cubicBezTo>
                    <a:cubicBezTo>
                      <a:pt x="40" y="943"/>
                      <a:pt x="0" y="1013"/>
                      <a:pt x="0" y="1103"/>
                    </a:cubicBezTo>
                    <a:cubicBezTo>
                      <a:pt x="20" y="1073"/>
                      <a:pt x="50" y="1043"/>
                      <a:pt x="80" y="1023"/>
                    </a:cubicBezTo>
                    <a:cubicBezTo>
                      <a:pt x="103" y="1012"/>
                      <a:pt x="122" y="1007"/>
                      <a:pt x="138" y="1007"/>
                    </a:cubicBezTo>
                    <a:cubicBezTo>
                      <a:pt x="208" y="1007"/>
                      <a:pt x="232" y="1093"/>
                      <a:pt x="321" y="1093"/>
                    </a:cubicBezTo>
                    <a:cubicBezTo>
                      <a:pt x="321" y="993"/>
                      <a:pt x="331" y="933"/>
                      <a:pt x="422" y="893"/>
                    </a:cubicBezTo>
                    <a:cubicBezTo>
                      <a:pt x="432" y="893"/>
                      <a:pt x="452" y="913"/>
                      <a:pt x="472" y="913"/>
                    </a:cubicBezTo>
                    <a:cubicBezTo>
                      <a:pt x="499" y="904"/>
                      <a:pt x="526" y="861"/>
                      <a:pt x="554" y="861"/>
                    </a:cubicBezTo>
                    <a:cubicBezTo>
                      <a:pt x="557" y="861"/>
                      <a:pt x="559" y="862"/>
                      <a:pt x="562" y="863"/>
                    </a:cubicBezTo>
                    <a:cubicBezTo>
                      <a:pt x="599" y="863"/>
                      <a:pt x="593" y="924"/>
                      <a:pt x="633" y="924"/>
                    </a:cubicBezTo>
                    <a:cubicBezTo>
                      <a:pt x="636" y="924"/>
                      <a:pt x="639" y="923"/>
                      <a:pt x="642" y="923"/>
                    </a:cubicBezTo>
                    <a:cubicBezTo>
                      <a:pt x="682" y="913"/>
                      <a:pt x="672" y="802"/>
                      <a:pt x="692" y="762"/>
                    </a:cubicBezTo>
                    <a:cubicBezTo>
                      <a:pt x="742" y="672"/>
                      <a:pt x="853" y="652"/>
                      <a:pt x="923" y="612"/>
                    </a:cubicBezTo>
                    <a:cubicBezTo>
                      <a:pt x="973" y="592"/>
                      <a:pt x="1003" y="542"/>
                      <a:pt x="1073" y="522"/>
                    </a:cubicBezTo>
                    <a:cubicBezTo>
                      <a:pt x="1174" y="502"/>
                      <a:pt x="1174" y="532"/>
                      <a:pt x="1244" y="421"/>
                    </a:cubicBezTo>
                    <a:cubicBezTo>
                      <a:pt x="1267" y="375"/>
                      <a:pt x="1255" y="328"/>
                      <a:pt x="1299" y="328"/>
                    </a:cubicBezTo>
                    <a:cubicBezTo>
                      <a:pt x="1312" y="328"/>
                      <a:pt x="1329" y="332"/>
                      <a:pt x="1354" y="341"/>
                    </a:cubicBezTo>
                    <a:cubicBezTo>
                      <a:pt x="1330" y="242"/>
                      <a:pt x="1386" y="157"/>
                      <a:pt x="1479" y="157"/>
                    </a:cubicBezTo>
                    <a:cubicBezTo>
                      <a:pt x="1499" y="157"/>
                      <a:pt x="1521" y="161"/>
                      <a:pt x="1545" y="171"/>
                    </a:cubicBezTo>
                    <a:cubicBezTo>
                      <a:pt x="1575" y="181"/>
                      <a:pt x="1595" y="221"/>
                      <a:pt x="1635" y="231"/>
                    </a:cubicBezTo>
                    <a:cubicBezTo>
                      <a:pt x="1639" y="233"/>
                      <a:pt x="1645" y="234"/>
                      <a:pt x="1652" y="234"/>
                    </a:cubicBezTo>
                    <a:cubicBezTo>
                      <a:pt x="1669" y="234"/>
                      <a:pt x="1695" y="228"/>
                      <a:pt x="1719" y="228"/>
                    </a:cubicBezTo>
                    <a:cubicBezTo>
                      <a:pt x="1728" y="228"/>
                      <a:pt x="1737" y="229"/>
                      <a:pt x="1746" y="231"/>
                    </a:cubicBezTo>
                    <a:lnTo>
                      <a:pt x="1736" y="191"/>
                    </a:lnTo>
                    <a:lnTo>
                      <a:pt x="1715" y="211"/>
                    </a:lnTo>
                    <a:cubicBezTo>
                      <a:pt x="1645" y="70"/>
                      <a:pt x="1675" y="171"/>
                      <a:pt x="1575" y="90"/>
                    </a:cubicBezTo>
                    <a:cubicBezTo>
                      <a:pt x="1565" y="70"/>
                      <a:pt x="1565" y="10"/>
                      <a:pt x="15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6" name="Google Shape;176;p6"/>
            <p:cNvGrpSpPr/>
            <p:nvPr/>
          </p:nvGrpSpPr>
          <p:grpSpPr>
            <a:xfrm rot="-575426">
              <a:off x="4977464" y="4241675"/>
              <a:ext cx="824216" cy="233743"/>
              <a:chOff x="2436564" y="2774658"/>
              <a:chExt cx="737475" cy="209143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2436564" y="2775028"/>
                <a:ext cx="534606" cy="208774"/>
              </a:xfrm>
              <a:custGeom>
                <a:avLst/>
                <a:gdLst/>
                <a:ahLst/>
                <a:cxnLst/>
                <a:rect l="l" t="t" r="r" b="b"/>
                <a:pathLst>
                  <a:path w="13331" h="5206" extrusionOk="0">
                    <a:moveTo>
                      <a:pt x="2434" y="1"/>
                    </a:moveTo>
                    <a:cubicBezTo>
                      <a:pt x="2405" y="1"/>
                      <a:pt x="2376" y="4"/>
                      <a:pt x="2348" y="10"/>
                    </a:cubicBezTo>
                    <a:cubicBezTo>
                      <a:pt x="2057" y="60"/>
                      <a:pt x="2167" y="582"/>
                      <a:pt x="1976" y="812"/>
                    </a:cubicBezTo>
                    <a:cubicBezTo>
                      <a:pt x="1916" y="882"/>
                      <a:pt x="1836" y="933"/>
                      <a:pt x="1776" y="1003"/>
                    </a:cubicBezTo>
                    <a:cubicBezTo>
                      <a:pt x="1585" y="1234"/>
                      <a:pt x="1716" y="1565"/>
                      <a:pt x="1776" y="1855"/>
                    </a:cubicBezTo>
                    <a:cubicBezTo>
                      <a:pt x="1836" y="2176"/>
                      <a:pt x="1826" y="2688"/>
                      <a:pt x="1525" y="2808"/>
                    </a:cubicBezTo>
                    <a:cubicBezTo>
                      <a:pt x="1514" y="2813"/>
                      <a:pt x="1503" y="2815"/>
                      <a:pt x="1494" y="2815"/>
                    </a:cubicBezTo>
                    <a:cubicBezTo>
                      <a:pt x="1391" y="2815"/>
                      <a:pt x="1372" y="2586"/>
                      <a:pt x="1345" y="2467"/>
                    </a:cubicBezTo>
                    <a:cubicBezTo>
                      <a:pt x="1300" y="2164"/>
                      <a:pt x="1136" y="1575"/>
                      <a:pt x="896" y="1575"/>
                    </a:cubicBezTo>
                    <a:cubicBezTo>
                      <a:pt x="866" y="1575"/>
                      <a:pt x="835" y="1585"/>
                      <a:pt x="803" y="1605"/>
                    </a:cubicBezTo>
                    <a:cubicBezTo>
                      <a:pt x="729" y="1660"/>
                      <a:pt x="801" y="1880"/>
                      <a:pt x="732" y="1880"/>
                    </a:cubicBezTo>
                    <a:cubicBezTo>
                      <a:pt x="726" y="1880"/>
                      <a:pt x="720" y="1878"/>
                      <a:pt x="713" y="1875"/>
                    </a:cubicBezTo>
                    <a:cubicBezTo>
                      <a:pt x="562" y="1810"/>
                      <a:pt x="614" y="1409"/>
                      <a:pt x="481" y="1409"/>
                    </a:cubicBezTo>
                    <a:cubicBezTo>
                      <a:pt x="472" y="1409"/>
                      <a:pt x="462" y="1410"/>
                      <a:pt x="452" y="1414"/>
                    </a:cubicBezTo>
                    <a:cubicBezTo>
                      <a:pt x="101" y="1544"/>
                      <a:pt x="171" y="2066"/>
                      <a:pt x="91" y="2417"/>
                    </a:cubicBezTo>
                    <a:cubicBezTo>
                      <a:pt x="0" y="2818"/>
                      <a:pt x="121" y="3370"/>
                      <a:pt x="191" y="3771"/>
                    </a:cubicBezTo>
                    <a:cubicBezTo>
                      <a:pt x="221" y="3952"/>
                      <a:pt x="261" y="4132"/>
                      <a:pt x="372" y="4273"/>
                    </a:cubicBezTo>
                    <a:cubicBezTo>
                      <a:pt x="558" y="4505"/>
                      <a:pt x="864" y="4552"/>
                      <a:pt x="1174" y="4552"/>
                    </a:cubicBezTo>
                    <a:cubicBezTo>
                      <a:pt x="1265" y="4552"/>
                      <a:pt x="1356" y="4548"/>
                      <a:pt x="1445" y="4544"/>
                    </a:cubicBezTo>
                    <a:cubicBezTo>
                      <a:pt x="1561" y="4539"/>
                      <a:pt x="1678" y="4536"/>
                      <a:pt x="1795" y="4536"/>
                    </a:cubicBezTo>
                    <a:cubicBezTo>
                      <a:pt x="2613" y="4536"/>
                      <a:pt x="3432" y="4659"/>
                      <a:pt x="4213" y="4905"/>
                    </a:cubicBezTo>
                    <a:cubicBezTo>
                      <a:pt x="4645" y="5035"/>
                      <a:pt x="5066" y="5206"/>
                      <a:pt x="5507" y="5206"/>
                    </a:cubicBezTo>
                    <a:cubicBezTo>
                      <a:pt x="5828" y="5206"/>
                      <a:pt x="6149" y="5105"/>
                      <a:pt x="6460" y="5025"/>
                    </a:cubicBezTo>
                    <a:cubicBezTo>
                      <a:pt x="7566" y="4728"/>
                      <a:pt x="8715" y="4502"/>
                      <a:pt x="9854" y="4502"/>
                    </a:cubicBezTo>
                    <a:cubicBezTo>
                      <a:pt x="10368" y="4502"/>
                      <a:pt x="10880" y="4548"/>
                      <a:pt x="11385" y="4654"/>
                    </a:cubicBezTo>
                    <a:cubicBezTo>
                      <a:pt x="11686" y="4717"/>
                      <a:pt x="11993" y="4806"/>
                      <a:pt x="12301" y="4806"/>
                    </a:cubicBezTo>
                    <a:cubicBezTo>
                      <a:pt x="12383" y="4806"/>
                      <a:pt x="12466" y="4799"/>
                      <a:pt x="12549" y="4784"/>
                    </a:cubicBezTo>
                    <a:cubicBezTo>
                      <a:pt x="12940" y="4724"/>
                      <a:pt x="13331" y="4403"/>
                      <a:pt x="13321" y="3992"/>
                    </a:cubicBezTo>
                    <a:cubicBezTo>
                      <a:pt x="13311" y="3711"/>
                      <a:pt x="13120" y="3470"/>
                      <a:pt x="12960" y="3230"/>
                    </a:cubicBezTo>
                    <a:cubicBezTo>
                      <a:pt x="12809" y="2989"/>
                      <a:pt x="12900" y="2708"/>
                      <a:pt x="12850" y="2427"/>
                    </a:cubicBezTo>
                    <a:cubicBezTo>
                      <a:pt x="12789" y="2046"/>
                      <a:pt x="12739" y="1635"/>
                      <a:pt x="12438" y="1384"/>
                    </a:cubicBezTo>
                    <a:cubicBezTo>
                      <a:pt x="12338" y="1304"/>
                      <a:pt x="12188" y="1354"/>
                      <a:pt x="12097" y="1254"/>
                    </a:cubicBezTo>
                    <a:cubicBezTo>
                      <a:pt x="12007" y="1153"/>
                      <a:pt x="11937" y="1043"/>
                      <a:pt x="11816" y="983"/>
                    </a:cubicBezTo>
                    <a:cubicBezTo>
                      <a:pt x="11798" y="975"/>
                      <a:pt x="11780" y="972"/>
                      <a:pt x="11764" y="972"/>
                    </a:cubicBezTo>
                    <a:cubicBezTo>
                      <a:pt x="11676" y="972"/>
                      <a:pt x="11617" y="1072"/>
                      <a:pt x="11515" y="1123"/>
                    </a:cubicBezTo>
                    <a:cubicBezTo>
                      <a:pt x="11508" y="1128"/>
                      <a:pt x="11501" y="1130"/>
                      <a:pt x="11494" y="1130"/>
                    </a:cubicBezTo>
                    <a:cubicBezTo>
                      <a:pt x="11429" y="1130"/>
                      <a:pt x="11371" y="966"/>
                      <a:pt x="11307" y="966"/>
                    </a:cubicBezTo>
                    <a:cubicBezTo>
                      <a:pt x="11299" y="966"/>
                      <a:pt x="11292" y="968"/>
                      <a:pt x="11285" y="973"/>
                    </a:cubicBezTo>
                    <a:cubicBezTo>
                      <a:pt x="11154" y="1063"/>
                      <a:pt x="11184" y="1294"/>
                      <a:pt x="11044" y="1314"/>
                    </a:cubicBezTo>
                    <a:cubicBezTo>
                      <a:pt x="11036" y="1315"/>
                      <a:pt x="11029" y="1315"/>
                      <a:pt x="11021" y="1315"/>
                    </a:cubicBezTo>
                    <a:cubicBezTo>
                      <a:pt x="10887" y="1315"/>
                      <a:pt x="10827" y="1149"/>
                      <a:pt x="10713" y="1063"/>
                    </a:cubicBezTo>
                    <a:cubicBezTo>
                      <a:pt x="10708" y="1061"/>
                      <a:pt x="10704" y="1060"/>
                      <a:pt x="10699" y="1060"/>
                    </a:cubicBezTo>
                    <a:cubicBezTo>
                      <a:pt x="10661" y="1060"/>
                      <a:pt x="10619" y="1113"/>
                      <a:pt x="10585" y="1113"/>
                    </a:cubicBezTo>
                    <a:cubicBezTo>
                      <a:pt x="10577" y="1113"/>
                      <a:pt x="10569" y="1110"/>
                      <a:pt x="10563" y="1103"/>
                    </a:cubicBezTo>
                    <a:cubicBezTo>
                      <a:pt x="10502" y="1063"/>
                      <a:pt x="10603" y="933"/>
                      <a:pt x="10543" y="893"/>
                    </a:cubicBezTo>
                    <a:cubicBezTo>
                      <a:pt x="10511" y="868"/>
                      <a:pt x="10479" y="857"/>
                      <a:pt x="10448" y="857"/>
                    </a:cubicBezTo>
                    <a:cubicBezTo>
                      <a:pt x="10249" y="857"/>
                      <a:pt x="10064" y="1303"/>
                      <a:pt x="10081" y="1555"/>
                    </a:cubicBezTo>
                    <a:cubicBezTo>
                      <a:pt x="10091" y="1735"/>
                      <a:pt x="10171" y="1906"/>
                      <a:pt x="10161" y="2076"/>
                    </a:cubicBezTo>
                    <a:cubicBezTo>
                      <a:pt x="10154" y="2217"/>
                      <a:pt x="9999" y="2407"/>
                      <a:pt x="9893" y="2407"/>
                    </a:cubicBezTo>
                    <a:cubicBezTo>
                      <a:pt x="9864" y="2407"/>
                      <a:pt x="9838" y="2392"/>
                      <a:pt x="9820" y="2357"/>
                    </a:cubicBezTo>
                    <a:cubicBezTo>
                      <a:pt x="9650" y="2026"/>
                      <a:pt x="9921" y="1524"/>
                      <a:pt x="9650" y="1264"/>
                    </a:cubicBezTo>
                    <a:cubicBezTo>
                      <a:pt x="9642" y="1257"/>
                      <a:pt x="9635" y="1254"/>
                      <a:pt x="9628" y="1254"/>
                    </a:cubicBezTo>
                    <a:cubicBezTo>
                      <a:pt x="9567" y="1254"/>
                      <a:pt x="9542" y="1505"/>
                      <a:pt x="9458" y="1505"/>
                    </a:cubicBezTo>
                    <a:cubicBezTo>
                      <a:pt x="9455" y="1505"/>
                      <a:pt x="9452" y="1505"/>
                      <a:pt x="9449" y="1504"/>
                    </a:cubicBezTo>
                    <a:cubicBezTo>
                      <a:pt x="9259" y="1474"/>
                      <a:pt x="9509" y="1113"/>
                      <a:pt x="9479" y="923"/>
                    </a:cubicBezTo>
                    <a:cubicBezTo>
                      <a:pt x="9474" y="900"/>
                      <a:pt x="9462" y="890"/>
                      <a:pt x="9446" y="890"/>
                    </a:cubicBezTo>
                    <a:cubicBezTo>
                      <a:pt x="9400" y="890"/>
                      <a:pt x="9321" y="973"/>
                      <a:pt x="9299" y="1033"/>
                    </a:cubicBezTo>
                    <a:cubicBezTo>
                      <a:pt x="9208" y="1304"/>
                      <a:pt x="9128" y="1565"/>
                      <a:pt x="9048" y="1825"/>
                    </a:cubicBezTo>
                    <a:cubicBezTo>
                      <a:pt x="9018" y="1916"/>
                      <a:pt x="8988" y="2006"/>
                      <a:pt x="8998" y="2106"/>
                    </a:cubicBezTo>
                    <a:cubicBezTo>
                      <a:pt x="9008" y="2186"/>
                      <a:pt x="9048" y="2257"/>
                      <a:pt x="9058" y="2337"/>
                    </a:cubicBezTo>
                    <a:cubicBezTo>
                      <a:pt x="9090" y="2523"/>
                      <a:pt x="8881" y="2801"/>
                      <a:pt x="8730" y="2801"/>
                    </a:cubicBezTo>
                    <a:cubicBezTo>
                      <a:pt x="8694" y="2801"/>
                      <a:pt x="8662" y="2785"/>
                      <a:pt x="8637" y="2748"/>
                    </a:cubicBezTo>
                    <a:cubicBezTo>
                      <a:pt x="8466" y="2497"/>
                      <a:pt x="8346" y="2257"/>
                      <a:pt x="8276" y="1956"/>
                    </a:cubicBezTo>
                    <a:cubicBezTo>
                      <a:pt x="8235" y="1755"/>
                      <a:pt x="8486" y="1444"/>
                      <a:pt x="8296" y="1374"/>
                    </a:cubicBezTo>
                    <a:cubicBezTo>
                      <a:pt x="8284" y="1368"/>
                      <a:pt x="8271" y="1366"/>
                      <a:pt x="8258" y="1366"/>
                    </a:cubicBezTo>
                    <a:cubicBezTo>
                      <a:pt x="8180" y="1366"/>
                      <a:pt x="8073" y="1448"/>
                      <a:pt x="8006" y="1448"/>
                    </a:cubicBezTo>
                    <a:cubicBezTo>
                      <a:pt x="7984" y="1448"/>
                      <a:pt x="7966" y="1439"/>
                      <a:pt x="7955" y="1414"/>
                    </a:cubicBezTo>
                    <a:cubicBezTo>
                      <a:pt x="7884" y="1244"/>
                      <a:pt x="8266" y="1053"/>
                      <a:pt x="8165" y="903"/>
                    </a:cubicBezTo>
                    <a:cubicBezTo>
                      <a:pt x="8123" y="839"/>
                      <a:pt x="8040" y="805"/>
                      <a:pt x="7963" y="805"/>
                    </a:cubicBezTo>
                    <a:cubicBezTo>
                      <a:pt x="7931" y="805"/>
                      <a:pt x="7901" y="811"/>
                      <a:pt x="7874" y="822"/>
                    </a:cubicBezTo>
                    <a:cubicBezTo>
                      <a:pt x="7814" y="842"/>
                      <a:pt x="7834" y="963"/>
                      <a:pt x="7774" y="993"/>
                    </a:cubicBezTo>
                    <a:cubicBezTo>
                      <a:pt x="7767" y="996"/>
                      <a:pt x="7759" y="998"/>
                      <a:pt x="7752" y="998"/>
                    </a:cubicBezTo>
                    <a:cubicBezTo>
                      <a:pt x="7702" y="998"/>
                      <a:pt x="7648" y="930"/>
                      <a:pt x="7599" y="930"/>
                    </a:cubicBezTo>
                    <a:cubicBezTo>
                      <a:pt x="7594" y="930"/>
                      <a:pt x="7589" y="931"/>
                      <a:pt x="7584" y="933"/>
                    </a:cubicBezTo>
                    <a:cubicBezTo>
                      <a:pt x="7463" y="993"/>
                      <a:pt x="7513" y="1213"/>
                      <a:pt x="7423" y="1314"/>
                    </a:cubicBezTo>
                    <a:cubicBezTo>
                      <a:pt x="7303" y="1464"/>
                      <a:pt x="7293" y="1655"/>
                      <a:pt x="7162" y="1785"/>
                    </a:cubicBezTo>
                    <a:cubicBezTo>
                      <a:pt x="7152" y="1797"/>
                      <a:pt x="7140" y="1802"/>
                      <a:pt x="7126" y="1802"/>
                    </a:cubicBezTo>
                    <a:cubicBezTo>
                      <a:pt x="7082" y="1802"/>
                      <a:pt x="7023" y="1759"/>
                      <a:pt x="6983" y="1759"/>
                    </a:cubicBezTo>
                    <a:cubicBezTo>
                      <a:pt x="6970" y="1759"/>
                      <a:pt x="6959" y="1763"/>
                      <a:pt x="6952" y="1775"/>
                    </a:cubicBezTo>
                    <a:cubicBezTo>
                      <a:pt x="6811" y="1956"/>
                      <a:pt x="7303" y="2397"/>
                      <a:pt x="7082" y="2447"/>
                    </a:cubicBezTo>
                    <a:cubicBezTo>
                      <a:pt x="7081" y="2447"/>
                      <a:pt x="7079" y="2448"/>
                      <a:pt x="7078" y="2448"/>
                    </a:cubicBezTo>
                    <a:cubicBezTo>
                      <a:pt x="7025" y="2448"/>
                      <a:pt x="7081" y="2257"/>
                      <a:pt x="7022" y="2257"/>
                    </a:cubicBezTo>
                    <a:cubicBezTo>
                      <a:pt x="6791" y="2277"/>
                      <a:pt x="7072" y="2959"/>
                      <a:pt x="6841" y="2959"/>
                    </a:cubicBezTo>
                    <a:cubicBezTo>
                      <a:pt x="6420" y="2949"/>
                      <a:pt x="6560" y="2146"/>
                      <a:pt x="6300" y="1815"/>
                    </a:cubicBezTo>
                    <a:cubicBezTo>
                      <a:pt x="6229" y="1725"/>
                      <a:pt x="6159" y="1645"/>
                      <a:pt x="6109" y="1555"/>
                    </a:cubicBezTo>
                    <a:cubicBezTo>
                      <a:pt x="5938" y="1274"/>
                      <a:pt x="6229" y="722"/>
                      <a:pt x="5928" y="592"/>
                    </a:cubicBezTo>
                    <a:cubicBezTo>
                      <a:pt x="5917" y="586"/>
                      <a:pt x="5906" y="584"/>
                      <a:pt x="5895" y="584"/>
                    </a:cubicBezTo>
                    <a:cubicBezTo>
                      <a:pt x="5759" y="584"/>
                      <a:pt x="5687" y="1001"/>
                      <a:pt x="5550" y="1001"/>
                    </a:cubicBezTo>
                    <a:cubicBezTo>
                      <a:pt x="5540" y="1001"/>
                      <a:pt x="5529" y="998"/>
                      <a:pt x="5517" y="993"/>
                    </a:cubicBezTo>
                    <a:cubicBezTo>
                      <a:pt x="5417" y="943"/>
                      <a:pt x="5628" y="682"/>
                      <a:pt x="5517" y="652"/>
                    </a:cubicBezTo>
                    <a:cubicBezTo>
                      <a:pt x="5509" y="650"/>
                      <a:pt x="5502" y="649"/>
                      <a:pt x="5495" y="649"/>
                    </a:cubicBezTo>
                    <a:cubicBezTo>
                      <a:pt x="5349" y="649"/>
                      <a:pt x="5479" y="1145"/>
                      <a:pt x="5307" y="1183"/>
                    </a:cubicBezTo>
                    <a:cubicBezTo>
                      <a:pt x="5303" y="1184"/>
                      <a:pt x="5300" y="1184"/>
                      <a:pt x="5297" y="1184"/>
                    </a:cubicBezTo>
                    <a:cubicBezTo>
                      <a:pt x="5200" y="1184"/>
                      <a:pt x="5253" y="892"/>
                      <a:pt x="5146" y="862"/>
                    </a:cubicBezTo>
                    <a:cubicBezTo>
                      <a:pt x="5142" y="862"/>
                      <a:pt x="5139" y="861"/>
                      <a:pt x="5135" y="861"/>
                    </a:cubicBezTo>
                    <a:cubicBezTo>
                      <a:pt x="5066" y="861"/>
                      <a:pt x="5043" y="1043"/>
                      <a:pt x="4971" y="1043"/>
                    </a:cubicBezTo>
                    <a:cubicBezTo>
                      <a:pt x="4969" y="1043"/>
                      <a:pt x="4967" y="1043"/>
                      <a:pt x="4966" y="1043"/>
                    </a:cubicBezTo>
                    <a:cubicBezTo>
                      <a:pt x="4765" y="1023"/>
                      <a:pt x="4986" y="551"/>
                      <a:pt x="4815" y="451"/>
                    </a:cubicBezTo>
                    <a:cubicBezTo>
                      <a:pt x="4805" y="446"/>
                      <a:pt x="4796" y="444"/>
                      <a:pt x="4788" y="444"/>
                    </a:cubicBezTo>
                    <a:cubicBezTo>
                      <a:pt x="4685" y="444"/>
                      <a:pt x="4656" y="794"/>
                      <a:pt x="4529" y="794"/>
                    </a:cubicBezTo>
                    <a:cubicBezTo>
                      <a:pt x="4524" y="794"/>
                      <a:pt x="4519" y="793"/>
                      <a:pt x="4514" y="792"/>
                    </a:cubicBezTo>
                    <a:cubicBezTo>
                      <a:pt x="4354" y="762"/>
                      <a:pt x="4564" y="321"/>
                      <a:pt x="4404" y="301"/>
                    </a:cubicBezTo>
                    <a:cubicBezTo>
                      <a:pt x="4391" y="299"/>
                      <a:pt x="4379" y="298"/>
                      <a:pt x="4367" y="298"/>
                    </a:cubicBezTo>
                    <a:cubicBezTo>
                      <a:pt x="4058" y="298"/>
                      <a:pt x="3990" y="905"/>
                      <a:pt x="3932" y="1234"/>
                    </a:cubicBezTo>
                    <a:cubicBezTo>
                      <a:pt x="3902" y="1414"/>
                      <a:pt x="4093" y="1705"/>
                      <a:pt x="3922" y="1795"/>
                    </a:cubicBezTo>
                    <a:cubicBezTo>
                      <a:pt x="3913" y="1800"/>
                      <a:pt x="3904" y="1802"/>
                      <a:pt x="3895" y="1802"/>
                    </a:cubicBezTo>
                    <a:cubicBezTo>
                      <a:pt x="3812" y="1802"/>
                      <a:pt x="3710" y="1649"/>
                      <a:pt x="3637" y="1649"/>
                    </a:cubicBezTo>
                    <a:cubicBezTo>
                      <a:pt x="3624" y="1649"/>
                      <a:pt x="3612" y="1654"/>
                      <a:pt x="3601" y="1665"/>
                    </a:cubicBezTo>
                    <a:cubicBezTo>
                      <a:pt x="3511" y="1755"/>
                      <a:pt x="3652" y="1926"/>
                      <a:pt x="3652" y="2056"/>
                    </a:cubicBezTo>
                    <a:cubicBezTo>
                      <a:pt x="3642" y="2195"/>
                      <a:pt x="3495" y="2309"/>
                      <a:pt x="3362" y="2309"/>
                    </a:cubicBezTo>
                    <a:cubicBezTo>
                      <a:pt x="3351" y="2309"/>
                      <a:pt x="3341" y="2308"/>
                      <a:pt x="3331" y="2307"/>
                    </a:cubicBezTo>
                    <a:cubicBezTo>
                      <a:pt x="3240" y="2287"/>
                      <a:pt x="3240" y="2166"/>
                      <a:pt x="3220" y="2076"/>
                    </a:cubicBezTo>
                    <a:cubicBezTo>
                      <a:pt x="3206" y="2039"/>
                      <a:pt x="3149" y="2030"/>
                      <a:pt x="3100" y="2030"/>
                    </a:cubicBezTo>
                    <a:lnTo>
                      <a:pt x="3100" y="2030"/>
                    </a:lnTo>
                    <a:cubicBezTo>
                      <a:pt x="3422" y="1949"/>
                      <a:pt x="2909" y="1137"/>
                      <a:pt x="2689" y="792"/>
                    </a:cubicBezTo>
                    <a:cubicBezTo>
                      <a:pt x="2659" y="732"/>
                      <a:pt x="2618" y="682"/>
                      <a:pt x="2618" y="622"/>
                    </a:cubicBezTo>
                    <a:cubicBezTo>
                      <a:pt x="2598" y="431"/>
                      <a:pt x="2909" y="220"/>
                      <a:pt x="2769" y="110"/>
                    </a:cubicBezTo>
                    <a:cubicBezTo>
                      <a:pt x="2673" y="46"/>
                      <a:pt x="2551" y="1"/>
                      <a:pt x="24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6"/>
              <p:cNvSpPr/>
              <p:nvPr/>
            </p:nvSpPr>
            <p:spPr>
              <a:xfrm rot="-293525">
                <a:off x="2946011" y="2783857"/>
                <a:ext cx="222094" cy="148664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3707" extrusionOk="0">
                    <a:moveTo>
                      <a:pt x="635" y="0"/>
                    </a:moveTo>
                    <a:cubicBezTo>
                      <a:pt x="628" y="0"/>
                      <a:pt x="620" y="1"/>
                      <a:pt x="613" y="2"/>
                    </a:cubicBezTo>
                    <a:cubicBezTo>
                      <a:pt x="522" y="12"/>
                      <a:pt x="492" y="122"/>
                      <a:pt x="492" y="213"/>
                    </a:cubicBezTo>
                    <a:cubicBezTo>
                      <a:pt x="472" y="564"/>
                      <a:pt x="452" y="915"/>
                      <a:pt x="422" y="1266"/>
                    </a:cubicBezTo>
                    <a:cubicBezTo>
                      <a:pt x="392" y="1577"/>
                      <a:pt x="272" y="1687"/>
                      <a:pt x="141" y="1928"/>
                    </a:cubicBezTo>
                    <a:cubicBezTo>
                      <a:pt x="1" y="2169"/>
                      <a:pt x="41" y="2500"/>
                      <a:pt x="51" y="2770"/>
                    </a:cubicBezTo>
                    <a:cubicBezTo>
                      <a:pt x="61" y="3041"/>
                      <a:pt x="111" y="3352"/>
                      <a:pt x="342" y="3472"/>
                    </a:cubicBezTo>
                    <a:cubicBezTo>
                      <a:pt x="414" y="3512"/>
                      <a:pt x="491" y="3527"/>
                      <a:pt x="571" y="3527"/>
                    </a:cubicBezTo>
                    <a:cubicBezTo>
                      <a:pt x="733" y="3527"/>
                      <a:pt x="906" y="3466"/>
                      <a:pt x="1074" y="3432"/>
                    </a:cubicBezTo>
                    <a:cubicBezTo>
                      <a:pt x="1155" y="3417"/>
                      <a:pt x="1238" y="3411"/>
                      <a:pt x="1322" y="3411"/>
                    </a:cubicBezTo>
                    <a:cubicBezTo>
                      <a:pt x="1518" y="3411"/>
                      <a:pt x="1720" y="3444"/>
                      <a:pt x="1917" y="3472"/>
                    </a:cubicBezTo>
                    <a:cubicBezTo>
                      <a:pt x="2952" y="3633"/>
                      <a:pt x="4004" y="3707"/>
                      <a:pt x="5058" y="3707"/>
                    </a:cubicBezTo>
                    <a:cubicBezTo>
                      <a:pt x="5188" y="3707"/>
                      <a:pt x="5317" y="3705"/>
                      <a:pt x="5447" y="3703"/>
                    </a:cubicBezTo>
                    <a:lnTo>
                      <a:pt x="5538" y="2359"/>
                    </a:lnTo>
                    <a:cubicBezTo>
                      <a:pt x="5451" y="2330"/>
                      <a:pt x="5355" y="1996"/>
                      <a:pt x="5268" y="1996"/>
                    </a:cubicBezTo>
                    <a:cubicBezTo>
                      <a:pt x="5264" y="1996"/>
                      <a:pt x="5260" y="1997"/>
                      <a:pt x="5257" y="1998"/>
                    </a:cubicBezTo>
                    <a:cubicBezTo>
                      <a:pt x="5249" y="2000"/>
                      <a:pt x="5242" y="2002"/>
                      <a:pt x="5234" y="2002"/>
                    </a:cubicBezTo>
                    <a:cubicBezTo>
                      <a:pt x="5164" y="2002"/>
                      <a:pt x="5079" y="1916"/>
                      <a:pt x="5023" y="1916"/>
                    </a:cubicBezTo>
                    <a:cubicBezTo>
                      <a:pt x="5008" y="1916"/>
                      <a:pt x="4996" y="1922"/>
                      <a:pt x="4986" y="1938"/>
                    </a:cubicBezTo>
                    <a:cubicBezTo>
                      <a:pt x="4943" y="2006"/>
                      <a:pt x="4871" y="2075"/>
                      <a:pt x="4801" y="2075"/>
                    </a:cubicBezTo>
                    <a:cubicBezTo>
                      <a:pt x="4789" y="2075"/>
                      <a:pt x="4777" y="2073"/>
                      <a:pt x="4765" y="2068"/>
                    </a:cubicBezTo>
                    <a:cubicBezTo>
                      <a:pt x="4666" y="2032"/>
                      <a:pt x="4632" y="1819"/>
                      <a:pt x="4561" y="1819"/>
                    </a:cubicBezTo>
                    <a:cubicBezTo>
                      <a:pt x="4553" y="1819"/>
                      <a:pt x="4544" y="1821"/>
                      <a:pt x="4535" y="1827"/>
                    </a:cubicBezTo>
                    <a:cubicBezTo>
                      <a:pt x="4474" y="1864"/>
                      <a:pt x="4409" y="1897"/>
                      <a:pt x="4354" y="1897"/>
                    </a:cubicBezTo>
                    <a:cubicBezTo>
                      <a:pt x="4319" y="1897"/>
                      <a:pt x="4287" y="1883"/>
                      <a:pt x="4264" y="1848"/>
                    </a:cubicBezTo>
                    <a:cubicBezTo>
                      <a:pt x="4194" y="1757"/>
                      <a:pt x="4254" y="1627"/>
                      <a:pt x="4234" y="1507"/>
                    </a:cubicBezTo>
                    <a:cubicBezTo>
                      <a:pt x="4204" y="1326"/>
                      <a:pt x="4093" y="1045"/>
                      <a:pt x="3913" y="1045"/>
                    </a:cubicBezTo>
                    <a:cubicBezTo>
                      <a:pt x="3742" y="1055"/>
                      <a:pt x="3562" y="1226"/>
                      <a:pt x="3532" y="1406"/>
                    </a:cubicBezTo>
                    <a:cubicBezTo>
                      <a:pt x="3501" y="1627"/>
                      <a:pt x="3742" y="1878"/>
                      <a:pt x="3572" y="2028"/>
                    </a:cubicBezTo>
                    <a:cubicBezTo>
                      <a:pt x="3554" y="2046"/>
                      <a:pt x="3535" y="2053"/>
                      <a:pt x="3515" y="2053"/>
                    </a:cubicBezTo>
                    <a:cubicBezTo>
                      <a:pt x="3432" y="2053"/>
                      <a:pt x="3341" y="1922"/>
                      <a:pt x="3341" y="1817"/>
                    </a:cubicBezTo>
                    <a:cubicBezTo>
                      <a:pt x="3331" y="1687"/>
                      <a:pt x="3381" y="1557"/>
                      <a:pt x="3341" y="1426"/>
                    </a:cubicBezTo>
                    <a:cubicBezTo>
                      <a:pt x="3331" y="1366"/>
                      <a:pt x="3291" y="1316"/>
                      <a:pt x="3281" y="1256"/>
                    </a:cubicBezTo>
                    <a:cubicBezTo>
                      <a:pt x="3261" y="1176"/>
                      <a:pt x="3291" y="1105"/>
                      <a:pt x="3301" y="1025"/>
                    </a:cubicBezTo>
                    <a:cubicBezTo>
                      <a:pt x="3301" y="945"/>
                      <a:pt x="3281" y="824"/>
                      <a:pt x="3211" y="824"/>
                    </a:cubicBezTo>
                    <a:cubicBezTo>
                      <a:pt x="3204" y="825"/>
                      <a:pt x="3198" y="825"/>
                      <a:pt x="3192" y="825"/>
                    </a:cubicBezTo>
                    <a:cubicBezTo>
                      <a:pt x="3128" y="825"/>
                      <a:pt x="3065" y="792"/>
                      <a:pt x="3006" y="792"/>
                    </a:cubicBezTo>
                    <a:cubicBezTo>
                      <a:pt x="2987" y="792"/>
                      <a:pt x="2968" y="795"/>
                      <a:pt x="2950" y="804"/>
                    </a:cubicBezTo>
                    <a:cubicBezTo>
                      <a:pt x="2881" y="827"/>
                      <a:pt x="2823" y="898"/>
                      <a:pt x="2769" y="898"/>
                    </a:cubicBezTo>
                    <a:cubicBezTo>
                      <a:pt x="2752" y="898"/>
                      <a:pt x="2736" y="891"/>
                      <a:pt x="2719" y="875"/>
                    </a:cubicBezTo>
                    <a:cubicBezTo>
                      <a:pt x="2689" y="855"/>
                      <a:pt x="2669" y="814"/>
                      <a:pt x="2629" y="804"/>
                    </a:cubicBezTo>
                    <a:cubicBezTo>
                      <a:pt x="2623" y="802"/>
                      <a:pt x="2617" y="800"/>
                      <a:pt x="2611" y="800"/>
                    </a:cubicBezTo>
                    <a:cubicBezTo>
                      <a:pt x="2593" y="800"/>
                      <a:pt x="2571" y="810"/>
                      <a:pt x="2549" y="824"/>
                    </a:cubicBezTo>
                    <a:cubicBezTo>
                      <a:pt x="2448" y="875"/>
                      <a:pt x="2298" y="865"/>
                      <a:pt x="2238" y="965"/>
                    </a:cubicBezTo>
                    <a:cubicBezTo>
                      <a:pt x="2107" y="1206"/>
                      <a:pt x="2298" y="1496"/>
                      <a:pt x="2328" y="1767"/>
                    </a:cubicBezTo>
                    <a:cubicBezTo>
                      <a:pt x="2338" y="1888"/>
                      <a:pt x="2348" y="2018"/>
                      <a:pt x="2288" y="2118"/>
                    </a:cubicBezTo>
                    <a:cubicBezTo>
                      <a:pt x="2252" y="2183"/>
                      <a:pt x="2179" y="2224"/>
                      <a:pt x="2112" y="2224"/>
                    </a:cubicBezTo>
                    <a:cubicBezTo>
                      <a:pt x="2065" y="2224"/>
                      <a:pt x="2022" y="2204"/>
                      <a:pt x="1997" y="2158"/>
                    </a:cubicBezTo>
                    <a:cubicBezTo>
                      <a:pt x="1967" y="2118"/>
                      <a:pt x="1967" y="2058"/>
                      <a:pt x="1957" y="2008"/>
                    </a:cubicBezTo>
                    <a:cubicBezTo>
                      <a:pt x="1937" y="1848"/>
                      <a:pt x="1846" y="1697"/>
                      <a:pt x="1796" y="1547"/>
                    </a:cubicBezTo>
                    <a:cubicBezTo>
                      <a:pt x="1746" y="1396"/>
                      <a:pt x="1897" y="1256"/>
                      <a:pt x="1866" y="1095"/>
                    </a:cubicBezTo>
                    <a:cubicBezTo>
                      <a:pt x="1836" y="955"/>
                      <a:pt x="1796" y="844"/>
                      <a:pt x="1686" y="764"/>
                    </a:cubicBezTo>
                    <a:cubicBezTo>
                      <a:pt x="1670" y="750"/>
                      <a:pt x="1651" y="744"/>
                      <a:pt x="1629" y="744"/>
                    </a:cubicBezTo>
                    <a:cubicBezTo>
                      <a:pt x="1545" y="744"/>
                      <a:pt x="1429" y="833"/>
                      <a:pt x="1354" y="833"/>
                    </a:cubicBezTo>
                    <a:cubicBezTo>
                      <a:pt x="1328" y="833"/>
                      <a:pt x="1308" y="822"/>
                      <a:pt x="1295" y="794"/>
                    </a:cubicBezTo>
                    <a:cubicBezTo>
                      <a:pt x="1247" y="699"/>
                      <a:pt x="1308" y="522"/>
                      <a:pt x="1220" y="522"/>
                    </a:cubicBezTo>
                    <a:cubicBezTo>
                      <a:pt x="1215" y="522"/>
                      <a:pt x="1210" y="523"/>
                      <a:pt x="1204" y="524"/>
                    </a:cubicBezTo>
                    <a:cubicBezTo>
                      <a:pt x="1164" y="534"/>
                      <a:pt x="1134" y="564"/>
                      <a:pt x="1094" y="584"/>
                    </a:cubicBezTo>
                    <a:cubicBezTo>
                      <a:pt x="1078" y="589"/>
                      <a:pt x="1064" y="592"/>
                      <a:pt x="1049" y="592"/>
                    </a:cubicBezTo>
                    <a:cubicBezTo>
                      <a:pt x="937" y="592"/>
                      <a:pt x="871" y="427"/>
                      <a:pt x="853" y="293"/>
                    </a:cubicBezTo>
                    <a:cubicBezTo>
                      <a:pt x="834" y="160"/>
                      <a:pt x="762" y="0"/>
                      <a:pt x="6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6"/>
              <p:cNvSpPr/>
              <p:nvPr/>
            </p:nvSpPr>
            <p:spPr>
              <a:xfrm>
                <a:off x="2530687" y="2788623"/>
                <a:ext cx="200352" cy="148660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3707" extrusionOk="0">
                    <a:moveTo>
                      <a:pt x="582" y="0"/>
                    </a:moveTo>
                    <a:cubicBezTo>
                      <a:pt x="575" y="0"/>
                      <a:pt x="569" y="1"/>
                      <a:pt x="562" y="2"/>
                    </a:cubicBezTo>
                    <a:cubicBezTo>
                      <a:pt x="482" y="12"/>
                      <a:pt x="442" y="122"/>
                      <a:pt x="442" y="212"/>
                    </a:cubicBezTo>
                    <a:cubicBezTo>
                      <a:pt x="432" y="564"/>
                      <a:pt x="402" y="915"/>
                      <a:pt x="382" y="1266"/>
                    </a:cubicBezTo>
                    <a:cubicBezTo>
                      <a:pt x="352" y="1577"/>
                      <a:pt x="241" y="1687"/>
                      <a:pt x="121" y="1928"/>
                    </a:cubicBezTo>
                    <a:cubicBezTo>
                      <a:pt x="1" y="2168"/>
                      <a:pt x="31" y="2499"/>
                      <a:pt x="41" y="2770"/>
                    </a:cubicBezTo>
                    <a:cubicBezTo>
                      <a:pt x="51" y="3041"/>
                      <a:pt x="101" y="3352"/>
                      <a:pt x="312" y="3472"/>
                    </a:cubicBezTo>
                    <a:cubicBezTo>
                      <a:pt x="378" y="3512"/>
                      <a:pt x="448" y="3527"/>
                      <a:pt x="521" y="3527"/>
                    </a:cubicBezTo>
                    <a:cubicBezTo>
                      <a:pt x="668" y="3527"/>
                      <a:pt x="825" y="3466"/>
                      <a:pt x="974" y="3432"/>
                    </a:cubicBezTo>
                    <a:cubicBezTo>
                      <a:pt x="1052" y="3417"/>
                      <a:pt x="1130" y="3411"/>
                      <a:pt x="1207" y="3411"/>
                    </a:cubicBezTo>
                    <a:cubicBezTo>
                      <a:pt x="1390" y="3411"/>
                      <a:pt x="1570" y="3444"/>
                      <a:pt x="1746" y="3472"/>
                    </a:cubicBezTo>
                    <a:cubicBezTo>
                      <a:pt x="2701" y="3633"/>
                      <a:pt x="3673" y="3706"/>
                      <a:pt x="4639" y="3706"/>
                    </a:cubicBezTo>
                    <a:cubicBezTo>
                      <a:pt x="4758" y="3706"/>
                      <a:pt x="4877" y="3705"/>
                      <a:pt x="4996" y="3703"/>
                    </a:cubicBezTo>
                    <a:lnTo>
                      <a:pt x="4996" y="2098"/>
                    </a:lnTo>
                    <a:cubicBezTo>
                      <a:pt x="4919" y="2069"/>
                      <a:pt x="4823" y="1735"/>
                      <a:pt x="4745" y="1735"/>
                    </a:cubicBezTo>
                    <a:cubicBezTo>
                      <a:pt x="4741" y="1735"/>
                      <a:pt x="4738" y="1736"/>
                      <a:pt x="4735" y="1737"/>
                    </a:cubicBezTo>
                    <a:cubicBezTo>
                      <a:pt x="4655" y="1767"/>
                      <a:pt x="4615" y="1857"/>
                      <a:pt x="4574" y="1938"/>
                    </a:cubicBezTo>
                    <a:cubicBezTo>
                      <a:pt x="4532" y="2006"/>
                      <a:pt x="4467" y="2075"/>
                      <a:pt x="4399" y="2075"/>
                    </a:cubicBezTo>
                    <a:cubicBezTo>
                      <a:pt x="4387" y="2075"/>
                      <a:pt x="4376" y="2073"/>
                      <a:pt x="4364" y="2068"/>
                    </a:cubicBezTo>
                    <a:cubicBezTo>
                      <a:pt x="4283" y="2032"/>
                      <a:pt x="4250" y="1818"/>
                      <a:pt x="4179" y="1818"/>
                    </a:cubicBezTo>
                    <a:cubicBezTo>
                      <a:pt x="4171" y="1818"/>
                      <a:pt x="4162" y="1821"/>
                      <a:pt x="4153" y="1827"/>
                    </a:cubicBezTo>
                    <a:cubicBezTo>
                      <a:pt x="4098" y="1864"/>
                      <a:pt x="4044" y="1897"/>
                      <a:pt x="3993" y="1897"/>
                    </a:cubicBezTo>
                    <a:cubicBezTo>
                      <a:pt x="3961" y="1897"/>
                      <a:pt x="3930" y="1883"/>
                      <a:pt x="3902" y="1847"/>
                    </a:cubicBezTo>
                    <a:cubicBezTo>
                      <a:pt x="3842" y="1757"/>
                      <a:pt x="3902" y="1627"/>
                      <a:pt x="3882" y="1506"/>
                    </a:cubicBezTo>
                    <a:cubicBezTo>
                      <a:pt x="3852" y="1326"/>
                      <a:pt x="3752" y="1045"/>
                      <a:pt x="3581" y="1045"/>
                    </a:cubicBezTo>
                    <a:cubicBezTo>
                      <a:pt x="3421" y="1055"/>
                      <a:pt x="3260" y="1226"/>
                      <a:pt x="3240" y="1406"/>
                    </a:cubicBezTo>
                    <a:cubicBezTo>
                      <a:pt x="3210" y="1627"/>
                      <a:pt x="3431" y="1878"/>
                      <a:pt x="3271" y="2028"/>
                    </a:cubicBezTo>
                    <a:cubicBezTo>
                      <a:pt x="3255" y="2046"/>
                      <a:pt x="3237" y="2053"/>
                      <a:pt x="3219" y="2053"/>
                    </a:cubicBezTo>
                    <a:cubicBezTo>
                      <a:pt x="3144" y="2053"/>
                      <a:pt x="3060" y="1922"/>
                      <a:pt x="3060" y="1817"/>
                    </a:cubicBezTo>
                    <a:cubicBezTo>
                      <a:pt x="3050" y="1687"/>
                      <a:pt x="3100" y="1557"/>
                      <a:pt x="3060" y="1426"/>
                    </a:cubicBezTo>
                    <a:cubicBezTo>
                      <a:pt x="3050" y="1366"/>
                      <a:pt x="3010" y="1316"/>
                      <a:pt x="3000" y="1256"/>
                    </a:cubicBezTo>
                    <a:cubicBezTo>
                      <a:pt x="2990" y="1175"/>
                      <a:pt x="3020" y="1105"/>
                      <a:pt x="3020" y="1025"/>
                    </a:cubicBezTo>
                    <a:cubicBezTo>
                      <a:pt x="3030" y="945"/>
                      <a:pt x="3010" y="824"/>
                      <a:pt x="2940" y="824"/>
                    </a:cubicBezTo>
                    <a:cubicBezTo>
                      <a:pt x="2934" y="825"/>
                      <a:pt x="2929" y="825"/>
                      <a:pt x="2923" y="825"/>
                    </a:cubicBezTo>
                    <a:cubicBezTo>
                      <a:pt x="2866" y="825"/>
                      <a:pt x="2810" y="792"/>
                      <a:pt x="2753" y="792"/>
                    </a:cubicBezTo>
                    <a:cubicBezTo>
                      <a:pt x="2735" y="792"/>
                      <a:pt x="2717" y="795"/>
                      <a:pt x="2699" y="804"/>
                    </a:cubicBezTo>
                    <a:cubicBezTo>
                      <a:pt x="2637" y="827"/>
                      <a:pt x="2588" y="897"/>
                      <a:pt x="2536" y="897"/>
                    </a:cubicBezTo>
                    <a:cubicBezTo>
                      <a:pt x="2520" y="897"/>
                      <a:pt x="2505" y="891"/>
                      <a:pt x="2488" y="874"/>
                    </a:cubicBezTo>
                    <a:cubicBezTo>
                      <a:pt x="2468" y="854"/>
                      <a:pt x="2448" y="814"/>
                      <a:pt x="2408" y="804"/>
                    </a:cubicBezTo>
                    <a:cubicBezTo>
                      <a:pt x="2403" y="802"/>
                      <a:pt x="2396" y="800"/>
                      <a:pt x="2390" y="800"/>
                    </a:cubicBezTo>
                    <a:cubicBezTo>
                      <a:pt x="2372" y="800"/>
                      <a:pt x="2350" y="810"/>
                      <a:pt x="2328" y="824"/>
                    </a:cubicBezTo>
                    <a:cubicBezTo>
                      <a:pt x="2237" y="874"/>
                      <a:pt x="2097" y="864"/>
                      <a:pt x="2047" y="965"/>
                    </a:cubicBezTo>
                    <a:cubicBezTo>
                      <a:pt x="1936" y="1205"/>
                      <a:pt x="2107" y="1496"/>
                      <a:pt x="2127" y="1767"/>
                    </a:cubicBezTo>
                    <a:cubicBezTo>
                      <a:pt x="2147" y="1888"/>
                      <a:pt x="2157" y="2018"/>
                      <a:pt x="2097" y="2118"/>
                    </a:cubicBezTo>
                    <a:cubicBezTo>
                      <a:pt x="2062" y="2183"/>
                      <a:pt x="1995" y="2224"/>
                      <a:pt x="1934" y="2224"/>
                    </a:cubicBezTo>
                    <a:cubicBezTo>
                      <a:pt x="1891" y="2224"/>
                      <a:pt x="1851" y="2204"/>
                      <a:pt x="1826" y="2158"/>
                    </a:cubicBezTo>
                    <a:cubicBezTo>
                      <a:pt x="1796" y="2118"/>
                      <a:pt x="1796" y="2058"/>
                      <a:pt x="1786" y="2008"/>
                    </a:cubicBezTo>
                    <a:cubicBezTo>
                      <a:pt x="1776" y="1847"/>
                      <a:pt x="1696" y="1697"/>
                      <a:pt x="1646" y="1547"/>
                    </a:cubicBezTo>
                    <a:cubicBezTo>
                      <a:pt x="1595" y="1396"/>
                      <a:pt x="1736" y="1256"/>
                      <a:pt x="1706" y="1095"/>
                    </a:cubicBezTo>
                    <a:cubicBezTo>
                      <a:pt x="1686" y="955"/>
                      <a:pt x="1636" y="844"/>
                      <a:pt x="1545" y="764"/>
                    </a:cubicBezTo>
                    <a:cubicBezTo>
                      <a:pt x="1529" y="750"/>
                      <a:pt x="1511" y="744"/>
                      <a:pt x="1491" y="744"/>
                    </a:cubicBezTo>
                    <a:cubicBezTo>
                      <a:pt x="1412" y="744"/>
                      <a:pt x="1308" y="833"/>
                      <a:pt x="1240" y="833"/>
                    </a:cubicBezTo>
                    <a:cubicBezTo>
                      <a:pt x="1216" y="833"/>
                      <a:pt x="1197" y="822"/>
                      <a:pt x="1184" y="794"/>
                    </a:cubicBezTo>
                    <a:cubicBezTo>
                      <a:pt x="1136" y="699"/>
                      <a:pt x="1198" y="522"/>
                      <a:pt x="1109" y="522"/>
                    </a:cubicBezTo>
                    <a:cubicBezTo>
                      <a:pt x="1104" y="522"/>
                      <a:pt x="1099" y="522"/>
                      <a:pt x="1094" y="523"/>
                    </a:cubicBezTo>
                    <a:cubicBezTo>
                      <a:pt x="1064" y="533"/>
                      <a:pt x="1034" y="564"/>
                      <a:pt x="994" y="584"/>
                    </a:cubicBezTo>
                    <a:cubicBezTo>
                      <a:pt x="980" y="589"/>
                      <a:pt x="967" y="592"/>
                      <a:pt x="955" y="592"/>
                    </a:cubicBezTo>
                    <a:cubicBezTo>
                      <a:pt x="856" y="592"/>
                      <a:pt x="791" y="426"/>
                      <a:pt x="773" y="293"/>
                    </a:cubicBezTo>
                    <a:cubicBezTo>
                      <a:pt x="763" y="160"/>
                      <a:pt x="691" y="0"/>
                      <a:pt x="5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0" name="Google Shape;180;p6"/>
              <p:cNvSpPr/>
              <p:nvPr/>
            </p:nvSpPr>
            <p:spPr>
              <a:xfrm>
                <a:off x="2874784" y="2820106"/>
                <a:ext cx="200352" cy="116538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2906" extrusionOk="0">
                    <a:moveTo>
                      <a:pt x="4408" y="1"/>
                    </a:moveTo>
                    <a:cubicBezTo>
                      <a:pt x="4294" y="1"/>
                      <a:pt x="4232" y="121"/>
                      <a:pt x="4213" y="224"/>
                    </a:cubicBezTo>
                    <a:cubicBezTo>
                      <a:pt x="4205" y="330"/>
                      <a:pt x="4140" y="461"/>
                      <a:pt x="4042" y="461"/>
                    </a:cubicBezTo>
                    <a:cubicBezTo>
                      <a:pt x="4029" y="461"/>
                      <a:pt x="4016" y="459"/>
                      <a:pt x="4003" y="454"/>
                    </a:cubicBezTo>
                    <a:cubicBezTo>
                      <a:pt x="3963" y="444"/>
                      <a:pt x="3933" y="414"/>
                      <a:pt x="3892" y="404"/>
                    </a:cubicBezTo>
                    <a:cubicBezTo>
                      <a:pt x="3889" y="404"/>
                      <a:pt x="3886" y="404"/>
                      <a:pt x="3883" y="404"/>
                    </a:cubicBezTo>
                    <a:cubicBezTo>
                      <a:pt x="3796" y="404"/>
                      <a:pt x="3861" y="547"/>
                      <a:pt x="3812" y="625"/>
                    </a:cubicBezTo>
                    <a:cubicBezTo>
                      <a:pt x="3800" y="643"/>
                      <a:pt x="3783" y="650"/>
                      <a:pt x="3762" y="650"/>
                    </a:cubicBezTo>
                    <a:cubicBezTo>
                      <a:pt x="3693" y="650"/>
                      <a:pt x="3587" y="579"/>
                      <a:pt x="3507" y="579"/>
                    </a:cubicBezTo>
                    <a:cubicBezTo>
                      <a:pt x="3486" y="579"/>
                      <a:pt x="3467" y="583"/>
                      <a:pt x="3451" y="595"/>
                    </a:cubicBezTo>
                    <a:cubicBezTo>
                      <a:pt x="3351" y="665"/>
                      <a:pt x="3311" y="745"/>
                      <a:pt x="3291" y="855"/>
                    </a:cubicBezTo>
                    <a:cubicBezTo>
                      <a:pt x="3261" y="976"/>
                      <a:pt x="3391" y="1086"/>
                      <a:pt x="3351" y="1207"/>
                    </a:cubicBezTo>
                    <a:cubicBezTo>
                      <a:pt x="3301" y="1327"/>
                      <a:pt x="3220" y="1447"/>
                      <a:pt x="3200" y="1568"/>
                    </a:cubicBezTo>
                    <a:cubicBezTo>
                      <a:pt x="3200" y="1608"/>
                      <a:pt x="3200" y="1658"/>
                      <a:pt x="3170" y="1688"/>
                    </a:cubicBezTo>
                    <a:cubicBezTo>
                      <a:pt x="3146" y="1721"/>
                      <a:pt x="3104" y="1735"/>
                      <a:pt x="3060" y="1735"/>
                    </a:cubicBezTo>
                    <a:cubicBezTo>
                      <a:pt x="2997" y="1735"/>
                      <a:pt x="2929" y="1705"/>
                      <a:pt x="2899" y="1658"/>
                    </a:cubicBezTo>
                    <a:cubicBezTo>
                      <a:pt x="2839" y="1578"/>
                      <a:pt x="2849" y="1477"/>
                      <a:pt x="2859" y="1377"/>
                    </a:cubicBezTo>
                    <a:cubicBezTo>
                      <a:pt x="2889" y="1166"/>
                      <a:pt x="3060" y="936"/>
                      <a:pt x="2950" y="755"/>
                    </a:cubicBezTo>
                    <a:cubicBezTo>
                      <a:pt x="2889" y="675"/>
                      <a:pt x="2759" y="675"/>
                      <a:pt x="2659" y="645"/>
                    </a:cubicBezTo>
                    <a:cubicBezTo>
                      <a:pt x="2642" y="637"/>
                      <a:pt x="2620" y="622"/>
                      <a:pt x="2596" y="622"/>
                    </a:cubicBezTo>
                    <a:cubicBezTo>
                      <a:pt x="2590" y="622"/>
                      <a:pt x="2584" y="623"/>
                      <a:pt x="2578" y="625"/>
                    </a:cubicBezTo>
                    <a:cubicBezTo>
                      <a:pt x="2548" y="635"/>
                      <a:pt x="2528" y="665"/>
                      <a:pt x="2508" y="685"/>
                    </a:cubicBezTo>
                    <a:cubicBezTo>
                      <a:pt x="2492" y="696"/>
                      <a:pt x="2477" y="701"/>
                      <a:pt x="2461" y="701"/>
                    </a:cubicBezTo>
                    <a:cubicBezTo>
                      <a:pt x="2409" y="701"/>
                      <a:pt x="2359" y="648"/>
                      <a:pt x="2298" y="625"/>
                    </a:cubicBezTo>
                    <a:cubicBezTo>
                      <a:pt x="2279" y="618"/>
                      <a:pt x="2261" y="615"/>
                      <a:pt x="2242" y="615"/>
                    </a:cubicBezTo>
                    <a:cubicBezTo>
                      <a:pt x="2180" y="615"/>
                      <a:pt x="2119" y="645"/>
                      <a:pt x="2057" y="645"/>
                    </a:cubicBezTo>
                    <a:cubicBezTo>
                      <a:pt x="1987" y="645"/>
                      <a:pt x="1967" y="735"/>
                      <a:pt x="1977" y="795"/>
                    </a:cubicBezTo>
                    <a:cubicBezTo>
                      <a:pt x="1977" y="855"/>
                      <a:pt x="2007" y="926"/>
                      <a:pt x="1987" y="986"/>
                    </a:cubicBezTo>
                    <a:cubicBezTo>
                      <a:pt x="1977" y="1026"/>
                      <a:pt x="1947" y="1066"/>
                      <a:pt x="1926" y="1116"/>
                    </a:cubicBezTo>
                    <a:cubicBezTo>
                      <a:pt x="1896" y="1217"/>
                      <a:pt x="1936" y="1317"/>
                      <a:pt x="1936" y="1417"/>
                    </a:cubicBezTo>
                    <a:cubicBezTo>
                      <a:pt x="1928" y="1499"/>
                      <a:pt x="1847" y="1607"/>
                      <a:pt x="1769" y="1607"/>
                    </a:cubicBezTo>
                    <a:cubicBezTo>
                      <a:pt x="1751" y="1607"/>
                      <a:pt x="1733" y="1601"/>
                      <a:pt x="1716" y="1588"/>
                    </a:cubicBezTo>
                    <a:cubicBezTo>
                      <a:pt x="1565" y="1467"/>
                      <a:pt x="1786" y="1267"/>
                      <a:pt x="1756" y="1096"/>
                    </a:cubicBezTo>
                    <a:cubicBezTo>
                      <a:pt x="1726" y="956"/>
                      <a:pt x="1565" y="825"/>
                      <a:pt x="1415" y="815"/>
                    </a:cubicBezTo>
                    <a:cubicBezTo>
                      <a:pt x="1244" y="815"/>
                      <a:pt x="1144" y="1036"/>
                      <a:pt x="1114" y="1176"/>
                    </a:cubicBezTo>
                    <a:cubicBezTo>
                      <a:pt x="1094" y="1277"/>
                      <a:pt x="1154" y="1377"/>
                      <a:pt x="1084" y="1447"/>
                    </a:cubicBezTo>
                    <a:cubicBezTo>
                      <a:pt x="1061" y="1474"/>
                      <a:pt x="1031" y="1485"/>
                      <a:pt x="999" y="1485"/>
                    </a:cubicBezTo>
                    <a:cubicBezTo>
                      <a:pt x="948" y="1485"/>
                      <a:pt x="889" y="1458"/>
                      <a:pt x="833" y="1427"/>
                    </a:cubicBezTo>
                    <a:cubicBezTo>
                      <a:pt x="826" y="1424"/>
                      <a:pt x="819" y="1422"/>
                      <a:pt x="813" y="1422"/>
                    </a:cubicBezTo>
                    <a:cubicBezTo>
                      <a:pt x="747" y="1422"/>
                      <a:pt x="715" y="1590"/>
                      <a:pt x="633" y="1618"/>
                    </a:cubicBezTo>
                    <a:cubicBezTo>
                      <a:pt x="619" y="1623"/>
                      <a:pt x="606" y="1625"/>
                      <a:pt x="593" y="1625"/>
                    </a:cubicBezTo>
                    <a:cubicBezTo>
                      <a:pt x="527" y="1625"/>
                      <a:pt x="464" y="1568"/>
                      <a:pt x="422" y="1517"/>
                    </a:cubicBezTo>
                    <a:cubicBezTo>
                      <a:pt x="382" y="1457"/>
                      <a:pt x="342" y="1377"/>
                      <a:pt x="251" y="1357"/>
                    </a:cubicBezTo>
                    <a:cubicBezTo>
                      <a:pt x="247" y="1356"/>
                      <a:pt x="243" y="1355"/>
                      <a:pt x="239" y="1355"/>
                    </a:cubicBezTo>
                    <a:cubicBezTo>
                      <a:pt x="162" y="1355"/>
                      <a:pt x="77" y="1619"/>
                      <a:pt x="1" y="1638"/>
                    </a:cubicBezTo>
                    <a:lnTo>
                      <a:pt x="1" y="2902"/>
                    </a:lnTo>
                    <a:cubicBezTo>
                      <a:pt x="136" y="2904"/>
                      <a:pt x="271" y="2905"/>
                      <a:pt x="407" y="2905"/>
                    </a:cubicBezTo>
                    <a:cubicBezTo>
                      <a:pt x="1355" y="2905"/>
                      <a:pt x="2301" y="2844"/>
                      <a:pt x="3240" y="2721"/>
                    </a:cubicBezTo>
                    <a:cubicBezTo>
                      <a:pt x="3423" y="2700"/>
                      <a:pt x="3605" y="2674"/>
                      <a:pt x="3784" y="2674"/>
                    </a:cubicBezTo>
                    <a:cubicBezTo>
                      <a:pt x="3861" y="2674"/>
                      <a:pt x="3937" y="2679"/>
                      <a:pt x="4013" y="2691"/>
                    </a:cubicBezTo>
                    <a:cubicBezTo>
                      <a:pt x="4170" y="2712"/>
                      <a:pt x="4333" y="2760"/>
                      <a:pt x="4484" y="2760"/>
                    </a:cubicBezTo>
                    <a:cubicBezTo>
                      <a:pt x="4554" y="2760"/>
                      <a:pt x="4621" y="2750"/>
                      <a:pt x="4685" y="2721"/>
                    </a:cubicBezTo>
                    <a:cubicBezTo>
                      <a:pt x="4895" y="2621"/>
                      <a:pt x="4946" y="2380"/>
                      <a:pt x="4956" y="2169"/>
                    </a:cubicBezTo>
                    <a:cubicBezTo>
                      <a:pt x="4966" y="1949"/>
                      <a:pt x="4996" y="1698"/>
                      <a:pt x="4875" y="1507"/>
                    </a:cubicBezTo>
                    <a:cubicBezTo>
                      <a:pt x="4755" y="1327"/>
                      <a:pt x="4635" y="1227"/>
                      <a:pt x="4615" y="996"/>
                    </a:cubicBezTo>
                    <a:cubicBezTo>
                      <a:pt x="4585" y="715"/>
                      <a:pt x="4564" y="434"/>
                      <a:pt x="4554" y="163"/>
                    </a:cubicBezTo>
                    <a:cubicBezTo>
                      <a:pt x="4544" y="93"/>
                      <a:pt x="4514" y="13"/>
                      <a:pt x="4434" y="3"/>
                    </a:cubicBezTo>
                    <a:cubicBezTo>
                      <a:pt x="4425" y="1"/>
                      <a:pt x="4416" y="1"/>
                      <a:pt x="44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1" name="Google Shape;181;p6"/>
              <p:cNvSpPr/>
              <p:nvPr/>
            </p:nvSpPr>
            <p:spPr>
              <a:xfrm>
                <a:off x="2695323" y="2774853"/>
                <a:ext cx="200352" cy="116538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2906" extrusionOk="0">
                    <a:moveTo>
                      <a:pt x="4417" y="1"/>
                    </a:moveTo>
                    <a:cubicBezTo>
                      <a:pt x="4304" y="1"/>
                      <a:pt x="4242" y="121"/>
                      <a:pt x="4223" y="224"/>
                    </a:cubicBezTo>
                    <a:cubicBezTo>
                      <a:pt x="4205" y="330"/>
                      <a:pt x="4140" y="461"/>
                      <a:pt x="4041" y="461"/>
                    </a:cubicBezTo>
                    <a:cubicBezTo>
                      <a:pt x="4029" y="461"/>
                      <a:pt x="4016" y="459"/>
                      <a:pt x="4002" y="454"/>
                    </a:cubicBezTo>
                    <a:cubicBezTo>
                      <a:pt x="3962" y="444"/>
                      <a:pt x="3942" y="414"/>
                      <a:pt x="3902" y="404"/>
                    </a:cubicBezTo>
                    <a:cubicBezTo>
                      <a:pt x="3899" y="404"/>
                      <a:pt x="3895" y="404"/>
                      <a:pt x="3892" y="404"/>
                    </a:cubicBezTo>
                    <a:cubicBezTo>
                      <a:pt x="3796" y="404"/>
                      <a:pt x="3860" y="547"/>
                      <a:pt x="3812" y="625"/>
                    </a:cubicBezTo>
                    <a:cubicBezTo>
                      <a:pt x="3802" y="643"/>
                      <a:pt x="3786" y="650"/>
                      <a:pt x="3765" y="650"/>
                    </a:cubicBezTo>
                    <a:cubicBezTo>
                      <a:pt x="3699" y="650"/>
                      <a:pt x="3589" y="579"/>
                      <a:pt x="3507" y="579"/>
                    </a:cubicBezTo>
                    <a:cubicBezTo>
                      <a:pt x="3486" y="579"/>
                      <a:pt x="3467" y="583"/>
                      <a:pt x="3451" y="595"/>
                    </a:cubicBezTo>
                    <a:cubicBezTo>
                      <a:pt x="3360" y="665"/>
                      <a:pt x="3320" y="745"/>
                      <a:pt x="3290" y="855"/>
                    </a:cubicBezTo>
                    <a:cubicBezTo>
                      <a:pt x="3270" y="976"/>
                      <a:pt x="3401" y="1086"/>
                      <a:pt x="3350" y="1207"/>
                    </a:cubicBezTo>
                    <a:cubicBezTo>
                      <a:pt x="3310" y="1327"/>
                      <a:pt x="3230" y="1447"/>
                      <a:pt x="3210" y="1568"/>
                    </a:cubicBezTo>
                    <a:cubicBezTo>
                      <a:pt x="3200" y="1608"/>
                      <a:pt x="3200" y="1658"/>
                      <a:pt x="3170" y="1688"/>
                    </a:cubicBezTo>
                    <a:cubicBezTo>
                      <a:pt x="3145" y="1721"/>
                      <a:pt x="3105" y="1735"/>
                      <a:pt x="3063" y="1735"/>
                    </a:cubicBezTo>
                    <a:cubicBezTo>
                      <a:pt x="3002" y="1735"/>
                      <a:pt x="2935" y="1705"/>
                      <a:pt x="2899" y="1658"/>
                    </a:cubicBezTo>
                    <a:cubicBezTo>
                      <a:pt x="2849" y="1578"/>
                      <a:pt x="2859" y="1477"/>
                      <a:pt x="2869" y="1377"/>
                    </a:cubicBezTo>
                    <a:cubicBezTo>
                      <a:pt x="2899" y="1166"/>
                      <a:pt x="3070" y="936"/>
                      <a:pt x="2949" y="755"/>
                    </a:cubicBezTo>
                    <a:cubicBezTo>
                      <a:pt x="2899" y="675"/>
                      <a:pt x="2759" y="675"/>
                      <a:pt x="2668" y="645"/>
                    </a:cubicBezTo>
                    <a:cubicBezTo>
                      <a:pt x="2644" y="637"/>
                      <a:pt x="2620" y="622"/>
                      <a:pt x="2601" y="622"/>
                    </a:cubicBezTo>
                    <a:cubicBezTo>
                      <a:pt x="2596" y="622"/>
                      <a:pt x="2592" y="623"/>
                      <a:pt x="2588" y="625"/>
                    </a:cubicBezTo>
                    <a:cubicBezTo>
                      <a:pt x="2548" y="635"/>
                      <a:pt x="2538" y="665"/>
                      <a:pt x="2508" y="685"/>
                    </a:cubicBezTo>
                    <a:cubicBezTo>
                      <a:pt x="2492" y="696"/>
                      <a:pt x="2476" y="701"/>
                      <a:pt x="2461" y="701"/>
                    </a:cubicBezTo>
                    <a:cubicBezTo>
                      <a:pt x="2409" y="701"/>
                      <a:pt x="2359" y="648"/>
                      <a:pt x="2297" y="625"/>
                    </a:cubicBezTo>
                    <a:cubicBezTo>
                      <a:pt x="2279" y="618"/>
                      <a:pt x="2261" y="615"/>
                      <a:pt x="2243" y="615"/>
                    </a:cubicBezTo>
                    <a:cubicBezTo>
                      <a:pt x="2183" y="615"/>
                      <a:pt x="2126" y="645"/>
                      <a:pt x="2056" y="645"/>
                    </a:cubicBezTo>
                    <a:cubicBezTo>
                      <a:pt x="1986" y="645"/>
                      <a:pt x="1966" y="735"/>
                      <a:pt x="1976" y="795"/>
                    </a:cubicBezTo>
                    <a:cubicBezTo>
                      <a:pt x="1986" y="855"/>
                      <a:pt x="2006" y="926"/>
                      <a:pt x="1996" y="986"/>
                    </a:cubicBezTo>
                    <a:cubicBezTo>
                      <a:pt x="1986" y="1026"/>
                      <a:pt x="1946" y="1066"/>
                      <a:pt x="1936" y="1116"/>
                    </a:cubicBezTo>
                    <a:cubicBezTo>
                      <a:pt x="1896" y="1217"/>
                      <a:pt x="1946" y="1317"/>
                      <a:pt x="1936" y="1417"/>
                    </a:cubicBezTo>
                    <a:cubicBezTo>
                      <a:pt x="1936" y="1499"/>
                      <a:pt x="1850" y="1607"/>
                      <a:pt x="1775" y="1607"/>
                    </a:cubicBezTo>
                    <a:cubicBezTo>
                      <a:pt x="1757" y="1607"/>
                      <a:pt x="1741" y="1601"/>
                      <a:pt x="1725" y="1588"/>
                    </a:cubicBezTo>
                    <a:cubicBezTo>
                      <a:pt x="1565" y="1467"/>
                      <a:pt x="1796" y="1267"/>
                      <a:pt x="1756" y="1096"/>
                    </a:cubicBezTo>
                    <a:cubicBezTo>
                      <a:pt x="1735" y="956"/>
                      <a:pt x="1575" y="825"/>
                      <a:pt x="1415" y="815"/>
                    </a:cubicBezTo>
                    <a:cubicBezTo>
                      <a:pt x="1244" y="815"/>
                      <a:pt x="1144" y="1036"/>
                      <a:pt x="1114" y="1176"/>
                    </a:cubicBezTo>
                    <a:cubicBezTo>
                      <a:pt x="1094" y="1277"/>
                      <a:pt x="1154" y="1377"/>
                      <a:pt x="1094" y="1447"/>
                    </a:cubicBezTo>
                    <a:cubicBezTo>
                      <a:pt x="1070" y="1474"/>
                      <a:pt x="1041" y="1485"/>
                      <a:pt x="1009" y="1485"/>
                    </a:cubicBezTo>
                    <a:cubicBezTo>
                      <a:pt x="957" y="1485"/>
                      <a:pt x="898" y="1458"/>
                      <a:pt x="843" y="1427"/>
                    </a:cubicBezTo>
                    <a:cubicBezTo>
                      <a:pt x="835" y="1424"/>
                      <a:pt x="827" y="1422"/>
                      <a:pt x="820" y="1422"/>
                    </a:cubicBezTo>
                    <a:cubicBezTo>
                      <a:pt x="748" y="1422"/>
                      <a:pt x="723" y="1590"/>
                      <a:pt x="632" y="1618"/>
                    </a:cubicBezTo>
                    <a:cubicBezTo>
                      <a:pt x="619" y="1623"/>
                      <a:pt x="606" y="1625"/>
                      <a:pt x="593" y="1625"/>
                    </a:cubicBezTo>
                    <a:cubicBezTo>
                      <a:pt x="526" y="1625"/>
                      <a:pt x="465" y="1568"/>
                      <a:pt x="432" y="1517"/>
                    </a:cubicBezTo>
                    <a:cubicBezTo>
                      <a:pt x="381" y="1457"/>
                      <a:pt x="341" y="1377"/>
                      <a:pt x="261" y="1357"/>
                    </a:cubicBezTo>
                    <a:cubicBezTo>
                      <a:pt x="257" y="1356"/>
                      <a:pt x="253" y="1355"/>
                      <a:pt x="249" y="1355"/>
                    </a:cubicBezTo>
                    <a:cubicBezTo>
                      <a:pt x="171" y="1355"/>
                      <a:pt x="77" y="1619"/>
                      <a:pt x="0" y="1638"/>
                    </a:cubicBezTo>
                    <a:lnTo>
                      <a:pt x="0" y="2902"/>
                    </a:lnTo>
                    <a:cubicBezTo>
                      <a:pt x="136" y="2904"/>
                      <a:pt x="271" y="2905"/>
                      <a:pt x="407" y="2905"/>
                    </a:cubicBezTo>
                    <a:cubicBezTo>
                      <a:pt x="1357" y="2905"/>
                      <a:pt x="2311" y="2844"/>
                      <a:pt x="3250" y="2721"/>
                    </a:cubicBezTo>
                    <a:cubicBezTo>
                      <a:pt x="3425" y="2700"/>
                      <a:pt x="3606" y="2674"/>
                      <a:pt x="3787" y="2674"/>
                    </a:cubicBezTo>
                    <a:cubicBezTo>
                      <a:pt x="3865" y="2674"/>
                      <a:pt x="3944" y="2679"/>
                      <a:pt x="4022" y="2691"/>
                    </a:cubicBezTo>
                    <a:cubicBezTo>
                      <a:pt x="4173" y="2712"/>
                      <a:pt x="4333" y="2760"/>
                      <a:pt x="4484" y="2760"/>
                    </a:cubicBezTo>
                    <a:cubicBezTo>
                      <a:pt x="4553" y="2760"/>
                      <a:pt x="4621" y="2750"/>
                      <a:pt x="4684" y="2721"/>
                    </a:cubicBezTo>
                    <a:cubicBezTo>
                      <a:pt x="4895" y="2621"/>
                      <a:pt x="4945" y="2380"/>
                      <a:pt x="4955" y="2169"/>
                    </a:cubicBezTo>
                    <a:cubicBezTo>
                      <a:pt x="4965" y="1949"/>
                      <a:pt x="4995" y="1698"/>
                      <a:pt x="4875" y="1507"/>
                    </a:cubicBezTo>
                    <a:cubicBezTo>
                      <a:pt x="4755" y="1327"/>
                      <a:pt x="4644" y="1227"/>
                      <a:pt x="4624" y="996"/>
                    </a:cubicBezTo>
                    <a:cubicBezTo>
                      <a:pt x="4594" y="715"/>
                      <a:pt x="4574" y="434"/>
                      <a:pt x="4554" y="163"/>
                    </a:cubicBezTo>
                    <a:cubicBezTo>
                      <a:pt x="4554" y="93"/>
                      <a:pt x="4524" y="13"/>
                      <a:pt x="4444" y="3"/>
                    </a:cubicBezTo>
                    <a:cubicBezTo>
                      <a:pt x="4435" y="1"/>
                      <a:pt x="4426" y="1"/>
                      <a:pt x="44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2" name="Google Shape;182;p6"/>
            <p:cNvGrpSpPr/>
            <p:nvPr/>
          </p:nvGrpSpPr>
          <p:grpSpPr>
            <a:xfrm rot="-263875">
              <a:off x="5836717" y="4098665"/>
              <a:ext cx="813287" cy="233323"/>
              <a:chOff x="2447923" y="2707800"/>
              <a:chExt cx="727715" cy="208774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2447923" y="2707800"/>
                <a:ext cx="534606" cy="208774"/>
              </a:xfrm>
              <a:custGeom>
                <a:avLst/>
                <a:gdLst/>
                <a:ahLst/>
                <a:cxnLst/>
                <a:rect l="l" t="t" r="r" b="b"/>
                <a:pathLst>
                  <a:path w="13331" h="5206" extrusionOk="0">
                    <a:moveTo>
                      <a:pt x="2434" y="1"/>
                    </a:moveTo>
                    <a:cubicBezTo>
                      <a:pt x="2405" y="1"/>
                      <a:pt x="2376" y="4"/>
                      <a:pt x="2348" y="10"/>
                    </a:cubicBezTo>
                    <a:cubicBezTo>
                      <a:pt x="2057" y="60"/>
                      <a:pt x="2167" y="582"/>
                      <a:pt x="1976" y="812"/>
                    </a:cubicBezTo>
                    <a:cubicBezTo>
                      <a:pt x="1916" y="882"/>
                      <a:pt x="1836" y="933"/>
                      <a:pt x="1776" y="1003"/>
                    </a:cubicBezTo>
                    <a:cubicBezTo>
                      <a:pt x="1585" y="1234"/>
                      <a:pt x="1716" y="1565"/>
                      <a:pt x="1776" y="1855"/>
                    </a:cubicBezTo>
                    <a:cubicBezTo>
                      <a:pt x="1836" y="2176"/>
                      <a:pt x="1826" y="2688"/>
                      <a:pt x="1525" y="2808"/>
                    </a:cubicBezTo>
                    <a:cubicBezTo>
                      <a:pt x="1514" y="2813"/>
                      <a:pt x="1503" y="2815"/>
                      <a:pt x="1494" y="2815"/>
                    </a:cubicBezTo>
                    <a:cubicBezTo>
                      <a:pt x="1391" y="2815"/>
                      <a:pt x="1372" y="2586"/>
                      <a:pt x="1345" y="2467"/>
                    </a:cubicBezTo>
                    <a:cubicBezTo>
                      <a:pt x="1300" y="2164"/>
                      <a:pt x="1136" y="1575"/>
                      <a:pt x="896" y="1575"/>
                    </a:cubicBezTo>
                    <a:cubicBezTo>
                      <a:pt x="866" y="1575"/>
                      <a:pt x="835" y="1585"/>
                      <a:pt x="803" y="1605"/>
                    </a:cubicBezTo>
                    <a:cubicBezTo>
                      <a:pt x="729" y="1660"/>
                      <a:pt x="801" y="1880"/>
                      <a:pt x="732" y="1880"/>
                    </a:cubicBezTo>
                    <a:cubicBezTo>
                      <a:pt x="726" y="1880"/>
                      <a:pt x="720" y="1878"/>
                      <a:pt x="713" y="1875"/>
                    </a:cubicBezTo>
                    <a:cubicBezTo>
                      <a:pt x="562" y="1810"/>
                      <a:pt x="614" y="1409"/>
                      <a:pt x="481" y="1409"/>
                    </a:cubicBezTo>
                    <a:cubicBezTo>
                      <a:pt x="472" y="1409"/>
                      <a:pt x="462" y="1410"/>
                      <a:pt x="452" y="1414"/>
                    </a:cubicBezTo>
                    <a:cubicBezTo>
                      <a:pt x="101" y="1544"/>
                      <a:pt x="171" y="2066"/>
                      <a:pt x="91" y="2417"/>
                    </a:cubicBezTo>
                    <a:cubicBezTo>
                      <a:pt x="0" y="2818"/>
                      <a:pt x="121" y="3370"/>
                      <a:pt x="191" y="3771"/>
                    </a:cubicBezTo>
                    <a:cubicBezTo>
                      <a:pt x="221" y="3952"/>
                      <a:pt x="261" y="4132"/>
                      <a:pt x="372" y="4273"/>
                    </a:cubicBezTo>
                    <a:cubicBezTo>
                      <a:pt x="558" y="4505"/>
                      <a:pt x="864" y="4552"/>
                      <a:pt x="1174" y="4552"/>
                    </a:cubicBezTo>
                    <a:cubicBezTo>
                      <a:pt x="1265" y="4552"/>
                      <a:pt x="1356" y="4548"/>
                      <a:pt x="1445" y="4544"/>
                    </a:cubicBezTo>
                    <a:cubicBezTo>
                      <a:pt x="1561" y="4539"/>
                      <a:pt x="1678" y="4536"/>
                      <a:pt x="1795" y="4536"/>
                    </a:cubicBezTo>
                    <a:cubicBezTo>
                      <a:pt x="2613" y="4536"/>
                      <a:pt x="3432" y="4659"/>
                      <a:pt x="4213" y="4905"/>
                    </a:cubicBezTo>
                    <a:cubicBezTo>
                      <a:pt x="4645" y="5035"/>
                      <a:pt x="5066" y="5206"/>
                      <a:pt x="5507" y="5206"/>
                    </a:cubicBezTo>
                    <a:cubicBezTo>
                      <a:pt x="5828" y="5206"/>
                      <a:pt x="6149" y="5105"/>
                      <a:pt x="6460" y="5025"/>
                    </a:cubicBezTo>
                    <a:cubicBezTo>
                      <a:pt x="7566" y="4728"/>
                      <a:pt x="8715" y="4502"/>
                      <a:pt x="9854" y="4502"/>
                    </a:cubicBezTo>
                    <a:cubicBezTo>
                      <a:pt x="10368" y="4502"/>
                      <a:pt x="10880" y="4548"/>
                      <a:pt x="11385" y="4654"/>
                    </a:cubicBezTo>
                    <a:cubicBezTo>
                      <a:pt x="11686" y="4717"/>
                      <a:pt x="11993" y="4806"/>
                      <a:pt x="12301" y="4806"/>
                    </a:cubicBezTo>
                    <a:cubicBezTo>
                      <a:pt x="12383" y="4806"/>
                      <a:pt x="12466" y="4799"/>
                      <a:pt x="12549" y="4784"/>
                    </a:cubicBezTo>
                    <a:cubicBezTo>
                      <a:pt x="12940" y="4724"/>
                      <a:pt x="13331" y="4403"/>
                      <a:pt x="13321" y="3992"/>
                    </a:cubicBezTo>
                    <a:cubicBezTo>
                      <a:pt x="13311" y="3711"/>
                      <a:pt x="13120" y="3470"/>
                      <a:pt x="12960" y="3230"/>
                    </a:cubicBezTo>
                    <a:cubicBezTo>
                      <a:pt x="12809" y="2989"/>
                      <a:pt x="12900" y="2708"/>
                      <a:pt x="12850" y="2427"/>
                    </a:cubicBezTo>
                    <a:cubicBezTo>
                      <a:pt x="12789" y="2046"/>
                      <a:pt x="12739" y="1635"/>
                      <a:pt x="12438" y="1384"/>
                    </a:cubicBezTo>
                    <a:cubicBezTo>
                      <a:pt x="12338" y="1304"/>
                      <a:pt x="12188" y="1354"/>
                      <a:pt x="12097" y="1254"/>
                    </a:cubicBezTo>
                    <a:cubicBezTo>
                      <a:pt x="12007" y="1153"/>
                      <a:pt x="11937" y="1043"/>
                      <a:pt x="11816" y="983"/>
                    </a:cubicBezTo>
                    <a:cubicBezTo>
                      <a:pt x="11798" y="975"/>
                      <a:pt x="11780" y="972"/>
                      <a:pt x="11764" y="972"/>
                    </a:cubicBezTo>
                    <a:cubicBezTo>
                      <a:pt x="11676" y="972"/>
                      <a:pt x="11617" y="1072"/>
                      <a:pt x="11515" y="1123"/>
                    </a:cubicBezTo>
                    <a:cubicBezTo>
                      <a:pt x="11508" y="1128"/>
                      <a:pt x="11501" y="1130"/>
                      <a:pt x="11494" y="1130"/>
                    </a:cubicBezTo>
                    <a:cubicBezTo>
                      <a:pt x="11429" y="1130"/>
                      <a:pt x="11371" y="966"/>
                      <a:pt x="11307" y="966"/>
                    </a:cubicBezTo>
                    <a:cubicBezTo>
                      <a:pt x="11299" y="966"/>
                      <a:pt x="11292" y="968"/>
                      <a:pt x="11285" y="973"/>
                    </a:cubicBezTo>
                    <a:cubicBezTo>
                      <a:pt x="11154" y="1063"/>
                      <a:pt x="11184" y="1294"/>
                      <a:pt x="11044" y="1314"/>
                    </a:cubicBezTo>
                    <a:cubicBezTo>
                      <a:pt x="11036" y="1315"/>
                      <a:pt x="11029" y="1315"/>
                      <a:pt x="11021" y="1315"/>
                    </a:cubicBezTo>
                    <a:cubicBezTo>
                      <a:pt x="10887" y="1315"/>
                      <a:pt x="10827" y="1149"/>
                      <a:pt x="10713" y="1063"/>
                    </a:cubicBezTo>
                    <a:cubicBezTo>
                      <a:pt x="10708" y="1061"/>
                      <a:pt x="10704" y="1060"/>
                      <a:pt x="10699" y="1060"/>
                    </a:cubicBezTo>
                    <a:cubicBezTo>
                      <a:pt x="10661" y="1060"/>
                      <a:pt x="10619" y="1113"/>
                      <a:pt x="10585" y="1113"/>
                    </a:cubicBezTo>
                    <a:cubicBezTo>
                      <a:pt x="10577" y="1113"/>
                      <a:pt x="10569" y="1110"/>
                      <a:pt x="10563" y="1103"/>
                    </a:cubicBezTo>
                    <a:cubicBezTo>
                      <a:pt x="10502" y="1063"/>
                      <a:pt x="10603" y="933"/>
                      <a:pt x="10543" y="893"/>
                    </a:cubicBezTo>
                    <a:cubicBezTo>
                      <a:pt x="10511" y="868"/>
                      <a:pt x="10479" y="857"/>
                      <a:pt x="10448" y="857"/>
                    </a:cubicBezTo>
                    <a:cubicBezTo>
                      <a:pt x="10249" y="857"/>
                      <a:pt x="10064" y="1303"/>
                      <a:pt x="10081" y="1555"/>
                    </a:cubicBezTo>
                    <a:cubicBezTo>
                      <a:pt x="10091" y="1735"/>
                      <a:pt x="10171" y="1906"/>
                      <a:pt x="10161" y="2076"/>
                    </a:cubicBezTo>
                    <a:cubicBezTo>
                      <a:pt x="10154" y="2217"/>
                      <a:pt x="9999" y="2407"/>
                      <a:pt x="9893" y="2407"/>
                    </a:cubicBezTo>
                    <a:cubicBezTo>
                      <a:pt x="9864" y="2407"/>
                      <a:pt x="9838" y="2392"/>
                      <a:pt x="9820" y="2357"/>
                    </a:cubicBezTo>
                    <a:cubicBezTo>
                      <a:pt x="9650" y="2026"/>
                      <a:pt x="9921" y="1524"/>
                      <a:pt x="9650" y="1264"/>
                    </a:cubicBezTo>
                    <a:cubicBezTo>
                      <a:pt x="9642" y="1257"/>
                      <a:pt x="9635" y="1254"/>
                      <a:pt x="9628" y="1254"/>
                    </a:cubicBezTo>
                    <a:cubicBezTo>
                      <a:pt x="9567" y="1254"/>
                      <a:pt x="9542" y="1505"/>
                      <a:pt x="9458" y="1505"/>
                    </a:cubicBezTo>
                    <a:cubicBezTo>
                      <a:pt x="9455" y="1505"/>
                      <a:pt x="9452" y="1505"/>
                      <a:pt x="9449" y="1504"/>
                    </a:cubicBezTo>
                    <a:cubicBezTo>
                      <a:pt x="9259" y="1474"/>
                      <a:pt x="9509" y="1113"/>
                      <a:pt x="9479" y="923"/>
                    </a:cubicBezTo>
                    <a:cubicBezTo>
                      <a:pt x="9474" y="900"/>
                      <a:pt x="9462" y="890"/>
                      <a:pt x="9446" y="890"/>
                    </a:cubicBezTo>
                    <a:cubicBezTo>
                      <a:pt x="9400" y="890"/>
                      <a:pt x="9321" y="973"/>
                      <a:pt x="9299" y="1033"/>
                    </a:cubicBezTo>
                    <a:cubicBezTo>
                      <a:pt x="9208" y="1304"/>
                      <a:pt x="9128" y="1565"/>
                      <a:pt x="9048" y="1825"/>
                    </a:cubicBezTo>
                    <a:cubicBezTo>
                      <a:pt x="9018" y="1916"/>
                      <a:pt x="8988" y="2006"/>
                      <a:pt x="8998" y="2106"/>
                    </a:cubicBezTo>
                    <a:cubicBezTo>
                      <a:pt x="9008" y="2186"/>
                      <a:pt x="9048" y="2257"/>
                      <a:pt x="9058" y="2337"/>
                    </a:cubicBezTo>
                    <a:cubicBezTo>
                      <a:pt x="9090" y="2523"/>
                      <a:pt x="8881" y="2801"/>
                      <a:pt x="8730" y="2801"/>
                    </a:cubicBezTo>
                    <a:cubicBezTo>
                      <a:pt x="8694" y="2801"/>
                      <a:pt x="8662" y="2785"/>
                      <a:pt x="8637" y="2748"/>
                    </a:cubicBezTo>
                    <a:cubicBezTo>
                      <a:pt x="8466" y="2497"/>
                      <a:pt x="8346" y="2257"/>
                      <a:pt x="8276" y="1956"/>
                    </a:cubicBezTo>
                    <a:cubicBezTo>
                      <a:pt x="8235" y="1755"/>
                      <a:pt x="8486" y="1444"/>
                      <a:pt x="8296" y="1374"/>
                    </a:cubicBezTo>
                    <a:cubicBezTo>
                      <a:pt x="8284" y="1368"/>
                      <a:pt x="8271" y="1366"/>
                      <a:pt x="8258" y="1366"/>
                    </a:cubicBezTo>
                    <a:cubicBezTo>
                      <a:pt x="8180" y="1366"/>
                      <a:pt x="8073" y="1448"/>
                      <a:pt x="8006" y="1448"/>
                    </a:cubicBezTo>
                    <a:cubicBezTo>
                      <a:pt x="7984" y="1448"/>
                      <a:pt x="7966" y="1439"/>
                      <a:pt x="7955" y="1414"/>
                    </a:cubicBezTo>
                    <a:cubicBezTo>
                      <a:pt x="7884" y="1244"/>
                      <a:pt x="8266" y="1053"/>
                      <a:pt x="8165" y="903"/>
                    </a:cubicBezTo>
                    <a:cubicBezTo>
                      <a:pt x="8123" y="839"/>
                      <a:pt x="8040" y="805"/>
                      <a:pt x="7963" y="805"/>
                    </a:cubicBezTo>
                    <a:cubicBezTo>
                      <a:pt x="7931" y="805"/>
                      <a:pt x="7901" y="811"/>
                      <a:pt x="7874" y="822"/>
                    </a:cubicBezTo>
                    <a:cubicBezTo>
                      <a:pt x="7814" y="842"/>
                      <a:pt x="7834" y="963"/>
                      <a:pt x="7774" y="993"/>
                    </a:cubicBezTo>
                    <a:cubicBezTo>
                      <a:pt x="7767" y="996"/>
                      <a:pt x="7759" y="998"/>
                      <a:pt x="7752" y="998"/>
                    </a:cubicBezTo>
                    <a:cubicBezTo>
                      <a:pt x="7702" y="998"/>
                      <a:pt x="7648" y="930"/>
                      <a:pt x="7599" y="930"/>
                    </a:cubicBezTo>
                    <a:cubicBezTo>
                      <a:pt x="7594" y="930"/>
                      <a:pt x="7589" y="931"/>
                      <a:pt x="7584" y="933"/>
                    </a:cubicBezTo>
                    <a:cubicBezTo>
                      <a:pt x="7463" y="993"/>
                      <a:pt x="7513" y="1213"/>
                      <a:pt x="7423" y="1314"/>
                    </a:cubicBezTo>
                    <a:cubicBezTo>
                      <a:pt x="7303" y="1464"/>
                      <a:pt x="7293" y="1655"/>
                      <a:pt x="7162" y="1785"/>
                    </a:cubicBezTo>
                    <a:cubicBezTo>
                      <a:pt x="7152" y="1797"/>
                      <a:pt x="7140" y="1802"/>
                      <a:pt x="7126" y="1802"/>
                    </a:cubicBezTo>
                    <a:cubicBezTo>
                      <a:pt x="7082" y="1802"/>
                      <a:pt x="7023" y="1759"/>
                      <a:pt x="6983" y="1759"/>
                    </a:cubicBezTo>
                    <a:cubicBezTo>
                      <a:pt x="6970" y="1759"/>
                      <a:pt x="6959" y="1763"/>
                      <a:pt x="6952" y="1775"/>
                    </a:cubicBezTo>
                    <a:cubicBezTo>
                      <a:pt x="6811" y="1956"/>
                      <a:pt x="7303" y="2397"/>
                      <a:pt x="7082" y="2447"/>
                    </a:cubicBezTo>
                    <a:cubicBezTo>
                      <a:pt x="7081" y="2447"/>
                      <a:pt x="7079" y="2448"/>
                      <a:pt x="7078" y="2448"/>
                    </a:cubicBezTo>
                    <a:cubicBezTo>
                      <a:pt x="7025" y="2448"/>
                      <a:pt x="7081" y="2257"/>
                      <a:pt x="7022" y="2257"/>
                    </a:cubicBezTo>
                    <a:cubicBezTo>
                      <a:pt x="6791" y="2277"/>
                      <a:pt x="7072" y="2959"/>
                      <a:pt x="6841" y="2959"/>
                    </a:cubicBezTo>
                    <a:cubicBezTo>
                      <a:pt x="6420" y="2949"/>
                      <a:pt x="6560" y="2146"/>
                      <a:pt x="6300" y="1815"/>
                    </a:cubicBezTo>
                    <a:cubicBezTo>
                      <a:pt x="6229" y="1725"/>
                      <a:pt x="6159" y="1645"/>
                      <a:pt x="6109" y="1555"/>
                    </a:cubicBezTo>
                    <a:cubicBezTo>
                      <a:pt x="5938" y="1274"/>
                      <a:pt x="6229" y="722"/>
                      <a:pt x="5928" y="592"/>
                    </a:cubicBezTo>
                    <a:cubicBezTo>
                      <a:pt x="5917" y="586"/>
                      <a:pt x="5906" y="584"/>
                      <a:pt x="5895" y="584"/>
                    </a:cubicBezTo>
                    <a:cubicBezTo>
                      <a:pt x="5759" y="584"/>
                      <a:pt x="5687" y="1001"/>
                      <a:pt x="5550" y="1001"/>
                    </a:cubicBezTo>
                    <a:cubicBezTo>
                      <a:pt x="5540" y="1001"/>
                      <a:pt x="5529" y="998"/>
                      <a:pt x="5517" y="993"/>
                    </a:cubicBezTo>
                    <a:cubicBezTo>
                      <a:pt x="5417" y="943"/>
                      <a:pt x="5628" y="682"/>
                      <a:pt x="5517" y="652"/>
                    </a:cubicBezTo>
                    <a:cubicBezTo>
                      <a:pt x="5509" y="650"/>
                      <a:pt x="5502" y="649"/>
                      <a:pt x="5495" y="649"/>
                    </a:cubicBezTo>
                    <a:cubicBezTo>
                      <a:pt x="5349" y="649"/>
                      <a:pt x="5479" y="1145"/>
                      <a:pt x="5307" y="1183"/>
                    </a:cubicBezTo>
                    <a:cubicBezTo>
                      <a:pt x="5303" y="1184"/>
                      <a:pt x="5300" y="1184"/>
                      <a:pt x="5297" y="1184"/>
                    </a:cubicBezTo>
                    <a:cubicBezTo>
                      <a:pt x="5200" y="1184"/>
                      <a:pt x="5253" y="892"/>
                      <a:pt x="5146" y="862"/>
                    </a:cubicBezTo>
                    <a:cubicBezTo>
                      <a:pt x="5142" y="862"/>
                      <a:pt x="5139" y="861"/>
                      <a:pt x="5135" y="861"/>
                    </a:cubicBezTo>
                    <a:cubicBezTo>
                      <a:pt x="5066" y="861"/>
                      <a:pt x="5043" y="1043"/>
                      <a:pt x="4971" y="1043"/>
                    </a:cubicBezTo>
                    <a:cubicBezTo>
                      <a:pt x="4969" y="1043"/>
                      <a:pt x="4967" y="1043"/>
                      <a:pt x="4966" y="1043"/>
                    </a:cubicBezTo>
                    <a:cubicBezTo>
                      <a:pt x="4765" y="1023"/>
                      <a:pt x="4986" y="551"/>
                      <a:pt x="4815" y="451"/>
                    </a:cubicBezTo>
                    <a:cubicBezTo>
                      <a:pt x="4805" y="446"/>
                      <a:pt x="4796" y="444"/>
                      <a:pt x="4788" y="444"/>
                    </a:cubicBezTo>
                    <a:cubicBezTo>
                      <a:pt x="4685" y="444"/>
                      <a:pt x="4656" y="794"/>
                      <a:pt x="4529" y="794"/>
                    </a:cubicBezTo>
                    <a:cubicBezTo>
                      <a:pt x="4524" y="794"/>
                      <a:pt x="4519" y="793"/>
                      <a:pt x="4514" y="792"/>
                    </a:cubicBezTo>
                    <a:cubicBezTo>
                      <a:pt x="4354" y="762"/>
                      <a:pt x="4564" y="321"/>
                      <a:pt x="4404" y="301"/>
                    </a:cubicBezTo>
                    <a:cubicBezTo>
                      <a:pt x="4391" y="299"/>
                      <a:pt x="4379" y="298"/>
                      <a:pt x="4367" y="298"/>
                    </a:cubicBezTo>
                    <a:cubicBezTo>
                      <a:pt x="4058" y="298"/>
                      <a:pt x="3990" y="905"/>
                      <a:pt x="3932" y="1234"/>
                    </a:cubicBezTo>
                    <a:cubicBezTo>
                      <a:pt x="3902" y="1414"/>
                      <a:pt x="4093" y="1705"/>
                      <a:pt x="3922" y="1795"/>
                    </a:cubicBezTo>
                    <a:cubicBezTo>
                      <a:pt x="3913" y="1800"/>
                      <a:pt x="3904" y="1802"/>
                      <a:pt x="3895" y="1802"/>
                    </a:cubicBezTo>
                    <a:cubicBezTo>
                      <a:pt x="3812" y="1802"/>
                      <a:pt x="3710" y="1649"/>
                      <a:pt x="3637" y="1649"/>
                    </a:cubicBezTo>
                    <a:cubicBezTo>
                      <a:pt x="3624" y="1649"/>
                      <a:pt x="3612" y="1654"/>
                      <a:pt x="3601" y="1665"/>
                    </a:cubicBezTo>
                    <a:cubicBezTo>
                      <a:pt x="3511" y="1755"/>
                      <a:pt x="3652" y="1926"/>
                      <a:pt x="3652" y="2056"/>
                    </a:cubicBezTo>
                    <a:cubicBezTo>
                      <a:pt x="3642" y="2195"/>
                      <a:pt x="3495" y="2309"/>
                      <a:pt x="3362" y="2309"/>
                    </a:cubicBezTo>
                    <a:cubicBezTo>
                      <a:pt x="3351" y="2309"/>
                      <a:pt x="3341" y="2308"/>
                      <a:pt x="3331" y="2307"/>
                    </a:cubicBezTo>
                    <a:cubicBezTo>
                      <a:pt x="3240" y="2287"/>
                      <a:pt x="3240" y="2166"/>
                      <a:pt x="3220" y="2076"/>
                    </a:cubicBezTo>
                    <a:cubicBezTo>
                      <a:pt x="3206" y="2039"/>
                      <a:pt x="3149" y="2030"/>
                      <a:pt x="3100" y="2030"/>
                    </a:cubicBezTo>
                    <a:lnTo>
                      <a:pt x="3100" y="2030"/>
                    </a:lnTo>
                    <a:cubicBezTo>
                      <a:pt x="3422" y="1949"/>
                      <a:pt x="2909" y="1137"/>
                      <a:pt x="2689" y="792"/>
                    </a:cubicBezTo>
                    <a:cubicBezTo>
                      <a:pt x="2659" y="732"/>
                      <a:pt x="2618" y="682"/>
                      <a:pt x="2618" y="622"/>
                    </a:cubicBezTo>
                    <a:cubicBezTo>
                      <a:pt x="2598" y="431"/>
                      <a:pt x="2909" y="220"/>
                      <a:pt x="2769" y="110"/>
                    </a:cubicBezTo>
                    <a:cubicBezTo>
                      <a:pt x="2673" y="46"/>
                      <a:pt x="2551" y="1"/>
                      <a:pt x="24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4" name="Google Shape;184;p6"/>
              <p:cNvSpPr/>
              <p:nvPr/>
            </p:nvSpPr>
            <p:spPr>
              <a:xfrm>
                <a:off x="2953550" y="2749147"/>
                <a:ext cx="222088" cy="148660"/>
              </a:xfrm>
              <a:custGeom>
                <a:avLst/>
                <a:gdLst/>
                <a:ahLst/>
                <a:cxnLst/>
                <a:rect l="l" t="t" r="r" b="b"/>
                <a:pathLst>
                  <a:path w="5538" h="3707" extrusionOk="0">
                    <a:moveTo>
                      <a:pt x="635" y="0"/>
                    </a:moveTo>
                    <a:cubicBezTo>
                      <a:pt x="628" y="0"/>
                      <a:pt x="620" y="1"/>
                      <a:pt x="613" y="2"/>
                    </a:cubicBezTo>
                    <a:cubicBezTo>
                      <a:pt x="522" y="12"/>
                      <a:pt x="492" y="122"/>
                      <a:pt x="492" y="213"/>
                    </a:cubicBezTo>
                    <a:cubicBezTo>
                      <a:pt x="472" y="564"/>
                      <a:pt x="452" y="915"/>
                      <a:pt x="422" y="1266"/>
                    </a:cubicBezTo>
                    <a:cubicBezTo>
                      <a:pt x="392" y="1577"/>
                      <a:pt x="272" y="1687"/>
                      <a:pt x="141" y="1928"/>
                    </a:cubicBezTo>
                    <a:cubicBezTo>
                      <a:pt x="1" y="2169"/>
                      <a:pt x="41" y="2500"/>
                      <a:pt x="51" y="2770"/>
                    </a:cubicBezTo>
                    <a:cubicBezTo>
                      <a:pt x="61" y="3041"/>
                      <a:pt x="111" y="3352"/>
                      <a:pt x="342" y="3472"/>
                    </a:cubicBezTo>
                    <a:cubicBezTo>
                      <a:pt x="414" y="3512"/>
                      <a:pt x="491" y="3527"/>
                      <a:pt x="571" y="3527"/>
                    </a:cubicBezTo>
                    <a:cubicBezTo>
                      <a:pt x="733" y="3527"/>
                      <a:pt x="906" y="3466"/>
                      <a:pt x="1074" y="3432"/>
                    </a:cubicBezTo>
                    <a:cubicBezTo>
                      <a:pt x="1155" y="3417"/>
                      <a:pt x="1238" y="3411"/>
                      <a:pt x="1322" y="3411"/>
                    </a:cubicBezTo>
                    <a:cubicBezTo>
                      <a:pt x="1518" y="3411"/>
                      <a:pt x="1720" y="3444"/>
                      <a:pt x="1917" y="3472"/>
                    </a:cubicBezTo>
                    <a:cubicBezTo>
                      <a:pt x="2952" y="3633"/>
                      <a:pt x="4004" y="3707"/>
                      <a:pt x="5058" y="3707"/>
                    </a:cubicBezTo>
                    <a:cubicBezTo>
                      <a:pt x="5188" y="3707"/>
                      <a:pt x="5317" y="3705"/>
                      <a:pt x="5447" y="3703"/>
                    </a:cubicBezTo>
                    <a:lnTo>
                      <a:pt x="5538" y="2359"/>
                    </a:lnTo>
                    <a:cubicBezTo>
                      <a:pt x="5451" y="2330"/>
                      <a:pt x="5355" y="1996"/>
                      <a:pt x="5268" y="1996"/>
                    </a:cubicBezTo>
                    <a:cubicBezTo>
                      <a:pt x="5264" y="1996"/>
                      <a:pt x="5260" y="1997"/>
                      <a:pt x="5257" y="1998"/>
                    </a:cubicBezTo>
                    <a:cubicBezTo>
                      <a:pt x="5249" y="2000"/>
                      <a:pt x="5242" y="2002"/>
                      <a:pt x="5234" y="2002"/>
                    </a:cubicBezTo>
                    <a:cubicBezTo>
                      <a:pt x="5164" y="2002"/>
                      <a:pt x="5079" y="1916"/>
                      <a:pt x="5023" y="1916"/>
                    </a:cubicBezTo>
                    <a:cubicBezTo>
                      <a:pt x="5008" y="1916"/>
                      <a:pt x="4996" y="1922"/>
                      <a:pt x="4986" y="1938"/>
                    </a:cubicBezTo>
                    <a:cubicBezTo>
                      <a:pt x="4943" y="2006"/>
                      <a:pt x="4871" y="2075"/>
                      <a:pt x="4801" y="2075"/>
                    </a:cubicBezTo>
                    <a:cubicBezTo>
                      <a:pt x="4789" y="2075"/>
                      <a:pt x="4777" y="2073"/>
                      <a:pt x="4765" y="2068"/>
                    </a:cubicBezTo>
                    <a:cubicBezTo>
                      <a:pt x="4666" y="2032"/>
                      <a:pt x="4632" y="1819"/>
                      <a:pt x="4561" y="1819"/>
                    </a:cubicBezTo>
                    <a:cubicBezTo>
                      <a:pt x="4553" y="1819"/>
                      <a:pt x="4544" y="1821"/>
                      <a:pt x="4535" y="1827"/>
                    </a:cubicBezTo>
                    <a:cubicBezTo>
                      <a:pt x="4474" y="1864"/>
                      <a:pt x="4409" y="1897"/>
                      <a:pt x="4354" y="1897"/>
                    </a:cubicBezTo>
                    <a:cubicBezTo>
                      <a:pt x="4319" y="1897"/>
                      <a:pt x="4287" y="1883"/>
                      <a:pt x="4264" y="1848"/>
                    </a:cubicBezTo>
                    <a:cubicBezTo>
                      <a:pt x="4194" y="1757"/>
                      <a:pt x="4254" y="1627"/>
                      <a:pt x="4234" y="1507"/>
                    </a:cubicBezTo>
                    <a:cubicBezTo>
                      <a:pt x="4204" y="1326"/>
                      <a:pt x="4093" y="1045"/>
                      <a:pt x="3913" y="1045"/>
                    </a:cubicBezTo>
                    <a:cubicBezTo>
                      <a:pt x="3742" y="1055"/>
                      <a:pt x="3562" y="1226"/>
                      <a:pt x="3532" y="1406"/>
                    </a:cubicBezTo>
                    <a:cubicBezTo>
                      <a:pt x="3501" y="1627"/>
                      <a:pt x="3742" y="1878"/>
                      <a:pt x="3572" y="2028"/>
                    </a:cubicBezTo>
                    <a:cubicBezTo>
                      <a:pt x="3554" y="2046"/>
                      <a:pt x="3535" y="2053"/>
                      <a:pt x="3515" y="2053"/>
                    </a:cubicBezTo>
                    <a:cubicBezTo>
                      <a:pt x="3432" y="2053"/>
                      <a:pt x="3341" y="1922"/>
                      <a:pt x="3341" y="1817"/>
                    </a:cubicBezTo>
                    <a:cubicBezTo>
                      <a:pt x="3331" y="1687"/>
                      <a:pt x="3381" y="1557"/>
                      <a:pt x="3341" y="1426"/>
                    </a:cubicBezTo>
                    <a:cubicBezTo>
                      <a:pt x="3331" y="1366"/>
                      <a:pt x="3291" y="1316"/>
                      <a:pt x="3281" y="1256"/>
                    </a:cubicBezTo>
                    <a:cubicBezTo>
                      <a:pt x="3261" y="1176"/>
                      <a:pt x="3291" y="1105"/>
                      <a:pt x="3301" y="1025"/>
                    </a:cubicBezTo>
                    <a:cubicBezTo>
                      <a:pt x="3301" y="945"/>
                      <a:pt x="3281" y="824"/>
                      <a:pt x="3211" y="824"/>
                    </a:cubicBezTo>
                    <a:cubicBezTo>
                      <a:pt x="3204" y="825"/>
                      <a:pt x="3198" y="825"/>
                      <a:pt x="3192" y="825"/>
                    </a:cubicBezTo>
                    <a:cubicBezTo>
                      <a:pt x="3128" y="825"/>
                      <a:pt x="3065" y="792"/>
                      <a:pt x="3006" y="792"/>
                    </a:cubicBezTo>
                    <a:cubicBezTo>
                      <a:pt x="2987" y="792"/>
                      <a:pt x="2968" y="795"/>
                      <a:pt x="2950" y="804"/>
                    </a:cubicBezTo>
                    <a:cubicBezTo>
                      <a:pt x="2881" y="827"/>
                      <a:pt x="2823" y="898"/>
                      <a:pt x="2769" y="898"/>
                    </a:cubicBezTo>
                    <a:cubicBezTo>
                      <a:pt x="2752" y="898"/>
                      <a:pt x="2736" y="891"/>
                      <a:pt x="2719" y="875"/>
                    </a:cubicBezTo>
                    <a:cubicBezTo>
                      <a:pt x="2689" y="855"/>
                      <a:pt x="2669" y="814"/>
                      <a:pt x="2629" y="804"/>
                    </a:cubicBezTo>
                    <a:cubicBezTo>
                      <a:pt x="2623" y="802"/>
                      <a:pt x="2617" y="800"/>
                      <a:pt x="2611" y="800"/>
                    </a:cubicBezTo>
                    <a:cubicBezTo>
                      <a:pt x="2593" y="800"/>
                      <a:pt x="2571" y="810"/>
                      <a:pt x="2549" y="824"/>
                    </a:cubicBezTo>
                    <a:cubicBezTo>
                      <a:pt x="2448" y="875"/>
                      <a:pt x="2298" y="865"/>
                      <a:pt x="2238" y="965"/>
                    </a:cubicBezTo>
                    <a:cubicBezTo>
                      <a:pt x="2107" y="1206"/>
                      <a:pt x="2298" y="1496"/>
                      <a:pt x="2328" y="1767"/>
                    </a:cubicBezTo>
                    <a:cubicBezTo>
                      <a:pt x="2338" y="1888"/>
                      <a:pt x="2348" y="2018"/>
                      <a:pt x="2288" y="2118"/>
                    </a:cubicBezTo>
                    <a:cubicBezTo>
                      <a:pt x="2252" y="2183"/>
                      <a:pt x="2179" y="2224"/>
                      <a:pt x="2112" y="2224"/>
                    </a:cubicBezTo>
                    <a:cubicBezTo>
                      <a:pt x="2065" y="2224"/>
                      <a:pt x="2022" y="2204"/>
                      <a:pt x="1997" y="2158"/>
                    </a:cubicBezTo>
                    <a:cubicBezTo>
                      <a:pt x="1967" y="2118"/>
                      <a:pt x="1967" y="2058"/>
                      <a:pt x="1957" y="2008"/>
                    </a:cubicBezTo>
                    <a:cubicBezTo>
                      <a:pt x="1937" y="1848"/>
                      <a:pt x="1846" y="1697"/>
                      <a:pt x="1796" y="1547"/>
                    </a:cubicBezTo>
                    <a:cubicBezTo>
                      <a:pt x="1746" y="1396"/>
                      <a:pt x="1897" y="1256"/>
                      <a:pt x="1866" y="1095"/>
                    </a:cubicBezTo>
                    <a:cubicBezTo>
                      <a:pt x="1836" y="955"/>
                      <a:pt x="1796" y="844"/>
                      <a:pt x="1686" y="764"/>
                    </a:cubicBezTo>
                    <a:cubicBezTo>
                      <a:pt x="1670" y="750"/>
                      <a:pt x="1651" y="744"/>
                      <a:pt x="1629" y="744"/>
                    </a:cubicBezTo>
                    <a:cubicBezTo>
                      <a:pt x="1545" y="744"/>
                      <a:pt x="1429" y="833"/>
                      <a:pt x="1354" y="833"/>
                    </a:cubicBezTo>
                    <a:cubicBezTo>
                      <a:pt x="1328" y="833"/>
                      <a:pt x="1308" y="822"/>
                      <a:pt x="1295" y="794"/>
                    </a:cubicBezTo>
                    <a:cubicBezTo>
                      <a:pt x="1247" y="699"/>
                      <a:pt x="1308" y="522"/>
                      <a:pt x="1220" y="522"/>
                    </a:cubicBezTo>
                    <a:cubicBezTo>
                      <a:pt x="1215" y="522"/>
                      <a:pt x="1210" y="523"/>
                      <a:pt x="1204" y="524"/>
                    </a:cubicBezTo>
                    <a:cubicBezTo>
                      <a:pt x="1164" y="534"/>
                      <a:pt x="1134" y="564"/>
                      <a:pt x="1094" y="584"/>
                    </a:cubicBezTo>
                    <a:cubicBezTo>
                      <a:pt x="1078" y="589"/>
                      <a:pt x="1064" y="592"/>
                      <a:pt x="1049" y="592"/>
                    </a:cubicBezTo>
                    <a:cubicBezTo>
                      <a:pt x="937" y="592"/>
                      <a:pt x="871" y="427"/>
                      <a:pt x="853" y="293"/>
                    </a:cubicBezTo>
                    <a:cubicBezTo>
                      <a:pt x="834" y="160"/>
                      <a:pt x="762" y="0"/>
                      <a:pt x="6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5" name="Google Shape;185;p6"/>
              <p:cNvSpPr/>
              <p:nvPr/>
            </p:nvSpPr>
            <p:spPr>
              <a:xfrm>
                <a:off x="2542046" y="2721395"/>
                <a:ext cx="200352" cy="148660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3707" extrusionOk="0">
                    <a:moveTo>
                      <a:pt x="582" y="0"/>
                    </a:moveTo>
                    <a:cubicBezTo>
                      <a:pt x="575" y="0"/>
                      <a:pt x="569" y="1"/>
                      <a:pt x="562" y="2"/>
                    </a:cubicBezTo>
                    <a:cubicBezTo>
                      <a:pt x="482" y="12"/>
                      <a:pt x="442" y="122"/>
                      <a:pt x="442" y="212"/>
                    </a:cubicBezTo>
                    <a:cubicBezTo>
                      <a:pt x="432" y="564"/>
                      <a:pt x="402" y="915"/>
                      <a:pt x="382" y="1266"/>
                    </a:cubicBezTo>
                    <a:cubicBezTo>
                      <a:pt x="352" y="1577"/>
                      <a:pt x="241" y="1687"/>
                      <a:pt x="121" y="1928"/>
                    </a:cubicBezTo>
                    <a:cubicBezTo>
                      <a:pt x="1" y="2168"/>
                      <a:pt x="31" y="2499"/>
                      <a:pt x="41" y="2770"/>
                    </a:cubicBezTo>
                    <a:cubicBezTo>
                      <a:pt x="51" y="3041"/>
                      <a:pt x="101" y="3352"/>
                      <a:pt x="312" y="3472"/>
                    </a:cubicBezTo>
                    <a:cubicBezTo>
                      <a:pt x="378" y="3512"/>
                      <a:pt x="448" y="3527"/>
                      <a:pt x="521" y="3527"/>
                    </a:cubicBezTo>
                    <a:cubicBezTo>
                      <a:pt x="668" y="3527"/>
                      <a:pt x="825" y="3466"/>
                      <a:pt x="974" y="3432"/>
                    </a:cubicBezTo>
                    <a:cubicBezTo>
                      <a:pt x="1052" y="3417"/>
                      <a:pt x="1130" y="3411"/>
                      <a:pt x="1207" y="3411"/>
                    </a:cubicBezTo>
                    <a:cubicBezTo>
                      <a:pt x="1390" y="3411"/>
                      <a:pt x="1570" y="3444"/>
                      <a:pt x="1746" y="3472"/>
                    </a:cubicBezTo>
                    <a:cubicBezTo>
                      <a:pt x="2701" y="3633"/>
                      <a:pt x="3673" y="3706"/>
                      <a:pt x="4639" y="3706"/>
                    </a:cubicBezTo>
                    <a:cubicBezTo>
                      <a:pt x="4758" y="3706"/>
                      <a:pt x="4877" y="3705"/>
                      <a:pt x="4996" y="3703"/>
                    </a:cubicBezTo>
                    <a:lnTo>
                      <a:pt x="4996" y="2098"/>
                    </a:lnTo>
                    <a:cubicBezTo>
                      <a:pt x="4919" y="2069"/>
                      <a:pt x="4823" y="1735"/>
                      <a:pt x="4745" y="1735"/>
                    </a:cubicBezTo>
                    <a:cubicBezTo>
                      <a:pt x="4741" y="1735"/>
                      <a:pt x="4738" y="1736"/>
                      <a:pt x="4735" y="1737"/>
                    </a:cubicBezTo>
                    <a:cubicBezTo>
                      <a:pt x="4655" y="1767"/>
                      <a:pt x="4615" y="1857"/>
                      <a:pt x="4574" y="1938"/>
                    </a:cubicBezTo>
                    <a:cubicBezTo>
                      <a:pt x="4532" y="2006"/>
                      <a:pt x="4467" y="2075"/>
                      <a:pt x="4399" y="2075"/>
                    </a:cubicBezTo>
                    <a:cubicBezTo>
                      <a:pt x="4387" y="2075"/>
                      <a:pt x="4376" y="2073"/>
                      <a:pt x="4364" y="2068"/>
                    </a:cubicBezTo>
                    <a:cubicBezTo>
                      <a:pt x="4283" y="2032"/>
                      <a:pt x="4250" y="1818"/>
                      <a:pt x="4179" y="1818"/>
                    </a:cubicBezTo>
                    <a:cubicBezTo>
                      <a:pt x="4171" y="1818"/>
                      <a:pt x="4162" y="1821"/>
                      <a:pt x="4153" y="1827"/>
                    </a:cubicBezTo>
                    <a:cubicBezTo>
                      <a:pt x="4098" y="1864"/>
                      <a:pt x="4044" y="1897"/>
                      <a:pt x="3993" y="1897"/>
                    </a:cubicBezTo>
                    <a:cubicBezTo>
                      <a:pt x="3961" y="1897"/>
                      <a:pt x="3930" y="1883"/>
                      <a:pt x="3902" y="1847"/>
                    </a:cubicBezTo>
                    <a:cubicBezTo>
                      <a:pt x="3842" y="1757"/>
                      <a:pt x="3902" y="1627"/>
                      <a:pt x="3882" y="1506"/>
                    </a:cubicBezTo>
                    <a:cubicBezTo>
                      <a:pt x="3852" y="1326"/>
                      <a:pt x="3752" y="1045"/>
                      <a:pt x="3581" y="1045"/>
                    </a:cubicBezTo>
                    <a:cubicBezTo>
                      <a:pt x="3421" y="1055"/>
                      <a:pt x="3260" y="1226"/>
                      <a:pt x="3240" y="1406"/>
                    </a:cubicBezTo>
                    <a:cubicBezTo>
                      <a:pt x="3210" y="1627"/>
                      <a:pt x="3431" y="1878"/>
                      <a:pt x="3271" y="2028"/>
                    </a:cubicBezTo>
                    <a:cubicBezTo>
                      <a:pt x="3255" y="2046"/>
                      <a:pt x="3237" y="2053"/>
                      <a:pt x="3219" y="2053"/>
                    </a:cubicBezTo>
                    <a:cubicBezTo>
                      <a:pt x="3144" y="2053"/>
                      <a:pt x="3060" y="1922"/>
                      <a:pt x="3060" y="1817"/>
                    </a:cubicBezTo>
                    <a:cubicBezTo>
                      <a:pt x="3050" y="1687"/>
                      <a:pt x="3100" y="1557"/>
                      <a:pt x="3060" y="1426"/>
                    </a:cubicBezTo>
                    <a:cubicBezTo>
                      <a:pt x="3050" y="1366"/>
                      <a:pt x="3010" y="1316"/>
                      <a:pt x="3000" y="1256"/>
                    </a:cubicBezTo>
                    <a:cubicBezTo>
                      <a:pt x="2990" y="1175"/>
                      <a:pt x="3020" y="1105"/>
                      <a:pt x="3020" y="1025"/>
                    </a:cubicBezTo>
                    <a:cubicBezTo>
                      <a:pt x="3030" y="945"/>
                      <a:pt x="3010" y="824"/>
                      <a:pt x="2940" y="824"/>
                    </a:cubicBezTo>
                    <a:cubicBezTo>
                      <a:pt x="2934" y="825"/>
                      <a:pt x="2929" y="825"/>
                      <a:pt x="2923" y="825"/>
                    </a:cubicBezTo>
                    <a:cubicBezTo>
                      <a:pt x="2866" y="825"/>
                      <a:pt x="2810" y="792"/>
                      <a:pt x="2753" y="792"/>
                    </a:cubicBezTo>
                    <a:cubicBezTo>
                      <a:pt x="2735" y="792"/>
                      <a:pt x="2717" y="795"/>
                      <a:pt x="2699" y="804"/>
                    </a:cubicBezTo>
                    <a:cubicBezTo>
                      <a:pt x="2637" y="827"/>
                      <a:pt x="2588" y="897"/>
                      <a:pt x="2536" y="897"/>
                    </a:cubicBezTo>
                    <a:cubicBezTo>
                      <a:pt x="2520" y="897"/>
                      <a:pt x="2505" y="891"/>
                      <a:pt x="2488" y="874"/>
                    </a:cubicBezTo>
                    <a:cubicBezTo>
                      <a:pt x="2468" y="854"/>
                      <a:pt x="2448" y="814"/>
                      <a:pt x="2408" y="804"/>
                    </a:cubicBezTo>
                    <a:cubicBezTo>
                      <a:pt x="2403" y="802"/>
                      <a:pt x="2396" y="800"/>
                      <a:pt x="2390" y="800"/>
                    </a:cubicBezTo>
                    <a:cubicBezTo>
                      <a:pt x="2372" y="800"/>
                      <a:pt x="2350" y="810"/>
                      <a:pt x="2328" y="824"/>
                    </a:cubicBezTo>
                    <a:cubicBezTo>
                      <a:pt x="2237" y="874"/>
                      <a:pt x="2097" y="864"/>
                      <a:pt x="2047" y="965"/>
                    </a:cubicBezTo>
                    <a:cubicBezTo>
                      <a:pt x="1936" y="1205"/>
                      <a:pt x="2107" y="1496"/>
                      <a:pt x="2127" y="1767"/>
                    </a:cubicBezTo>
                    <a:cubicBezTo>
                      <a:pt x="2147" y="1888"/>
                      <a:pt x="2157" y="2018"/>
                      <a:pt x="2097" y="2118"/>
                    </a:cubicBezTo>
                    <a:cubicBezTo>
                      <a:pt x="2062" y="2183"/>
                      <a:pt x="1995" y="2224"/>
                      <a:pt x="1934" y="2224"/>
                    </a:cubicBezTo>
                    <a:cubicBezTo>
                      <a:pt x="1891" y="2224"/>
                      <a:pt x="1851" y="2204"/>
                      <a:pt x="1826" y="2158"/>
                    </a:cubicBezTo>
                    <a:cubicBezTo>
                      <a:pt x="1796" y="2118"/>
                      <a:pt x="1796" y="2058"/>
                      <a:pt x="1786" y="2008"/>
                    </a:cubicBezTo>
                    <a:cubicBezTo>
                      <a:pt x="1776" y="1847"/>
                      <a:pt x="1696" y="1697"/>
                      <a:pt x="1646" y="1547"/>
                    </a:cubicBezTo>
                    <a:cubicBezTo>
                      <a:pt x="1595" y="1396"/>
                      <a:pt x="1736" y="1256"/>
                      <a:pt x="1706" y="1095"/>
                    </a:cubicBezTo>
                    <a:cubicBezTo>
                      <a:pt x="1686" y="955"/>
                      <a:pt x="1636" y="844"/>
                      <a:pt x="1545" y="764"/>
                    </a:cubicBezTo>
                    <a:cubicBezTo>
                      <a:pt x="1529" y="750"/>
                      <a:pt x="1511" y="744"/>
                      <a:pt x="1491" y="744"/>
                    </a:cubicBezTo>
                    <a:cubicBezTo>
                      <a:pt x="1412" y="744"/>
                      <a:pt x="1308" y="833"/>
                      <a:pt x="1240" y="833"/>
                    </a:cubicBezTo>
                    <a:cubicBezTo>
                      <a:pt x="1216" y="833"/>
                      <a:pt x="1197" y="822"/>
                      <a:pt x="1184" y="794"/>
                    </a:cubicBezTo>
                    <a:cubicBezTo>
                      <a:pt x="1136" y="699"/>
                      <a:pt x="1198" y="522"/>
                      <a:pt x="1109" y="522"/>
                    </a:cubicBezTo>
                    <a:cubicBezTo>
                      <a:pt x="1104" y="522"/>
                      <a:pt x="1099" y="522"/>
                      <a:pt x="1094" y="523"/>
                    </a:cubicBezTo>
                    <a:cubicBezTo>
                      <a:pt x="1064" y="533"/>
                      <a:pt x="1034" y="564"/>
                      <a:pt x="994" y="584"/>
                    </a:cubicBezTo>
                    <a:cubicBezTo>
                      <a:pt x="980" y="589"/>
                      <a:pt x="967" y="592"/>
                      <a:pt x="955" y="592"/>
                    </a:cubicBezTo>
                    <a:cubicBezTo>
                      <a:pt x="856" y="592"/>
                      <a:pt x="791" y="426"/>
                      <a:pt x="773" y="293"/>
                    </a:cubicBezTo>
                    <a:cubicBezTo>
                      <a:pt x="763" y="160"/>
                      <a:pt x="691" y="0"/>
                      <a:pt x="5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6"/>
              <p:cNvSpPr/>
              <p:nvPr/>
            </p:nvSpPr>
            <p:spPr>
              <a:xfrm>
                <a:off x="2871498" y="2774853"/>
                <a:ext cx="200352" cy="116538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2906" extrusionOk="0">
                    <a:moveTo>
                      <a:pt x="4408" y="1"/>
                    </a:moveTo>
                    <a:cubicBezTo>
                      <a:pt x="4294" y="1"/>
                      <a:pt x="4232" y="121"/>
                      <a:pt x="4213" y="224"/>
                    </a:cubicBezTo>
                    <a:cubicBezTo>
                      <a:pt x="4205" y="330"/>
                      <a:pt x="4140" y="461"/>
                      <a:pt x="4042" y="461"/>
                    </a:cubicBezTo>
                    <a:cubicBezTo>
                      <a:pt x="4029" y="461"/>
                      <a:pt x="4016" y="459"/>
                      <a:pt x="4003" y="454"/>
                    </a:cubicBezTo>
                    <a:cubicBezTo>
                      <a:pt x="3963" y="444"/>
                      <a:pt x="3933" y="414"/>
                      <a:pt x="3892" y="404"/>
                    </a:cubicBezTo>
                    <a:cubicBezTo>
                      <a:pt x="3889" y="404"/>
                      <a:pt x="3886" y="404"/>
                      <a:pt x="3883" y="404"/>
                    </a:cubicBezTo>
                    <a:cubicBezTo>
                      <a:pt x="3796" y="404"/>
                      <a:pt x="3861" y="547"/>
                      <a:pt x="3812" y="625"/>
                    </a:cubicBezTo>
                    <a:cubicBezTo>
                      <a:pt x="3800" y="643"/>
                      <a:pt x="3783" y="650"/>
                      <a:pt x="3762" y="650"/>
                    </a:cubicBezTo>
                    <a:cubicBezTo>
                      <a:pt x="3693" y="650"/>
                      <a:pt x="3587" y="579"/>
                      <a:pt x="3507" y="579"/>
                    </a:cubicBezTo>
                    <a:cubicBezTo>
                      <a:pt x="3486" y="579"/>
                      <a:pt x="3467" y="583"/>
                      <a:pt x="3451" y="595"/>
                    </a:cubicBezTo>
                    <a:cubicBezTo>
                      <a:pt x="3351" y="665"/>
                      <a:pt x="3311" y="745"/>
                      <a:pt x="3291" y="855"/>
                    </a:cubicBezTo>
                    <a:cubicBezTo>
                      <a:pt x="3261" y="976"/>
                      <a:pt x="3391" y="1086"/>
                      <a:pt x="3351" y="1207"/>
                    </a:cubicBezTo>
                    <a:cubicBezTo>
                      <a:pt x="3301" y="1327"/>
                      <a:pt x="3220" y="1447"/>
                      <a:pt x="3200" y="1568"/>
                    </a:cubicBezTo>
                    <a:cubicBezTo>
                      <a:pt x="3200" y="1608"/>
                      <a:pt x="3200" y="1658"/>
                      <a:pt x="3170" y="1688"/>
                    </a:cubicBezTo>
                    <a:cubicBezTo>
                      <a:pt x="3146" y="1721"/>
                      <a:pt x="3104" y="1735"/>
                      <a:pt x="3060" y="1735"/>
                    </a:cubicBezTo>
                    <a:cubicBezTo>
                      <a:pt x="2997" y="1735"/>
                      <a:pt x="2929" y="1705"/>
                      <a:pt x="2899" y="1658"/>
                    </a:cubicBezTo>
                    <a:cubicBezTo>
                      <a:pt x="2839" y="1578"/>
                      <a:pt x="2849" y="1477"/>
                      <a:pt x="2859" y="1377"/>
                    </a:cubicBezTo>
                    <a:cubicBezTo>
                      <a:pt x="2889" y="1166"/>
                      <a:pt x="3060" y="936"/>
                      <a:pt x="2950" y="755"/>
                    </a:cubicBezTo>
                    <a:cubicBezTo>
                      <a:pt x="2889" y="675"/>
                      <a:pt x="2759" y="675"/>
                      <a:pt x="2659" y="645"/>
                    </a:cubicBezTo>
                    <a:cubicBezTo>
                      <a:pt x="2642" y="637"/>
                      <a:pt x="2620" y="622"/>
                      <a:pt x="2596" y="622"/>
                    </a:cubicBezTo>
                    <a:cubicBezTo>
                      <a:pt x="2590" y="622"/>
                      <a:pt x="2584" y="623"/>
                      <a:pt x="2578" y="625"/>
                    </a:cubicBezTo>
                    <a:cubicBezTo>
                      <a:pt x="2548" y="635"/>
                      <a:pt x="2528" y="665"/>
                      <a:pt x="2508" y="685"/>
                    </a:cubicBezTo>
                    <a:cubicBezTo>
                      <a:pt x="2492" y="696"/>
                      <a:pt x="2477" y="701"/>
                      <a:pt x="2461" y="701"/>
                    </a:cubicBezTo>
                    <a:cubicBezTo>
                      <a:pt x="2409" y="701"/>
                      <a:pt x="2359" y="648"/>
                      <a:pt x="2298" y="625"/>
                    </a:cubicBezTo>
                    <a:cubicBezTo>
                      <a:pt x="2279" y="618"/>
                      <a:pt x="2261" y="615"/>
                      <a:pt x="2242" y="615"/>
                    </a:cubicBezTo>
                    <a:cubicBezTo>
                      <a:pt x="2180" y="615"/>
                      <a:pt x="2119" y="645"/>
                      <a:pt x="2057" y="645"/>
                    </a:cubicBezTo>
                    <a:cubicBezTo>
                      <a:pt x="1987" y="645"/>
                      <a:pt x="1967" y="735"/>
                      <a:pt x="1977" y="795"/>
                    </a:cubicBezTo>
                    <a:cubicBezTo>
                      <a:pt x="1977" y="855"/>
                      <a:pt x="2007" y="926"/>
                      <a:pt x="1987" y="986"/>
                    </a:cubicBezTo>
                    <a:cubicBezTo>
                      <a:pt x="1977" y="1026"/>
                      <a:pt x="1947" y="1066"/>
                      <a:pt x="1926" y="1116"/>
                    </a:cubicBezTo>
                    <a:cubicBezTo>
                      <a:pt x="1896" y="1217"/>
                      <a:pt x="1936" y="1317"/>
                      <a:pt x="1936" y="1417"/>
                    </a:cubicBezTo>
                    <a:cubicBezTo>
                      <a:pt x="1928" y="1499"/>
                      <a:pt x="1847" y="1607"/>
                      <a:pt x="1769" y="1607"/>
                    </a:cubicBezTo>
                    <a:cubicBezTo>
                      <a:pt x="1751" y="1607"/>
                      <a:pt x="1733" y="1601"/>
                      <a:pt x="1716" y="1588"/>
                    </a:cubicBezTo>
                    <a:cubicBezTo>
                      <a:pt x="1565" y="1467"/>
                      <a:pt x="1786" y="1267"/>
                      <a:pt x="1756" y="1096"/>
                    </a:cubicBezTo>
                    <a:cubicBezTo>
                      <a:pt x="1726" y="956"/>
                      <a:pt x="1565" y="825"/>
                      <a:pt x="1415" y="815"/>
                    </a:cubicBezTo>
                    <a:cubicBezTo>
                      <a:pt x="1244" y="815"/>
                      <a:pt x="1144" y="1036"/>
                      <a:pt x="1114" y="1176"/>
                    </a:cubicBezTo>
                    <a:cubicBezTo>
                      <a:pt x="1094" y="1277"/>
                      <a:pt x="1154" y="1377"/>
                      <a:pt x="1084" y="1447"/>
                    </a:cubicBezTo>
                    <a:cubicBezTo>
                      <a:pt x="1061" y="1474"/>
                      <a:pt x="1031" y="1485"/>
                      <a:pt x="999" y="1485"/>
                    </a:cubicBezTo>
                    <a:cubicBezTo>
                      <a:pt x="948" y="1485"/>
                      <a:pt x="889" y="1458"/>
                      <a:pt x="833" y="1427"/>
                    </a:cubicBezTo>
                    <a:cubicBezTo>
                      <a:pt x="826" y="1424"/>
                      <a:pt x="819" y="1422"/>
                      <a:pt x="813" y="1422"/>
                    </a:cubicBezTo>
                    <a:cubicBezTo>
                      <a:pt x="747" y="1422"/>
                      <a:pt x="715" y="1590"/>
                      <a:pt x="633" y="1618"/>
                    </a:cubicBezTo>
                    <a:cubicBezTo>
                      <a:pt x="619" y="1623"/>
                      <a:pt x="606" y="1625"/>
                      <a:pt x="593" y="1625"/>
                    </a:cubicBezTo>
                    <a:cubicBezTo>
                      <a:pt x="527" y="1625"/>
                      <a:pt x="464" y="1568"/>
                      <a:pt x="422" y="1517"/>
                    </a:cubicBezTo>
                    <a:cubicBezTo>
                      <a:pt x="382" y="1457"/>
                      <a:pt x="342" y="1377"/>
                      <a:pt x="251" y="1357"/>
                    </a:cubicBezTo>
                    <a:cubicBezTo>
                      <a:pt x="247" y="1356"/>
                      <a:pt x="243" y="1355"/>
                      <a:pt x="239" y="1355"/>
                    </a:cubicBezTo>
                    <a:cubicBezTo>
                      <a:pt x="162" y="1355"/>
                      <a:pt x="77" y="1619"/>
                      <a:pt x="1" y="1638"/>
                    </a:cubicBezTo>
                    <a:lnTo>
                      <a:pt x="1" y="2902"/>
                    </a:lnTo>
                    <a:cubicBezTo>
                      <a:pt x="136" y="2904"/>
                      <a:pt x="271" y="2905"/>
                      <a:pt x="407" y="2905"/>
                    </a:cubicBezTo>
                    <a:cubicBezTo>
                      <a:pt x="1355" y="2905"/>
                      <a:pt x="2301" y="2844"/>
                      <a:pt x="3240" y="2721"/>
                    </a:cubicBezTo>
                    <a:cubicBezTo>
                      <a:pt x="3423" y="2700"/>
                      <a:pt x="3605" y="2674"/>
                      <a:pt x="3784" y="2674"/>
                    </a:cubicBezTo>
                    <a:cubicBezTo>
                      <a:pt x="3861" y="2674"/>
                      <a:pt x="3937" y="2679"/>
                      <a:pt x="4013" y="2691"/>
                    </a:cubicBezTo>
                    <a:cubicBezTo>
                      <a:pt x="4170" y="2712"/>
                      <a:pt x="4333" y="2760"/>
                      <a:pt x="4484" y="2760"/>
                    </a:cubicBezTo>
                    <a:cubicBezTo>
                      <a:pt x="4554" y="2760"/>
                      <a:pt x="4621" y="2750"/>
                      <a:pt x="4685" y="2721"/>
                    </a:cubicBezTo>
                    <a:cubicBezTo>
                      <a:pt x="4895" y="2621"/>
                      <a:pt x="4946" y="2380"/>
                      <a:pt x="4956" y="2169"/>
                    </a:cubicBezTo>
                    <a:cubicBezTo>
                      <a:pt x="4966" y="1949"/>
                      <a:pt x="4996" y="1698"/>
                      <a:pt x="4875" y="1507"/>
                    </a:cubicBezTo>
                    <a:cubicBezTo>
                      <a:pt x="4755" y="1327"/>
                      <a:pt x="4635" y="1227"/>
                      <a:pt x="4615" y="996"/>
                    </a:cubicBezTo>
                    <a:cubicBezTo>
                      <a:pt x="4585" y="715"/>
                      <a:pt x="4564" y="434"/>
                      <a:pt x="4554" y="163"/>
                    </a:cubicBezTo>
                    <a:cubicBezTo>
                      <a:pt x="4544" y="93"/>
                      <a:pt x="4514" y="13"/>
                      <a:pt x="4434" y="3"/>
                    </a:cubicBezTo>
                    <a:cubicBezTo>
                      <a:pt x="4425" y="1"/>
                      <a:pt x="4416" y="1"/>
                      <a:pt x="44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7" name="Google Shape;187;p6"/>
              <p:cNvSpPr/>
              <p:nvPr/>
            </p:nvSpPr>
            <p:spPr>
              <a:xfrm>
                <a:off x="2695323" y="2774853"/>
                <a:ext cx="200352" cy="116538"/>
              </a:xfrm>
              <a:custGeom>
                <a:avLst/>
                <a:gdLst/>
                <a:ahLst/>
                <a:cxnLst/>
                <a:rect l="l" t="t" r="r" b="b"/>
                <a:pathLst>
                  <a:path w="4996" h="2906" extrusionOk="0">
                    <a:moveTo>
                      <a:pt x="4417" y="1"/>
                    </a:moveTo>
                    <a:cubicBezTo>
                      <a:pt x="4304" y="1"/>
                      <a:pt x="4242" y="121"/>
                      <a:pt x="4223" y="224"/>
                    </a:cubicBezTo>
                    <a:cubicBezTo>
                      <a:pt x="4205" y="330"/>
                      <a:pt x="4140" y="461"/>
                      <a:pt x="4041" y="461"/>
                    </a:cubicBezTo>
                    <a:cubicBezTo>
                      <a:pt x="4029" y="461"/>
                      <a:pt x="4016" y="459"/>
                      <a:pt x="4002" y="454"/>
                    </a:cubicBezTo>
                    <a:cubicBezTo>
                      <a:pt x="3962" y="444"/>
                      <a:pt x="3942" y="414"/>
                      <a:pt x="3902" y="404"/>
                    </a:cubicBezTo>
                    <a:cubicBezTo>
                      <a:pt x="3899" y="404"/>
                      <a:pt x="3895" y="404"/>
                      <a:pt x="3892" y="404"/>
                    </a:cubicBezTo>
                    <a:cubicBezTo>
                      <a:pt x="3796" y="404"/>
                      <a:pt x="3860" y="547"/>
                      <a:pt x="3812" y="625"/>
                    </a:cubicBezTo>
                    <a:cubicBezTo>
                      <a:pt x="3802" y="643"/>
                      <a:pt x="3786" y="650"/>
                      <a:pt x="3765" y="650"/>
                    </a:cubicBezTo>
                    <a:cubicBezTo>
                      <a:pt x="3699" y="650"/>
                      <a:pt x="3589" y="579"/>
                      <a:pt x="3507" y="579"/>
                    </a:cubicBezTo>
                    <a:cubicBezTo>
                      <a:pt x="3486" y="579"/>
                      <a:pt x="3467" y="583"/>
                      <a:pt x="3451" y="595"/>
                    </a:cubicBezTo>
                    <a:cubicBezTo>
                      <a:pt x="3360" y="665"/>
                      <a:pt x="3320" y="745"/>
                      <a:pt x="3290" y="855"/>
                    </a:cubicBezTo>
                    <a:cubicBezTo>
                      <a:pt x="3270" y="976"/>
                      <a:pt x="3401" y="1086"/>
                      <a:pt x="3350" y="1207"/>
                    </a:cubicBezTo>
                    <a:cubicBezTo>
                      <a:pt x="3310" y="1327"/>
                      <a:pt x="3230" y="1447"/>
                      <a:pt x="3210" y="1568"/>
                    </a:cubicBezTo>
                    <a:cubicBezTo>
                      <a:pt x="3200" y="1608"/>
                      <a:pt x="3200" y="1658"/>
                      <a:pt x="3170" y="1688"/>
                    </a:cubicBezTo>
                    <a:cubicBezTo>
                      <a:pt x="3145" y="1721"/>
                      <a:pt x="3105" y="1735"/>
                      <a:pt x="3063" y="1735"/>
                    </a:cubicBezTo>
                    <a:cubicBezTo>
                      <a:pt x="3002" y="1735"/>
                      <a:pt x="2935" y="1705"/>
                      <a:pt x="2899" y="1658"/>
                    </a:cubicBezTo>
                    <a:cubicBezTo>
                      <a:pt x="2849" y="1578"/>
                      <a:pt x="2859" y="1477"/>
                      <a:pt x="2869" y="1377"/>
                    </a:cubicBezTo>
                    <a:cubicBezTo>
                      <a:pt x="2899" y="1166"/>
                      <a:pt x="3070" y="936"/>
                      <a:pt x="2949" y="755"/>
                    </a:cubicBezTo>
                    <a:cubicBezTo>
                      <a:pt x="2899" y="675"/>
                      <a:pt x="2759" y="675"/>
                      <a:pt x="2668" y="645"/>
                    </a:cubicBezTo>
                    <a:cubicBezTo>
                      <a:pt x="2644" y="637"/>
                      <a:pt x="2620" y="622"/>
                      <a:pt x="2601" y="622"/>
                    </a:cubicBezTo>
                    <a:cubicBezTo>
                      <a:pt x="2596" y="622"/>
                      <a:pt x="2592" y="623"/>
                      <a:pt x="2588" y="625"/>
                    </a:cubicBezTo>
                    <a:cubicBezTo>
                      <a:pt x="2548" y="635"/>
                      <a:pt x="2538" y="665"/>
                      <a:pt x="2508" y="685"/>
                    </a:cubicBezTo>
                    <a:cubicBezTo>
                      <a:pt x="2492" y="696"/>
                      <a:pt x="2476" y="701"/>
                      <a:pt x="2461" y="701"/>
                    </a:cubicBezTo>
                    <a:cubicBezTo>
                      <a:pt x="2409" y="701"/>
                      <a:pt x="2359" y="648"/>
                      <a:pt x="2297" y="625"/>
                    </a:cubicBezTo>
                    <a:cubicBezTo>
                      <a:pt x="2279" y="618"/>
                      <a:pt x="2261" y="615"/>
                      <a:pt x="2243" y="615"/>
                    </a:cubicBezTo>
                    <a:cubicBezTo>
                      <a:pt x="2183" y="615"/>
                      <a:pt x="2126" y="645"/>
                      <a:pt x="2056" y="645"/>
                    </a:cubicBezTo>
                    <a:cubicBezTo>
                      <a:pt x="1986" y="645"/>
                      <a:pt x="1966" y="735"/>
                      <a:pt x="1976" y="795"/>
                    </a:cubicBezTo>
                    <a:cubicBezTo>
                      <a:pt x="1986" y="855"/>
                      <a:pt x="2006" y="926"/>
                      <a:pt x="1996" y="986"/>
                    </a:cubicBezTo>
                    <a:cubicBezTo>
                      <a:pt x="1986" y="1026"/>
                      <a:pt x="1946" y="1066"/>
                      <a:pt x="1936" y="1116"/>
                    </a:cubicBezTo>
                    <a:cubicBezTo>
                      <a:pt x="1896" y="1217"/>
                      <a:pt x="1946" y="1317"/>
                      <a:pt x="1936" y="1417"/>
                    </a:cubicBezTo>
                    <a:cubicBezTo>
                      <a:pt x="1936" y="1499"/>
                      <a:pt x="1850" y="1607"/>
                      <a:pt x="1775" y="1607"/>
                    </a:cubicBezTo>
                    <a:cubicBezTo>
                      <a:pt x="1757" y="1607"/>
                      <a:pt x="1741" y="1601"/>
                      <a:pt x="1725" y="1588"/>
                    </a:cubicBezTo>
                    <a:cubicBezTo>
                      <a:pt x="1565" y="1467"/>
                      <a:pt x="1796" y="1267"/>
                      <a:pt x="1756" y="1096"/>
                    </a:cubicBezTo>
                    <a:cubicBezTo>
                      <a:pt x="1735" y="956"/>
                      <a:pt x="1575" y="825"/>
                      <a:pt x="1415" y="815"/>
                    </a:cubicBezTo>
                    <a:cubicBezTo>
                      <a:pt x="1244" y="815"/>
                      <a:pt x="1144" y="1036"/>
                      <a:pt x="1114" y="1176"/>
                    </a:cubicBezTo>
                    <a:cubicBezTo>
                      <a:pt x="1094" y="1277"/>
                      <a:pt x="1154" y="1377"/>
                      <a:pt x="1094" y="1447"/>
                    </a:cubicBezTo>
                    <a:cubicBezTo>
                      <a:pt x="1070" y="1474"/>
                      <a:pt x="1041" y="1485"/>
                      <a:pt x="1009" y="1485"/>
                    </a:cubicBezTo>
                    <a:cubicBezTo>
                      <a:pt x="957" y="1485"/>
                      <a:pt x="898" y="1458"/>
                      <a:pt x="843" y="1427"/>
                    </a:cubicBezTo>
                    <a:cubicBezTo>
                      <a:pt x="835" y="1424"/>
                      <a:pt x="827" y="1422"/>
                      <a:pt x="820" y="1422"/>
                    </a:cubicBezTo>
                    <a:cubicBezTo>
                      <a:pt x="748" y="1422"/>
                      <a:pt x="723" y="1590"/>
                      <a:pt x="632" y="1618"/>
                    </a:cubicBezTo>
                    <a:cubicBezTo>
                      <a:pt x="619" y="1623"/>
                      <a:pt x="606" y="1625"/>
                      <a:pt x="593" y="1625"/>
                    </a:cubicBezTo>
                    <a:cubicBezTo>
                      <a:pt x="526" y="1625"/>
                      <a:pt x="465" y="1568"/>
                      <a:pt x="432" y="1517"/>
                    </a:cubicBezTo>
                    <a:cubicBezTo>
                      <a:pt x="381" y="1457"/>
                      <a:pt x="341" y="1377"/>
                      <a:pt x="261" y="1357"/>
                    </a:cubicBezTo>
                    <a:cubicBezTo>
                      <a:pt x="257" y="1356"/>
                      <a:pt x="253" y="1355"/>
                      <a:pt x="249" y="1355"/>
                    </a:cubicBezTo>
                    <a:cubicBezTo>
                      <a:pt x="171" y="1355"/>
                      <a:pt x="77" y="1619"/>
                      <a:pt x="0" y="1638"/>
                    </a:cubicBezTo>
                    <a:lnTo>
                      <a:pt x="0" y="2902"/>
                    </a:lnTo>
                    <a:cubicBezTo>
                      <a:pt x="136" y="2904"/>
                      <a:pt x="271" y="2905"/>
                      <a:pt x="407" y="2905"/>
                    </a:cubicBezTo>
                    <a:cubicBezTo>
                      <a:pt x="1357" y="2905"/>
                      <a:pt x="2311" y="2844"/>
                      <a:pt x="3250" y="2721"/>
                    </a:cubicBezTo>
                    <a:cubicBezTo>
                      <a:pt x="3425" y="2700"/>
                      <a:pt x="3606" y="2674"/>
                      <a:pt x="3787" y="2674"/>
                    </a:cubicBezTo>
                    <a:cubicBezTo>
                      <a:pt x="3865" y="2674"/>
                      <a:pt x="3944" y="2679"/>
                      <a:pt x="4022" y="2691"/>
                    </a:cubicBezTo>
                    <a:cubicBezTo>
                      <a:pt x="4173" y="2712"/>
                      <a:pt x="4333" y="2760"/>
                      <a:pt x="4484" y="2760"/>
                    </a:cubicBezTo>
                    <a:cubicBezTo>
                      <a:pt x="4553" y="2760"/>
                      <a:pt x="4621" y="2750"/>
                      <a:pt x="4684" y="2721"/>
                    </a:cubicBezTo>
                    <a:cubicBezTo>
                      <a:pt x="4895" y="2621"/>
                      <a:pt x="4945" y="2380"/>
                      <a:pt x="4955" y="2169"/>
                    </a:cubicBezTo>
                    <a:cubicBezTo>
                      <a:pt x="4965" y="1949"/>
                      <a:pt x="4995" y="1698"/>
                      <a:pt x="4875" y="1507"/>
                    </a:cubicBezTo>
                    <a:cubicBezTo>
                      <a:pt x="4755" y="1327"/>
                      <a:pt x="4644" y="1227"/>
                      <a:pt x="4624" y="996"/>
                    </a:cubicBezTo>
                    <a:cubicBezTo>
                      <a:pt x="4594" y="715"/>
                      <a:pt x="4574" y="434"/>
                      <a:pt x="4554" y="163"/>
                    </a:cubicBezTo>
                    <a:cubicBezTo>
                      <a:pt x="4554" y="93"/>
                      <a:pt x="4524" y="13"/>
                      <a:pt x="4444" y="3"/>
                    </a:cubicBezTo>
                    <a:cubicBezTo>
                      <a:pt x="4435" y="1"/>
                      <a:pt x="4426" y="1"/>
                      <a:pt x="44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88" name="Google Shape;188;p6"/>
          <p:cNvSpPr/>
          <p:nvPr/>
        </p:nvSpPr>
        <p:spPr>
          <a:xfrm>
            <a:off x="-450" y="4687488"/>
            <a:ext cx="9143994" cy="535350"/>
          </a:xfrm>
          <a:custGeom>
            <a:avLst/>
            <a:gdLst/>
            <a:ahLst/>
            <a:cxnLst/>
            <a:rect l="l" t="t" r="r" b="b"/>
            <a:pathLst>
              <a:path w="113523" h="24359" extrusionOk="0">
                <a:moveTo>
                  <a:pt x="0" y="1"/>
                </a:moveTo>
                <a:lnTo>
                  <a:pt x="0" y="24358"/>
                </a:lnTo>
                <a:lnTo>
                  <a:pt x="113523" y="24358"/>
                </a:lnTo>
                <a:lnTo>
                  <a:pt x="1135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9" name="Google Shape;189;p6"/>
          <p:cNvSpPr/>
          <p:nvPr/>
        </p:nvSpPr>
        <p:spPr>
          <a:xfrm>
            <a:off x="-31372" y="4753663"/>
            <a:ext cx="9143994" cy="471600"/>
          </a:xfrm>
          <a:custGeom>
            <a:avLst/>
            <a:gdLst/>
            <a:ahLst/>
            <a:cxnLst/>
            <a:rect l="l" t="t" r="r" b="b"/>
            <a:pathLst>
              <a:path w="113523" h="18864" extrusionOk="0">
                <a:moveTo>
                  <a:pt x="113523" y="0"/>
                </a:moveTo>
                <a:cubicBezTo>
                  <a:pt x="91073" y="455"/>
                  <a:pt x="69803" y="936"/>
                  <a:pt x="56099" y="1699"/>
                </a:cubicBezTo>
                <a:cubicBezTo>
                  <a:pt x="56099" y="1699"/>
                  <a:pt x="44138" y="2307"/>
                  <a:pt x="44201" y="3206"/>
                </a:cubicBezTo>
                <a:cubicBezTo>
                  <a:pt x="44274" y="4105"/>
                  <a:pt x="51730" y="4578"/>
                  <a:pt x="51730" y="4578"/>
                </a:cubicBezTo>
                <a:cubicBezTo>
                  <a:pt x="68677" y="5967"/>
                  <a:pt x="58996" y="7139"/>
                  <a:pt x="49605" y="7547"/>
                </a:cubicBezTo>
                <a:cubicBezTo>
                  <a:pt x="34784" y="8392"/>
                  <a:pt x="17937" y="8882"/>
                  <a:pt x="0" y="9191"/>
                </a:cubicBezTo>
                <a:lnTo>
                  <a:pt x="0" y="18863"/>
                </a:lnTo>
                <a:lnTo>
                  <a:pt x="72201" y="18863"/>
                </a:lnTo>
                <a:cubicBezTo>
                  <a:pt x="75434" y="18109"/>
                  <a:pt x="79575" y="16820"/>
                  <a:pt x="83998" y="15358"/>
                </a:cubicBezTo>
                <a:cubicBezTo>
                  <a:pt x="93734" y="11888"/>
                  <a:pt x="93979" y="9781"/>
                  <a:pt x="81882" y="9464"/>
                </a:cubicBezTo>
                <a:cubicBezTo>
                  <a:pt x="74689" y="9010"/>
                  <a:pt x="73127" y="7911"/>
                  <a:pt x="82608" y="7002"/>
                </a:cubicBezTo>
                <a:cubicBezTo>
                  <a:pt x="87812" y="6403"/>
                  <a:pt x="100863" y="5704"/>
                  <a:pt x="113523" y="5014"/>
                </a:cubicBezTo>
                <a:lnTo>
                  <a:pt x="1135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6"/>
          <p:cNvSpPr/>
          <p:nvPr/>
        </p:nvSpPr>
        <p:spPr>
          <a:xfrm>
            <a:off x="4525928" y="4856288"/>
            <a:ext cx="4586697" cy="368975"/>
          </a:xfrm>
          <a:custGeom>
            <a:avLst/>
            <a:gdLst/>
            <a:ahLst/>
            <a:cxnLst/>
            <a:rect l="l" t="t" r="r" b="b"/>
            <a:pathLst>
              <a:path w="56944" h="14759" extrusionOk="0">
                <a:moveTo>
                  <a:pt x="56944" y="0"/>
                </a:moveTo>
                <a:cubicBezTo>
                  <a:pt x="53120" y="191"/>
                  <a:pt x="33613" y="1190"/>
                  <a:pt x="24059" y="2253"/>
                </a:cubicBezTo>
                <a:cubicBezTo>
                  <a:pt x="18156" y="3006"/>
                  <a:pt x="16285" y="4060"/>
                  <a:pt x="16158" y="5150"/>
                </a:cubicBezTo>
                <a:cubicBezTo>
                  <a:pt x="15849" y="8292"/>
                  <a:pt x="22851" y="7638"/>
                  <a:pt x="21498" y="10608"/>
                </a:cubicBezTo>
                <a:cubicBezTo>
                  <a:pt x="20508" y="12660"/>
                  <a:pt x="12616" y="14050"/>
                  <a:pt x="1" y="14758"/>
                </a:cubicBezTo>
                <a:lnTo>
                  <a:pt x="15622" y="14758"/>
                </a:lnTo>
                <a:cubicBezTo>
                  <a:pt x="18855" y="14004"/>
                  <a:pt x="22996" y="12715"/>
                  <a:pt x="27419" y="11253"/>
                </a:cubicBezTo>
                <a:cubicBezTo>
                  <a:pt x="30616" y="10117"/>
                  <a:pt x="32786" y="9128"/>
                  <a:pt x="33831" y="8292"/>
                </a:cubicBezTo>
                <a:cubicBezTo>
                  <a:pt x="34939" y="7248"/>
                  <a:pt x="30234" y="5495"/>
                  <a:pt x="25303" y="5359"/>
                </a:cubicBezTo>
                <a:cubicBezTo>
                  <a:pt x="22270" y="5168"/>
                  <a:pt x="20235" y="4859"/>
                  <a:pt x="19609" y="4505"/>
                </a:cubicBezTo>
                <a:cubicBezTo>
                  <a:pt x="19563" y="4478"/>
                  <a:pt x="19527" y="4450"/>
                  <a:pt x="19491" y="4423"/>
                </a:cubicBezTo>
                <a:cubicBezTo>
                  <a:pt x="19372" y="4314"/>
                  <a:pt x="19372" y="4205"/>
                  <a:pt x="19518" y="4087"/>
                </a:cubicBezTo>
                <a:cubicBezTo>
                  <a:pt x="19554" y="4060"/>
                  <a:pt x="19600" y="4033"/>
                  <a:pt x="19645" y="3996"/>
                </a:cubicBezTo>
                <a:cubicBezTo>
                  <a:pt x="19699" y="3969"/>
                  <a:pt x="19763" y="3942"/>
                  <a:pt x="19836" y="3915"/>
                </a:cubicBezTo>
                <a:cubicBezTo>
                  <a:pt x="20390" y="3678"/>
                  <a:pt x="21525" y="3433"/>
                  <a:pt x="23305" y="3197"/>
                </a:cubicBezTo>
                <a:cubicBezTo>
                  <a:pt x="23532" y="3170"/>
                  <a:pt x="23759" y="3143"/>
                  <a:pt x="24004" y="3115"/>
                </a:cubicBezTo>
                <a:cubicBezTo>
                  <a:pt x="24122" y="3097"/>
                  <a:pt x="24249" y="3079"/>
                  <a:pt x="24377" y="3070"/>
                </a:cubicBezTo>
                <a:cubicBezTo>
                  <a:pt x="24885" y="3006"/>
                  <a:pt x="25439" y="2952"/>
                  <a:pt x="26029" y="2897"/>
                </a:cubicBezTo>
                <a:cubicBezTo>
                  <a:pt x="26765" y="2807"/>
                  <a:pt x="27664" y="2725"/>
                  <a:pt x="28700" y="2634"/>
                </a:cubicBezTo>
                <a:cubicBezTo>
                  <a:pt x="29045" y="2607"/>
                  <a:pt x="29408" y="2580"/>
                  <a:pt x="29780" y="2543"/>
                </a:cubicBezTo>
                <a:cubicBezTo>
                  <a:pt x="30025" y="2525"/>
                  <a:pt x="30289" y="2507"/>
                  <a:pt x="30543" y="2489"/>
                </a:cubicBezTo>
                <a:cubicBezTo>
                  <a:pt x="31197" y="2434"/>
                  <a:pt x="31887" y="2389"/>
                  <a:pt x="32614" y="2334"/>
                </a:cubicBezTo>
                <a:cubicBezTo>
                  <a:pt x="32904" y="2316"/>
                  <a:pt x="33204" y="2289"/>
                  <a:pt x="33504" y="2271"/>
                </a:cubicBezTo>
                <a:cubicBezTo>
                  <a:pt x="34103" y="2234"/>
                  <a:pt x="34721" y="2189"/>
                  <a:pt x="35366" y="2144"/>
                </a:cubicBezTo>
                <a:cubicBezTo>
                  <a:pt x="35683" y="2126"/>
                  <a:pt x="36010" y="2107"/>
                  <a:pt x="36337" y="2089"/>
                </a:cubicBezTo>
                <a:cubicBezTo>
                  <a:pt x="36501" y="2071"/>
                  <a:pt x="36664" y="2062"/>
                  <a:pt x="36837" y="2053"/>
                </a:cubicBezTo>
                <a:cubicBezTo>
                  <a:pt x="37164" y="2035"/>
                  <a:pt x="37500" y="2007"/>
                  <a:pt x="37845" y="1989"/>
                </a:cubicBezTo>
                <a:cubicBezTo>
                  <a:pt x="38017" y="1980"/>
                  <a:pt x="38190" y="1971"/>
                  <a:pt x="38363" y="1962"/>
                </a:cubicBezTo>
                <a:cubicBezTo>
                  <a:pt x="38708" y="1935"/>
                  <a:pt x="39053" y="1917"/>
                  <a:pt x="39407" y="1898"/>
                </a:cubicBezTo>
                <a:cubicBezTo>
                  <a:pt x="39761" y="1871"/>
                  <a:pt x="40115" y="1853"/>
                  <a:pt x="40470" y="1835"/>
                </a:cubicBezTo>
                <a:cubicBezTo>
                  <a:pt x="41196" y="1789"/>
                  <a:pt x="41923" y="1744"/>
                  <a:pt x="42667" y="1699"/>
                </a:cubicBezTo>
                <a:cubicBezTo>
                  <a:pt x="43040" y="1681"/>
                  <a:pt x="43412" y="1662"/>
                  <a:pt x="43784" y="1635"/>
                </a:cubicBezTo>
                <a:cubicBezTo>
                  <a:pt x="43975" y="1626"/>
                  <a:pt x="44166" y="1617"/>
                  <a:pt x="44357" y="1608"/>
                </a:cubicBezTo>
                <a:cubicBezTo>
                  <a:pt x="44738" y="1581"/>
                  <a:pt x="45119" y="1562"/>
                  <a:pt x="45501" y="1544"/>
                </a:cubicBezTo>
                <a:cubicBezTo>
                  <a:pt x="45882" y="1517"/>
                  <a:pt x="46264" y="1499"/>
                  <a:pt x="46654" y="1472"/>
                </a:cubicBezTo>
                <a:cubicBezTo>
                  <a:pt x="47045" y="1453"/>
                  <a:pt x="47435" y="1435"/>
                  <a:pt x="47826" y="1408"/>
                </a:cubicBezTo>
                <a:cubicBezTo>
                  <a:pt x="49188" y="1335"/>
                  <a:pt x="50578" y="1254"/>
                  <a:pt x="51976" y="1181"/>
                </a:cubicBezTo>
                <a:cubicBezTo>
                  <a:pt x="52576" y="1145"/>
                  <a:pt x="53175" y="1117"/>
                  <a:pt x="53774" y="1081"/>
                </a:cubicBezTo>
                <a:cubicBezTo>
                  <a:pt x="54174" y="1063"/>
                  <a:pt x="54574" y="1036"/>
                  <a:pt x="54973" y="1018"/>
                </a:cubicBezTo>
                <a:cubicBezTo>
                  <a:pt x="55373" y="990"/>
                  <a:pt x="55781" y="972"/>
                  <a:pt x="56181" y="954"/>
                </a:cubicBezTo>
                <a:lnTo>
                  <a:pt x="56944" y="909"/>
                </a:lnTo>
                <a:lnTo>
                  <a:pt x="56944" y="0"/>
                </a:lnTo>
                <a:close/>
              </a:path>
            </a:pathLst>
          </a:custGeom>
          <a:solidFill>
            <a:srgbClr val="401E15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1" name="Google Shape;191;p6"/>
          <p:cNvSpPr/>
          <p:nvPr/>
        </p:nvSpPr>
        <p:spPr>
          <a:xfrm>
            <a:off x="1345346" y="5178913"/>
            <a:ext cx="566974" cy="46350"/>
          </a:xfrm>
          <a:custGeom>
            <a:avLst/>
            <a:gdLst/>
            <a:ahLst/>
            <a:cxnLst/>
            <a:rect l="l" t="t" r="r" b="b"/>
            <a:pathLst>
              <a:path w="7039" h="1854" extrusionOk="0">
                <a:moveTo>
                  <a:pt x="1964" y="0"/>
                </a:moveTo>
                <a:cubicBezTo>
                  <a:pt x="1068" y="0"/>
                  <a:pt x="364" y="475"/>
                  <a:pt x="0" y="1853"/>
                </a:cubicBezTo>
                <a:lnTo>
                  <a:pt x="7039" y="1853"/>
                </a:lnTo>
                <a:cubicBezTo>
                  <a:pt x="5252" y="1171"/>
                  <a:pt x="3371" y="0"/>
                  <a:pt x="1964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" name="Google Shape;192;p6"/>
          <p:cNvSpPr/>
          <p:nvPr/>
        </p:nvSpPr>
        <p:spPr>
          <a:xfrm>
            <a:off x="-31372" y="4753663"/>
            <a:ext cx="9143994" cy="285300"/>
          </a:xfrm>
          <a:custGeom>
            <a:avLst/>
            <a:gdLst/>
            <a:ahLst/>
            <a:cxnLst/>
            <a:rect l="l" t="t" r="r" b="b"/>
            <a:pathLst>
              <a:path w="113523" h="11412" extrusionOk="0">
                <a:moveTo>
                  <a:pt x="113523" y="0"/>
                </a:moveTo>
                <a:cubicBezTo>
                  <a:pt x="91073" y="455"/>
                  <a:pt x="69803" y="936"/>
                  <a:pt x="56099" y="1699"/>
                </a:cubicBezTo>
                <a:cubicBezTo>
                  <a:pt x="56099" y="1699"/>
                  <a:pt x="44138" y="2307"/>
                  <a:pt x="44201" y="3206"/>
                </a:cubicBezTo>
                <a:cubicBezTo>
                  <a:pt x="44274" y="4105"/>
                  <a:pt x="51730" y="4578"/>
                  <a:pt x="51730" y="4578"/>
                </a:cubicBezTo>
                <a:cubicBezTo>
                  <a:pt x="68677" y="5967"/>
                  <a:pt x="58996" y="7139"/>
                  <a:pt x="49605" y="7547"/>
                </a:cubicBezTo>
                <a:cubicBezTo>
                  <a:pt x="34784" y="8392"/>
                  <a:pt x="17937" y="8882"/>
                  <a:pt x="0" y="9191"/>
                </a:cubicBezTo>
                <a:lnTo>
                  <a:pt x="0" y="11126"/>
                </a:lnTo>
                <a:cubicBezTo>
                  <a:pt x="4923" y="11153"/>
                  <a:pt x="9854" y="11271"/>
                  <a:pt x="14776" y="11353"/>
                </a:cubicBezTo>
                <a:cubicBezTo>
                  <a:pt x="16903" y="11391"/>
                  <a:pt x="19029" y="11411"/>
                  <a:pt x="21155" y="11411"/>
                </a:cubicBezTo>
                <a:cubicBezTo>
                  <a:pt x="31609" y="11411"/>
                  <a:pt x="42043" y="10916"/>
                  <a:pt x="52421" y="9618"/>
                </a:cubicBezTo>
                <a:cubicBezTo>
                  <a:pt x="55263" y="9264"/>
                  <a:pt x="58097" y="8873"/>
                  <a:pt x="60876" y="8156"/>
                </a:cubicBezTo>
                <a:cubicBezTo>
                  <a:pt x="61875" y="7902"/>
                  <a:pt x="64363" y="7329"/>
                  <a:pt x="63973" y="5876"/>
                </a:cubicBezTo>
                <a:cubicBezTo>
                  <a:pt x="63709" y="4868"/>
                  <a:pt x="61421" y="4414"/>
                  <a:pt x="61457" y="3715"/>
                </a:cubicBezTo>
                <a:cubicBezTo>
                  <a:pt x="61457" y="2897"/>
                  <a:pt x="65489" y="2743"/>
                  <a:pt x="65489" y="2743"/>
                </a:cubicBezTo>
                <a:cubicBezTo>
                  <a:pt x="65489" y="2743"/>
                  <a:pt x="106666" y="1117"/>
                  <a:pt x="113523" y="918"/>
                </a:cubicBezTo>
                <a:lnTo>
                  <a:pt x="113523" y="0"/>
                </a:lnTo>
                <a:close/>
              </a:path>
            </a:pathLst>
          </a:custGeom>
          <a:solidFill>
            <a:srgbClr val="401E15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6"/>
          <p:cNvSpPr/>
          <p:nvPr/>
        </p:nvSpPr>
        <p:spPr>
          <a:xfrm>
            <a:off x="3494516" y="5088563"/>
            <a:ext cx="604348" cy="24750"/>
          </a:xfrm>
          <a:custGeom>
            <a:avLst/>
            <a:gdLst/>
            <a:ahLst/>
            <a:cxnLst/>
            <a:rect l="l" t="t" r="r" b="b"/>
            <a:pathLst>
              <a:path w="7503" h="990" extrusionOk="0">
                <a:moveTo>
                  <a:pt x="3751" y="0"/>
                </a:moveTo>
                <a:cubicBezTo>
                  <a:pt x="1681" y="0"/>
                  <a:pt x="1" y="227"/>
                  <a:pt x="1" y="500"/>
                </a:cubicBezTo>
                <a:cubicBezTo>
                  <a:pt x="1" y="772"/>
                  <a:pt x="1681" y="990"/>
                  <a:pt x="3751" y="990"/>
                </a:cubicBezTo>
                <a:cubicBezTo>
                  <a:pt x="5822" y="990"/>
                  <a:pt x="7502" y="772"/>
                  <a:pt x="7502" y="500"/>
                </a:cubicBezTo>
                <a:cubicBezTo>
                  <a:pt x="7502" y="227"/>
                  <a:pt x="5822" y="0"/>
                  <a:pt x="375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6"/>
          <p:cNvSpPr/>
          <p:nvPr/>
        </p:nvSpPr>
        <p:spPr>
          <a:xfrm>
            <a:off x="4121418" y="5131013"/>
            <a:ext cx="221747" cy="12050"/>
          </a:xfrm>
          <a:custGeom>
            <a:avLst/>
            <a:gdLst/>
            <a:ahLst/>
            <a:cxnLst/>
            <a:rect l="l" t="t" r="r" b="b"/>
            <a:pathLst>
              <a:path w="2753" h="482" extrusionOk="0">
                <a:moveTo>
                  <a:pt x="1381" y="0"/>
                </a:moveTo>
                <a:cubicBezTo>
                  <a:pt x="618" y="0"/>
                  <a:pt x="1" y="100"/>
                  <a:pt x="1" y="236"/>
                </a:cubicBezTo>
                <a:cubicBezTo>
                  <a:pt x="1" y="373"/>
                  <a:pt x="618" y="482"/>
                  <a:pt x="1381" y="482"/>
                </a:cubicBezTo>
                <a:cubicBezTo>
                  <a:pt x="2135" y="482"/>
                  <a:pt x="2753" y="373"/>
                  <a:pt x="2753" y="236"/>
                </a:cubicBezTo>
                <a:cubicBezTo>
                  <a:pt x="2753" y="100"/>
                  <a:pt x="2135" y="0"/>
                  <a:pt x="138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" name="Google Shape;195;p6"/>
          <p:cNvSpPr/>
          <p:nvPr/>
        </p:nvSpPr>
        <p:spPr>
          <a:xfrm>
            <a:off x="5464468" y="4899888"/>
            <a:ext cx="221747" cy="12050"/>
          </a:xfrm>
          <a:custGeom>
            <a:avLst/>
            <a:gdLst/>
            <a:ahLst/>
            <a:cxnLst/>
            <a:rect l="l" t="t" r="r" b="b"/>
            <a:pathLst>
              <a:path w="2753" h="482" extrusionOk="0">
                <a:moveTo>
                  <a:pt x="1381" y="0"/>
                </a:moveTo>
                <a:cubicBezTo>
                  <a:pt x="619" y="0"/>
                  <a:pt x="1" y="109"/>
                  <a:pt x="1" y="236"/>
                </a:cubicBezTo>
                <a:cubicBezTo>
                  <a:pt x="1" y="372"/>
                  <a:pt x="619" y="481"/>
                  <a:pt x="1381" y="481"/>
                </a:cubicBezTo>
                <a:cubicBezTo>
                  <a:pt x="2135" y="481"/>
                  <a:pt x="2753" y="372"/>
                  <a:pt x="2753" y="236"/>
                </a:cubicBezTo>
                <a:cubicBezTo>
                  <a:pt x="2753" y="109"/>
                  <a:pt x="2135" y="0"/>
                  <a:pt x="138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" name="Google Shape;196;p6"/>
          <p:cNvSpPr/>
          <p:nvPr/>
        </p:nvSpPr>
        <p:spPr>
          <a:xfrm>
            <a:off x="4212114" y="5022938"/>
            <a:ext cx="353442" cy="16150"/>
          </a:xfrm>
          <a:custGeom>
            <a:avLst/>
            <a:gdLst/>
            <a:ahLst/>
            <a:cxnLst/>
            <a:rect l="l" t="t" r="r" b="b"/>
            <a:pathLst>
              <a:path w="4388" h="646" extrusionOk="0">
                <a:moveTo>
                  <a:pt x="2190" y="0"/>
                </a:moveTo>
                <a:cubicBezTo>
                  <a:pt x="982" y="0"/>
                  <a:pt x="1" y="146"/>
                  <a:pt x="1" y="318"/>
                </a:cubicBezTo>
                <a:cubicBezTo>
                  <a:pt x="1" y="500"/>
                  <a:pt x="982" y="645"/>
                  <a:pt x="2190" y="645"/>
                </a:cubicBezTo>
                <a:cubicBezTo>
                  <a:pt x="3407" y="645"/>
                  <a:pt x="4387" y="500"/>
                  <a:pt x="4387" y="318"/>
                </a:cubicBezTo>
                <a:cubicBezTo>
                  <a:pt x="4387" y="146"/>
                  <a:pt x="3407" y="0"/>
                  <a:pt x="2190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" name="Google Shape;197;p6"/>
          <p:cNvSpPr/>
          <p:nvPr/>
        </p:nvSpPr>
        <p:spPr>
          <a:xfrm>
            <a:off x="5437404" y="5105363"/>
            <a:ext cx="354167" cy="16125"/>
          </a:xfrm>
          <a:custGeom>
            <a:avLst/>
            <a:gdLst/>
            <a:ahLst/>
            <a:cxnLst/>
            <a:rect l="l" t="t" r="r" b="b"/>
            <a:pathLst>
              <a:path w="4397" h="645" extrusionOk="0">
                <a:moveTo>
                  <a:pt x="2199" y="0"/>
                </a:moveTo>
                <a:cubicBezTo>
                  <a:pt x="982" y="0"/>
                  <a:pt x="1" y="145"/>
                  <a:pt x="1" y="318"/>
                </a:cubicBezTo>
                <a:cubicBezTo>
                  <a:pt x="1" y="500"/>
                  <a:pt x="982" y="645"/>
                  <a:pt x="2199" y="645"/>
                </a:cubicBezTo>
                <a:cubicBezTo>
                  <a:pt x="3407" y="645"/>
                  <a:pt x="4397" y="500"/>
                  <a:pt x="4397" y="318"/>
                </a:cubicBezTo>
                <a:cubicBezTo>
                  <a:pt x="4397" y="145"/>
                  <a:pt x="3407" y="0"/>
                  <a:pt x="2199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6"/>
          <p:cNvSpPr/>
          <p:nvPr/>
        </p:nvSpPr>
        <p:spPr>
          <a:xfrm>
            <a:off x="-31372" y="4906013"/>
            <a:ext cx="4915894" cy="101500"/>
          </a:xfrm>
          <a:custGeom>
            <a:avLst/>
            <a:gdLst/>
            <a:ahLst/>
            <a:cxnLst/>
            <a:rect l="l" t="t" r="r" b="b"/>
            <a:pathLst>
              <a:path w="61031" h="4060" extrusionOk="0">
                <a:moveTo>
                  <a:pt x="61003" y="0"/>
                </a:moveTo>
                <a:cubicBezTo>
                  <a:pt x="61003" y="28"/>
                  <a:pt x="60985" y="118"/>
                  <a:pt x="60785" y="218"/>
                </a:cubicBezTo>
                <a:cubicBezTo>
                  <a:pt x="59686" y="790"/>
                  <a:pt x="54609" y="1235"/>
                  <a:pt x="49605" y="1453"/>
                </a:cubicBezTo>
                <a:cubicBezTo>
                  <a:pt x="46201" y="1649"/>
                  <a:pt x="43268" y="1724"/>
                  <a:pt x="40618" y="1724"/>
                </a:cubicBezTo>
                <a:cubicBezTo>
                  <a:pt x="31860" y="1724"/>
                  <a:pt x="26188" y="904"/>
                  <a:pt x="16815" y="904"/>
                </a:cubicBezTo>
                <a:cubicBezTo>
                  <a:pt x="12314" y="904"/>
                  <a:pt x="6960" y="1093"/>
                  <a:pt x="0" y="1653"/>
                </a:cubicBezTo>
                <a:lnTo>
                  <a:pt x="0" y="4060"/>
                </a:lnTo>
                <a:cubicBezTo>
                  <a:pt x="17937" y="3751"/>
                  <a:pt x="34657" y="3124"/>
                  <a:pt x="49478" y="2280"/>
                </a:cubicBezTo>
                <a:cubicBezTo>
                  <a:pt x="56680" y="1853"/>
                  <a:pt x="61030" y="1136"/>
                  <a:pt x="61003" y="454"/>
                </a:cubicBezTo>
                <a:cubicBezTo>
                  <a:pt x="61003" y="418"/>
                  <a:pt x="61003" y="64"/>
                  <a:pt x="610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" name="Google Shape;199;p6"/>
          <p:cNvSpPr/>
          <p:nvPr/>
        </p:nvSpPr>
        <p:spPr>
          <a:xfrm>
            <a:off x="3518680" y="4753663"/>
            <a:ext cx="5593943" cy="86300"/>
          </a:xfrm>
          <a:custGeom>
            <a:avLst/>
            <a:gdLst/>
            <a:ahLst/>
            <a:cxnLst/>
            <a:rect l="l" t="t" r="r" b="b"/>
            <a:pathLst>
              <a:path w="69449" h="3452" extrusionOk="0">
                <a:moveTo>
                  <a:pt x="69449" y="0"/>
                </a:moveTo>
                <a:cubicBezTo>
                  <a:pt x="47353" y="255"/>
                  <a:pt x="17283" y="0"/>
                  <a:pt x="5667" y="1326"/>
                </a:cubicBezTo>
                <a:cubicBezTo>
                  <a:pt x="5667" y="1326"/>
                  <a:pt x="0" y="1889"/>
                  <a:pt x="127" y="3206"/>
                </a:cubicBezTo>
                <a:cubicBezTo>
                  <a:pt x="137" y="3297"/>
                  <a:pt x="209" y="3379"/>
                  <a:pt x="336" y="3451"/>
                </a:cubicBezTo>
                <a:cubicBezTo>
                  <a:pt x="536" y="2580"/>
                  <a:pt x="12025" y="2153"/>
                  <a:pt x="12025" y="2153"/>
                </a:cubicBezTo>
                <a:cubicBezTo>
                  <a:pt x="25729" y="1390"/>
                  <a:pt x="46999" y="909"/>
                  <a:pt x="69449" y="455"/>
                </a:cubicBezTo>
                <a:lnTo>
                  <a:pt x="694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" name="Google Shape;200;p6"/>
          <p:cNvSpPr/>
          <p:nvPr/>
        </p:nvSpPr>
        <p:spPr>
          <a:xfrm>
            <a:off x="6089114" y="4962538"/>
            <a:ext cx="1252514" cy="98800"/>
          </a:xfrm>
          <a:custGeom>
            <a:avLst/>
            <a:gdLst/>
            <a:ahLst/>
            <a:cxnLst/>
            <a:rect l="l" t="t" r="r" b="b"/>
            <a:pathLst>
              <a:path w="15550" h="3952" extrusionOk="0">
                <a:moveTo>
                  <a:pt x="2" y="1"/>
                </a:moveTo>
                <a:lnTo>
                  <a:pt x="2" y="1"/>
                </a:lnTo>
                <a:cubicBezTo>
                  <a:pt x="2" y="1"/>
                  <a:pt x="1" y="7"/>
                  <a:pt x="2" y="19"/>
                </a:cubicBezTo>
                <a:lnTo>
                  <a:pt x="2" y="19"/>
                </a:lnTo>
                <a:cubicBezTo>
                  <a:pt x="2" y="7"/>
                  <a:pt x="2" y="1"/>
                  <a:pt x="2" y="1"/>
                </a:cubicBezTo>
                <a:close/>
                <a:moveTo>
                  <a:pt x="2" y="19"/>
                </a:moveTo>
                <a:cubicBezTo>
                  <a:pt x="2" y="102"/>
                  <a:pt x="2" y="434"/>
                  <a:pt x="2" y="482"/>
                </a:cubicBezTo>
                <a:cubicBezTo>
                  <a:pt x="20" y="936"/>
                  <a:pt x="2245" y="1426"/>
                  <a:pt x="5914" y="1663"/>
                </a:cubicBezTo>
                <a:cubicBezTo>
                  <a:pt x="11399" y="2089"/>
                  <a:pt x="14742" y="2625"/>
                  <a:pt x="14542" y="3951"/>
                </a:cubicBezTo>
                <a:cubicBezTo>
                  <a:pt x="14860" y="3733"/>
                  <a:pt x="15059" y="3370"/>
                  <a:pt x="15114" y="3234"/>
                </a:cubicBezTo>
                <a:cubicBezTo>
                  <a:pt x="15550" y="1926"/>
                  <a:pt x="12880" y="1336"/>
                  <a:pt x="6813" y="936"/>
                </a:cubicBezTo>
                <a:cubicBezTo>
                  <a:pt x="3744" y="736"/>
                  <a:pt x="774" y="609"/>
                  <a:pt x="183" y="237"/>
                </a:cubicBezTo>
                <a:cubicBezTo>
                  <a:pt x="30" y="153"/>
                  <a:pt x="5" y="58"/>
                  <a:pt x="2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" name="Google Shape;201;p6"/>
          <p:cNvSpPr/>
          <p:nvPr/>
        </p:nvSpPr>
        <p:spPr>
          <a:xfrm>
            <a:off x="75749" y="4732586"/>
            <a:ext cx="2666444" cy="237525"/>
          </a:xfrm>
          <a:custGeom>
            <a:avLst/>
            <a:gdLst/>
            <a:ahLst/>
            <a:cxnLst/>
            <a:rect l="l" t="t" r="r" b="b"/>
            <a:pathLst>
              <a:path w="33104" h="9501" extrusionOk="0">
                <a:moveTo>
                  <a:pt x="19844" y="1"/>
                </a:moveTo>
                <a:cubicBezTo>
                  <a:pt x="20256" y="720"/>
                  <a:pt x="21972" y="761"/>
                  <a:pt x="23646" y="761"/>
                </a:cubicBezTo>
                <a:cubicBezTo>
                  <a:pt x="23867" y="761"/>
                  <a:pt x="24087" y="761"/>
                  <a:pt x="24304" y="761"/>
                </a:cubicBezTo>
                <a:cubicBezTo>
                  <a:pt x="25846" y="761"/>
                  <a:pt x="27196" y="798"/>
                  <a:pt x="27237" y="1399"/>
                </a:cubicBezTo>
                <a:cubicBezTo>
                  <a:pt x="27168" y="1705"/>
                  <a:pt x="26190" y="1769"/>
                  <a:pt x="25379" y="1769"/>
                </a:cubicBezTo>
                <a:cubicBezTo>
                  <a:pt x="24793" y="1769"/>
                  <a:pt x="24294" y="1735"/>
                  <a:pt x="24294" y="1735"/>
                </a:cubicBezTo>
                <a:cubicBezTo>
                  <a:pt x="24294" y="1735"/>
                  <a:pt x="22824" y="1605"/>
                  <a:pt x="20926" y="1605"/>
                </a:cubicBezTo>
                <a:cubicBezTo>
                  <a:pt x="18601" y="1605"/>
                  <a:pt x="15635" y="1801"/>
                  <a:pt x="13950" y="2671"/>
                </a:cubicBezTo>
                <a:cubicBezTo>
                  <a:pt x="11135" y="5014"/>
                  <a:pt x="18509" y="5186"/>
                  <a:pt x="24013" y="5259"/>
                </a:cubicBezTo>
                <a:cubicBezTo>
                  <a:pt x="26601" y="5286"/>
                  <a:pt x="28418" y="5441"/>
                  <a:pt x="29271" y="5595"/>
                </a:cubicBezTo>
                <a:cubicBezTo>
                  <a:pt x="30116" y="5740"/>
                  <a:pt x="31978" y="6721"/>
                  <a:pt x="29689" y="7157"/>
                </a:cubicBezTo>
                <a:cubicBezTo>
                  <a:pt x="28351" y="7373"/>
                  <a:pt x="26455" y="7451"/>
                  <a:pt x="24410" y="7451"/>
                </a:cubicBezTo>
                <a:cubicBezTo>
                  <a:pt x="21112" y="7451"/>
                  <a:pt x="17427" y="7247"/>
                  <a:pt x="15067" y="7084"/>
                </a:cubicBezTo>
                <a:cubicBezTo>
                  <a:pt x="14556" y="7080"/>
                  <a:pt x="14066" y="7077"/>
                  <a:pt x="13596" y="7077"/>
                </a:cubicBezTo>
                <a:cubicBezTo>
                  <a:pt x="8440" y="7077"/>
                  <a:pt x="5501" y="7380"/>
                  <a:pt x="1" y="8628"/>
                </a:cubicBezTo>
                <a:lnTo>
                  <a:pt x="209" y="9500"/>
                </a:lnTo>
                <a:cubicBezTo>
                  <a:pt x="4149" y="8564"/>
                  <a:pt x="9828" y="8407"/>
                  <a:pt x="13189" y="8407"/>
                </a:cubicBezTo>
                <a:cubicBezTo>
                  <a:pt x="14880" y="8407"/>
                  <a:pt x="15985" y="8447"/>
                  <a:pt x="15985" y="8447"/>
                </a:cubicBezTo>
                <a:cubicBezTo>
                  <a:pt x="15985" y="8447"/>
                  <a:pt x="19073" y="8635"/>
                  <a:pt x="22594" y="8635"/>
                </a:cubicBezTo>
                <a:cubicBezTo>
                  <a:pt x="25912" y="8635"/>
                  <a:pt x="29614" y="8468"/>
                  <a:pt x="31478" y="7820"/>
                </a:cubicBezTo>
                <a:cubicBezTo>
                  <a:pt x="33104" y="7112"/>
                  <a:pt x="32314" y="5577"/>
                  <a:pt x="30770" y="5032"/>
                </a:cubicBezTo>
                <a:cubicBezTo>
                  <a:pt x="27637" y="3824"/>
                  <a:pt x="11571" y="5522"/>
                  <a:pt x="14604" y="2961"/>
                </a:cubicBezTo>
                <a:cubicBezTo>
                  <a:pt x="15854" y="2218"/>
                  <a:pt x="18767" y="2057"/>
                  <a:pt x="21068" y="2057"/>
                </a:cubicBezTo>
                <a:cubicBezTo>
                  <a:pt x="22845" y="2057"/>
                  <a:pt x="24258" y="2153"/>
                  <a:pt x="24258" y="2153"/>
                </a:cubicBezTo>
                <a:cubicBezTo>
                  <a:pt x="24258" y="2153"/>
                  <a:pt x="24616" y="2178"/>
                  <a:pt x="25099" y="2178"/>
                </a:cubicBezTo>
                <a:cubicBezTo>
                  <a:pt x="26045" y="2178"/>
                  <a:pt x="27471" y="2082"/>
                  <a:pt x="27627" y="1517"/>
                </a:cubicBezTo>
                <a:cubicBezTo>
                  <a:pt x="27769" y="640"/>
                  <a:pt x="26411" y="515"/>
                  <a:pt x="24792" y="515"/>
                </a:cubicBezTo>
                <a:cubicBezTo>
                  <a:pt x="24146" y="515"/>
                  <a:pt x="23458" y="534"/>
                  <a:pt x="22808" y="534"/>
                </a:cubicBezTo>
                <a:cubicBezTo>
                  <a:pt x="21529" y="534"/>
                  <a:pt x="20393" y="457"/>
                  <a:pt x="19999" y="1"/>
                </a:cubicBezTo>
                <a:close/>
              </a:path>
            </a:pathLst>
          </a:custGeom>
          <a:solidFill>
            <a:srgbClr val="000000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2" name="Google Shape;202;p6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5" name="Google Shape;205;p7"/>
          <p:cNvSpPr txBox="1"/>
          <p:nvPr>
            <p:ph type="body" idx="1"/>
          </p:nvPr>
        </p:nvSpPr>
        <p:spPr>
          <a:xfrm>
            <a:off x="815000" y="1637675"/>
            <a:ext cx="3845400" cy="23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6" name="Google Shape;206;p7"/>
          <p:cNvSpPr/>
          <p:nvPr>
            <p:ph type="pic" idx="2"/>
          </p:nvPr>
        </p:nvSpPr>
        <p:spPr>
          <a:xfrm>
            <a:off x="5096175" y="1354325"/>
            <a:ext cx="3232800" cy="2913000"/>
          </a:xfrm>
          <a:prstGeom prst="rect">
            <a:avLst/>
          </a:prstGeom>
          <a:noFill/>
          <a:ln>
            <a:noFill/>
          </a:ln>
        </p:spPr>
      </p:sp>
      <p:sp>
        <p:nvSpPr>
          <p:cNvPr id="207" name="Google Shape;207;p7"/>
          <p:cNvSpPr/>
          <p:nvPr/>
        </p:nvSpPr>
        <p:spPr>
          <a:xfrm>
            <a:off x="-9925" y="4559343"/>
            <a:ext cx="8839209" cy="689100"/>
          </a:xfrm>
          <a:custGeom>
            <a:avLst/>
            <a:gdLst/>
            <a:ahLst/>
            <a:cxnLst/>
            <a:rect l="l" t="t" r="r" b="b"/>
            <a:pathLst>
              <a:path w="117095" h="27564" extrusionOk="0">
                <a:moveTo>
                  <a:pt x="29545" y="0"/>
                </a:moveTo>
                <a:cubicBezTo>
                  <a:pt x="19454" y="0"/>
                  <a:pt x="9638" y="925"/>
                  <a:pt x="0" y="3167"/>
                </a:cubicBezTo>
                <a:lnTo>
                  <a:pt x="0" y="27554"/>
                </a:lnTo>
                <a:cubicBezTo>
                  <a:pt x="950" y="27560"/>
                  <a:pt x="1899" y="27563"/>
                  <a:pt x="2849" y="27563"/>
                </a:cubicBezTo>
                <a:cubicBezTo>
                  <a:pt x="40557" y="27563"/>
                  <a:pt x="78618" y="22667"/>
                  <a:pt x="117094" y="12118"/>
                </a:cubicBezTo>
                <a:cubicBezTo>
                  <a:pt x="84795" y="6455"/>
                  <a:pt x="56210" y="0"/>
                  <a:pt x="295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8" name="Google Shape;208;p7"/>
          <p:cNvGrpSpPr/>
          <p:nvPr/>
        </p:nvGrpSpPr>
        <p:grpSpPr>
          <a:xfrm>
            <a:off x="-874720" y="4305963"/>
            <a:ext cx="10876180" cy="1317259"/>
            <a:chOff x="-874720" y="4305963"/>
            <a:chExt cx="10876180" cy="1317259"/>
          </a:xfrm>
        </p:grpSpPr>
        <p:grpSp>
          <p:nvGrpSpPr>
            <p:cNvPr id="209" name="Google Shape;209;p7"/>
            <p:cNvGrpSpPr/>
            <p:nvPr/>
          </p:nvGrpSpPr>
          <p:grpSpPr>
            <a:xfrm>
              <a:off x="4571980" y="4305963"/>
              <a:ext cx="2723352" cy="1317259"/>
              <a:chOff x="917238" y="1394150"/>
              <a:chExt cx="2222600" cy="1075050"/>
            </a:xfrm>
          </p:grpSpPr>
          <p:sp>
            <p:nvSpPr>
              <p:cNvPr id="210" name="Google Shape;210;p7"/>
              <p:cNvSpPr/>
              <p:nvPr/>
            </p:nvSpPr>
            <p:spPr>
              <a:xfrm>
                <a:off x="1508763" y="1394150"/>
                <a:ext cx="1631075" cy="1065450"/>
              </a:xfrm>
              <a:custGeom>
                <a:avLst/>
                <a:gdLst/>
                <a:ahLst/>
                <a:cxnLst/>
                <a:rect l="l" t="t" r="r" b="b"/>
                <a:pathLst>
                  <a:path w="65243" h="42618" extrusionOk="0">
                    <a:moveTo>
                      <a:pt x="65243" y="35662"/>
                    </a:moveTo>
                    <a:cubicBezTo>
                      <a:pt x="58693" y="39513"/>
                      <a:pt x="49167" y="41540"/>
                      <a:pt x="37454" y="41871"/>
                    </a:cubicBezTo>
                    <a:cubicBezTo>
                      <a:pt x="10177" y="42617"/>
                      <a:pt x="0" y="14146"/>
                      <a:pt x="3115" y="15874"/>
                    </a:cubicBezTo>
                    <a:cubicBezTo>
                      <a:pt x="13143" y="21442"/>
                      <a:pt x="33390" y="9858"/>
                      <a:pt x="43033" y="4492"/>
                    </a:cubicBezTo>
                    <a:cubicBezTo>
                      <a:pt x="50820" y="161"/>
                      <a:pt x="53445" y="1"/>
                      <a:pt x="65243" y="6060"/>
                    </a:cubicBezTo>
                    <a:lnTo>
                      <a:pt x="65243" y="356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1620238" y="1451775"/>
                <a:ext cx="1519600" cy="1017425"/>
              </a:xfrm>
              <a:custGeom>
                <a:avLst/>
                <a:gdLst/>
                <a:ahLst/>
                <a:cxnLst/>
                <a:rect l="l" t="t" r="r" b="b"/>
                <a:pathLst>
                  <a:path w="60784" h="40697" extrusionOk="0">
                    <a:moveTo>
                      <a:pt x="60784" y="33923"/>
                    </a:moveTo>
                    <a:cubicBezTo>
                      <a:pt x="54373" y="37763"/>
                      <a:pt x="45039" y="39800"/>
                      <a:pt x="33560" y="40131"/>
                    </a:cubicBezTo>
                    <a:cubicBezTo>
                      <a:pt x="13153" y="40696"/>
                      <a:pt x="2518" y="24215"/>
                      <a:pt x="0" y="17175"/>
                    </a:cubicBezTo>
                    <a:cubicBezTo>
                      <a:pt x="11137" y="18764"/>
                      <a:pt x="28525" y="9227"/>
                      <a:pt x="37358" y="4502"/>
                    </a:cubicBezTo>
                    <a:cubicBezTo>
                      <a:pt x="45529" y="128"/>
                      <a:pt x="48228" y="0"/>
                      <a:pt x="60784" y="6230"/>
                    </a:cubicBezTo>
                    <a:lnTo>
                      <a:pt x="60784" y="33923"/>
                    </a:ln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917238" y="1421625"/>
                <a:ext cx="1770050" cy="1001175"/>
              </a:xfrm>
              <a:custGeom>
                <a:avLst/>
                <a:gdLst/>
                <a:ahLst/>
                <a:cxnLst/>
                <a:rect l="l" t="t" r="r" b="b"/>
                <a:pathLst>
                  <a:path w="70802" h="40047" extrusionOk="0">
                    <a:moveTo>
                      <a:pt x="1" y="8780"/>
                    </a:moveTo>
                    <a:lnTo>
                      <a:pt x="1" y="29400"/>
                    </a:lnTo>
                    <a:cubicBezTo>
                      <a:pt x="5943" y="35705"/>
                      <a:pt x="17698" y="38947"/>
                      <a:pt x="33347" y="39353"/>
                    </a:cubicBezTo>
                    <a:cubicBezTo>
                      <a:pt x="60614" y="40046"/>
                      <a:pt x="70801" y="13570"/>
                      <a:pt x="67686" y="15180"/>
                    </a:cubicBezTo>
                    <a:cubicBezTo>
                      <a:pt x="57659" y="20354"/>
                      <a:pt x="37401" y="9580"/>
                      <a:pt x="27768" y="4598"/>
                    </a:cubicBezTo>
                    <a:cubicBezTo>
                      <a:pt x="18882" y="1"/>
                      <a:pt x="16728" y="449"/>
                      <a:pt x="1" y="878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917238" y="1471225"/>
                <a:ext cx="1690300" cy="956375"/>
              </a:xfrm>
              <a:custGeom>
                <a:avLst/>
                <a:gdLst/>
                <a:ahLst/>
                <a:cxnLst/>
                <a:rect l="l" t="t" r="r" b="b"/>
                <a:pathLst>
                  <a:path w="67612" h="38255" extrusionOk="0">
                    <a:moveTo>
                      <a:pt x="1" y="8780"/>
                    </a:moveTo>
                    <a:lnTo>
                      <a:pt x="1" y="27779"/>
                    </a:lnTo>
                    <a:cubicBezTo>
                      <a:pt x="5943" y="34073"/>
                      <a:pt x="17698" y="37326"/>
                      <a:pt x="33347" y="37721"/>
                    </a:cubicBezTo>
                    <a:cubicBezTo>
                      <a:pt x="54181" y="38254"/>
                      <a:pt x="65041" y="22925"/>
                      <a:pt x="67611" y="16386"/>
                    </a:cubicBezTo>
                    <a:cubicBezTo>
                      <a:pt x="56240" y="17858"/>
                      <a:pt x="38489" y="8983"/>
                      <a:pt x="29475" y="4588"/>
                    </a:cubicBezTo>
                    <a:cubicBezTo>
                      <a:pt x="20045" y="1"/>
                      <a:pt x="17762" y="449"/>
                      <a:pt x="1" y="8780"/>
                    </a:cubicBezTo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4" name="Google Shape;214;p7"/>
            <p:cNvGrpSpPr/>
            <p:nvPr/>
          </p:nvGrpSpPr>
          <p:grpSpPr>
            <a:xfrm flipH="1">
              <a:off x="1848630" y="4305963"/>
              <a:ext cx="2723352" cy="1317259"/>
              <a:chOff x="917238" y="1394150"/>
              <a:chExt cx="2222600" cy="1075050"/>
            </a:xfrm>
          </p:grpSpPr>
          <p:sp>
            <p:nvSpPr>
              <p:cNvPr id="215" name="Google Shape;215;p7"/>
              <p:cNvSpPr/>
              <p:nvPr/>
            </p:nvSpPr>
            <p:spPr>
              <a:xfrm>
                <a:off x="1508763" y="1394150"/>
                <a:ext cx="1631075" cy="1065450"/>
              </a:xfrm>
              <a:custGeom>
                <a:avLst/>
                <a:gdLst/>
                <a:ahLst/>
                <a:cxnLst/>
                <a:rect l="l" t="t" r="r" b="b"/>
                <a:pathLst>
                  <a:path w="65243" h="42618" extrusionOk="0">
                    <a:moveTo>
                      <a:pt x="65243" y="35662"/>
                    </a:moveTo>
                    <a:cubicBezTo>
                      <a:pt x="58693" y="39513"/>
                      <a:pt x="49167" y="41540"/>
                      <a:pt x="37454" y="41871"/>
                    </a:cubicBezTo>
                    <a:cubicBezTo>
                      <a:pt x="10177" y="42617"/>
                      <a:pt x="0" y="14146"/>
                      <a:pt x="3115" y="15874"/>
                    </a:cubicBezTo>
                    <a:cubicBezTo>
                      <a:pt x="13143" y="21442"/>
                      <a:pt x="33390" y="9858"/>
                      <a:pt x="43033" y="4492"/>
                    </a:cubicBezTo>
                    <a:cubicBezTo>
                      <a:pt x="50820" y="161"/>
                      <a:pt x="53445" y="1"/>
                      <a:pt x="65243" y="6060"/>
                    </a:cubicBezTo>
                    <a:lnTo>
                      <a:pt x="65243" y="356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1620238" y="1451775"/>
                <a:ext cx="1519600" cy="1017425"/>
              </a:xfrm>
              <a:custGeom>
                <a:avLst/>
                <a:gdLst/>
                <a:ahLst/>
                <a:cxnLst/>
                <a:rect l="l" t="t" r="r" b="b"/>
                <a:pathLst>
                  <a:path w="60784" h="40697" extrusionOk="0">
                    <a:moveTo>
                      <a:pt x="60784" y="33923"/>
                    </a:moveTo>
                    <a:cubicBezTo>
                      <a:pt x="54373" y="37763"/>
                      <a:pt x="45039" y="39800"/>
                      <a:pt x="33560" y="40131"/>
                    </a:cubicBezTo>
                    <a:cubicBezTo>
                      <a:pt x="13153" y="40696"/>
                      <a:pt x="2518" y="24215"/>
                      <a:pt x="0" y="17175"/>
                    </a:cubicBezTo>
                    <a:cubicBezTo>
                      <a:pt x="11137" y="18764"/>
                      <a:pt x="28525" y="9227"/>
                      <a:pt x="37358" y="4502"/>
                    </a:cubicBezTo>
                    <a:cubicBezTo>
                      <a:pt x="45529" y="128"/>
                      <a:pt x="48228" y="0"/>
                      <a:pt x="60784" y="6230"/>
                    </a:cubicBezTo>
                    <a:lnTo>
                      <a:pt x="60784" y="33923"/>
                    </a:ln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917238" y="1421625"/>
                <a:ext cx="1770050" cy="1001175"/>
              </a:xfrm>
              <a:custGeom>
                <a:avLst/>
                <a:gdLst/>
                <a:ahLst/>
                <a:cxnLst/>
                <a:rect l="l" t="t" r="r" b="b"/>
                <a:pathLst>
                  <a:path w="70802" h="40047" extrusionOk="0">
                    <a:moveTo>
                      <a:pt x="1" y="8780"/>
                    </a:moveTo>
                    <a:lnTo>
                      <a:pt x="1" y="29400"/>
                    </a:lnTo>
                    <a:cubicBezTo>
                      <a:pt x="5943" y="35705"/>
                      <a:pt x="17698" y="38947"/>
                      <a:pt x="33347" y="39353"/>
                    </a:cubicBezTo>
                    <a:cubicBezTo>
                      <a:pt x="60614" y="40046"/>
                      <a:pt x="70801" y="13570"/>
                      <a:pt x="67686" y="15180"/>
                    </a:cubicBezTo>
                    <a:cubicBezTo>
                      <a:pt x="57659" y="20354"/>
                      <a:pt x="37401" y="9580"/>
                      <a:pt x="27768" y="4598"/>
                    </a:cubicBezTo>
                    <a:cubicBezTo>
                      <a:pt x="18882" y="1"/>
                      <a:pt x="16728" y="449"/>
                      <a:pt x="1" y="878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917238" y="1471225"/>
                <a:ext cx="1690300" cy="956375"/>
              </a:xfrm>
              <a:custGeom>
                <a:avLst/>
                <a:gdLst/>
                <a:ahLst/>
                <a:cxnLst/>
                <a:rect l="l" t="t" r="r" b="b"/>
                <a:pathLst>
                  <a:path w="67612" h="38255" extrusionOk="0">
                    <a:moveTo>
                      <a:pt x="1" y="8780"/>
                    </a:moveTo>
                    <a:lnTo>
                      <a:pt x="1" y="27779"/>
                    </a:lnTo>
                    <a:cubicBezTo>
                      <a:pt x="5943" y="34073"/>
                      <a:pt x="17698" y="37326"/>
                      <a:pt x="33347" y="37721"/>
                    </a:cubicBezTo>
                    <a:cubicBezTo>
                      <a:pt x="54181" y="38254"/>
                      <a:pt x="65041" y="22925"/>
                      <a:pt x="67611" y="16386"/>
                    </a:cubicBezTo>
                    <a:cubicBezTo>
                      <a:pt x="56240" y="17858"/>
                      <a:pt x="38489" y="8983"/>
                      <a:pt x="29475" y="4588"/>
                    </a:cubicBezTo>
                    <a:cubicBezTo>
                      <a:pt x="20045" y="1"/>
                      <a:pt x="17762" y="449"/>
                      <a:pt x="1" y="8780"/>
                    </a:cubicBezTo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9" name="Google Shape;219;p7"/>
            <p:cNvGrpSpPr/>
            <p:nvPr/>
          </p:nvGrpSpPr>
          <p:grpSpPr>
            <a:xfrm>
              <a:off x="-874720" y="4305963"/>
              <a:ext cx="2723352" cy="1317259"/>
              <a:chOff x="917238" y="1394150"/>
              <a:chExt cx="2222600" cy="1075050"/>
            </a:xfrm>
          </p:grpSpPr>
          <p:sp>
            <p:nvSpPr>
              <p:cNvPr id="220" name="Google Shape;220;p7"/>
              <p:cNvSpPr/>
              <p:nvPr/>
            </p:nvSpPr>
            <p:spPr>
              <a:xfrm>
                <a:off x="1508763" y="1394150"/>
                <a:ext cx="1631075" cy="1065450"/>
              </a:xfrm>
              <a:custGeom>
                <a:avLst/>
                <a:gdLst/>
                <a:ahLst/>
                <a:cxnLst/>
                <a:rect l="l" t="t" r="r" b="b"/>
                <a:pathLst>
                  <a:path w="65243" h="42618" extrusionOk="0">
                    <a:moveTo>
                      <a:pt x="65243" y="35662"/>
                    </a:moveTo>
                    <a:cubicBezTo>
                      <a:pt x="58693" y="39513"/>
                      <a:pt x="49167" y="41540"/>
                      <a:pt x="37454" y="41871"/>
                    </a:cubicBezTo>
                    <a:cubicBezTo>
                      <a:pt x="10177" y="42617"/>
                      <a:pt x="0" y="14146"/>
                      <a:pt x="3115" y="15874"/>
                    </a:cubicBezTo>
                    <a:cubicBezTo>
                      <a:pt x="13143" y="21442"/>
                      <a:pt x="33390" y="9858"/>
                      <a:pt x="43033" y="4492"/>
                    </a:cubicBezTo>
                    <a:cubicBezTo>
                      <a:pt x="50820" y="161"/>
                      <a:pt x="53445" y="1"/>
                      <a:pt x="65243" y="6060"/>
                    </a:cubicBezTo>
                    <a:lnTo>
                      <a:pt x="65243" y="356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1620238" y="1451775"/>
                <a:ext cx="1519600" cy="1017425"/>
              </a:xfrm>
              <a:custGeom>
                <a:avLst/>
                <a:gdLst/>
                <a:ahLst/>
                <a:cxnLst/>
                <a:rect l="l" t="t" r="r" b="b"/>
                <a:pathLst>
                  <a:path w="60784" h="40697" extrusionOk="0">
                    <a:moveTo>
                      <a:pt x="60784" y="33923"/>
                    </a:moveTo>
                    <a:cubicBezTo>
                      <a:pt x="54373" y="37763"/>
                      <a:pt x="45039" y="39800"/>
                      <a:pt x="33560" y="40131"/>
                    </a:cubicBezTo>
                    <a:cubicBezTo>
                      <a:pt x="13153" y="40696"/>
                      <a:pt x="2518" y="24215"/>
                      <a:pt x="0" y="17175"/>
                    </a:cubicBezTo>
                    <a:cubicBezTo>
                      <a:pt x="11137" y="18764"/>
                      <a:pt x="28525" y="9227"/>
                      <a:pt x="37358" y="4502"/>
                    </a:cubicBezTo>
                    <a:cubicBezTo>
                      <a:pt x="45529" y="128"/>
                      <a:pt x="48228" y="0"/>
                      <a:pt x="60784" y="6230"/>
                    </a:cubicBezTo>
                    <a:lnTo>
                      <a:pt x="60784" y="33923"/>
                    </a:ln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917238" y="1421625"/>
                <a:ext cx="1770050" cy="1001175"/>
              </a:xfrm>
              <a:custGeom>
                <a:avLst/>
                <a:gdLst/>
                <a:ahLst/>
                <a:cxnLst/>
                <a:rect l="l" t="t" r="r" b="b"/>
                <a:pathLst>
                  <a:path w="70802" h="40047" extrusionOk="0">
                    <a:moveTo>
                      <a:pt x="1" y="8780"/>
                    </a:moveTo>
                    <a:lnTo>
                      <a:pt x="1" y="29400"/>
                    </a:lnTo>
                    <a:cubicBezTo>
                      <a:pt x="5943" y="35705"/>
                      <a:pt x="17698" y="38947"/>
                      <a:pt x="33347" y="39353"/>
                    </a:cubicBezTo>
                    <a:cubicBezTo>
                      <a:pt x="60614" y="40046"/>
                      <a:pt x="70801" y="13570"/>
                      <a:pt x="67686" y="15180"/>
                    </a:cubicBezTo>
                    <a:cubicBezTo>
                      <a:pt x="57659" y="20354"/>
                      <a:pt x="37401" y="9580"/>
                      <a:pt x="27768" y="4598"/>
                    </a:cubicBezTo>
                    <a:cubicBezTo>
                      <a:pt x="18882" y="1"/>
                      <a:pt x="16728" y="449"/>
                      <a:pt x="1" y="878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917238" y="1471225"/>
                <a:ext cx="1690300" cy="956375"/>
              </a:xfrm>
              <a:custGeom>
                <a:avLst/>
                <a:gdLst/>
                <a:ahLst/>
                <a:cxnLst/>
                <a:rect l="l" t="t" r="r" b="b"/>
                <a:pathLst>
                  <a:path w="67612" h="38255" extrusionOk="0">
                    <a:moveTo>
                      <a:pt x="1" y="8780"/>
                    </a:moveTo>
                    <a:lnTo>
                      <a:pt x="1" y="27779"/>
                    </a:lnTo>
                    <a:cubicBezTo>
                      <a:pt x="5943" y="34073"/>
                      <a:pt x="17698" y="37326"/>
                      <a:pt x="33347" y="37721"/>
                    </a:cubicBezTo>
                    <a:cubicBezTo>
                      <a:pt x="54181" y="38254"/>
                      <a:pt x="65041" y="22925"/>
                      <a:pt x="67611" y="16386"/>
                    </a:cubicBezTo>
                    <a:cubicBezTo>
                      <a:pt x="56240" y="17858"/>
                      <a:pt x="38489" y="8983"/>
                      <a:pt x="29475" y="4588"/>
                    </a:cubicBezTo>
                    <a:cubicBezTo>
                      <a:pt x="20045" y="1"/>
                      <a:pt x="17762" y="449"/>
                      <a:pt x="1" y="8780"/>
                    </a:cubicBezTo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4" name="Google Shape;224;p7"/>
            <p:cNvGrpSpPr/>
            <p:nvPr/>
          </p:nvGrpSpPr>
          <p:grpSpPr>
            <a:xfrm flipH="1">
              <a:off x="7278108" y="4305963"/>
              <a:ext cx="2723352" cy="1317259"/>
              <a:chOff x="917238" y="1394150"/>
              <a:chExt cx="2222600" cy="1075050"/>
            </a:xfrm>
          </p:grpSpPr>
          <p:sp>
            <p:nvSpPr>
              <p:cNvPr id="225" name="Google Shape;225;p7"/>
              <p:cNvSpPr/>
              <p:nvPr/>
            </p:nvSpPr>
            <p:spPr>
              <a:xfrm>
                <a:off x="1508763" y="1394150"/>
                <a:ext cx="1631075" cy="1065450"/>
              </a:xfrm>
              <a:custGeom>
                <a:avLst/>
                <a:gdLst/>
                <a:ahLst/>
                <a:cxnLst/>
                <a:rect l="l" t="t" r="r" b="b"/>
                <a:pathLst>
                  <a:path w="65243" h="42618" extrusionOk="0">
                    <a:moveTo>
                      <a:pt x="65243" y="35662"/>
                    </a:moveTo>
                    <a:cubicBezTo>
                      <a:pt x="58693" y="39513"/>
                      <a:pt x="49167" y="41540"/>
                      <a:pt x="37454" y="41871"/>
                    </a:cubicBezTo>
                    <a:cubicBezTo>
                      <a:pt x="10177" y="42617"/>
                      <a:pt x="0" y="14146"/>
                      <a:pt x="3115" y="15874"/>
                    </a:cubicBezTo>
                    <a:cubicBezTo>
                      <a:pt x="13143" y="21442"/>
                      <a:pt x="33390" y="9858"/>
                      <a:pt x="43033" y="4492"/>
                    </a:cubicBezTo>
                    <a:cubicBezTo>
                      <a:pt x="50820" y="161"/>
                      <a:pt x="53445" y="1"/>
                      <a:pt x="65243" y="6060"/>
                    </a:cubicBezTo>
                    <a:lnTo>
                      <a:pt x="65243" y="3566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1620238" y="1451775"/>
                <a:ext cx="1519600" cy="1017425"/>
              </a:xfrm>
              <a:custGeom>
                <a:avLst/>
                <a:gdLst/>
                <a:ahLst/>
                <a:cxnLst/>
                <a:rect l="l" t="t" r="r" b="b"/>
                <a:pathLst>
                  <a:path w="60784" h="40697" extrusionOk="0">
                    <a:moveTo>
                      <a:pt x="60784" y="33923"/>
                    </a:moveTo>
                    <a:cubicBezTo>
                      <a:pt x="54373" y="37763"/>
                      <a:pt x="45039" y="39800"/>
                      <a:pt x="33560" y="40131"/>
                    </a:cubicBezTo>
                    <a:cubicBezTo>
                      <a:pt x="13153" y="40696"/>
                      <a:pt x="2518" y="24215"/>
                      <a:pt x="0" y="17175"/>
                    </a:cubicBezTo>
                    <a:cubicBezTo>
                      <a:pt x="11137" y="18764"/>
                      <a:pt x="28525" y="9227"/>
                      <a:pt x="37358" y="4502"/>
                    </a:cubicBezTo>
                    <a:cubicBezTo>
                      <a:pt x="45529" y="128"/>
                      <a:pt x="48228" y="0"/>
                      <a:pt x="60784" y="6230"/>
                    </a:cubicBezTo>
                    <a:lnTo>
                      <a:pt x="60784" y="33923"/>
                    </a:ln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917238" y="1421625"/>
                <a:ext cx="1770050" cy="1001175"/>
              </a:xfrm>
              <a:custGeom>
                <a:avLst/>
                <a:gdLst/>
                <a:ahLst/>
                <a:cxnLst/>
                <a:rect l="l" t="t" r="r" b="b"/>
                <a:pathLst>
                  <a:path w="70802" h="40047" extrusionOk="0">
                    <a:moveTo>
                      <a:pt x="1" y="8780"/>
                    </a:moveTo>
                    <a:lnTo>
                      <a:pt x="1" y="29400"/>
                    </a:lnTo>
                    <a:cubicBezTo>
                      <a:pt x="5943" y="35705"/>
                      <a:pt x="17698" y="38947"/>
                      <a:pt x="33347" y="39353"/>
                    </a:cubicBezTo>
                    <a:cubicBezTo>
                      <a:pt x="60614" y="40046"/>
                      <a:pt x="70801" y="13570"/>
                      <a:pt x="67686" y="15180"/>
                    </a:cubicBezTo>
                    <a:cubicBezTo>
                      <a:pt x="57659" y="20354"/>
                      <a:pt x="37401" y="9580"/>
                      <a:pt x="27768" y="4598"/>
                    </a:cubicBezTo>
                    <a:cubicBezTo>
                      <a:pt x="18882" y="1"/>
                      <a:pt x="16728" y="449"/>
                      <a:pt x="1" y="878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917238" y="1471225"/>
                <a:ext cx="1690300" cy="956375"/>
              </a:xfrm>
              <a:custGeom>
                <a:avLst/>
                <a:gdLst/>
                <a:ahLst/>
                <a:cxnLst/>
                <a:rect l="l" t="t" r="r" b="b"/>
                <a:pathLst>
                  <a:path w="67612" h="38255" extrusionOk="0">
                    <a:moveTo>
                      <a:pt x="1" y="8780"/>
                    </a:moveTo>
                    <a:lnTo>
                      <a:pt x="1" y="27779"/>
                    </a:lnTo>
                    <a:cubicBezTo>
                      <a:pt x="5943" y="34073"/>
                      <a:pt x="17698" y="37326"/>
                      <a:pt x="33347" y="37721"/>
                    </a:cubicBezTo>
                    <a:cubicBezTo>
                      <a:pt x="54181" y="38254"/>
                      <a:pt x="65041" y="22925"/>
                      <a:pt x="67611" y="16386"/>
                    </a:cubicBezTo>
                    <a:cubicBezTo>
                      <a:pt x="56240" y="17858"/>
                      <a:pt x="38489" y="8983"/>
                      <a:pt x="29475" y="4588"/>
                    </a:cubicBezTo>
                    <a:cubicBezTo>
                      <a:pt x="20045" y="1"/>
                      <a:pt x="17762" y="449"/>
                      <a:pt x="1" y="8780"/>
                    </a:cubicBezTo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29" name="Google Shape;229;p7"/>
          <p:cNvGrpSpPr/>
          <p:nvPr/>
        </p:nvGrpSpPr>
        <p:grpSpPr>
          <a:xfrm>
            <a:off x="-9919" y="4005338"/>
            <a:ext cx="9163915" cy="1606284"/>
            <a:chOff x="-9919" y="4005338"/>
            <a:chExt cx="9163915" cy="1606284"/>
          </a:xfrm>
        </p:grpSpPr>
        <p:grpSp>
          <p:nvGrpSpPr>
            <p:cNvPr id="230" name="Google Shape;230;p7"/>
            <p:cNvGrpSpPr/>
            <p:nvPr/>
          </p:nvGrpSpPr>
          <p:grpSpPr>
            <a:xfrm rot="-545094" flipH="1">
              <a:off x="3424870" y="4340526"/>
              <a:ext cx="4319977" cy="935910"/>
              <a:chOff x="4963752" y="4000536"/>
              <a:chExt cx="2501340" cy="541907"/>
            </a:xfrm>
          </p:grpSpPr>
          <p:sp>
            <p:nvSpPr>
              <p:cNvPr id="231" name="Google Shape;231;p7"/>
              <p:cNvSpPr/>
              <p:nvPr/>
            </p:nvSpPr>
            <p:spPr>
              <a:xfrm>
                <a:off x="5654130" y="4242777"/>
                <a:ext cx="302221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1805" extrusionOk="0">
                    <a:moveTo>
                      <a:pt x="3531" y="1"/>
                    </a:moveTo>
                    <a:cubicBezTo>
                      <a:pt x="3435" y="1"/>
                      <a:pt x="3356" y="63"/>
                      <a:pt x="3341" y="228"/>
                    </a:cubicBezTo>
                    <a:cubicBezTo>
                      <a:pt x="3310" y="178"/>
                      <a:pt x="3270" y="97"/>
                      <a:pt x="3210" y="77"/>
                    </a:cubicBezTo>
                    <a:cubicBezTo>
                      <a:pt x="3189" y="66"/>
                      <a:pt x="3168" y="60"/>
                      <a:pt x="3146" y="60"/>
                    </a:cubicBezTo>
                    <a:cubicBezTo>
                      <a:pt x="2960" y="60"/>
                      <a:pt x="2757" y="455"/>
                      <a:pt x="2739" y="689"/>
                    </a:cubicBezTo>
                    <a:cubicBezTo>
                      <a:pt x="2679" y="639"/>
                      <a:pt x="2608" y="649"/>
                      <a:pt x="2548" y="629"/>
                    </a:cubicBezTo>
                    <a:cubicBezTo>
                      <a:pt x="2548" y="689"/>
                      <a:pt x="2518" y="739"/>
                      <a:pt x="2528" y="799"/>
                    </a:cubicBezTo>
                    <a:cubicBezTo>
                      <a:pt x="2433" y="745"/>
                      <a:pt x="2320" y="618"/>
                      <a:pt x="2226" y="618"/>
                    </a:cubicBezTo>
                    <a:cubicBezTo>
                      <a:pt x="2181" y="618"/>
                      <a:pt x="2139" y="648"/>
                      <a:pt x="2107" y="729"/>
                    </a:cubicBezTo>
                    <a:cubicBezTo>
                      <a:pt x="2028" y="662"/>
                      <a:pt x="1946" y="607"/>
                      <a:pt x="1872" y="607"/>
                    </a:cubicBezTo>
                    <a:cubicBezTo>
                      <a:pt x="1814" y="607"/>
                      <a:pt x="1760" y="641"/>
                      <a:pt x="1716" y="729"/>
                    </a:cubicBezTo>
                    <a:cubicBezTo>
                      <a:pt x="1655" y="654"/>
                      <a:pt x="1520" y="470"/>
                      <a:pt x="1428" y="470"/>
                    </a:cubicBezTo>
                    <a:cubicBezTo>
                      <a:pt x="1398" y="470"/>
                      <a:pt x="1372" y="489"/>
                      <a:pt x="1354" y="539"/>
                    </a:cubicBezTo>
                    <a:cubicBezTo>
                      <a:pt x="1320" y="445"/>
                      <a:pt x="1273" y="407"/>
                      <a:pt x="1220" y="407"/>
                    </a:cubicBezTo>
                    <a:cubicBezTo>
                      <a:pt x="1166" y="407"/>
                      <a:pt x="1105" y="447"/>
                      <a:pt x="1044" y="509"/>
                    </a:cubicBezTo>
                    <a:cubicBezTo>
                      <a:pt x="953" y="408"/>
                      <a:pt x="893" y="278"/>
                      <a:pt x="763" y="258"/>
                    </a:cubicBezTo>
                    <a:cubicBezTo>
                      <a:pt x="760" y="257"/>
                      <a:pt x="757" y="257"/>
                      <a:pt x="754" y="257"/>
                    </a:cubicBezTo>
                    <a:cubicBezTo>
                      <a:pt x="678" y="257"/>
                      <a:pt x="620" y="381"/>
                      <a:pt x="562" y="448"/>
                    </a:cubicBezTo>
                    <a:cubicBezTo>
                      <a:pt x="527" y="421"/>
                      <a:pt x="494" y="409"/>
                      <a:pt x="463" y="409"/>
                    </a:cubicBezTo>
                    <a:cubicBezTo>
                      <a:pt x="335" y="409"/>
                      <a:pt x="245" y="612"/>
                      <a:pt x="221" y="749"/>
                    </a:cubicBezTo>
                    <a:cubicBezTo>
                      <a:pt x="0" y="890"/>
                      <a:pt x="161" y="1221"/>
                      <a:pt x="341" y="1361"/>
                    </a:cubicBezTo>
                    <a:cubicBezTo>
                      <a:pt x="552" y="1522"/>
                      <a:pt x="893" y="1522"/>
                      <a:pt x="1134" y="1532"/>
                    </a:cubicBezTo>
                    <a:cubicBezTo>
                      <a:pt x="1675" y="1572"/>
                      <a:pt x="2207" y="1702"/>
                      <a:pt x="2749" y="1772"/>
                    </a:cubicBezTo>
                    <a:cubicBezTo>
                      <a:pt x="2920" y="1795"/>
                      <a:pt x="3090" y="1805"/>
                      <a:pt x="3261" y="1805"/>
                    </a:cubicBezTo>
                    <a:cubicBezTo>
                      <a:pt x="3983" y="1805"/>
                      <a:pt x="4707" y="1636"/>
                      <a:pt x="5437" y="1612"/>
                    </a:cubicBezTo>
                    <a:cubicBezTo>
                      <a:pt x="5668" y="1602"/>
                      <a:pt x="6671" y="1652"/>
                      <a:pt x="6711" y="1211"/>
                    </a:cubicBezTo>
                    <a:cubicBezTo>
                      <a:pt x="6742" y="951"/>
                      <a:pt x="6421" y="684"/>
                      <a:pt x="6180" y="684"/>
                    </a:cubicBezTo>
                    <a:cubicBezTo>
                      <a:pt x="6114" y="684"/>
                      <a:pt x="6054" y="704"/>
                      <a:pt x="6009" y="749"/>
                    </a:cubicBezTo>
                    <a:cubicBezTo>
                      <a:pt x="5967" y="642"/>
                      <a:pt x="5872" y="602"/>
                      <a:pt x="5763" y="602"/>
                    </a:cubicBezTo>
                    <a:cubicBezTo>
                      <a:pt x="5586" y="602"/>
                      <a:pt x="5373" y="706"/>
                      <a:pt x="5286" y="799"/>
                    </a:cubicBezTo>
                    <a:cubicBezTo>
                      <a:pt x="5216" y="736"/>
                      <a:pt x="5127" y="693"/>
                      <a:pt x="5042" y="693"/>
                    </a:cubicBezTo>
                    <a:cubicBezTo>
                      <a:pt x="5005" y="693"/>
                      <a:pt x="4969" y="701"/>
                      <a:pt x="4935" y="719"/>
                    </a:cubicBezTo>
                    <a:cubicBezTo>
                      <a:pt x="4888" y="636"/>
                      <a:pt x="4792" y="557"/>
                      <a:pt x="4715" y="557"/>
                    </a:cubicBezTo>
                    <a:cubicBezTo>
                      <a:pt x="4661" y="557"/>
                      <a:pt x="4617" y="596"/>
                      <a:pt x="4604" y="699"/>
                    </a:cubicBezTo>
                    <a:cubicBezTo>
                      <a:pt x="4566" y="544"/>
                      <a:pt x="4454" y="485"/>
                      <a:pt x="4327" y="485"/>
                    </a:cubicBezTo>
                    <a:cubicBezTo>
                      <a:pt x="4290" y="485"/>
                      <a:pt x="4252" y="489"/>
                      <a:pt x="4213" y="498"/>
                    </a:cubicBezTo>
                    <a:cubicBezTo>
                      <a:pt x="4223" y="353"/>
                      <a:pt x="4046" y="227"/>
                      <a:pt x="3926" y="227"/>
                    </a:cubicBezTo>
                    <a:cubicBezTo>
                      <a:pt x="3921" y="227"/>
                      <a:pt x="3917" y="227"/>
                      <a:pt x="3912" y="228"/>
                    </a:cubicBezTo>
                    <a:lnTo>
                      <a:pt x="3932" y="298"/>
                    </a:lnTo>
                    <a:cubicBezTo>
                      <a:pt x="3871" y="151"/>
                      <a:pt x="3680" y="1"/>
                      <a:pt x="35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232" name="Google Shape;232;p7"/>
              <p:cNvGrpSpPr/>
              <p:nvPr/>
            </p:nvGrpSpPr>
            <p:grpSpPr>
              <a:xfrm rot="-278360">
                <a:off x="6533282" y="4037668"/>
                <a:ext cx="925757" cy="187175"/>
                <a:chOff x="1255200" y="4115196"/>
                <a:chExt cx="828298" cy="167470"/>
              </a:xfrm>
            </p:grpSpPr>
            <p:sp>
              <p:nvSpPr>
                <p:cNvPr id="233" name="Google Shape;233;p7"/>
                <p:cNvSpPr/>
                <p:nvPr/>
              </p:nvSpPr>
              <p:spPr>
                <a:xfrm>
                  <a:off x="1806305" y="4141304"/>
                  <a:ext cx="203600" cy="1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2756" extrusionOk="0">
                      <a:moveTo>
                        <a:pt x="4069" y="1"/>
                      </a:moveTo>
                      <a:cubicBezTo>
                        <a:pt x="3971" y="1"/>
                        <a:pt x="3853" y="67"/>
                        <a:pt x="3762" y="224"/>
                      </a:cubicBezTo>
                      <a:cubicBezTo>
                        <a:pt x="3742" y="204"/>
                        <a:pt x="3732" y="174"/>
                        <a:pt x="3712" y="154"/>
                      </a:cubicBezTo>
                      <a:cubicBezTo>
                        <a:pt x="3632" y="224"/>
                        <a:pt x="3562" y="324"/>
                        <a:pt x="3511" y="425"/>
                      </a:cubicBezTo>
                      <a:cubicBezTo>
                        <a:pt x="3478" y="387"/>
                        <a:pt x="3447" y="371"/>
                        <a:pt x="3417" y="371"/>
                      </a:cubicBezTo>
                      <a:cubicBezTo>
                        <a:pt x="3240" y="371"/>
                        <a:pt x="3124" y="949"/>
                        <a:pt x="3090" y="1087"/>
                      </a:cubicBezTo>
                      <a:cubicBezTo>
                        <a:pt x="3054" y="997"/>
                        <a:pt x="2994" y="923"/>
                        <a:pt x="2910" y="923"/>
                      </a:cubicBezTo>
                      <a:cubicBezTo>
                        <a:pt x="2900" y="923"/>
                        <a:pt x="2890" y="924"/>
                        <a:pt x="2879" y="926"/>
                      </a:cubicBezTo>
                      <a:cubicBezTo>
                        <a:pt x="2739" y="966"/>
                        <a:pt x="2719" y="1137"/>
                        <a:pt x="2719" y="1368"/>
                      </a:cubicBezTo>
                      <a:cubicBezTo>
                        <a:pt x="2729" y="1608"/>
                        <a:pt x="2849" y="1699"/>
                        <a:pt x="2859" y="1939"/>
                      </a:cubicBezTo>
                      <a:cubicBezTo>
                        <a:pt x="2830" y="1916"/>
                        <a:pt x="2808" y="1906"/>
                        <a:pt x="2784" y="1906"/>
                      </a:cubicBezTo>
                      <a:cubicBezTo>
                        <a:pt x="2767" y="1906"/>
                        <a:pt x="2750" y="1911"/>
                        <a:pt x="2729" y="1919"/>
                      </a:cubicBezTo>
                      <a:cubicBezTo>
                        <a:pt x="2619" y="1959"/>
                        <a:pt x="2669" y="2030"/>
                        <a:pt x="2639" y="2090"/>
                      </a:cubicBezTo>
                      <a:cubicBezTo>
                        <a:pt x="2619" y="2058"/>
                        <a:pt x="2573" y="2045"/>
                        <a:pt x="2523" y="2045"/>
                      </a:cubicBezTo>
                      <a:cubicBezTo>
                        <a:pt x="2447" y="2045"/>
                        <a:pt x="2362" y="2074"/>
                        <a:pt x="2338" y="2110"/>
                      </a:cubicBezTo>
                      <a:cubicBezTo>
                        <a:pt x="2299" y="1983"/>
                        <a:pt x="2317" y="1829"/>
                        <a:pt x="2208" y="1829"/>
                      </a:cubicBezTo>
                      <a:cubicBezTo>
                        <a:pt x="2204" y="1829"/>
                        <a:pt x="2201" y="1829"/>
                        <a:pt x="2197" y="1829"/>
                      </a:cubicBezTo>
                      <a:cubicBezTo>
                        <a:pt x="2188" y="1829"/>
                        <a:pt x="2179" y="1830"/>
                        <a:pt x="2170" y="1830"/>
                      </a:cubicBezTo>
                      <a:cubicBezTo>
                        <a:pt x="2060" y="1830"/>
                        <a:pt x="1957" y="1804"/>
                        <a:pt x="1870" y="1804"/>
                      </a:cubicBezTo>
                      <a:cubicBezTo>
                        <a:pt x="1776" y="1804"/>
                        <a:pt x="1701" y="1834"/>
                        <a:pt x="1656" y="1959"/>
                      </a:cubicBezTo>
                      <a:cubicBezTo>
                        <a:pt x="1568" y="1928"/>
                        <a:pt x="1454" y="1882"/>
                        <a:pt x="1357" y="1882"/>
                      </a:cubicBezTo>
                      <a:cubicBezTo>
                        <a:pt x="1265" y="1882"/>
                        <a:pt x="1189" y="1923"/>
                        <a:pt x="1164" y="2060"/>
                      </a:cubicBezTo>
                      <a:cubicBezTo>
                        <a:pt x="1023" y="1978"/>
                        <a:pt x="942" y="1929"/>
                        <a:pt x="868" y="1929"/>
                      </a:cubicBezTo>
                      <a:cubicBezTo>
                        <a:pt x="779" y="1929"/>
                        <a:pt x="701" y="2000"/>
                        <a:pt x="542" y="2170"/>
                      </a:cubicBezTo>
                      <a:cubicBezTo>
                        <a:pt x="468" y="2111"/>
                        <a:pt x="401" y="2086"/>
                        <a:pt x="341" y="2086"/>
                      </a:cubicBezTo>
                      <a:cubicBezTo>
                        <a:pt x="167" y="2086"/>
                        <a:pt x="53" y="2299"/>
                        <a:pt x="1" y="2501"/>
                      </a:cubicBezTo>
                      <a:cubicBezTo>
                        <a:pt x="161" y="2601"/>
                        <a:pt x="282" y="2672"/>
                        <a:pt x="582" y="2712"/>
                      </a:cubicBezTo>
                      <a:cubicBezTo>
                        <a:pt x="738" y="2732"/>
                        <a:pt x="893" y="2739"/>
                        <a:pt x="1050" y="2739"/>
                      </a:cubicBezTo>
                      <a:cubicBezTo>
                        <a:pt x="1207" y="2739"/>
                        <a:pt x="1365" y="2732"/>
                        <a:pt x="1525" y="2722"/>
                      </a:cubicBezTo>
                      <a:cubicBezTo>
                        <a:pt x="1556" y="2721"/>
                        <a:pt x="1586" y="2721"/>
                        <a:pt x="1617" y="2721"/>
                      </a:cubicBezTo>
                      <a:cubicBezTo>
                        <a:pt x="1920" y="2721"/>
                        <a:pt x="2218" y="2756"/>
                        <a:pt x="2520" y="2756"/>
                      </a:cubicBezTo>
                      <a:cubicBezTo>
                        <a:pt x="2576" y="2756"/>
                        <a:pt x="2632" y="2755"/>
                        <a:pt x="2689" y="2752"/>
                      </a:cubicBezTo>
                      <a:cubicBezTo>
                        <a:pt x="3221" y="2732"/>
                        <a:pt x="3722" y="2531"/>
                        <a:pt x="4244" y="2501"/>
                      </a:cubicBezTo>
                      <a:cubicBezTo>
                        <a:pt x="4424" y="2491"/>
                        <a:pt x="5076" y="2491"/>
                        <a:pt x="4916" y="2150"/>
                      </a:cubicBezTo>
                      <a:cubicBezTo>
                        <a:pt x="4956" y="2140"/>
                        <a:pt x="4996" y="2090"/>
                        <a:pt x="5036" y="2080"/>
                      </a:cubicBezTo>
                      <a:cubicBezTo>
                        <a:pt x="4956" y="1969"/>
                        <a:pt x="4815" y="1849"/>
                        <a:pt x="4765" y="1759"/>
                      </a:cubicBezTo>
                      <a:cubicBezTo>
                        <a:pt x="4765" y="1759"/>
                        <a:pt x="4795" y="1659"/>
                        <a:pt x="4775" y="1628"/>
                      </a:cubicBezTo>
                      <a:cubicBezTo>
                        <a:pt x="4765" y="1598"/>
                        <a:pt x="4615" y="1508"/>
                        <a:pt x="4575" y="1478"/>
                      </a:cubicBezTo>
                      <a:lnTo>
                        <a:pt x="4575" y="1478"/>
                      </a:lnTo>
                      <a:cubicBezTo>
                        <a:pt x="4588" y="1480"/>
                        <a:pt x="4600" y="1480"/>
                        <a:pt x="4611" y="1480"/>
                      </a:cubicBezTo>
                      <a:cubicBezTo>
                        <a:pt x="4803" y="1480"/>
                        <a:pt x="4697" y="1244"/>
                        <a:pt x="4555" y="1187"/>
                      </a:cubicBezTo>
                      <a:cubicBezTo>
                        <a:pt x="4728" y="1007"/>
                        <a:pt x="4534" y="916"/>
                        <a:pt x="4363" y="916"/>
                      </a:cubicBezTo>
                      <a:cubicBezTo>
                        <a:pt x="4306" y="916"/>
                        <a:pt x="4251" y="926"/>
                        <a:pt x="4214" y="946"/>
                      </a:cubicBezTo>
                      <a:cubicBezTo>
                        <a:pt x="4314" y="816"/>
                        <a:pt x="4234" y="615"/>
                        <a:pt x="4123" y="525"/>
                      </a:cubicBezTo>
                      <a:cubicBezTo>
                        <a:pt x="4372" y="231"/>
                        <a:pt x="4254" y="1"/>
                        <a:pt x="406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4" name="Google Shape;234;p7"/>
                <p:cNvSpPr/>
                <p:nvPr/>
              </p:nvSpPr>
              <p:spPr>
                <a:xfrm>
                  <a:off x="1807508" y="4214252"/>
                  <a:ext cx="79684" cy="2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562" extrusionOk="0">
                      <a:moveTo>
                        <a:pt x="1987" y="0"/>
                      </a:moveTo>
                      <a:cubicBezTo>
                        <a:pt x="1956" y="7"/>
                        <a:pt x="1924" y="8"/>
                        <a:pt x="1893" y="8"/>
                      </a:cubicBezTo>
                      <a:cubicBezTo>
                        <a:pt x="1873" y="8"/>
                        <a:pt x="1853" y="7"/>
                        <a:pt x="1833" y="7"/>
                      </a:cubicBezTo>
                      <a:cubicBezTo>
                        <a:pt x="1744" y="7"/>
                        <a:pt x="1664" y="18"/>
                        <a:pt x="1626" y="140"/>
                      </a:cubicBezTo>
                      <a:cubicBezTo>
                        <a:pt x="1538" y="109"/>
                        <a:pt x="1424" y="63"/>
                        <a:pt x="1327" y="63"/>
                      </a:cubicBezTo>
                      <a:cubicBezTo>
                        <a:pt x="1235" y="63"/>
                        <a:pt x="1159" y="104"/>
                        <a:pt x="1134" y="241"/>
                      </a:cubicBezTo>
                      <a:cubicBezTo>
                        <a:pt x="993" y="159"/>
                        <a:pt x="912" y="110"/>
                        <a:pt x="838" y="110"/>
                      </a:cubicBezTo>
                      <a:cubicBezTo>
                        <a:pt x="749" y="110"/>
                        <a:pt x="671" y="181"/>
                        <a:pt x="512" y="351"/>
                      </a:cubicBezTo>
                      <a:cubicBezTo>
                        <a:pt x="436" y="290"/>
                        <a:pt x="368" y="265"/>
                        <a:pt x="306" y="265"/>
                      </a:cubicBezTo>
                      <a:cubicBezTo>
                        <a:pt x="166" y="265"/>
                        <a:pt x="64" y="401"/>
                        <a:pt x="1" y="562"/>
                      </a:cubicBezTo>
                      <a:cubicBezTo>
                        <a:pt x="50" y="477"/>
                        <a:pt x="120" y="421"/>
                        <a:pt x="203" y="421"/>
                      </a:cubicBezTo>
                      <a:cubicBezTo>
                        <a:pt x="237" y="421"/>
                        <a:pt x="274" y="431"/>
                        <a:pt x="312" y="451"/>
                      </a:cubicBezTo>
                      <a:cubicBezTo>
                        <a:pt x="352" y="472"/>
                        <a:pt x="368" y="480"/>
                        <a:pt x="379" y="480"/>
                      </a:cubicBezTo>
                      <a:cubicBezTo>
                        <a:pt x="394" y="480"/>
                        <a:pt x="398" y="461"/>
                        <a:pt x="452" y="431"/>
                      </a:cubicBezTo>
                      <a:cubicBezTo>
                        <a:pt x="477" y="416"/>
                        <a:pt x="507" y="406"/>
                        <a:pt x="534" y="406"/>
                      </a:cubicBezTo>
                      <a:cubicBezTo>
                        <a:pt x="560" y="406"/>
                        <a:pt x="583" y="416"/>
                        <a:pt x="593" y="441"/>
                      </a:cubicBezTo>
                      <a:cubicBezTo>
                        <a:pt x="625" y="344"/>
                        <a:pt x="707" y="293"/>
                        <a:pt x="788" y="293"/>
                      </a:cubicBezTo>
                      <a:cubicBezTo>
                        <a:pt x="833" y="293"/>
                        <a:pt x="878" y="309"/>
                        <a:pt x="914" y="341"/>
                      </a:cubicBezTo>
                      <a:cubicBezTo>
                        <a:pt x="931" y="303"/>
                        <a:pt x="953" y="290"/>
                        <a:pt x="978" y="290"/>
                      </a:cubicBezTo>
                      <a:cubicBezTo>
                        <a:pt x="1011" y="290"/>
                        <a:pt x="1049" y="314"/>
                        <a:pt x="1084" y="331"/>
                      </a:cubicBezTo>
                      <a:cubicBezTo>
                        <a:pt x="1106" y="348"/>
                        <a:pt x="1122" y="358"/>
                        <a:pt x="1137" y="358"/>
                      </a:cubicBezTo>
                      <a:cubicBezTo>
                        <a:pt x="1157" y="358"/>
                        <a:pt x="1176" y="341"/>
                        <a:pt x="1204" y="301"/>
                      </a:cubicBezTo>
                      <a:cubicBezTo>
                        <a:pt x="1245" y="241"/>
                        <a:pt x="1245" y="201"/>
                        <a:pt x="1315" y="181"/>
                      </a:cubicBezTo>
                      <a:cubicBezTo>
                        <a:pt x="1328" y="178"/>
                        <a:pt x="1341" y="176"/>
                        <a:pt x="1352" y="176"/>
                      </a:cubicBezTo>
                      <a:cubicBezTo>
                        <a:pt x="1417" y="176"/>
                        <a:pt x="1451" y="223"/>
                        <a:pt x="1485" y="291"/>
                      </a:cubicBezTo>
                      <a:cubicBezTo>
                        <a:pt x="1498" y="276"/>
                        <a:pt x="1511" y="270"/>
                        <a:pt x="1525" y="270"/>
                      </a:cubicBezTo>
                      <a:cubicBezTo>
                        <a:pt x="1562" y="270"/>
                        <a:pt x="1602" y="312"/>
                        <a:pt x="1638" y="312"/>
                      </a:cubicBezTo>
                      <a:cubicBezTo>
                        <a:pt x="1640" y="312"/>
                        <a:pt x="1643" y="312"/>
                        <a:pt x="1646" y="311"/>
                      </a:cubicBezTo>
                      <a:cubicBezTo>
                        <a:pt x="1706" y="301"/>
                        <a:pt x="1706" y="261"/>
                        <a:pt x="1716" y="211"/>
                      </a:cubicBezTo>
                      <a:cubicBezTo>
                        <a:pt x="1746" y="140"/>
                        <a:pt x="1776" y="40"/>
                        <a:pt x="1856" y="40"/>
                      </a:cubicBezTo>
                      <a:cubicBezTo>
                        <a:pt x="1861" y="39"/>
                        <a:pt x="1865" y="39"/>
                        <a:pt x="1869" y="39"/>
                      </a:cubicBezTo>
                      <a:cubicBezTo>
                        <a:pt x="1895" y="39"/>
                        <a:pt x="1907" y="62"/>
                        <a:pt x="1927" y="62"/>
                      </a:cubicBezTo>
                      <a:cubicBezTo>
                        <a:pt x="1930" y="62"/>
                        <a:pt x="1933" y="61"/>
                        <a:pt x="1937" y="60"/>
                      </a:cubicBezTo>
                      <a:cubicBezTo>
                        <a:pt x="1967" y="50"/>
                        <a:pt x="1977" y="20"/>
                        <a:pt x="198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5" name="Google Shape;235;p7"/>
                <p:cNvSpPr/>
                <p:nvPr/>
              </p:nvSpPr>
              <p:spPr>
                <a:xfrm>
                  <a:off x="1915306" y="4141344"/>
                  <a:ext cx="63202" cy="5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477" extrusionOk="0">
                      <a:moveTo>
                        <a:pt x="1352" y="0"/>
                      </a:moveTo>
                      <a:cubicBezTo>
                        <a:pt x="1253" y="0"/>
                        <a:pt x="1136" y="67"/>
                        <a:pt x="1044" y="223"/>
                      </a:cubicBezTo>
                      <a:cubicBezTo>
                        <a:pt x="1024" y="203"/>
                        <a:pt x="1014" y="173"/>
                        <a:pt x="994" y="153"/>
                      </a:cubicBezTo>
                      <a:cubicBezTo>
                        <a:pt x="914" y="223"/>
                        <a:pt x="844" y="323"/>
                        <a:pt x="793" y="424"/>
                      </a:cubicBezTo>
                      <a:cubicBezTo>
                        <a:pt x="760" y="386"/>
                        <a:pt x="729" y="370"/>
                        <a:pt x="699" y="370"/>
                      </a:cubicBezTo>
                      <a:cubicBezTo>
                        <a:pt x="522" y="370"/>
                        <a:pt x="406" y="948"/>
                        <a:pt x="372" y="1086"/>
                      </a:cubicBezTo>
                      <a:cubicBezTo>
                        <a:pt x="336" y="996"/>
                        <a:pt x="276" y="922"/>
                        <a:pt x="192" y="922"/>
                      </a:cubicBezTo>
                      <a:cubicBezTo>
                        <a:pt x="182" y="922"/>
                        <a:pt x="172" y="923"/>
                        <a:pt x="161" y="925"/>
                      </a:cubicBezTo>
                      <a:cubicBezTo>
                        <a:pt x="21" y="965"/>
                        <a:pt x="1" y="1136"/>
                        <a:pt x="1" y="1367"/>
                      </a:cubicBezTo>
                      <a:cubicBezTo>
                        <a:pt x="1" y="1407"/>
                        <a:pt x="11" y="1437"/>
                        <a:pt x="21" y="1477"/>
                      </a:cubicBezTo>
                      <a:cubicBezTo>
                        <a:pt x="21" y="1377"/>
                        <a:pt x="31" y="1276"/>
                        <a:pt x="81" y="1216"/>
                      </a:cubicBezTo>
                      <a:cubicBezTo>
                        <a:pt x="119" y="1161"/>
                        <a:pt x="148" y="1140"/>
                        <a:pt x="174" y="1140"/>
                      </a:cubicBezTo>
                      <a:cubicBezTo>
                        <a:pt x="235" y="1140"/>
                        <a:pt x="271" y="1264"/>
                        <a:pt x="342" y="1306"/>
                      </a:cubicBezTo>
                      <a:cubicBezTo>
                        <a:pt x="352" y="1276"/>
                        <a:pt x="352" y="1246"/>
                        <a:pt x="362" y="1216"/>
                      </a:cubicBezTo>
                      <a:lnTo>
                        <a:pt x="392" y="1226"/>
                      </a:lnTo>
                      <a:cubicBezTo>
                        <a:pt x="402" y="1196"/>
                        <a:pt x="402" y="1156"/>
                        <a:pt x="432" y="1126"/>
                      </a:cubicBezTo>
                      <a:cubicBezTo>
                        <a:pt x="434" y="1122"/>
                        <a:pt x="437" y="1120"/>
                        <a:pt x="441" y="1120"/>
                      </a:cubicBezTo>
                      <a:cubicBezTo>
                        <a:pt x="451" y="1120"/>
                        <a:pt x="464" y="1132"/>
                        <a:pt x="474" y="1132"/>
                      </a:cubicBezTo>
                      <a:cubicBezTo>
                        <a:pt x="477" y="1132"/>
                        <a:pt x="480" y="1130"/>
                        <a:pt x="482" y="1126"/>
                      </a:cubicBezTo>
                      <a:cubicBezTo>
                        <a:pt x="513" y="1096"/>
                        <a:pt x="492" y="955"/>
                        <a:pt x="492" y="925"/>
                      </a:cubicBezTo>
                      <a:cubicBezTo>
                        <a:pt x="482" y="795"/>
                        <a:pt x="482" y="725"/>
                        <a:pt x="553" y="604"/>
                      </a:cubicBezTo>
                      <a:cubicBezTo>
                        <a:pt x="596" y="534"/>
                        <a:pt x="643" y="498"/>
                        <a:pt x="692" y="498"/>
                      </a:cubicBezTo>
                      <a:cubicBezTo>
                        <a:pt x="734" y="498"/>
                        <a:pt x="778" y="524"/>
                        <a:pt x="823" y="574"/>
                      </a:cubicBezTo>
                      <a:cubicBezTo>
                        <a:pt x="841" y="530"/>
                        <a:pt x="891" y="397"/>
                        <a:pt x="944" y="397"/>
                      </a:cubicBezTo>
                      <a:cubicBezTo>
                        <a:pt x="951" y="397"/>
                        <a:pt x="957" y="399"/>
                        <a:pt x="964" y="404"/>
                      </a:cubicBezTo>
                      <a:cubicBezTo>
                        <a:pt x="1019" y="365"/>
                        <a:pt x="1055" y="265"/>
                        <a:pt x="1111" y="265"/>
                      </a:cubicBezTo>
                      <a:cubicBezTo>
                        <a:pt x="1127" y="265"/>
                        <a:pt x="1144" y="273"/>
                        <a:pt x="1165" y="293"/>
                      </a:cubicBezTo>
                      <a:cubicBezTo>
                        <a:pt x="1205" y="223"/>
                        <a:pt x="1315" y="83"/>
                        <a:pt x="1405" y="83"/>
                      </a:cubicBezTo>
                      <a:cubicBezTo>
                        <a:pt x="1475" y="93"/>
                        <a:pt x="1516" y="193"/>
                        <a:pt x="1536" y="283"/>
                      </a:cubicBezTo>
                      <a:cubicBezTo>
                        <a:pt x="1575" y="113"/>
                        <a:pt x="1480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6" name="Google Shape;236;p7"/>
                <p:cNvSpPr/>
                <p:nvPr/>
              </p:nvSpPr>
              <p:spPr>
                <a:xfrm>
                  <a:off x="1984004" y="4115196"/>
                  <a:ext cx="99494" cy="134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3348" extrusionOk="0">
                      <a:moveTo>
                        <a:pt x="1197" y="0"/>
                      </a:moveTo>
                      <a:cubicBezTo>
                        <a:pt x="1129" y="0"/>
                        <a:pt x="1083" y="158"/>
                        <a:pt x="1046" y="273"/>
                      </a:cubicBezTo>
                      <a:lnTo>
                        <a:pt x="1076" y="364"/>
                      </a:lnTo>
                      <a:cubicBezTo>
                        <a:pt x="896" y="474"/>
                        <a:pt x="886" y="534"/>
                        <a:pt x="956" y="695"/>
                      </a:cubicBezTo>
                      <a:cubicBezTo>
                        <a:pt x="976" y="745"/>
                        <a:pt x="866" y="725"/>
                        <a:pt x="826" y="785"/>
                      </a:cubicBezTo>
                      <a:cubicBezTo>
                        <a:pt x="776" y="845"/>
                        <a:pt x="776" y="996"/>
                        <a:pt x="786" y="1076"/>
                      </a:cubicBezTo>
                      <a:cubicBezTo>
                        <a:pt x="485" y="1126"/>
                        <a:pt x="505" y="1407"/>
                        <a:pt x="575" y="1587"/>
                      </a:cubicBezTo>
                      <a:cubicBezTo>
                        <a:pt x="344" y="1688"/>
                        <a:pt x="625" y="2209"/>
                        <a:pt x="625" y="2410"/>
                      </a:cubicBezTo>
                      <a:cubicBezTo>
                        <a:pt x="224" y="2430"/>
                        <a:pt x="364" y="2691"/>
                        <a:pt x="364" y="2891"/>
                      </a:cubicBezTo>
                      <a:cubicBezTo>
                        <a:pt x="347" y="2889"/>
                        <a:pt x="330" y="2888"/>
                        <a:pt x="314" y="2888"/>
                      </a:cubicBezTo>
                      <a:cubicBezTo>
                        <a:pt x="0" y="2888"/>
                        <a:pt x="79" y="3253"/>
                        <a:pt x="394" y="3262"/>
                      </a:cubicBezTo>
                      <a:cubicBezTo>
                        <a:pt x="394" y="3262"/>
                        <a:pt x="1065" y="3348"/>
                        <a:pt x="1599" y="3348"/>
                      </a:cubicBezTo>
                      <a:cubicBezTo>
                        <a:pt x="1904" y="3348"/>
                        <a:pt x="2164" y="3320"/>
                        <a:pt x="2230" y="3232"/>
                      </a:cubicBezTo>
                      <a:cubicBezTo>
                        <a:pt x="2250" y="3212"/>
                        <a:pt x="2481" y="3112"/>
                        <a:pt x="2300" y="2841"/>
                      </a:cubicBezTo>
                      <a:cubicBezTo>
                        <a:pt x="2260" y="2771"/>
                        <a:pt x="2120" y="2801"/>
                        <a:pt x="2080" y="2721"/>
                      </a:cubicBezTo>
                      <a:cubicBezTo>
                        <a:pt x="2039" y="2620"/>
                        <a:pt x="1989" y="2530"/>
                        <a:pt x="1929" y="2460"/>
                      </a:cubicBezTo>
                      <a:cubicBezTo>
                        <a:pt x="1889" y="2410"/>
                        <a:pt x="1749" y="2420"/>
                        <a:pt x="1749" y="2360"/>
                      </a:cubicBezTo>
                      <a:cubicBezTo>
                        <a:pt x="1738" y="2320"/>
                        <a:pt x="1799" y="2229"/>
                        <a:pt x="1799" y="2189"/>
                      </a:cubicBezTo>
                      <a:cubicBezTo>
                        <a:pt x="1819" y="1908"/>
                        <a:pt x="1688" y="1958"/>
                        <a:pt x="1648" y="1868"/>
                      </a:cubicBezTo>
                      <a:cubicBezTo>
                        <a:pt x="1588" y="1768"/>
                        <a:pt x="1708" y="1768"/>
                        <a:pt x="1618" y="1507"/>
                      </a:cubicBezTo>
                      <a:cubicBezTo>
                        <a:pt x="1608" y="1467"/>
                        <a:pt x="1608" y="1357"/>
                        <a:pt x="1618" y="1236"/>
                      </a:cubicBezTo>
                      <a:cubicBezTo>
                        <a:pt x="1658" y="1016"/>
                        <a:pt x="1518" y="1026"/>
                        <a:pt x="1528" y="945"/>
                      </a:cubicBezTo>
                      <a:cubicBezTo>
                        <a:pt x="1548" y="835"/>
                        <a:pt x="1588" y="775"/>
                        <a:pt x="1458" y="655"/>
                      </a:cubicBezTo>
                      <a:lnTo>
                        <a:pt x="1458" y="655"/>
                      </a:lnTo>
                      <a:cubicBezTo>
                        <a:pt x="1463" y="655"/>
                        <a:pt x="1468" y="655"/>
                        <a:pt x="1473" y="655"/>
                      </a:cubicBezTo>
                      <a:cubicBezTo>
                        <a:pt x="1576" y="655"/>
                        <a:pt x="1449" y="552"/>
                        <a:pt x="1488" y="514"/>
                      </a:cubicBezTo>
                      <a:cubicBezTo>
                        <a:pt x="1461" y="451"/>
                        <a:pt x="1458" y="381"/>
                        <a:pt x="1386" y="381"/>
                      </a:cubicBezTo>
                      <a:cubicBezTo>
                        <a:pt x="1378" y="381"/>
                        <a:pt x="1368" y="382"/>
                        <a:pt x="1357" y="384"/>
                      </a:cubicBezTo>
                      <a:cubicBezTo>
                        <a:pt x="1397" y="344"/>
                        <a:pt x="1317" y="123"/>
                        <a:pt x="1287" y="83"/>
                      </a:cubicBezTo>
                      <a:cubicBezTo>
                        <a:pt x="1254" y="24"/>
                        <a:pt x="1224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7" name="Google Shape;237;p7"/>
                <p:cNvSpPr/>
                <p:nvPr/>
              </p:nvSpPr>
              <p:spPr>
                <a:xfrm>
                  <a:off x="2003815" y="4141023"/>
                  <a:ext cx="20974" cy="3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944" extrusionOk="0">
                      <a:moveTo>
                        <a:pt x="442" y="0"/>
                      </a:moveTo>
                      <a:lnTo>
                        <a:pt x="442" y="0"/>
                      </a:lnTo>
                      <a:cubicBezTo>
                        <a:pt x="452" y="21"/>
                        <a:pt x="452" y="41"/>
                        <a:pt x="462" y="51"/>
                      </a:cubicBezTo>
                      <a:cubicBezTo>
                        <a:pt x="482" y="101"/>
                        <a:pt x="372" y="81"/>
                        <a:pt x="332" y="141"/>
                      </a:cubicBezTo>
                      <a:cubicBezTo>
                        <a:pt x="282" y="201"/>
                        <a:pt x="282" y="352"/>
                        <a:pt x="292" y="432"/>
                      </a:cubicBezTo>
                      <a:cubicBezTo>
                        <a:pt x="1" y="482"/>
                        <a:pt x="11" y="763"/>
                        <a:pt x="81" y="943"/>
                      </a:cubicBezTo>
                      <a:cubicBezTo>
                        <a:pt x="71" y="853"/>
                        <a:pt x="41" y="713"/>
                        <a:pt x="151" y="673"/>
                      </a:cubicBezTo>
                      <a:lnTo>
                        <a:pt x="171" y="683"/>
                      </a:lnTo>
                      <a:cubicBezTo>
                        <a:pt x="171" y="662"/>
                        <a:pt x="151" y="612"/>
                        <a:pt x="181" y="592"/>
                      </a:cubicBezTo>
                      <a:cubicBezTo>
                        <a:pt x="191" y="586"/>
                        <a:pt x="205" y="583"/>
                        <a:pt x="220" y="583"/>
                      </a:cubicBezTo>
                      <a:cubicBezTo>
                        <a:pt x="249" y="583"/>
                        <a:pt x="285" y="592"/>
                        <a:pt x="312" y="592"/>
                      </a:cubicBezTo>
                      <a:cubicBezTo>
                        <a:pt x="312" y="576"/>
                        <a:pt x="333" y="468"/>
                        <a:pt x="369" y="468"/>
                      </a:cubicBezTo>
                      <a:cubicBezTo>
                        <a:pt x="376" y="468"/>
                        <a:pt x="384" y="472"/>
                        <a:pt x="392" y="482"/>
                      </a:cubicBezTo>
                      <a:cubicBezTo>
                        <a:pt x="392" y="455"/>
                        <a:pt x="400" y="306"/>
                        <a:pt x="460" y="306"/>
                      </a:cubicBezTo>
                      <a:cubicBezTo>
                        <a:pt x="467" y="306"/>
                        <a:pt x="474" y="307"/>
                        <a:pt x="482" y="311"/>
                      </a:cubicBezTo>
                      <a:cubicBezTo>
                        <a:pt x="482" y="281"/>
                        <a:pt x="472" y="241"/>
                        <a:pt x="482" y="221"/>
                      </a:cubicBezTo>
                      <a:cubicBezTo>
                        <a:pt x="482" y="201"/>
                        <a:pt x="512" y="191"/>
                        <a:pt x="512" y="181"/>
                      </a:cubicBezTo>
                      <a:cubicBezTo>
                        <a:pt x="522" y="151"/>
                        <a:pt x="512" y="81"/>
                        <a:pt x="502" y="61"/>
                      </a:cubicBezTo>
                      <a:cubicBezTo>
                        <a:pt x="492" y="41"/>
                        <a:pt x="472" y="21"/>
                        <a:pt x="44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8" name="Google Shape;238;p7"/>
                <p:cNvSpPr/>
                <p:nvPr/>
              </p:nvSpPr>
              <p:spPr>
                <a:xfrm>
                  <a:off x="2006622" y="4178841"/>
                  <a:ext cx="842" cy="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1" extrusionOk="0">
                      <a:moveTo>
                        <a:pt x="11" y="0"/>
                      </a:moveTo>
                      <a:lnTo>
                        <a:pt x="1" y="10"/>
                      </a:lnTo>
                      <a:lnTo>
                        <a:pt x="21" y="20"/>
                      </a:lnTo>
                      <a:lnTo>
                        <a:pt x="2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39" name="Google Shape;239;p7"/>
                <p:cNvSpPr/>
                <p:nvPr/>
              </p:nvSpPr>
              <p:spPr>
                <a:xfrm>
                  <a:off x="2024348" y="4115276"/>
                  <a:ext cx="7660" cy="16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412" extrusionOk="0">
                      <a:moveTo>
                        <a:pt x="191" y="1"/>
                      </a:moveTo>
                      <a:cubicBezTo>
                        <a:pt x="121" y="1"/>
                        <a:pt x="81" y="151"/>
                        <a:pt x="40" y="271"/>
                      </a:cubicBezTo>
                      <a:lnTo>
                        <a:pt x="70" y="362"/>
                      </a:lnTo>
                      <a:cubicBezTo>
                        <a:pt x="40" y="382"/>
                        <a:pt x="20" y="392"/>
                        <a:pt x="0" y="412"/>
                      </a:cubicBezTo>
                      <a:lnTo>
                        <a:pt x="10" y="412"/>
                      </a:lnTo>
                      <a:cubicBezTo>
                        <a:pt x="40" y="412"/>
                        <a:pt x="91" y="412"/>
                        <a:pt x="121" y="392"/>
                      </a:cubicBezTo>
                      <a:cubicBezTo>
                        <a:pt x="111" y="372"/>
                        <a:pt x="91" y="362"/>
                        <a:pt x="81" y="342"/>
                      </a:cubicBezTo>
                      <a:cubicBezTo>
                        <a:pt x="70" y="281"/>
                        <a:pt x="141" y="281"/>
                        <a:pt x="191" y="241"/>
                      </a:cubicBezTo>
                      <a:cubicBezTo>
                        <a:pt x="171" y="201"/>
                        <a:pt x="161" y="171"/>
                        <a:pt x="191" y="141"/>
                      </a:cubicBezTo>
                      <a:cubicBezTo>
                        <a:pt x="181" y="121"/>
                        <a:pt x="151" y="101"/>
                        <a:pt x="151" y="81"/>
                      </a:cubicBezTo>
                      <a:cubicBezTo>
                        <a:pt x="141" y="51"/>
                        <a:pt x="161" y="21"/>
                        <a:pt x="19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0" name="Google Shape;240;p7"/>
                <p:cNvSpPr/>
                <p:nvPr/>
              </p:nvSpPr>
              <p:spPr>
                <a:xfrm>
                  <a:off x="1471238" y="4158708"/>
                  <a:ext cx="44233" cy="75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1881" extrusionOk="0">
                      <a:moveTo>
                        <a:pt x="261" y="1"/>
                      </a:moveTo>
                      <a:cubicBezTo>
                        <a:pt x="201" y="61"/>
                        <a:pt x="281" y="111"/>
                        <a:pt x="211" y="171"/>
                      </a:cubicBezTo>
                      <a:lnTo>
                        <a:pt x="171" y="252"/>
                      </a:lnTo>
                      <a:cubicBezTo>
                        <a:pt x="101" y="312"/>
                        <a:pt x="161" y="382"/>
                        <a:pt x="161" y="462"/>
                      </a:cubicBezTo>
                      <a:cubicBezTo>
                        <a:pt x="161" y="552"/>
                        <a:pt x="60" y="643"/>
                        <a:pt x="40" y="723"/>
                      </a:cubicBezTo>
                      <a:cubicBezTo>
                        <a:pt x="20" y="823"/>
                        <a:pt x="40" y="853"/>
                        <a:pt x="70" y="944"/>
                      </a:cubicBezTo>
                      <a:cubicBezTo>
                        <a:pt x="111" y="1054"/>
                        <a:pt x="81" y="1134"/>
                        <a:pt x="40" y="1235"/>
                      </a:cubicBezTo>
                      <a:cubicBezTo>
                        <a:pt x="0" y="1305"/>
                        <a:pt x="20" y="1345"/>
                        <a:pt x="40" y="1425"/>
                      </a:cubicBezTo>
                      <a:cubicBezTo>
                        <a:pt x="60" y="1525"/>
                        <a:pt x="81" y="1576"/>
                        <a:pt x="161" y="1666"/>
                      </a:cubicBezTo>
                      <a:cubicBezTo>
                        <a:pt x="271" y="1716"/>
                        <a:pt x="331" y="1746"/>
                        <a:pt x="422" y="1786"/>
                      </a:cubicBezTo>
                      <a:cubicBezTo>
                        <a:pt x="542" y="1836"/>
                        <a:pt x="702" y="1856"/>
                        <a:pt x="843" y="1877"/>
                      </a:cubicBezTo>
                      <a:cubicBezTo>
                        <a:pt x="867" y="1879"/>
                        <a:pt x="889" y="1881"/>
                        <a:pt x="910" y="1881"/>
                      </a:cubicBezTo>
                      <a:cubicBezTo>
                        <a:pt x="1037" y="1881"/>
                        <a:pt x="1102" y="1827"/>
                        <a:pt x="1094" y="1706"/>
                      </a:cubicBezTo>
                      <a:cubicBezTo>
                        <a:pt x="1084" y="1556"/>
                        <a:pt x="933" y="1415"/>
                        <a:pt x="853" y="1295"/>
                      </a:cubicBezTo>
                      <a:cubicBezTo>
                        <a:pt x="783" y="1194"/>
                        <a:pt x="793" y="1144"/>
                        <a:pt x="763" y="1044"/>
                      </a:cubicBezTo>
                      <a:cubicBezTo>
                        <a:pt x="732" y="944"/>
                        <a:pt x="632" y="934"/>
                        <a:pt x="582" y="843"/>
                      </a:cubicBezTo>
                      <a:cubicBezTo>
                        <a:pt x="542" y="763"/>
                        <a:pt x="542" y="713"/>
                        <a:pt x="472" y="643"/>
                      </a:cubicBezTo>
                      <a:cubicBezTo>
                        <a:pt x="422" y="593"/>
                        <a:pt x="482" y="573"/>
                        <a:pt x="472" y="522"/>
                      </a:cubicBezTo>
                      <a:cubicBezTo>
                        <a:pt x="452" y="482"/>
                        <a:pt x="472" y="452"/>
                        <a:pt x="442" y="422"/>
                      </a:cubicBezTo>
                      <a:cubicBezTo>
                        <a:pt x="432" y="402"/>
                        <a:pt x="391" y="392"/>
                        <a:pt x="371" y="372"/>
                      </a:cubicBezTo>
                      <a:cubicBezTo>
                        <a:pt x="351" y="342"/>
                        <a:pt x="351" y="322"/>
                        <a:pt x="341" y="282"/>
                      </a:cubicBezTo>
                      <a:cubicBezTo>
                        <a:pt x="331" y="242"/>
                        <a:pt x="331" y="171"/>
                        <a:pt x="321" y="121"/>
                      </a:cubicBezTo>
                      <a:cubicBezTo>
                        <a:pt x="311" y="71"/>
                        <a:pt x="271" y="4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1" name="Google Shape;241;p7"/>
                <p:cNvSpPr/>
                <p:nvPr/>
              </p:nvSpPr>
              <p:spPr>
                <a:xfrm>
                  <a:off x="1399613" y="4139018"/>
                  <a:ext cx="60394" cy="97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2433" extrusionOk="0">
                      <a:moveTo>
                        <a:pt x="573" y="0"/>
                      </a:moveTo>
                      <a:cubicBezTo>
                        <a:pt x="512" y="61"/>
                        <a:pt x="502" y="121"/>
                        <a:pt x="472" y="191"/>
                      </a:cubicBezTo>
                      <a:cubicBezTo>
                        <a:pt x="442" y="251"/>
                        <a:pt x="392" y="331"/>
                        <a:pt x="382" y="412"/>
                      </a:cubicBezTo>
                      <a:cubicBezTo>
                        <a:pt x="372" y="502"/>
                        <a:pt x="382" y="552"/>
                        <a:pt x="352" y="642"/>
                      </a:cubicBezTo>
                      <a:cubicBezTo>
                        <a:pt x="332" y="723"/>
                        <a:pt x="282" y="803"/>
                        <a:pt x="252" y="873"/>
                      </a:cubicBezTo>
                      <a:cubicBezTo>
                        <a:pt x="222" y="973"/>
                        <a:pt x="302" y="1084"/>
                        <a:pt x="252" y="1184"/>
                      </a:cubicBezTo>
                      <a:cubicBezTo>
                        <a:pt x="242" y="1204"/>
                        <a:pt x="191" y="1224"/>
                        <a:pt x="181" y="1254"/>
                      </a:cubicBezTo>
                      <a:cubicBezTo>
                        <a:pt x="161" y="1314"/>
                        <a:pt x="211" y="1364"/>
                        <a:pt x="222" y="1415"/>
                      </a:cubicBezTo>
                      <a:cubicBezTo>
                        <a:pt x="232" y="1495"/>
                        <a:pt x="322" y="1786"/>
                        <a:pt x="211" y="1786"/>
                      </a:cubicBezTo>
                      <a:cubicBezTo>
                        <a:pt x="191" y="1856"/>
                        <a:pt x="211" y="1946"/>
                        <a:pt x="171" y="2016"/>
                      </a:cubicBezTo>
                      <a:cubicBezTo>
                        <a:pt x="156" y="2011"/>
                        <a:pt x="139" y="2011"/>
                        <a:pt x="121" y="2011"/>
                      </a:cubicBezTo>
                      <a:cubicBezTo>
                        <a:pt x="104" y="2011"/>
                        <a:pt x="86" y="2011"/>
                        <a:pt x="71" y="2006"/>
                      </a:cubicBezTo>
                      <a:lnTo>
                        <a:pt x="71" y="2006"/>
                      </a:lnTo>
                      <a:cubicBezTo>
                        <a:pt x="1" y="2077"/>
                        <a:pt x="91" y="2217"/>
                        <a:pt x="151" y="2277"/>
                      </a:cubicBezTo>
                      <a:cubicBezTo>
                        <a:pt x="201" y="2297"/>
                        <a:pt x="292" y="2357"/>
                        <a:pt x="382" y="2368"/>
                      </a:cubicBezTo>
                      <a:cubicBezTo>
                        <a:pt x="492" y="2388"/>
                        <a:pt x="623" y="2388"/>
                        <a:pt x="733" y="2398"/>
                      </a:cubicBezTo>
                      <a:cubicBezTo>
                        <a:pt x="833" y="2407"/>
                        <a:pt x="989" y="2432"/>
                        <a:pt x="1133" y="2432"/>
                      </a:cubicBezTo>
                      <a:cubicBezTo>
                        <a:pt x="1307" y="2432"/>
                        <a:pt x="1463" y="2395"/>
                        <a:pt x="1485" y="2247"/>
                      </a:cubicBezTo>
                      <a:cubicBezTo>
                        <a:pt x="1505" y="2127"/>
                        <a:pt x="1465" y="1956"/>
                        <a:pt x="1395" y="1846"/>
                      </a:cubicBezTo>
                      <a:cubicBezTo>
                        <a:pt x="1345" y="1776"/>
                        <a:pt x="1174" y="1615"/>
                        <a:pt x="1154" y="1535"/>
                      </a:cubicBezTo>
                      <a:cubicBezTo>
                        <a:pt x="1134" y="1475"/>
                        <a:pt x="1204" y="1425"/>
                        <a:pt x="1184" y="1364"/>
                      </a:cubicBezTo>
                      <a:lnTo>
                        <a:pt x="1134" y="1314"/>
                      </a:lnTo>
                      <a:cubicBezTo>
                        <a:pt x="1084" y="1254"/>
                        <a:pt x="994" y="1204"/>
                        <a:pt x="964" y="1134"/>
                      </a:cubicBezTo>
                      <a:cubicBezTo>
                        <a:pt x="914" y="1033"/>
                        <a:pt x="1004" y="1064"/>
                        <a:pt x="1024" y="963"/>
                      </a:cubicBezTo>
                      <a:cubicBezTo>
                        <a:pt x="1034" y="933"/>
                        <a:pt x="984" y="873"/>
                        <a:pt x="984" y="833"/>
                      </a:cubicBezTo>
                      <a:cubicBezTo>
                        <a:pt x="974" y="813"/>
                        <a:pt x="1004" y="793"/>
                        <a:pt x="984" y="753"/>
                      </a:cubicBezTo>
                      <a:cubicBezTo>
                        <a:pt x="964" y="682"/>
                        <a:pt x="914" y="662"/>
                        <a:pt x="904" y="592"/>
                      </a:cubicBezTo>
                      <a:cubicBezTo>
                        <a:pt x="904" y="512"/>
                        <a:pt x="954" y="512"/>
                        <a:pt x="853" y="452"/>
                      </a:cubicBezTo>
                      <a:cubicBezTo>
                        <a:pt x="813" y="422"/>
                        <a:pt x="763" y="432"/>
                        <a:pt x="733" y="392"/>
                      </a:cubicBezTo>
                      <a:cubicBezTo>
                        <a:pt x="693" y="341"/>
                        <a:pt x="753" y="261"/>
                        <a:pt x="643" y="231"/>
                      </a:cubicBezTo>
                      <a:cubicBezTo>
                        <a:pt x="663" y="131"/>
                        <a:pt x="703" y="71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2" name="Google Shape;242;p7"/>
                <p:cNvSpPr/>
                <p:nvPr/>
              </p:nvSpPr>
              <p:spPr>
                <a:xfrm>
                  <a:off x="1618459" y="4185498"/>
                  <a:ext cx="222489" cy="8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8" h="2111" extrusionOk="0">
                      <a:moveTo>
                        <a:pt x="2379" y="1"/>
                      </a:moveTo>
                      <a:cubicBezTo>
                        <a:pt x="2247" y="1"/>
                        <a:pt x="2147" y="156"/>
                        <a:pt x="2147" y="316"/>
                      </a:cubicBezTo>
                      <a:cubicBezTo>
                        <a:pt x="2047" y="225"/>
                        <a:pt x="1951" y="171"/>
                        <a:pt x="1870" y="171"/>
                      </a:cubicBezTo>
                      <a:cubicBezTo>
                        <a:pt x="1771" y="171"/>
                        <a:pt x="1694" y="250"/>
                        <a:pt x="1655" y="436"/>
                      </a:cubicBezTo>
                      <a:cubicBezTo>
                        <a:pt x="1655" y="429"/>
                        <a:pt x="1641" y="424"/>
                        <a:pt x="1618" y="424"/>
                      </a:cubicBezTo>
                      <a:cubicBezTo>
                        <a:pt x="1521" y="424"/>
                        <a:pt x="1266" y="505"/>
                        <a:pt x="1314" y="757"/>
                      </a:cubicBezTo>
                      <a:cubicBezTo>
                        <a:pt x="1268" y="746"/>
                        <a:pt x="1229" y="741"/>
                        <a:pt x="1194" y="741"/>
                      </a:cubicBezTo>
                      <a:cubicBezTo>
                        <a:pt x="1101" y="741"/>
                        <a:pt x="1038" y="776"/>
                        <a:pt x="943" y="827"/>
                      </a:cubicBezTo>
                      <a:cubicBezTo>
                        <a:pt x="930" y="831"/>
                        <a:pt x="919" y="832"/>
                        <a:pt x="909" y="832"/>
                      </a:cubicBezTo>
                      <a:cubicBezTo>
                        <a:pt x="884" y="832"/>
                        <a:pt x="865" y="824"/>
                        <a:pt x="844" y="824"/>
                      </a:cubicBezTo>
                      <a:cubicBezTo>
                        <a:pt x="827" y="824"/>
                        <a:pt x="808" y="829"/>
                        <a:pt x="783" y="847"/>
                      </a:cubicBezTo>
                      <a:cubicBezTo>
                        <a:pt x="733" y="878"/>
                        <a:pt x="743" y="1008"/>
                        <a:pt x="662" y="1058"/>
                      </a:cubicBezTo>
                      <a:cubicBezTo>
                        <a:pt x="636" y="1025"/>
                        <a:pt x="607" y="1013"/>
                        <a:pt x="580" y="1013"/>
                      </a:cubicBezTo>
                      <a:cubicBezTo>
                        <a:pt x="515" y="1013"/>
                        <a:pt x="456" y="1083"/>
                        <a:pt x="442" y="1118"/>
                      </a:cubicBezTo>
                      <a:cubicBezTo>
                        <a:pt x="383" y="1087"/>
                        <a:pt x="321" y="1071"/>
                        <a:pt x="262" y="1071"/>
                      </a:cubicBezTo>
                      <a:cubicBezTo>
                        <a:pt x="171" y="1071"/>
                        <a:pt x="89" y="1109"/>
                        <a:pt x="41" y="1188"/>
                      </a:cubicBezTo>
                      <a:cubicBezTo>
                        <a:pt x="0" y="1269"/>
                        <a:pt x="31" y="1289"/>
                        <a:pt x="71" y="1379"/>
                      </a:cubicBezTo>
                      <a:cubicBezTo>
                        <a:pt x="191" y="1600"/>
                        <a:pt x="462" y="1800"/>
                        <a:pt x="652" y="1891"/>
                      </a:cubicBezTo>
                      <a:cubicBezTo>
                        <a:pt x="942" y="2018"/>
                        <a:pt x="1413" y="2110"/>
                        <a:pt x="1776" y="2110"/>
                      </a:cubicBezTo>
                      <a:cubicBezTo>
                        <a:pt x="1840" y="2110"/>
                        <a:pt x="1901" y="2107"/>
                        <a:pt x="1956" y="2101"/>
                      </a:cubicBezTo>
                      <a:cubicBezTo>
                        <a:pt x="2348" y="2051"/>
                        <a:pt x="2719" y="1901"/>
                        <a:pt x="3120" y="1861"/>
                      </a:cubicBezTo>
                      <a:cubicBezTo>
                        <a:pt x="3410" y="1823"/>
                        <a:pt x="3689" y="1803"/>
                        <a:pt x="3974" y="1803"/>
                      </a:cubicBezTo>
                      <a:cubicBezTo>
                        <a:pt x="4073" y="1803"/>
                        <a:pt x="4172" y="1805"/>
                        <a:pt x="4273" y="1810"/>
                      </a:cubicBezTo>
                      <a:cubicBezTo>
                        <a:pt x="4306" y="1811"/>
                        <a:pt x="4342" y="1812"/>
                        <a:pt x="4383" y="1812"/>
                      </a:cubicBezTo>
                      <a:cubicBezTo>
                        <a:pt x="4748" y="1812"/>
                        <a:pt x="5407" y="1755"/>
                        <a:pt x="5497" y="1349"/>
                      </a:cubicBezTo>
                      <a:cubicBezTo>
                        <a:pt x="5547" y="1158"/>
                        <a:pt x="5447" y="1219"/>
                        <a:pt x="5347" y="1098"/>
                      </a:cubicBezTo>
                      <a:cubicBezTo>
                        <a:pt x="5246" y="988"/>
                        <a:pt x="5256" y="737"/>
                        <a:pt x="5116" y="697"/>
                      </a:cubicBezTo>
                      <a:cubicBezTo>
                        <a:pt x="5107" y="694"/>
                        <a:pt x="5097" y="692"/>
                        <a:pt x="5087" y="692"/>
                      </a:cubicBezTo>
                      <a:cubicBezTo>
                        <a:pt x="5034" y="692"/>
                        <a:pt x="4976" y="733"/>
                        <a:pt x="4925" y="767"/>
                      </a:cubicBezTo>
                      <a:cubicBezTo>
                        <a:pt x="4915" y="737"/>
                        <a:pt x="4905" y="687"/>
                        <a:pt x="4915" y="657"/>
                      </a:cubicBezTo>
                      <a:lnTo>
                        <a:pt x="4845" y="657"/>
                      </a:lnTo>
                      <a:cubicBezTo>
                        <a:pt x="4875" y="557"/>
                        <a:pt x="4855" y="547"/>
                        <a:pt x="4805" y="476"/>
                      </a:cubicBezTo>
                      <a:lnTo>
                        <a:pt x="4765" y="516"/>
                      </a:lnTo>
                      <a:cubicBezTo>
                        <a:pt x="4727" y="462"/>
                        <a:pt x="4690" y="440"/>
                        <a:pt x="4657" y="440"/>
                      </a:cubicBezTo>
                      <a:cubicBezTo>
                        <a:pt x="4567" y="440"/>
                        <a:pt x="4501" y="597"/>
                        <a:pt x="4494" y="707"/>
                      </a:cubicBezTo>
                      <a:cubicBezTo>
                        <a:pt x="4414" y="677"/>
                        <a:pt x="4354" y="607"/>
                        <a:pt x="4304" y="536"/>
                      </a:cubicBezTo>
                      <a:lnTo>
                        <a:pt x="4304" y="536"/>
                      </a:lnTo>
                      <a:cubicBezTo>
                        <a:pt x="4307" y="548"/>
                        <a:pt x="4311" y="558"/>
                        <a:pt x="4315" y="567"/>
                      </a:cubicBezTo>
                      <a:lnTo>
                        <a:pt x="4315" y="567"/>
                      </a:lnTo>
                      <a:cubicBezTo>
                        <a:pt x="4283" y="505"/>
                        <a:pt x="4232" y="481"/>
                        <a:pt x="4174" y="481"/>
                      </a:cubicBezTo>
                      <a:cubicBezTo>
                        <a:pt x="4086" y="481"/>
                        <a:pt x="3984" y="536"/>
                        <a:pt x="3912" y="597"/>
                      </a:cubicBezTo>
                      <a:cubicBezTo>
                        <a:pt x="3909" y="504"/>
                        <a:pt x="3863" y="471"/>
                        <a:pt x="3803" y="471"/>
                      </a:cubicBezTo>
                      <a:cubicBezTo>
                        <a:pt x="3700" y="471"/>
                        <a:pt x="3556" y="571"/>
                        <a:pt x="3511" y="647"/>
                      </a:cubicBezTo>
                      <a:cubicBezTo>
                        <a:pt x="3495" y="549"/>
                        <a:pt x="3419" y="498"/>
                        <a:pt x="3338" y="498"/>
                      </a:cubicBezTo>
                      <a:cubicBezTo>
                        <a:pt x="3319" y="498"/>
                        <a:pt x="3299" y="501"/>
                        <a:pt x="3280" y="506"/>
                      </a:cubicBezTo>
                      <a:cubicBezTo>
                        <a:pt x="3369" y="360"/>
                        <a:pt x="3221" y="299"/>
                        <a:pt x="3062" y="299"/>
                      </a:cubicBezTo>
                      <a:cubicBezTo>
                        <a:pt x="2970" y="299"/>
                        <a:pt x="2874" y="319"/>
                        <a:pt x="2819" y="356"/>
                      </a:cubicBezTo>
                      <a:cubicBezTo>
                        <a:pt x="2827" y="248"/>
                        <a:pt x="2713" y="45"/>
                        <a:pt x="2605" y="45"/>
                      </a:cubicBezTo>
                      <a:cubicBezTo>
                        <a:pt x="2582" y="45"/>
                        <a:pt x="2559" y="54"/>
                        <a:pt x="2538" y="75"/>
                      </a:cubicBezTo>
                      <a:cubicBezTo>
                        <a:pt x="2483" y="23"/>
                        <a:pt x="2429" y="1"/>
                        <a:pt x="237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3" name="Google Shape;243;p7"/>
                <p:cNvSpPr/>
                <p:nvPr/>
              </p:nvSpPr>
              <p:spPr>
                <a:xfrm>
                  <a:off x="1439436" y="4198531"/>
                  <a:ext cx="71262" cy="4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1088" extrusionOk="0">
                      <a:moveTo>
                        <a:pt x="853" y="1"/>
                      </a:moveTo>
                      <a:cubicBezTo>
                        <a:pt x="753" y="1"/>
                        <a:pt x="633" y="171"/>
                        <a:pt x="583" y="232"/>
                      </a:cubicBezTo>
                      <a:cubicBezTo>
                        <a:pt x="522" y="302"/>
                        <a:pt x="472" y="382"/>
                        <a:pt x="402" y="422"/>
                      </a:cubicBezTo>
                      <a:cubicBezTo>
                        <a:pt x="392" y="402"/>
                        <a:pt x="372" y="382"/>
                        <a:pt x="372" y="362"/>
                      </a:cubicBezTo>
                      <a:cubicBezTo>
                        <a:pt x="302" y="402"/>
                        <a:pt x="222" y="452"/>
                        <a:pt x="181" y="512"/>
                      </a:cubicBezTo>
                      <a:cubicBezTo>
                        <a:pt x="171" y="502"/>
                        <a:pt x="161" y="492"/>
                        <a:pt x="151" y="472"/>
                      </a:cubicBezTo>
                      <a:cubicBezTo>
                        <a:pt x="81" y="532"/>
                        <a:pt x="1" y="603"/>
                        <a:pt x="1" y="713"/>
                      </a:cubicBezTo>
                      <a:cubicBezTo>
                        <a:pt x="11" y="753"/>
                        <a:pt x="51" y="884"/>
                        <a:pt x="81" y="984"/>
                      </a:cubicBezTo>
                      <a:cubicBezTo>
                        <a:pt x="129" y="991"/>
                        <a:pt x="176" y="993"/>
                        <a:pt x="223" y="993"/>
                      </a:cubicBezTo>
                      <a:cubicBezTo>
                        <a:pt x="273" y="993"/>
                        <a:pt x="324" y="991"/>
                        <a:pt x="375" y="991"/>
                      </a:cubicBezTo>
                      <a:cubicBezTo>
                        <a:pt x="404" y="991"/>
                        <a:pt x="433" y="992"/>
                        <a:pt x="462" y="994"/>
                      </a:cubicBezTo>
                      <a:cubicBezTo>
                        <a:pt x="621" y="1003"/>
                        <a:pt x="754" y="1065"/>
                        <a:pt x="918" y="1065"/>
                      </a:cubicBezTo>
                      <a:cubicBezTo>
                        <a:pt x="930" y="1065"/>
                        <a:pt x="942" y="1065"/>
                        <a:pt x="954" y="1064"/>
                      </a:cubicBezTo>
                      <a:cubicBezTo>
                        <a:pt x="1104" y="1064"/>
                        <a:pt x="1255" y="1064"/>
                        <a:pt x="1415" y="1074"/>
                      </a:cubicBezTo>
                      <a:cubicBezTo>
                        <a:pt x="1461" y="1074"/>
                        <a:pt x="1536" y="1087"/>
                        <a:pt x="1606" y="1087"/>
                      </a:cubicBezTo>
                      <a:cubicBezTo>
                        <a:pt x="1658" y="1087"/>
                        <a:pt x="1706" y="1080"/>
                        <a:pt x="1736" y="1054"/>
                      </a:cubicBezTo>
                      <a:cubicBezTo>
                        <a:pt x="1776" y="1024"/>
                        <a:pt x="1776" y="994"/>
                        <a:pt x="1776" y="954"/>
                      </a:cubicBezTo>
                      <a:cubicBezTo>
                        <a:pt x="1776" y="894"/>
                        <a:pt x="1756" y="823"/>
                        <a:pt x="1736" y="763"/>
                      </a:cubicBezTo>
                      <a:cubicBezTo>
                        <a:pt x="1712" y="706"/>
                        <a:pt x="1588" y="470"/>
                        <a:pt x="1499" y="470"/>
                      </a:cubicBezTo>
                      <a:cubicBezTo>
                        <a:pt x="1481" y="470"/>
                        <a:pt x="1464" y="480"/>
                        <a:pt x="1450" y="503"/>
                      </a:cubicBezTo>
                      <a:lnTo>
                        <a:pt x="1450" y="503"/>
                      </a:lnTo>
                      <a:cubicBezTo>
                        <a:pt x="1496" y="403"/>
                        <a:pt x="1173" y="412"/>
                        <a:pt x="1114" y="392"/>
                      </a:cubicBezTo>
                      <a:cubicBezTo>
                        <a:pt x="1136" y="348"/>
                        <a:pt x="1105" y="299"/>
                        <a:pt x="1071" y="299"/>
                      </a:cubicBezTo>
                      <a:cubicBezTo>
                        <a:pt x="1061" y="299"/>
                        <a:pt x="1052" y="302"/>
                        <a:pt x="1044" y="310"/>
                      </a:cubicBezTo>
                      <a:lnTo>
                        <a:pt x="1044" y="310"/>
                      </a:lnTo>
                      <a:cubicBezTo>
                        <a:pt x="1110" y="214"/>
                        <a:pt x="940" y="10"/>
                        <a:pt x="85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4" name="Google Shape;244;p7"/>
                <p:cNvSpPr/>
                <p:nvPr/>
              </p:nvSpPr>
              <p:spPr>
                <a:xfrm>
                  <a:off x="1307495" y="4187583"/>
                  <a:ext cx="87744" cy="4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065" extrusionOk="0">
                      <a:moveTo>
                        <a:pt x="979" y="1"/>
                      </a:moveTo>
                      <a:cubicBezTo>
                        <a:pt x="883" y="1"/>
                        <a:pt x="768" y="197"/>
                        <a:pt x="723" y="364"/>
                      </a:cubicBezTo>
                      <a:cubicBezTo>
                        <a:pt x="663" y="344"/>
                        <a:pt x="583" y="284"/>
                        <a:pt x="532" y="234"/>
                      </a:cubicBezTo>
                      <a:cubicBezTo>
                        <a:pt x="502" y="274"/>
                        <a:pt x="482" y="314"/>
                        <a:pt x="442" y="344"/>
                      </a:cubicBezTo>
                      <a:cubicBezTo>
                        <a:pt x="442" y="304"/>
                        <a:pt x="412" y="284"/>
                        <a:pt x="402" y="254"/>
                      </a:cubicBezTo>
                      <a:cubicBezTo>
                        <a:pt x="352" y="274"/>
                        <a:pt x="292" y="294"/>
                        <a:pt x="232" y="294"/>
                      </a:cubicBezTo>
                      <a:cubicBezTo>
                        <a:pt x="229" y="295"/>
                        <a:pt x="226" y="295"/>
                        <a:pt x="224" y="295"/>
                      </a:cubicBezTo>
                      <a:cubicBezTo>
                        <a:pt x="205" y="295"/>
                        <a:pt x="199" y="269"/>
                        <a:pt x="173" y="269"/>
                      </a:cubicBezTo>
                      <a:cubicBezTo>
                        <a:pt x="167" y="269"/>
                        <a:pt x="160" y="270"/>
                        <a:pt x="151" y="274"/>
                      </a:cubicBezTo>
                      <a:cubicBezTo>
                        <a:pt x="51" y="314"/>
                        <a:pt x="1" y="474"/>
                        <a:pt x="51" y="575"/>
                      </a:cubicBezTo>
                      <a:cubicBezTo>
                        <a:pt x="71" y="605"/>
                        <a:pt x="51" y="675"/>
                        <a:pt x="81" y="735"/>
                      </a:cubicBezTo>
                      <a:cubicBezTo>
                        <a:pt x="141" y="846"/>
                        <a:pt x="272" y="846"/>
                        <a:pt x="362" y="866"/>
                      </a:cubicBezTo>
                      <a:cubicBezTo>
                        <a:pt x="700" y="948"/>
                        <a:pt x="1071" y="1064"/>
                        <a:pt x="1427" y="1064"/>
                      </a:cubicBezTo>
                      <a:cubicBezTo>
                        <a:pt x="1504" y="1064"/>
                        <a:pt x="1581" y="1059"/>
                        <a:pt x="1656" y="1046"/>
                      </a:cubicBezTo>
                      <a:cubicBezTo>
                        <a:pt x="1947" y="996"/>
                        <a:pt x="2187" y="755"/>
                        <a:pt x="1856" y="535"/>
                      </a:cubicBezTo>
                      <a:cubicBezTo>
                        <a:pt x="1806" y="505"/>
                        <a:pt x="1696" y="464"/>
                        <a:pt x="1646" y="444"/>
                      </a:cubicBezTo>
                      <a:cubicBezTo>
                        <a:pt x="1606" y="434"/>
                        <a:pt x="1536" y="414"/>
                        <a:pt x="1485" y="384"/>
                      </a:cubicBezTo>
                      <a:cubicBezTo>
                        <a:pt x="1525" y="240"/>
                        <a:pt x="1398" y="207"/>
                        <a:pt x="1274" y="207"/>
                      </a:cubicBezTo>
                      <a:cubicBezTo>
                        <a:pt x="1208" y="207"/>
                        <a:pt x="1143" y="217"/>
                        <a:pt x="1104" y="224"/>
                      </a:cubicBezTo>
                      <a:cubicBezTo>
                        <a:pt x="1079" y="62"/>
                        <a:pt x="1032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5" name="Google Shape;245;p7"/>
                <p:cNvSpPr/>
                <p:nvPr/>
              </p:nvSpPr>
              <p:spPr>
                <a:xfrm>
                  <a:off x="1330033" y="4187703"/>
                  <a:ext cx="347007" cy="9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3" h="2368" extrusionOk="0">
                      <a:moveTo>
                        <a:pt x="6049" y="0"/>
                      </a:moveTo>
                      <a:cubicBezTo>
                        <a:pt x="5858" y="90"/>
                        <a:pt x="5598" y="60"/>
                        <a:pt x="5598" y="341"/>
                      </a:cubicBezTo>
                      <a:cubicBezTo>
                        <a:pt x="5578" y="331"/>
                        <a:pt x="5567" y="301"/>
                        <a:pt x="5547" y="291"/>
                      </a:cubicBezTo>
                      <a:cubicBezTo>
                        <a:pt x="5267" y="421"/>
                        <a:pt x="5156" y="502"/>
                        <a:pt x="5126" y="843"/>
                      </a:cubicBezTo>
                      <a:cubicBezTo>
                        <a:pt x="5060" y="722"/>
                        <a:pt x="4954" y="667"/>
                        <a:pt x="4856" y="667"/>
                      </a:cubicBezTo>
                      <a:cubicBezTo>
                        <a:pt x="4716" y="667"/>
                        <a:pt x="4591" y="779"/>
                        <a:pt x="4615" y="973"/>
                      </a:cubicBezTo>
                      <a:cubicBezTo>
                        <a:pt x="4585" y="943"/>
                        <a:pt x="4554" y="913"/>
                        <a:pt x="4534" y="883"/>
                      </a:cubicBezTo>
                      <a:cubicBezTo>
                        <a:pt x="4534" y="953"/>
                        <a:pt x="4484" y="1023"/>
                        <a:pt x="4504" y="1123"/>
                      </a:cubicBezTo>
                      <a:cubicBezTo>
                        <a:pt x="4392" y="1080"/>
                        <a:pt x="4223" y="990"/>
                        <a:pt x="4098" y="990"/>
                      </a:cubicBezTo>
                      <a:cubicBezTo>
                        <a:pt x="4021" y="990"/>
                        <a:pt x="3962" y="1024"/>
                        <a:pt x="3943" y="1123"/>
                      </a:cubicBezTo>
                      <a:cubicBezTo>
                        <a:pt x="3863" y="1038"/>
                        <a:pt x="3710" y="953"/>
                        <a:pt x="3596" y="953"/>
                      </a:cubicBezTo>
                      <a:cubicBezTo>
                        <a:pt x="3521" y="953"/>
                        <a:pt x="3463" y="989"/>
                        <a:pt x="3451" y="1083"/>
                      </a:cubicBezTo>
                      <a:cubicBezTo>
                        <a:pt x="3421" y="973"/>
                        <a:pt x="3381" y="873"/>
                        <a:pt x="3341" y="782"/>
                      </a:cubicBezTo>
                      <a:cubicBezTo>
                        <a:pt x="3180" y="792"/>
                        <a:pt x="3030" y="873"/>
                        <a:pt x="2909" y="983"/>
                      </a:cubicBezTo>
                      <a:cubicBezTo>
                        <a:pt x="2899" y="923"/>
                        <a:pt x="2859" y="893"/>
                        <a:pt x="2849" y="833"/>
                      </a:cubicBezTo>
                      <a:cubicBezTo>
                        <a:pt x="2830" y="839"/>
                        <a:pt x="2811" y="842"/>
                        <a:pt x="2792" y="842"/>
                      </a:cubicBezTo>
                      <a:cubicBezTo>
                        <a:pt x="2706" y="842"/>
                        <a:pt x="2619" y="785"/>
                        <a:pt x="2546" y="785"/>
                      </a:cubicBezTo>
                      <a:cubicBezTo>
                        <a:pt x="2490" y="785"/>
                        <a:pt x="2442" y="818"/>
                        <a:pt x="2408" y="933"/>
                      </a:cubicBezTo>
                      <a:cubicBezTo>
                        <a:pt x="2324" y="789"/>
                        <a:pt x="2180" y="731"/>
                        <a:pt x="2036" y="731"/>
                      </a:cubicBezTo>
                      <a:cubicBezTo>
                        <a:pt x="1939" y="731"/>
                        <a:pt x="1843" y="758"/>
                        <a:pt x="1766" y="802"/>
                      </a:cubicBezTo>
                      <a:cubicBezTo>
                        <a:pt x="1736" y="722"/>
                        <a:pt x="1666" y="672"/>
                        <a:pt x="1636" y="592"/>
                      </a:cubicBezTo>
                      <a:cubicBezTo>
                        <a:pt x="1515" y="602"/>
                        <a:pt x="1445" y="592"/>
                        <a:pt x="1355" y="682"/>
                      </a:cubicBezTo>
                      <a:lnTo>
                        <a:pt x="1274" y="602"/>
                      </a:lnTo>
                      <a:cubicBezTo>
                        <a:pt x="1254" y="612"/>
                        <a:pt x="1234" y="632"/>
                        <a:pt x="1224" y="652"/>
                      </a:cubicBezTo>
                      <a:cubicBezTo>
                        <a:pt x="1194" y="602"/>
                        <a:pt x="1124" y="552"/>
                        <a:pt x="1094" y="512"/>
                      </a:cubicBezTo>
                      <a:cubicBezTo>
                        <a:pt x="1064" y="542"/>
                        <a:pt x="984" y="582"/>
                        <a:pt x="953" y="612"/>
                      </a:cubicBezTo>
                      <a:cubicBezTo>
                        <a:pt x="833" y="431"/>
                        <a:pt x="763" y="351"/>
                        <a:pt x="552" y="351"/>
                      </a:cubicBezTo>
                      <a:cubicBezTo>
                        <a:pt x="492" y="391"/>
                        <a:pt x="452" y="401"/>
                        <a:pt x="402" y="431"/>
                      </a:cubicBezTo>
                      <a:cubicBezTo>
                        <a:pt x="392" y="431"/>
                        <a:pt x="362" y="371"/>
                        <a:pt x="352" y="361"/>
                      </a:cubicBezTo>
                      <a:cubicBezTo>
                        <a:pt x="332" y="411"/>
                        <a:pt x="291" y="461"/>
                        <a:pt x="281" y="512"/>
                      </a:cubicBezTo>
                      <a:cubicBezTo>
                        <a:pt x="221" y="451"/>
                        <a:pt x="151" y="451"/>
                        <a:pt x="111" y="411"/>
                      </a:cubicBezTo>
                      <a:cubicBezTo>
                        <a:pt x="31" y="542"/>
                        <a:pt x="1" y="702"/>
                        <a:pt x="21" y="863"/>
                      </a:cubicBezTo>
                      <a:cubicBezTo>
                        <a:pt x="41" y="1224"/>
                        <a:pt x="1" y="1685"/>
                        <a:pt x="322" y="2006"/>
                      </a:cubicBezTo>
                      <a:cubicBezTo>
                        <a:pt x="582" y="2247"/>
                        <a:pt x="1102" y="2368"/>
                        <a:pt x="1445" y="2368"/>
                      </a:cubicBezTo>
                      <a:cubicBezTo>
                        <a:pt x="1459" y="2368"/>
                        <a:pt x="1472" y="2368"/>
                        <a:pt x="1485" y="2367"/>
                      </a:cubicBezTo>
                      <a:cubicBezTo>
                        <a:pt x="1866" y="2347"/>
                        <a:pt x="2247" y="2277"/>
                        <a:pt x="2639" y="2277"/>
                      </a:cubicBezTo>
                      <a:cubicBezTo>
                        <a:pt x="3086" y="2277"/>
                        <a:pt x="3539" y="2324"/>
                        <a:pt x="3990" y="2324"/>
                      </a:cubicBezTo>
                      <a:cubicBezTo>
                        <a:pt x="4165" y="2324"/>
                        <a:pt x="4340" y="2317"/>
                        <a:pt x="4514" y="2297"/>
                      </a:cubicBezTo>
                      <a:cubicBezTo>
                        <a:pt x="5527" y="2187"/>
                        <a:pt x="6561" y="1816"/>
                        <a:pt x="7564" y="1585"/>
                      </a:cubicBezTo>
                      <a:cubicBezTo>
                        <a:pt x="7864" y="1525"/>
                        <a:pt x="8376" y="1545"/>
                        <a:pt x="8527" y="1254"/>
                      </a:cubicBezTo>
                      <a:cubicBezTo>
                        <a:pt x="8653" y="1025"/>
                        <a:pt x="8537" y="771"/>
                        <a:pt x="8325" y="771"/>
                      </a:cubicBezTo>
                      <a:cubicBezTo>
                        <a:pt x="8268" y="771"/>
                        <a:pt x="8204" y="790"/>
                        <a:pt x="8135" y="833"/>
                      </a:cubicBezTo>
                      <a:cubicBezTo>
                        <a:pt x="8115" y="752"/>
                        <a:pt x="8045" y="722"/>
                        <a:pt x="8015" y="672"/>
                      </a:cubicBezTo>
                      <a:cubicBezTo>
                        <a:pt x="7975" y="692"/>
                        <a:pt x="7955" y="722"/>
                        <a:pt x="7925" y="752"/>
                      </a:cubicBezTo>
                      <a:cubicBezTo>
                        <a:pt x="7925" y="732"/>
                        <a:pt x="7925" y="672"/>
                        <a:pt x="7905" y="652"/>
                      </a:cubicBezTo>
                      <a:cubicBezTo>
                        <a:pt x="7764" y="672"/>
                        <a:pt x="7624" y="722"/>
                        <a:pt x="7503" y="792"/>
                      </a:cubicBezTo>
                      <a:cubicBezTo>
                        <a:pt x="7473" y="772"/>
                        <a:pt x="7373" y="692"/>
                        <a:pt x="7353" y="672"/>
                      </a:cubicBezTo>
                      <a:cubicBezTo>
                        <a:pt x="7403" y="582"/>
                        <a:pt x="7393" y="461"/>
                        <a:pt x="7413" y="361"/>
                      </a:cubicBezTo>
                      <a:lnTo>
                        <a:pt x="7413" y="361"/>
                      </a:lnTo>
                      <a:cubicBezTo>
                        <a:pt x="7182" y="381"/>
                        <a:pt x="6962" y="512"/>
                        <a:pt x="6751" y="562"/>
                      </a:cubicBezTo>
                      <a:cubicBezTo>
                        <a:pt x="6721" y="542"/>
                        <a:pt x="6631" y="481"/>
                        <a:pt x="6611" y="451"/>
                      </a:cubicBezTo>
                      <a:cubicBezTo>
                        <a:pt x="6591" y="471"/>
                        <a:pt x="6581" y="502"/>
                        <a:pt x="6550" y="522"/>
                      </a:cubicBezTo>
                      <a:cubicBezTo>
                        <a:pt x="6664" y="296"/>
                        <a:pt x="6553" y="84"/>
                        <a:pt x="6404" y="84"/>
                      </a:cubicBezTo>
                      <a:cubicBezTo>
                        <a:pt x="6341" y="84"/>
                        <a:pt x="6272" y="122"/>
                        <a:pt x="6209" y="211"/>
                      </a:cubicBezTo>
                      <a:cubicBezTo>
                        <a:pt x="6139" y="70"/>
                        <a:pt x="6169" y="171"/>
                        <a:pt x="6069" y="90"/>
                      </a:cubicBezTo>
                      <a:cubicBezTo>
                        <a:pt x="6059" y="70"/>
                        <a:pt x="6059" y="1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6" name="Google Shape;246;p7"/>
                <p:cNvSpPr/>
                <p:nvPr/>
              </p:nvSpPr>
              <p:spPr>
                <a:xfrm>
                  <a:off x="1509858" y="4187703"/>
                  <a:ext cx="110242" cy="6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1682" extrusionOk="0">
                      <a:moveTo>
                        <a:pt x="1565" y="0"/>
                      </a:moveTo>
                      <a:cubicBezTo>
                        <a:pt x="1374" y="90"/>
                        <a:pt x="1114" y="60"/>
                        <a:pt x="1114" y="341"/>
                      </a:cubicBezTo>
                      <a:cubicBezTo>
                        <a:pt x="1094" y="331"/>
                        <a:pt x="1083" y="301"/>
                        <a:pt x="1063" y="291"/>
                      </a:cubicBezTo>
                      <a:cubicBezTo>
                        <a:pt x="783" y="421"/>
                        <a:pt x="672" y="502"/>
                        <a:pt x="642" y="843"/>
                      </a:cubicBezTo>
                      <a:cubicBezTo>
                        <a:pt x="576" y="722"/>
                        <a:pt x="470" y="667"/>
                        <a:pt x="372" y="667"/>
                      </a:cubicBezTo>
                      <a:cubicBezTo>
                        <a:pt x="232" y="667"/>
                        <a:pt x="107" y="779"/>
                        <a:pt x="131" y="973"/>
                      </a:cubicBezTo>
                      <a:cubicBezTo>
                        <a:pt x="101" y="943"/>
                        <a:pt x="70" y="913"/>
                        <a:pt x="50" y="883"/>
                      </a:cubicBezTo>
                      <a:cubicBezTo>
                        <a:pt x="50" y="953"/>
                        <a:pt x="0" y="1023"/>
                        <a:pt x="20" y="1123"/>
                      </a:cubicBezTo>
                      <a:cubicBezTo>
                        <a:pt x="30" y="1194"/>
                        <a:pt x="0" y="1254"/>
                        <a:pt x="10" y="1304"/>
                      </a:cubicBezTo>
                      <a:cubicBezTo>
                        <a:pt x="40" y="1384"/>
                        <a:pt x="60" y="1354"/>
                        <a:pt x="111" y="1414"/>
                      </a:cubicBezTo>
                      <a:cubicBezTo>
                        <a:pt x="161" y="1454"/>
                        <a:pt x="151" y="1515"/>
                        <a:pt x="221" y="1545"/>
                      </a:cubicBezTo>
                      <a:cubicBezTo>
                        <a:pt x="251" y="1560"/>
                        <a:pt x="291" y="1563"/>
                        <a:pt x="336" y="1563"/>
                      </a:cubicBezTo>
                      <a:cubicBezTo>
                        <a:pt x="384" y="1563"/>
                        <a:pt x="437" y="1559"/>
                        <a:pt x="486" y="1559"/>
                      </a:cubicBezTo>
                      <a:cubicBezTo>
                        <a:pt x="513" y="1559"/>
                        <a:pt x="539" y="1560"/>
                        <a:pt x="562" y="1565"/>
                      </a:cubicBezTo>
                      <a:cubicBezTo>
                        <a:pt x="831" y="1626"/>
                        <a:pt x="1153" y="1682"/>
                        <a:pt x="1452" y="1682"/>
                      </a:cubicBezTo>
                      <a:cubicBezTo>
                        <a:pt x="1543" y="1682"/>
                        <a:pt x="1631" y="1677"/>
                        <a:pt x="1715" y="1665"/>
                      </a:cubicBezTo>
                      <a:cubicBezTo>
                        <a:pt x="1796" y="1655"/>
                        <a:pt x="1866" y="1605"/>
                        <a:pt x="1946" y="1595"/>
                      </a:cubicBezTo>
                      <a:cubicBezTo>
                        <a:pt x="1961" y="1593"/>
                        <a:pt x="1977" y="1592"/>
                        <a:pt x="1993" y="1592"/>
                      </a:cubicBezTo>
                      <a:cubicBezTo>
                        <a:pt x="2061" y="1592"/>
                        <a:pt x="2134" y="1607"/>
                        <a:pt x="2207" y="1615"/>
                      </a:cubicBezTo>
                      <a:cubicBezTo>
                        <a:pt x="2387" y="1615"/>
                        <a:pt x="2528" y="1595"/>
                        <a:pt x="2648" y="1454"/>
                      </a:cubicBezTo>
                      <a:cubicBezTo>
                        <a:pt x="2688" y="1404"/>
                        <a:pt x="2749" y="1334"/>
                        <a:pt x="2729" y="1284"/>
                      </a:cubicBezTo>
                      <a:cubicBezTo>
                        <a:pt x="2718" y="1229"/>
                        <a:pt x="2696" y="1219"/>
                        <a:pt x="2668" y="1219"/>
                      </a:cubicBezTo>
                      <a:cubicBezTo>
                        <a:pt x="2653" y="1219"/>
                        <a:pt x="2635" y="1222"/>
                        <a:pt x="2618" y="1222"/>
                      </a:cubicBezTo>
                      <a:cubicBezTo>
                        <a:pt x="2604" y="1222"/>
                        <a:pt x="2591" y="1220"/>
                        <a:pt x="2578" y="1214"/>
                      </a:cubicBezTo>
                      <a:cubicBezTo>
                        <a:pt x="2594" y="1173"/>
                        <a:pt x="2557" y="1138"/>
                        <a:pt x="2521" y="1138"/>
                      </a:cubicBezTo>
                      <a:cubicBezTo>
                        <a:pt x="2513" y="1138"/>
                        <a:pt x="2505" y="1140"/>
                        <a:pt x="2498" y="1143"/>
                      </a:cubicBezTo>
                      <a:cubicBezTo>
                        <a:pt x="2468" y="1103"/>
                        <a:pt x="2448" y="1043"/>
                        <a:pt x="2468" y="993"/>
                      </a:cubicBezTo>
                      <a:cubicBezTo>
                        <a:pt x="2439" y="979"/>
                        <a:pt x="2421" y="965"/>
                        <a:pt x="2399" y="965"/>
                      </a:cubicBezTo>
                      <a:cubicBezTo>
                        <a:pt x="2389" y="965"/>
                        <a:pt x="2379" y="967"/>
                        <a:pt x="2367" y="973"/>
                      </a:cubicBezTo>
                      <a:lnTo>
                        <a:pt x="2387" y="953"/>
                      </a:lnTo>
                      <a:cubicBezTo>
                        <a:pt x="2365" y="927"/>
                        <a:pt x="2344" y="918"/>
                        <a:pt x="2324" y="918"/>
                      </a:cubicBezTo>
                      <a:cubicBezTo>
                        <a:pt x="2283" y="918"/>
                        <a:pt x="2247" y="956"/>
                        <a:pt x="2207" y="963"/>
                      </a:cubicBezTo>
                      <a:cubicBezTo>
                        <a:pt x="2187" y="973"/>
                        <a:pt x="2177" y="993"/>
                        <a:pt x="2157" y="993"/>
                      </a:cubicBezTo>
                      <a:cubicBezTo>
                        <a:pt x="2137" y="993"/>
                        <a:pt x="2087" y="963"/>
                        <a:pt x="2056" y="963"/>
                      </a:cubicBezTo>
                      <a:cubicBezTo>
                        <a:pt x="2117" y="933"/>
                        <a:pt x="2247" y="742"/>
                        <a:pt x="2107" y="732"/>
                      </a:cubicBezTo>
                      <a:cubicBezTo>
                        <a:pt x="2127" y="702"/>
                        <a:pt x="2127" y="682"/>
                        <a:pt x="2157" y="652"/>
                      </a:cubicBezTo>
                      <a:cubicBezTo>
                        <a:pt x="2137" y="612"/>
                        <a:pt x="2087" y="602"/>
                        <a:pt x="2056" y="592"/>
                      </a:cubicBezTo>
                      <a:cubicBezTo>
                        <a:pt x="2077" y="542"/>
                        <a:pt x="2107" y="502"/>
                        <a:pt x="2127" y="461"/>
                      </a:cubicBezTo>
                      <a:lnTo>
                        <a:pt x="2127" y="451"/>
                      </a:lnTo>
                      <a:cubicBezTo>
                        <a:pt x="2107" y="471"/>
                        <a:pt x="2097" y="502"/>
                        <a:pt x="2066" y="522"/>
                      </a:cubicBezTo>
                      <a:cubicBezTo>
                        <a:pt x="2180" y="296"/>
                        <a:pt x="2069" y="84"/>
                        <a:pt x="1920" y="84"/>
                      </a:cubicBezTo>
                      <a:cubicBezTo>
                        <a:pt x="1857" y="84"/>
                        <a:pt x="1788" y="122"/>
                        <a:pt x="1725" y="211"/>
                      </a:cubicBezTo>
                      <a:cubicBezTo>
                        <a:pt x="1655" y="70"/>
                        <a:pt x="1685" y="171"/>
                        <a:pt x="1585" y="90"/>
                      </a:cubicBezTo>
                      <a:cubicBezTo>
                        <a:pt x="1575" y="70"/>
                        <a:pt x="1575" y="10"/>
                        <a:pt x="15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7" name="Google Shape;247;p7"/>
                <p:cNvSpPr/>
                <p:nvPr/>
              </p:nvSpPr>
              <p:spPr>
                <a:xfrm>
                  <a:off x="1255200" y="4198531"/>
                  <a:ext cx="110282" cy="67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1683" extrusionOk="0">
                      <a:moveTo>
                        <a:pt x="1566" y="1"/>
                      </a:moveTo>
                      <a:cubicBezTo>
                        <a:pt x="1385" y="101"/>
                        <a:pt x="1124" y="61"/>
                        <a:pt x="1124" y="342"/>
                      </a:cubicBezTo>
                      <a:cubicBezTo>
                        <a:pt x="1104" y="332"/>
                        <a:pt x="1094" y="302"/>
                        <a:pt x="1074" y="302"/>
                      </a:cubicBezTo>
                      <a:cubicBezTo>
                        <a:pt x="793" y="432"/>
                        <a:pt x="683" y="502"/>
                        <a:pt x="643" y="843"/>
                      </a:cubicBezTo>
                      <a:cubicBezTo>
                        <a:pt x="581" y="725"/>
                        <a:pt x="478" y="671"/>
                        <a:pt x="380" y="671"/>
                      </a:cubicBezTo>
                      <a:cubicBezTo>
                        <a:pt x="238" y="671"/>
                        <a:pt x="108" y="784"/>
                        <a:pt x="131" y="974"/>
                      </a:cubicBezTo>
                      <a:cubicBezTo>
                        <a:pt x="111" y="954"/>
                        <a:pt x="81" y="914"/>
                        <a:pt x="61" y="894"/>
                      </a:cubicBezTo>
                      <a:cubicBezTo>
                        <a:pt x="61" y="954"/>
                        <a:pt x="1" y="1034"/>
                        <a:pt x="21" y="1134"/>
                      </a:cubicBezTo>
                      <a:lnTo>
                        <a:pt x="21" y="1124"/>
                      </a:lnTo>
                      <a:lnTo>
                        <a:pt x="21" y="1124"/>
                      </a:lnTo>
                      <a:cubicBezTo>
                        <a:pt x="31" y="1194"/>
                        <a:pt x="11" y="1255"/>
                        <a:pt x="21" y="1305"/>
                      </a:cubicBezTo>
                      <a:cubicBezTo>
                        <a:pt x="51" y="1385"/>
                        <a:pt x="71" y="1355"/>
                        <a:pt x="121" y="1415"/>
                      </a:cubicBezTo>
                      <a:cubicBezTo>
                        <a:pt x="161" y="1455"/>
                        <a:pt x="161" y="1515"/>
                        <a:pt x="222" y="1546"/>
                      </a:cubicBezTo>
                      <a:cubicBezTo>
                        <a:pt x="255" y="1560"/>
                        <a:pt x="298" y="1564"/>
                        <a:pt x="344" y="1564"/>
                      </a:cubicBezTo>
                      <a:cubicBezTo>
                        <a:pt x="394" y="1564"/>
                        <a:pt x="448" y="1560"/>
                        <a:pt x="497" y="1560"/>
                      </a:cubicBezTo>
                      <a:cubicBezTo>
                        <a:pt x="524" y="1560"/>
                        <a:pt x="550" y="1561"/>
                        <a:pt x="573" y="1566"/>
                      </a:cubicBezTo>
                      <a:cubicBezTo>
                        <a:pt x="842" y="1627"/>
                        <a:pt x="1164" y="1683"/>
                        <a:pt x="1462" y="1683"/>
                      </a:cubicBezTo>
                      <a:cubicBezTo>
                        <a:pt x="1553" y="1683"/>
                        <a:pt x="1642" y="1678"/>
                        <a:pt x="1726" y="1666"/>
                      </a:cubicBezTo>
                      <a:cubicBezTo>
                        <a:pt x="1806" y="1656"/>
                        <a:pt x="1877" y="1616"/>
                        <a:pt x="1947" y="1596"/>
                      </a:cubicBezTo>
                      <a:cubicBezTo>
                        <a:pt x="1964" y="1594"/>
                        <a:pt x="1981" y="1593"/>
                        <a:pt x="1998" y="1593"/>
                      </a:cubicBezTo>
                      <a:cubicBezTo>
                        <a:pt x="2071" y="1593"/>
                        <a:pt x="2143" y="1608"/>
                        <a:pt x="2208" y="1616"/>
                      </a:cubicBezTo>
                      <a:cubicBezTo>
                        <a:pt x="2229" y="1617"/>
                        <a:pt x="2250" y="1618"/>
                        <a:pt x="2271" y="1618"/>
                      </a:cubicBezTo>
                      <a:cubicBezTo>
                        <a:pt x="2430" y="1618"/>
                        <a:pt x="2551" y="1580"/>
                        <a:pt x="2649" y="1455"/>
                      </a:cubicBezTo>
                      <a:cubicBezTo>
                        <a:pt x="2689" y="1405"/>
                        <a:pt x="2749" y="1345"/>
                        <a:pt x="2739" y="1285"/>
                      </a:cubicBezTo>
                      <a:cubicBezTo>
                        <a:pt x="2730" y="1232"/>
                        <a:pt x="2709" y="1221"/>
                        <a:pt x="2682" y="1221"/>
                      </a:cubicBezTo>
                      <a:cubicBezTo>
                        <a:pt x="2660" y="1221"/>
                        <a:pt x="2635" y="1228"/>
                        <a:pt x="2608" y="1228"/>
                      </a:cubicBezTo>
                      <a:cubicBezTo>
                        <a:pt x="2599" y="1228"/>
                        <a:pt x="2589" y="1227"/>
                        <a:pt x="2579" y="1225"/>
                      </a:cubicBezTo>
                      <a:cubicBezTo>
                        <a:pt x="2603" y="1175"/>
                        <a:pt x="2567" y="1139"/>
                        <a:pt x="2526" y="1139"/>
                      </a:cubicBezTo>
                      <a:cubicBezTo>
                        <a:pt x="2517" y="1139"/>
                        <a:pt x="2507" y="1141"/>
                        <a:pt x="2498" y="1144"/>
                      </a:cubicBezTo>
                      <a:cubicBezTo>
                        <a:pt x="2468" y="1104"/>
                        <a:pt x="2458" y="1044"/>
                        <a:pt x="2468" y="994"/>
                      </a:cubicBezTo>
                      <a:cubicBezTo>
                        <a:pt x="2449" y="981"/>
                        <a:pt x="2434" y="968"/>
                        <a:pt x="2416" y="968"/>
                      </a:cubicBezTo>
                      <a:cubicBezTo>
                        <a:pt x="2405" y="968"/>
                        <a:pt x="2393" y="973"/>
                        <a:pt x="2378" y="984"/>
                      </a:cubicBezTo>
                      <a:lnTo>
                        <a:pt x="2388" y="954"/>
                      </a:lnTo>
                      <a:cubicBezTo>
                        <a:pt x="2369" y="928"/>
                        <a:pt x="2351" y="919"/>
                        <a:pt x="2333" y="919"/>
                      </a:cubicBezTo>
                      <a:cubicBezTo>
                        <a:pt x="2295" y="919"/>
                        <a:pt x="2258" y="960"/>
                        <a:pt x="2218" y="974"/>
                      </a:cubicBezTo>
                      <a:cubicBezTo>
                        <a:pt x="2198" y="974"/>
                        <a:pt x="2188" y="994"/>
                        <a:pt x="2167" y="994"/>
                      </a:cubicBezTo>
                      <a:cubicBezTo>
                        <a:pt x="2147" y="994"/>
                        <a:pt x="2097" y="964"/>
                        <a:pt x="2067" y="964"/>
                      </a:cubicBezTo>
                      <a:cubicBezTo>
                        <a:pt x="2127" y="934"/>
                        <a:pt x="2258" y="743"/>
                        <a:pt x="2117" y="733"/>
                      </a:cubicBezTo>
                      <a:cubicBezTo>
                        <a:pt x="2137" y="703"/>
                        <a:pt x="2137" y="683"/>
                        <a:pt x="2167" y="653"/>
                      </a:cubicBezTo>
                      <a:cubicBezTo>
                        <a:pt x="2147" y="613"/>
                        <a:pt x="2097" y="603"/>
                        <a:pt x="2057" y="593"/>
                      </a:cubicBezTo>
                      <a:cubicBezTo>
                        <a:pt x="2087" y="542"/>
                        <a:pt x="2107" y="502"/>
                        <a:pt x="2137" y="462"/>
                      </a:cubicBezTo>
                      <a:lnTo>
                        <a:pt x="2127" y="462"/>
                      </a:lnTo>
                      <a:cubicBezTo>
                        <a:pt x="2107" y="482"/>
                        <a:pt x="2107" y="512"/>
                        <a:pt x="2077" y="522"/>
                      </a:cubicBezTo>
                      <a:cubicBezTo>
                        <a:pt x="2189" y="298"/>
                        <a:pt x="2076" y="89"/>
                        <a:pt x="1930" y="89"/>
                      </a:cubicBezTo>
                      <a:cubicBezTo>
                        <a:pt x="1866" y="89"/>
                        <a:pt x="1797" y="128"/>
                        <a:pt x="1736" y="222"/>
                      </a:cubicBezTo>
                      <a:cubicBezTo>
                        <a:pt x="1656" y="71"/>
                        <a:pt x="1696" y="171"/>
                        <a:pt x="1586" y="91"/>
                      </a:cubicBezTo>
                      <a:cubicBezTo>
                        <a:pt x="1586" y="71"/>
                        <a:pt x="1586" y="21"/>
                        <a:pt x="15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48" name="Google Shape;248;p7"/>
                <p:cNvSpPr/>
                <p:nvPr/>
              </p:nvSpPr>
              <p:spPr>
                <a:xfrm>
                  <a:off x="1510259" y="4187703"/>
                  <a:ext cx="70019" cy="4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104" extrusionOk="0">
                      <a:moveTo>
                        <a:pt x="1555" y="0"/>
                      </a:moveTo>
                      <a:cubicBezTo>
                        <a:pt x="1364" y="90"/>
                        <a:pt x="1104" y="60"/>
                        <a:pt x="1104" y="341"/>
                      </a:cubicBezTo>
                      <a:cubicBezTo>
                        <a:pt x="1084" y="331"/>
                        <a:pt x="1073" y="301"/>
                        <a:pt x="1053" y="291"/>
                      </a:cubicBezTo>
                      <a:cubicBezTo>
                        <a:pt x="773" y="421"/>
                        <a:pt x="662" y="502"/>
                        <a:pt x="632" y="843"/>
                      </a:cubicBezTo>
                      <a:cubicBezTo>
                        <a:pt x="566" y="722"/>
                        <a:pt x="460" y="667"/>
                        <a:pt x="362" y="667"/>
                      </a:cubicBezTo>
                      <a:cubicBezTo>
                        <a:pt x="222" y="667"/>
                        <a:pt x="97" y="779"/>
                        <a:pt x="121" y="973"/>
                      </a:cubicBezTo>
                      <a:cubicBezTo>
                        <a:pt x="91" y="943"/>
                        <a:pt x="60" y="913"/>
                        <a:pt x="40" y="883"/>
                      </a:cubicBezTo>
                      <a:cubicBezTo>
                        <a:pt x="40" y="943"/>
                        <a:pt x="0" y="1013"/>
                        <a:pt x="0" y="1103"/>
                      </a:cubicBezTo>
                      <a:cubicBezTo>
                        <a:pt x="20" y="1073"/>
                        <a:pt x="50" y="1043"/>
                        <a:pt x="80" y="1023"/>
                      </a:cubicBezTo>
                      <a:cubicBezTo>
                        <a:pt x="103" y="1012"/>
                        <a:pt x="122" y="1007"/>
                        <a:pt x="138" y="1007"/>
                      </a:cubicBezTo>
                      <a:cubicBezTo>
                        <a:pt x="208" y="1007"/>
                        <a:pt x="232" y="1093"/>
                        <a:pt x="321" y="1093"/>
                      </a:cubicBezTo>
                      <a:cubicBezTo>
                        <a:pt x="321" y="993"/>
                        <a:pt x="331" y="933"/>
                        <a:pt x="422" y="893"/>
                      </a:cubicBezTo>
                      <a:cubicBezTo>
                        <a:pt x="432" y="893"/>
                        <a:pt x="452" y="913"/>
                        <a:pt x="472" y="913"/>
                      </a:cubicBezTo>
                      <a:cubicBezTo>
                        <a:pt x="499" y="904"/>
                        <a:pt x="526" y="861"/>
                        <a:pt x="554" y="861"/>
                      </a:cubicBezTo>
                      <a:cubicBezTo>
                        <a:pt x="557" y="861"/>
                        <a:pt x="559" y="862"/>
                        <a:pt x="562" y="863"/>
                      </a:cubicBezTo>
                      <a:cubicBezTo>
                        <a:pt x="599" y="863"/>
                        <a:pt x="593" y="924"/>
                        <a:pt x="633" y="924"/>
                      </a:cubicBezTo>
                      <a:cubicBezTo>
                        <a:pt x="636" y="924"/>
                        <a:pt x="639" y="923"/>
                        <a:pt x="642" y="923"/>
                      </a:cubicBezTo>
                      <a:cubicBezTo>
                        <a:pt x="682" y="913"/>
                        <a:pt x="672" y="802"/>
                        <a:pt x="692" y="762"/>
                      </a:cubicBezTo>
                      <a:cubicBezTo>
                        <a:pt x="742" y="672"/>
                        <a:pt x="853" y="652"/>
                        <a:pt x="923" y="612"/>
                      </a:cubicBezTo>
                      <a:cubicBezTo>
                        <a:pt x="973" y="592"/>
                        <a:pt x="1003" y="542"/>
                        <a:pt x="1073" y="522"/>
                      </a:cubicBezTo>
                      <a:cubicBezTo>
                        <a:pt x="1174" y="502"/>
                        <a:pt x="1174" y="532"/>
                        <a:pt x="1244" y="421"/>
                      </a:cubicBezTo>
                      <a:cubicBezTo>
                        <a:pt x="1267" y="375"/>
                        <a:pt x="1255" y="328"/>
                        <a:pt x="1299" y="328"/>
                      </a:cubicBezTo>
                      <a:cubicBezTo>
                        <a:pt x="1312" y="328"/>
                        <a:pt x="1329" y="332"/>
                        <a:pt x="1354" y="341"/>
                      </a:cubicBezTo>
                      <a:cubicBezTo>
                        <a:pt x="1330" y="242"/>
                        <a:pt x="1386" y="157"/>
                        <a:pt x="1479" y="157"/>
                      </a:cubicBezTo>
                      <a:cubicBezTo>
                        <a:pt x="1499" y="157"/>
                        <a:pt x="1521" y="161"/>
                        <a:pt x="1545" y="171"/>
                      </a:cubicBezTo>
                      <a:cubicBezTo>
                        <a:pt x="1575" y="181"/>
                        <a:pt x="1595" y="221"/>
                        <a:pt x="1635" y="231"/>
                      </a:cubicBezTo>
                      <a:cubicBezTo>
                        <a:pt x="1639" y="233"/>
                        <a:pt x="1645" y="234"/>
                        <a:pt x="1652" y="234"/>
                      </a:cubicBezTo>
                      <a:cubicBezTo>
                        <a:pt x="1669" y="234"/>
                        <a:pt x="1695" y="228"/>
                        <a:pt x="1719" y="228"/>
                      </a:cubicBezTo>
                      <a:cubicBezTo>
                        <a:pt x="1728" y="228"/>
                        <a:pt x="1737" y="229"/>
                        <a:pt x="1746" y="231"/>
                      </a:cubicBezTo>
                      <a:lnTo>
                        <a:pt x="1736" y="191"/>
                      </a:lnTo>
                      <a:lnTo>
                        <a:pt x="1715" y="211"/>
                      </a:lnTo>
                      <a:cubicBezTo>
                        <a:pt x="1645" y="70"/>
                        <a:pt x="1675" y="171"/>
                        <a:pt x="1575" y="90"/>
                      </a:cubicBezTo>
                      <a:cubicBezTo>
                        <a:pt x="1565" y="70"/>
                        <a:pt x="1565" y="10"/>
                        <a:pt x="15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49" name="Google Shape;249;p7"/>
              <p:cNvGrpSpPr/>
              <p:nvPr/>
            </p:nvGrpSpPr>
            <p:grpSpPr>
              <a:xfrm rot="-575426">
                <a:off x="4977464" y="4241675"/>
                <a:ext cx="824216" cy="233743"/>
                <a:chOff x="2436564" y="2774658"/>
                <a:chExt cx="737475" cy="209143"/>
              </a:xfrm>
            </p:grpSpPr>
            <p:sp>
              <p:nvSpPr>
                <p:cNvPr id="250" name="Google Shape;250;p7"/>
                <p:cNvSpPr/>
                <p:nvPr/>
              </p:nvSpPr>
              <p:spPr>
                <a:xfrm>
                  <a:off x="2436564" y="2775028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1" name="Google Shape;251;p7"/>
                <p:cNvSpPr/>
                <p:nvPr/>
              </p:nvSpPr>
              <p:spPr>
                <a:xfrm rot="-293525">
                  <a:off x="2946011" y="2783857"/>
                  <a:ext cx="222094" cy="148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2" name="Google Shape;252;p7"/>
                <p:cNvSpPr/>
                <p:nvPr/>
              </p:nvSpPr>
              <p:spPr>
                <a:xfrm>
                  <a:off x="2530687" y="2788623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3" name="Google Shape;253;p7"/>
                <p:cNvSpPr/>
                <p:nvPr/>
              </p:nvSpPr>
              <p:spPr>
                <a:xfrm>
                  <a:off x="2874784" y="2820106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4" name="Google Shape;254;p7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255" name="Google Shape;255;p7"/>
              <p:cNvGrpSpPr/>
              <p:nvPr/>
            </p:nvGrpSpPr>
            <p:grpSpPr>
              <a:xfrm rot="-263875">
                <a:off x="5836717" y="4098665"/>
                <a:ext cx="813287" cy="233323"/>
                <a:chOff x="2447923" y="2707800"/>
                <a:chExt cx="727715" cy="208774"/>
              </a:xfrm>
            </p:grpSpPr>
            <p:sp>
              <p:nvSpPr>
                <p:cNvPr id="256" name="Google Shape;256;p7"/>
                <p:cNvSpPr/>
                <p:nvPr/>
              </p:nvSpPr>
              <p:spPr>
                <a:xfrm>
                  <a:off x="2447923" y="2707800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7" name="Google Shape;257;p7"/>
                <p:cNvSpPr/>
                <p:nvPr/>
              </p:nvSpPr>
              <p:spPr>
                <a:xfrm>
                  <a:off x="2953550" y="2749147"/>
                  <a:ext cx="222088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8" name="Google Shape;258;p7"/>
                <p:cNvSpPr/>
                <p:nvPr/>
              </p:nvSpPr>
              <p:spPr>
                <a:xfrm>
                  <a:off x="2542046" y="2721395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59" name="Google Shape;259;p7"/>
                <p:cNvSpPr/>
                <p:nvPr/>
              </p:nvSpPr>
              <p:spPr>
                <a:xfrm>
                  <a:off x="2871498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260" name="Google Shape;260;p7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261" name="Google Shape;261;p7"/>
            <p:cNvGrpSpPr/>
            <p:nvPr/>
          </p:nvGrpSpPr>
          <p:grpSpPr>
            <a:xfrm>
              <a:off x="-9919" y="4554043"/>
              <a:ext cx="9163915" cy="773875"/>
              <a:chOff x="-9919" y="4554043"/>
              <a:chExt cx="9163915" cy="773875"/>
            </a:xfrm>
          </p:grpSpPr>
          <p:sp>
            <p:nvSpPr>
              <p:cNvPr id="262" name="Google Shape;262;p7"/>
              <p:cNvSpPr/>
              <p:nvPr/>
            </p:nvSpPr>
            <p:spPr>
              <a:xfrm>
                <a:off x="924106" y="4554043"/>
                <a:ext cx="8229890" cy="773875"/>
              </a:xfrm>
              <a:custGeom>
                <a:avLst/>
                <a:gdLst/>
                <a:ahLst/>
                <a:cxnLst/>
                <a:rect l="l" t="t" r="r" b="b"/>
                <a:pathLst>
                  <a:path w="113814" h="30955" extrusionOk="0">
                    <a:moveTo>
                      <a:pt x="102495" y="0"/>
                    </a:moveTo>
                    <a:cubicBezTo>
                      <a:pt x="65360" y="0"/>
                      <a:pt x="54857" y="15522"/>
                      <a:pt x="1" y="30954"/>
                    </a:cubicBezTo>
                    <a:lnTo>
                      <a:pt x="113814" y="30954"/>
                    </a:lnTo>
                    <a:lnTo>
                      <a:pt x="113814" y="431"/>
                    </a:lnTo>
                    <a:cubicBezTo>
                      <a:pt x="109762" y="139"/>
                      <a:pt x="106009" y="0"/>
                      <a:pt x="102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 flipH="1">
                <a:off x="-9919" y="4554043"/>
                <a:ext cx="8229890" cy="773875"/>
              </a:xfrm>
              <a:custGeom>
                <a:avLst/>
                <a:gdLst/>
                <a:ahLst/>
                <a:cxnLst/>
                <a:rect l="l" t="t" r="r" b="b"/>
                <a:pathLst>
                  <a:path w="113814" h="30955" extrusionOk="0">
                    <a:moveTo>
                      <a:pt x="102495" y="0"/>
                    </a:moveTo>
                    <a:cubicBezTo>
                      <a:pt x="65360" y="0"/>
                      <a:pt x="54857" y="15522"/>
                      <a:pt x="1" y="30954"/>
                    </a:cubicBezTo>
                    <a:lnTo>
                      <a:pt x="113814" y="30954"/>
                    </a:lnTo>
                    <a:lnTo>
                      <a:pt x="113814" y="431"/>
                    </a:lnTo>
                    <a:cubicBezTo>
                      <a:pt x="109762" y="139"/>
                      <a:pt x="106009" y="0"/>
                      <a:pt x="1024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64" name="Google Shape;264;p7"/>
          <p:cNvSpPr/>
          <p:nvPr/>
        </p:nvSpPr>
        <p:spPr>
          <a:xfrm>
            <a:off x="5560575" y="4748796"/>
            <a:ext cx="410584" cy="266275"/>
          </a:xfrm>
          <a:custGeom>
            <a:avLst/>
            <a:gdLst/>
            <a:ahLst/>
            <a:cxnLst/>
            <a:rect l="l" t="t" r="r" b="b"/>
            <a:pathLst>
              <a:path w="7682" h="4982" extrusionOk="0">
                <a:moveTo>
                  <a:pt x="1292" y="2315"/>
                </a:moveTo>
                <a:lnTo>
                  <a:pt x="1302" y="2283"/>
                </a:lnTo>
                <a:cubicBezTo>
                  <a:pt x="1345" y="2422"/>
                  <a:pt x="1345" y="2731"/>
                  <a:pt x="1494" y="2848"/>
                </a:cubicBezTo>
                <a:cubicBezTo>
                  <a:pt x="1548" y="2891"/>
                  <a:pt x="1569" y="2891"/>
                  <a:pt x="1633" y="2912"/>
                </a:cubicBezTo>
                <a:cubicBezTo>
                  <a:pt x="1633" y="3179"/>
                  <a:pt x="1729" y="3008"/>
                  <a:pt x="1782" y="2998"/>
                </a:cubicBezTo>
                <a:cubicBezTo>
                  <a:pt x="1804" y="3019"/>
                  <a:pt x="1804" y="3040"/>
                  <a:pt x="1814" y="3062"/>
                </a:cubicBezTo>
                <a:cubicBezTo>
                  <a:pt x="1857" y="3115"/>
                  <a:pt x="1900" y="3158"/>
                  <a:pt x="1964" y="3200"/>
                </a:cubicBezTo>
                <a:cubicBezTo>
                  <a:pt x="2060" y="3264"/>
                  <a:pt x="2124" y="3286"/>
                  <a:pt x="2252" y="3275"/>
                </a:cubicBezTo>
                <a:cubicBezTo>
                  <a:pt x="2273" y="3350"/>
                  <a:pt x="2273" y="3424"/>
                  <a:pt x="2284" y="3499"/>
                </a:cubicBezTo>
                <a:cubicBezTo>
                  <a:pt x="2305" y="3574"/>
                  <a:pt x="2358" y="3574"/>
                  <a:pt x="2337" y="3702"/>
                </a:cubicBezTo>
                <a:cubicBezTo>
                  <a:pt x="2326" y="3776"/>
                  <a:pt x="2401" y="3926"/>
                  <a:pt x="2433" y="4000"/>
                </a:cubicBezTo>
                <a:cubicBezTo>
                  <a:pt x="2465" y="4054"/>
                  <a:pt x="2465" y="4043"/>
                  <a:pt x="2444" y="4107"/>
                </a:cubicBezTo>
                <a:cubicBezTo>
                  <a:pt x="2422" y="4256"/>
                  <a:pt x="2348" y="4416"/>
                  <a:pt x="2337" y="4512"/>
                </a:cubicBezTo>
                <a:cubicBezTo>
                  <a:pt x="2337" y="4566"/>
                  <a:pt x="2358" y="4566"/>
                  <a:pt x="2284" y="4640"/>
                </a:cubicBezTo>
                <a:cubicBezTo>
                  <a:pt x="2252" y="4672"/>
                  <a:pt x="2134" y="4790"/>
                  <a:pt x="2166" y="4832"/>
                </a:cubicBezTo>
                <a:cubicBezTo>
                  <a:pt x="2198" y="4854"/>
                  <a:pt x="2230" y="4843"/>
                  <a:pt x="2273" y="4843"/>
                </a:cubicBezTo>
                <a:cubicBezTo>
                  <a:pt x="2262" y="4886"/>
                  <a:pt x="2230" y="4896"/>
                  <a:pt x="2209" y="4939"/>
                </a:cubicBezTo>
                <a:cubicBezTo>
                  <a:pt x="2273" y="4982"/>
                  <a:pt x="2614" y="4971"/>
                  <a:pt x="2657" y="4950"/>
                </a:cubicBezTo>
                <a:cubicBezTo>
                  <a:pt x="2764" y="4886"/>
                  <a:pt x="2678" y="4715"/>
                  <a:pt x="2721" y="4683"/>
                </a:cubicBezTo>
                <a:cubicBezTo>
                  <a:pt x="2753" y="4651"/>
                  <a:pt x="2796" y="4672"/>
                  <a:pt x="2806" y="4608"/>
                </a:cubicBezTo>
                <a:cubicBezTo>
                  <a:pt x="2828" y="4544"/>
                  <a:pt x="2796" y="4363"/>
                  <a:pt x="2796" y="4288"/>
                </a:cubicBezTo>
                <a:cubicBezTo>
                  <a:pt x="2785" y="4182"/>
                  <a:pt x="2785" y="4075"/>
                  <a:pt x="2774" y="3968"/>
                </a:cubicBezTo>
                <a:cubicBezTo>
                  <a:pt x="2774" y="3904"/>
                  <a:pt x="2764" y="3862"/>
                  <a:pt x="2796" y="3819"/>
                </a:cubicBezTo>
                <a:cubicBezTo>
                  <a:pt x="2849" y="3723"/>
                  <a:pt x="2860" y="3648"/>
                  <a:pt x="2860" y="3542"/>
                </a:cubicBezTo>
                <a:cubicBezTo>
                  <a:pt x="2870" y="3488"/>
                  <a:pt x="2881" y="3456"/>
                  <a:pt x="2892" y="3403"/>
                </a:cubicBezTo>
                <a:cubicBezTo>
                  <a:pt x="2924" y="3318"/>
                  <a:pt x="2945" y="3232"/>
                  <a:pt x="2956" y="3126"/>
                </a:cubicBezTo>
                <a:cubicBezTo>
                  <a:pt x="3073" y="3051"/>
                  <a:pt x="3212" y="3008"/>
                  <a:pt x="3361" y="2966"/>
                </a:cubicBezTo>
                <a:cubicBezTo>
                  <a:pt x="3532" y="2934"/>
                  <a:pt x="3670" y="2976"/>
                  <a:pt x="3852" y="3019"/>
                </a:cubicBezTo>
                <a:cubicBezTo>
                  <a:pt x="3926" y="3030"/>
                  <a:pt x="4300" y="3115"/>
                  <a:pt x="4332" y="3126"/>
                </a:cubicBezTo>
                <a:cubicBezTo>
                  <a:pt x="4492" y="3200"/>
                  <a:pt x="4577" y="3254"/>
                  <a:pt x="4769" y="3296"/>
                </a:cubicBezTo>
                <a:lnTo>
                  <a:pt x="4759" y="3392"/>
                </a:lnTo>
                <a:cubicBezTo>
                  <a:pt x="4791" y="3435"/>
                  <a:pt x="4919" y="3478"/>
                  <a:pt x="4951" y="3403"/>
                </a:cubicBezTo>
                <a:cubicBezTo>
                  <a:pt x="4993" y="3296"/>
                  <a:pt x="5025" y="3232"/>
                  <a:pt x="5121" y="3179"/>
                </a:cubicBezTo>
                <a:cubicBezTo>
                  <a:pt x="5143" y="3168"/>
                  <a:pt x="5367" y="3115"/>
                  <a:pt x="5441" y="3094"/>
                </a:cubicBezTo>
                <a:cubicBezTo>
                  <a:pt x="5527" y="3062"/>
                  <a:pt x="5644" y="3008"/>
                  <a:pt x="5697" y="2955"/>
                </a:cubicBezTo>
                <a:cubicBezTo>
                  <a:pt x="5751" y="2902"/>
                  <a:pt x="5868" y="2795"/>
                  <a:pt x="5911" y="2752"/>
                </a:cubicBezTo>
                <a:cubicBezTo>
                  <a:pt x="5985" y="2699"/>
                  <a:pt x="5985" y="2699"/>
                  <a:pt x="6103" y="2688"/>
                </a:cubicBezTo>
                <a:cubicBezTo>
                  <a:pt x="6156" y="2870"/>
                  <a:pt x="6156" y="2955"/>
                  <a:pt x="6273" y="3094"/>
                </a:cubicBezTo>
                <a:cubicBezTo>
                  <a:pt x="6327" y="3147"/>
                  <a:pt x="6316" y="3168"/>
                  <a:pt x="6327" y="3243"/>
                </a:cubicBezTo>
                <a:cubicBezTo>
                  <a:pt x="6401" y="3542"/>
                  <a:pt x="6455" y="3339"/>
                  <a:pt x="6508" y="3840"/>
                </a:cubicBezTo>
                <a:cubicBezTo>
                  <a:pt x="6551" y="4160"/>
                  <a:pt x="6487" y="4374"/>
                  <a:pt x="6337" y="4619"/>
                </a:cubicBezTo>
                <a:cubicBezTo>
                  <a:pt x="6295" y="4704"/>
                  <a:pt x="6295" y="4662"/>
                  <a:pt x="6241" y="4715"/>
                </a:cubicBezTo>
                <a:cubicBezTo>
                  <a:pt x="6220" y="4736"/>
                  <a:pt x="6124" y="4928"/>
                  <a:pt x="6103" y="4960"/>
                </a:cubicBezTo>
                <a:cubicBezTo>
                  <a:pt x="6113" y="4960"/>
                  <a:pt x="6113" y="4971"/>
                  <a:pt x="6113" y="4971"/>
                </a:cubicBezTo>
                <a:lnTo>
                  <a:pt x="6551" y="4971"/>
                </a:lnTo>
                <a:cubicBezTo>
                  <a:pt x="6561" y="4960"/>
                  <a:pt x="6572" y="4960"/>
                  <a:pt x="6572" y="4950"/>
                </a:cubicBezTo>
                <a:cubicBezTo>
                  <a:pt x="6583" y="4939"/>
                  <a:pt x="6625" y="4832"/>
                  <a:pt x="6625" y="4811"/>
                </a:cubicBezTo>
                <a:cubicBezTo>
                  <a:pt x="6753" y="4790"/>
                  <a:pt x="6711" y="4747"/>
                  <a:pt x="6753" y="4662"/>
                </a:cubicBezTo>
                <a:cubicBezTo>
                  <a:pt x="6807" y="4544"/>
                  <a:pt x="6892" y="4235"/>
                  <a:pt x="6903" y="4096"/>
                </a:cubicBezTo>
                <a:cubicBezTo>
                  <a:pt x="6903" y="4043"/>
                  <a:pt x="6892" y="4032"/>
                  <a:pt x="6935" y="4011"/>
                </a:cubicBezTo>
                <a:cubicBezTo>
                  <a:pt x="7009" y="4203"/>
                  <a:pt x="7031" y="4619"/>
                  <a:pt x="6903" y="4811"/>
                </a:cubicBezTo>
                <a:cubicBezTo>
                  <a:pt x="6892" y="4832"/>
                  <a:pt x="6807" y="4928"/>
                  <a:pt x="6775" y="4971"/>
                </a:cubicBezTo>
                <a:lnTo>
                  <a:pt x="7276" y="4971"/>
                </a:lnTo>
                <a:cubicBezTo>
                  <a:pt x="7276" y="4918"/>
                  <a:pt x="7265" y="4854"/>
                  <a:pt x="7276" y="4822"/>
                </a:cubicBezTo>
                <a:cubicBezTo>
                  <a:pt x="7489" y="4811"/>
                  <a:pt x="7404" y="4683"/>
                  <a:pt x="7393" y="4587"/>
                </a:cubicBezTo>
                <a:cubicBezTo>
                  <a:pt x="7351" y="4352"/>
                  <a:pt x="7361" y="4022"/>
                  <a:pt x="7361" y="3776"/>
                </a:cubicBezTo>
                <a:cubicBezTo>
                  <a:pt x="7361" y="3712"/>
                  <a:pt x="7361" y="3638"/>
                  <a:pt x="7361" y="3574"/>
                </a:cubicBezTo>
                <a:cubicBezTo>
                  <a:pt x="7361" y="3510"/>
                  <a:pt x="7361" y="3584"/>
                  <a:pt x="7372" y="3488"/>
                </a:cubicBezTo>
                <a:cubicBezTo>
                  <a:pt x="7383" y="3456"/>
                  <a:pt x="7383" y="3435"/>
                  <a:pt x="7415" y="3424"/>
                </a:cubicBezTo>
                <a:cubicBezTo>
                  <a:pt x="7415" y="3627"/>
                  <a:pt x="7340" y="3584"/>
                  <a:pt x="7383" y="3680"/>
                </a:cubicBezTo>
                <a:cubicBezTo>
                  <a:pt x="7393" y="3723"/>
                  <a:pt x="7393" y="3712"/>
                  <a:pt x="7425" y="3744"/>
                </a:cubicBezTo>
                <a:cubicBezTo>
                  <a:pt x="7425" y="3830"/>
                  <a:pt x="7404" y="3851"/>
                  <a:pt x="7436" y="3947"/>
                </a:cubicBezTo>
                <a:cubicBezTo>
                  <a:pt x="7436" y="3787"/>
                  <a:pt x="7457" y="3670"/>
                  <a:pt x="7479" y="3520"/>
                </a:cubicBezTo>
                <a:cubicBezTo>
                  <a:pt x="7489" y="3563"/>
                  <a:pt x="7479" y="3563"/>
                  <a:pt x="7500" y="3606"/>
                </a:cubicBezTo>
                <a:cubicBezTo>
                  <a:pt x="7511" y="3627"/>
                  <a:pt x="7511" y="3659"/>
                  <a:pt x="7500" y="3691"/>
                </a:cubicBezTo>
                <a:cubicBezTo>
                  <a:pt x="7500" y="3755"/>
                  <a:pt x="7489" y="3840"/>
                  <a:pt x="7532" y="3872"/>
                </a:cubicBezTo>
                <a:cubicBezTo>
                  <a:pt x="7500" y="3680"/>
                  <a:pt x="7521" y="3787"/>
                  <a:pt x="7521" y="3627"/>
                </a:cubicBezTo>
                <a:cubicBezTo>
                  <a:pt x="7521" y="3595"/>
                  <a:pt x="7479" y="3520"/>
                  <a:pt x="7543" y="3424"/>
                </a:cubicBezTo>
                <a:cubicBezTo>
                  <a:pt x="7575" y="3446"/>
                  <a:pt x="7564" y="3520"/>
                  <a:pt x="7553" y="3563"/>
                </a:cubicBezTo>
                <a:cubicBezTo>
                  <a:pt x="7543" y="3606"/>
                  <a:pt x="7532" y="3659"/>
                  <a:pt x="7575" y="3702"/>
                </a:cubicBezTo>
                <a:cubicBezTo>
                  <a:pt x="7564" y="3616"/>
                  <a:pt x="7553" y="3648"/>
                  <a:pt x="7585" y="3563"/>
                </a:cubicBezTo>
                <a:cubicBezTo>
                  <a:pt x="7596" y="3520"/>
                  <a:pt x="7596" y="3467"/>
                  <a:pt x="7596" y="3414"/>
                </a:cubicBezTo>
                <a:cubicBezTo>
                  <a:pt x="7575" y="3243"/>
                  <a:pt x="7564" y="3339"/>
                  <a:pt x="7607" y="3211"/>
                </a:cubicBezTo>
                <a:cubicBezTo>
                  <a:pt x="7617" y="3190"/>
                  <a:pt x="7617" y="3158"/>
                  <a:pt x="7628" y="3147"/>
                </a:cubicBezTo>
                <a:cubicBezTo>
                  <a:pt x="7681" y="3232"/>
                  <a:pt x="7543" y="3414"/>
                  <a:pt x="7649" y="3488"/>
                </a:cubicBezTo>
                <a:cubicBezTo>
                  <a:pt x="7628" y="3414"/>
                  <a:pt x="7639" y="3371"/>
                  <a:pt x="7649" y="3296"/>
                </a:cubicBezTo>
                <a:cubicBezTo>
                  <a:pt x="7671" y="3222"/>
                  <a:pt x="7660" y="3200"/>
                  <a:pt x="7660" y="3126"/>
                </a:cubicBezTo>
                <a:cubicBezTo>
                  <a:pt x="7660" y="3072"/>
                  <a:pt x="7681" y="2998"/>
                  <a:pt x="7681" y="2934"/>
                </a:cubicBezTo>
                <a:cubicBezTo>
                  <a:pt x="7681" y="2827"/>
                  <a:pt x="7660" y="2816"/>
                  <a:pt x="7639" y="2774"/>
                </a:cubicBezTo>
                <a:cubicBezTo>
                  <a:pt x="7585" y="2699"/>
                  <a:pt x="7639" y="2507"/>
                  <a:pt x="7607" y="2400"/>
                </a:cubicBezTo>
                <a:cubicBezTo>
                  <a:pt x="7575" y="2294"/>
                  <a:pt x="7553" y="2176"/>
                  <a:pt x="7532" y="2069"/>
                </a:cubicBezTo>
                <a:cubicBezTo>
                  <a:pt x="7500" y="1920"/>
                  <a:pt x="7500" y="1856"/>
                  <a:pt x="7511" y="1696"/>
                </a:cubicBezTo>
                <a:cubicBezTo>
                  <a:pt x="7511" y="1568"/>
                  <a:pt x="7532" y="1451"/>
                  <a:pt x="7532" y="1312"/>
                </a:cubicBezTo>
                <a:cubicBezTo>
                  <a:pt x="7532" y="1067"/>
                  <a:pt x="7489" y="843"/>
                  <a:pt x="7425" y="619"/>
                </a:cubicBezTo>
                <a:cubicBezTo>
                  <a:pt x="7308" y="213"/>
                  <a:pt x="6935" y="0"/>
                  <a:pt x="6561" y="96"/>
                </a:cubicBezTo>
                <a:cubicBezTo>
                  <a:pt x="6508" y="107"/>
                  <a:pt x="6465" y="128"/>
                  <a:pt x="6401" y="128"/>
                </a:cubicBezTo>
                <a:cubicBezTo>
                  <a:pt x="6167" y="160"/>
                  <a:pt x="5921" y="171"/>
                  <a:pt x="5687" y="203"/>
                </a:cubicBezTo>
                <a:cubicBezTo>
                  <a:pt x="5569" y="213"/>
                  <a:pt x="5473" y="245"/>
                  <a:pt x="5367" y="267"/>
                </a:cubicBezTo>
                <a:cubicBezTo>
                  <a:pt x="5217" y="309"/>
                  <a:pt x="4876" y="320"/>
                  <a:pt x="4673" y="363"/>
                </a:cubicBezTo>
                <a:cubicBezTo>
                  <a:pt x="4535" y="384"/>
                  <a:pt x="4417" y="437"/>
                  <a:pt x="4374" y="448"/>
                </a:cubicBezTo>
                <a:cubicBezTo>
                  <a:pt x="4118" y="480"/>
                  <a:pt x="3873" y="480"/>
                  <a:pt x="3606" y="459"/>
                </a:cubicBezTo>
                <a:cubicBezTo>
                  <a:pt x="3244" y="437"/>
                  <a:pt x="3233" y="395"/>
                  <a:pt x="2913" y="331"/>
                </a:cubicBezTo>
                <a:cubicBezTo>
                  <a:pt x="2700" y="277"/>
                  <a:pt x="2710" y="299"/>
                  <a:pt x="2540" y="288"/>
                </a:cubicBezTo>
                <a:cubicBezTo>
                  <a:pt x="2305" y="267"/>
                  <a:pt x="2060" y="21"/>
                  <a:pt x="1526" y="128"/>
                </a:cubicBezTo>
                <a:cubicBezTo>
                  <a:pt x="1494" y="139"/>
                  <a:pt x="1452" y="139"/>
                  <a:pt x="1420" y="139"/>
                </a:cubicBezTo>
                <a:cubicBezTo>
                  <a:pt x="1377" y="128"/>
                  <a:pt x="1345" y="128"/>
                  <a:pt x="1313" y="128"/>
                </a:cubicBezTo>
                <a:cubicBezTo>
                  <a:pt x="1206" y="160"/>
                  <a:pt x="1292" y="171"/>
                  <a:pt x="1153" y="117"/>
                </a:cubicBezTo>
                <a:cubicBezTo>
                  <a:pt x="1004" y="64"/>
                  <a:pt x="940" y="64"/>
                  <a:pt x="822" y="128"/>
                </a:cubicBezTo>
                <a:cubicBezTo>
                  <a:pt x="780" y="149"/>
                  <a:pt x="737" y="171"/>
                  <a:pt x="694" y="192"/>
                </a:cubicBezTo>
                <a:cubicBezTo>
                  <a:pt x="641" y="224"/>
                  <a:pt x="609" y="256"/>
                  <a:pt x="556" y="245"/>
                </a:cubicBezTo>
                <a:cubicBezTo>
                  <a:pt x="492" y="235"/>
                  <a:pt x="417" y="224"/>
                  <a:pt x="353" y="203"/>
                </a:cubicBezTo>
                <a:cubicBezTo>
                  <a:pt x="278" y="181"/>
                  <a:pt x="257" y="160"/>
                  <a:pt x="204" y="128"/>
                </a:cubicBezTo>
                <a:cubicBezTo>
                  <a:pt x="161" y="107"/>
                  <a:pt x="86" y="85"/>
                  <a:pt x="43" y="128"/>
                </a:cubicBezTo>
                <a:cubicBezTo>
                  <a:pt x="1" y="171"/>
                  <a:pt x="22" y="224"/>
                  <a:pt x="22" y="277"/>
                </a:cubicBezTo>
                <a:cubicBezTo>
                  <a:pt x="54" y="309"/>
                  <a:pt x="118" y="576"/>
                  <a:pt x="310" y="608"/>
                </a:cubicBezTo>
                <a:cubicBezTo>
                  <a:pt x="310" y="693"/>
                  <a:pt x="321" y="725"/>
                  <a:pt x="364" y="789"/>
                </a:cubicBezTo>
                <a:cubicBezTo>
                  <a:pt x="417" y="864"/>
                  <a:pt x="342" y="875"/>
                  <a:pt x="406" y="981"/>
                </a:cubicBezTo>
                <a:cubicBezTo>
                  <a:pt x="438" y="1013"/>
                  <a:pt x="428" y="1024"/>
                  <a:pt x="406" y="1067"/>
                </a:cubicBezTo>
                <a:cubicBezTo>
                  <a:pt x="385" y="1120"/>
                  <a:pt x="353" y="1205"/>
                  <a:pt x="310" y="1248"/>
                </a:cubicBezTo>
                <a:cubicBezTo>
                  <a:pt x="289" y="1259"/>
                  <a:pt x="193" y="1312"/>
                  <a:pt x="182" y="1355"/>
                </a:cubicBezTo>
                <a:cubicBezTo>
                  <a:pt x="161" y="1387"/>
                  <a:pt x="193" y="1397"/>
                  <a:pt x="193" y="1451"/>
                </a:cubicBezTo>
                <a:cubicBezTo>
                  <a:pt x="172" y="1621"/>
                  <a:pt x="172" y="1568"/>
                  <a:pt x="236" y="1643"/>
                </a:cubicBezTo>
                <a:cubicBezTo>
                  <a:pt x="278" y="1696"/>
                  <a:pt x="353" y="1707"/>
                  <a:pt x="438" y="1707"/>
                </a:cubicBezTo>
                <a:cubicBezTo>
                  <a:pt x="502" y="1707"/>
                  <a:pt x="460" y="1717"/>
                  <a:pt x="513" y="1749"/>
                </a:cubicBezTo>
                <a:cubicBezTo>
                  <a:pt x="556" y="1771"/>
                  <a:pt x="588" y="1760"/>
                  <a:pt x="630" y="1760"/>
                </a:cubicBezTo>
                <a:cubicBezTo>
                  <a:pt x="694" y="1867"/>
                  <a:pt x="758" y="1803"/>
                  <a:pt x="833" y="1877"/>
                </a:cubicBezTo>
                <a:cubicBezTo>
                  <a:pt x="897" y="1952"/>
                  <a:pt x="1004" y="1909"/>
                  <a:pt x="1089" y="1920"/>
                </a:cubicBezTo>
                <a:cubicBezTo>
                  <a:pt x="1132" y="1995"/>
                  <a:pt x="1100" y="2037"/>
                  <a:pt x="1206" y="2187"/>
                </a:cubicBezTo>
                <a:cubicBezTo>
                  <a:pt x="1228" y="2229"/>
                  <a:pt x="1281" y="2262"/>
                  <a:pt x="1292" y="2304"/>
                </a:cubicBezTo>
                <a:cubicBezTo>
                  <a:pt x="1292" y="2304"/>
                  <a:pt x="1292" y="2315"/>
                  <a:pt x="1292" y="2315"/>
                </a:cubicBezTo>
                <a:close/>
                <a:moveTo>
                  <a:pt x="7351" y="3446"/>
                </a:moveTo>
                <a:cubicBezTo>
                  <a:pt x="7351" y="3403"/>
                  <a:pt x="7340" y="3371"/>
                  <a:pt x="7340" y="3328"/>
                </a:cubicBezTo>
                <a:cubicBezTo>
                  <a:pt x="7329" y="3286"/>
                  <a:pt x="7340" y="3254"/>
                  <a:pt x="7329" y="3211"/>
                </a:cubicBezTo>
                <a:cubicBezTo>
                  <a:pt x="7319" y="3115"/>
                  <a:pt x="7276" y="3094"/>
                  <a:pt x="7233" y="3051"/>
                </a:cubicBezTo>
                <a:cubicBezTo>
                  <a:pt x="7191" y="2998"/>
                  <a:pt x="7105" y="2784"/>
                  <a:pt x="7105" y="2678"/>
                </a:cubicBezTo>
                <a:cubicBezTo>
                  <a:pt x="7105" y="2592"/>
                  <a:pt x="7137" y="2550"/>
                  <a:pt x="7169" y="2496"/>
                </a:cubicBezTo>
                <a:cubicBezTo>
                  <a:pt x="7191" y="2464"/>
                  <a:pt x="7191" y="2432"/>
                  <a:pt x="7212" y="2411"/>
                </a:cubicBezTo>
                <a:cubicBezTo>
                  <a:pt x="7244" y="2336"/>
                  <a:pt x="7287" y="2219"/>
                  <a:pt x="7308" y="2133"/>
                </a:cubicBezTo>
                <a:cubicBezTo>
                  <a:pt x="7329" y="2080"/>
                  <a:pt x="7340" y="2005"/>
                  <a:pt x="7361" y="1952"/>
                </a:cubicBezTo>
                <a:cubicBezTo>
                  <a:pt x="7404" y="1995"/>
                  <a:pt x="7361" y="2155"/>
                  <a:pt x="7361" y="2197"/>
                </a:cubicBezTo>
                <a:cubicBezTo>
                  <a:pt x="7329" y="2347"/>
                  <a:pt x="7351" y="2411"/>
                  <a:pt x="7340" y="2454"/>
                </a:cubicBezTo>
                <a:cubicBezTo>
                  <a:pt x="7329" y="2518"/>
                  <a:pt x="7329" y="2507"/>
                  <a:pt x="7329" y="2582"/>
                </a:cubicBezTo>
                <a:cubicBezTo>
                  <a:pt x="7329" y="2614"/>
                  <a:pt x="7319" y="2667"/>
                  <a:pt x="7308" y="2699"/>
                </a:cubicBezTo>
                <a:cubicBezTo>
                  <a:pt x="7297" y="2827"/>
                  <a:pt x="7255" y="2859"/>
                  <a:pt x="7329" y="2923"/>
                </a:cubicBezTo>
                <a:cubicBezTo>
                  <a:pt x="7297" y="3083"/>
                  <a:pt x="7361" y="3083"/>
                  <a:pt x="7372" y="3190"/>
                </a:cubicBezTo>
                <a:cubicBezTo>
                  <a:pt x="7372" y="3222"/>
                  <a:pt x="7361" y="3232"/>
                  <a:pt x="7372" y="3264"/>
                </a:cubicBezTo>
                <a:cubicBezTo>
                  <a:pt x="7383" y="3296"/>
                  <a:pt x="7383" y="3286"/>
                  <a:pt x="7372" y="3328"/>
                </a:cubicBezTo>
                <a:cubicBezTo>
                  <a:pt x="7372" y="3360"/>
                  <a:pt x="7361" y="3414"/>
                  <a:pt x="7351" y="3446"/>
                </a:cubicBezTo>
                <a:lnTo>
                  <a:pt x="7351" y="344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5" name="Google Shape;265;p7"/>
          <p:cNvGrpSpPr/>
          <p:nvPr/>
        </p:nvGrpSpPr>
        <p:grpSpPr>
          <a:xfrm>
            <a:off x="8612405" y="4108230"/>
            <a:ext cx="410579" cy="729341"/>
            <a:chOff x="-120637" y="2243125"/>
            <a:chExt cx="277025" cy="492100"/>
          </a:xfrm>
        </p:grpSpPr>
        <p:sp>
          <p:nvSpPr>
            <p:cNvPr id="266" name="Google Shape;266;p7"/>
            <p:cNvSpPr/>
            <p:nvPr/>
          </p:nvSpPr>
          <p:spPr>
            <a:xfrm>
              <a:off x="-11662" y="2420275"/>
              <a:ext cx="60875" cy="10700"/>
            </a:xfrm>
            <a:custGeom>
              <a:avLst/>
              <a:gdLst/>
              <a:ahLst/>
              <a:cxnLst/>
              <a:rect l="l" t="t" r="r" b="b"/>
              <a:pathLst>
                <a:path w="2435" h="428" extrusionOk="0">
                  <a:moveTo>
                    <a:pt x="1218" y="1"/>
                  </a:moveTo>
                  <a:cubicBezTo>
                    <a:pt x="546" y="1"/>
                    <a:pt x="1" y="91"/>
                    <a:pt x="1" y="209"/>
                  </a:cubicBezTo>
                  <a:cubicBezTo>
                    <a:pt x="1" y="328"/>
                    <a:pt x="546" y="427"/>
                    <a:pt x="1218" y="427"/>
                  </a:cubicBezTo>
                  <a:cubicBezTo>
                    <a:pt x="1890" y="427"/>
                    <a:pt x="2435" y="328"/>
                    <a:pt x="2435" y="209"/>
                  </a:cubicBezTo>
                  <a:cubicBezTo>
                    <a:pt x="2435" y="91"/>
                    <a:pt x="1890" y="1"/>
                    <a:pt x="1218" y="1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79613" y="2399625"/>
              <a:ext cx="22275" cy="3875"/>
            </a:xfrm>
            <a:custGeom>
              <a:avLst/>
              <a:gdLst/>
              <a:ahLst/>
              <a:cxnLst/>
              <a:rect l="l" t="t" r="r" b="b"/>
              <a:pathLst>
                <a:path w="891" h="155" extrusionOk="0">
                  <a:moveTo>
                    <a:pt x="446" y="0"/>
                  </a:moveTo>
                  <a:cubicBezTo>
                    <a:pt x="201" y="0"/>
                    <a:pt x="1" y="36"/>
                    <a:pt x="1" y="82"/>
                  </a:cubicBezTo>
                  <a:cubicBezTo>
                    <a:pt x="1" y="127"/>
                    <a:pt x="201" y="155"/>
                    <a:pt x="446" y="155"/>
                  </a:cubicBezTo>
                  <a:cubicBezTo>
                    <a:pt x="691" y="155"/>
                    <a:pt x="891" y="127"/>
                    <a:pt x="891" y="82"/>
                  </a:cubicBezTo>
                  <a:cubicBezTo>
                    <a:pt x="891" y="36"/>
                    <a:pt x="691" y="0"/>
                    <a:pt x="446" y="0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-31637" y="2505875"/>
              <a:ext cx="121275" cy="221850"/>
            </a:xfrm>
            <a:custGeom>
              <a:avLst/>
              <a:gdLst/>
              <a:ahLst/>
              <a:cxnLst/>
              <a:rect l="l" t="t" r="r" b="b"/>
              <a:pathLst>
                <a:path w="4851" h="8874" extrusionOk="0">
                  <a:moveTo>
                    <a:pt x="1" y="0"/>
                  </a:moveTo>
                  <a:cubicBezTo>
                    <a:pt x="201" y="2997"/>
                    <a:pt x="2262" y="3633"/>
                    <a:pt x="2262" y="3633"/>
                  </a:cubicBezTo>
                  <a:lnTo>
                    <a:pt x="2189" y="8873"/>
                  </a:lnTo>
                  <a:lnTo>
                    <a:pt x="2934" y="8873"/>
                  </a:lnTo>
                  <a:lnTo>
                    <a:pt x="2789" y="2698"/>
                  </a:lnTo>
                  <a:cubicBezTo>
                    <a:pt x="4850" y="1889"/>
                    <a:pt x="4696" y="155"/>
                    <a:pt x="4696" y="155"/>
                  </a:cubicBezTo>
                  <a:lnTo>
                    <a:pt x="4696" y="155"/>
                  </a:lnTo>
                  <a:lnTo>
                    <a:pt x="4505" y="336"/>
                  </a:lnTo>
                  <a:cubicBezTo>
                    <a:pt x="4369" y="1208"/>
                    <a:pt x="3733" y="1944"/>
                    <a:pt x="2780" y="2235"/>
                  </a:cubicBezTo>
                  <a:lnTo>
                    <a:pt x="2743" y="836"/>
                  </a:lnTo>
                  <a:lnTo>
                    <a:pt x="2253" y="836"/>
                  </a:lnTo>
                  <a:lnTo>
                    <a:pt x="2262" y="2907"/>
                  </a:lnTo>
                  <a:cubicBezTo>
                    <a:pt x="546" y="2643"/>
                    <a:pt x="264" y="109"/>
                    <a:pt x="264" y="10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-120637" y="2243125"/>
              <a:ext cx="277025" cy="289300"/>
            </a:xfrm>
            <a:custGeom>
              <a:avLst/>
              <a:gdLst/>
              <a:ahLst/>
              <a:cxnLst/>
              <a:rect l="l" t="t" r="r" b="b"/>
              <a:pathLst>
                <a:path w="11081" h="11572" extrusionOk="0">
                  <a:moveTo>
                    <a:pt x="5899" y="1"/>
                  </a:moveTo>
                  <a:cubicBezTo>
                    <a:pt x="5081" y="1"/>
                    <a:pt x="4285" y="352"/>
                    <a:pt x="3615" y="857"/>
                  </a:cubicBezTo>
                  <a:cubicBezTo>
                    <a:pt x="2880" y="1410"/>
                    <a:pt x="2298" y="2128"/>
                    <a:pt x="1717" y="2836"/>
                  </a:cubicBezTo>
                  <a:cubicBezTo>
                    <a:pt x="1172" y="3508"/>
                    <a:pt x="691" y="4280"/>
                    <a:pt x="400" y="5107"/>
                  </a:cubicBezTo>
                  <a:cubicBezTo>
                    <a:pt x="46" y="6088"/>
                    <a:pt x="1" y="7214"/>
                    <a:pt x="482" y="8131"/>
                  </a:cubicBezTo>
                  <a:cubicBezTo>
                    <a:pt x="700" y="8540"/>
                    <a:pt x="1009" y="8894"/>
                    <a:pt x="1345" y="9194"/>
                  </a:cubicBezTo>
                  <a:cubicBezTo>
                    <a:pt x="1481" y="9330"/>
                    <a:pt x="1626" y="9448"/>
                    <a:pt x="1772" y="9575"/>
                  </a:cubicBezTo>
                  <a:cubicBezTo>
                    <a:pt x="2416" y="10111"/>
                    <a:pt x="3261" y="10665"/>
                    <a:pt x="4169" y="11055"/>
                  </a:cubicBezTo>
                  <a:cubicBezTo>
                    <a:pt x="4891" y="11367"/>
                    <a:pt x="5653" y="11571"/>
                    <a:pt x="6386" y="11571"/>
                  </a:cubicBezTo>
                  <a:cubicBezTo>
                    <a:pt x="7276" y="11571"/>
                    <a:pt x="8123" y="11269"/>
                    <a:pt x="8801" y="10492"/>
                  </a:cubicBezTo>
                  <a:cubicBezTo>
                    <a:pt x="10009" y="9094"/>
                    <a:pt x="11081" y="7323"/>
                    <a:pt x="10863" y="5406"/>
                  </a:cubicBezTo>
                  <a:cubicBezTo>
                    <a:pt x="10726" y="4226"/>
                    <a:pt x="10082" y="3145"/>
                    <a:pt x="9364" y="2228"/>
                  </a:cubicBezTo>
                  <a:cubicBezTo>
                    <a:pt x="8683" y="1374"/>
                    <a:pt x="7747" y="421"/>
                    <a:pt x="6676" y="112"/>
                  </a:cubicBezTo>
                  <a:cubicBezTo>
                    <a:pt x="6417" y="36"/>
                    <a:pt x="6157" y="1"/>
                    <a:pt x="5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-31412" y="2373050"/>
              <a:ext cx="49750" cy="64050"/>
            </a:xfrm>
            <a:custGeom>
              <a:avLst/>
              <a:gdLst/>
              <a:ahLst/>
              <a:cxnLst/>
              <a:rect l="l" t="t" r="r" b="b"/>
              <a:pathLst>
                <a:path w="1990" h="2562" extrusionOk="0">
                  <a:moveTo>
                    <a:pt x="455" y="1"/>
                  </a:moveTo>
                  <a:lnTo>
                    <a:pt x="346" y="64"/>
                  </a:lnTo>
                  <a:lnTo>
                    <a:pt x="800" y="891"/>
                  </a:lnTo>
                  <a:lnTo>
                    <a:pt x="800" y="891"/>
                  </a:lnTo>
                  <a:lnTo>
                    <a:pt x="19" y="882"/>
                  </a:lnTo>
                  <a:lnTo>
                    <a:pt x="1" y="991"/>
                  </a:lnTo>
                  <a:lnTo>
                    <a:pt x="991" y="1163"/>
                  </a:lnTo>
                  <a:lnTo>
                    <a:pt x="1963" y="2562"/>
                  </a:lnTo>
                  <a:lnTo>
                    <a:pt x="1990" y="2017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-42312" y="2706925"/>
              <a:ext cx="138750" cy="28300"/>
            </a:xfrm>
            <a:custGeom>
              <a:avLst/>
              <a:gdLst/>
              <a:ahLst/>
              <a:cxnLst/>
              <a:rect l="l" t="t" r="r" b="b"/>
              <a:pathLst>
                <a:path w="5550" h="1132" extrusionOk="0">
                  <a:moveTo>
                    <a:pt x="3261" y="0"/>
                  </a:moveTo>
                  <a:cubicBezTo>
                    <a:pt x="2995" y="0"/>
                    <a:pt x="2731" y="121"/>
                    <a:pt x="2553" y="377"/>
                  </a:cubicBezTo>
                  <a:cubicBezTo>
                    <a:pt x="2505" y="456"/>
                    <a:pt x="2417" y="508"/>
                    <a:pt x="2323" y="508"/>
                  </a:cubicBezTo>
                  <a:cubicBezTo>
                    <a:pt x="2309" y="508"/>
                    <a:pt x="2295" y="507"/>
                    <a:pt x="2280" y="504"/>
                  </a:cubicBezTo>
                  <a:cubicBezTo>
                    <a:pt x="2244" y="501"/>
                    <a:pt x="2208" y="499"/>
                    <a:pt x="2173" y="499"/>
                  </a:cubicBezTo>
                  <a:cubicBezTo>
                    <a:pt x="1954" y="499"/>
                    <a:pt x="1762" y="570"/>
                    <a:pt x="1590" y="695"/>
                  </a:cubicBezTo>
                  <a:cubicBezTo>
                    <a:pt x="1509" y="760"/>
                    <a:pt x="1412" y="796"/>
                    <a:pt x="1308" y="796"/>
                  </a:cubicBezTo>
                  <a:cubicBezTo>
                    <a:pt x="1296" y="796"/>
                    <a:pt x="1284" y="796"/>
                    <a:pt x="1272" y="795"/>
                  </a:cubicBezTo>
                  <a:cubicBezTo>
                    <a:pt x="1233" y="793"/>
                    <a:pt x="1194" y="792"/>
                    <a:pt x="1156" y="792"/>
                  </a:cubicBezTo>
                  <a:cubicBezTo>
                    <a:pt x="381" y="792"/>
                    <a:pt x="1" y="1131"/>
                    <a:pt x="1" y="1131"/>
                  </a:cubicBezTo>
                  <a:lnTo>
                    <a:pt x="5550" y="1131"/>
                  </a:lnTo>
                  <a:cubicBezTo>
                    <a:pt x="5217" y="857"/>
                    <a:pt x="4867" y="656"/>
                    <a:pt x="4494" y="656"/>
                  </a:cubicBezTo>
                  <a:cubicBezTo>
                    <a:pt x="4471" y="656"/>
                    <a:pt x="4447" y="657"/>
                    <a:pt x="4424" y="659"/>
                  </a:cubicBezTo>
                  <a:cubicBezTo>
                    <a:pt x="4414" y="659"/>
                    <a:pt x="4404" y="660"/>
                    <a:pt x="4395" y="660"/>
                  </a:cubicBezTo>
                  <a:cubicBezTo>
                    <a:pt x="4268" y="660"/>
                    <a:pt x="4146" y="605"/>
                    <a:pt x="4079" y="495"/>
                  </a:cubicBezTo>
                  <a:cubicBezTo>
                    <a:pt x="3900" y="174"/>
                    <a:pt x="3579" y="0"/>
                    <a:pt x="3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72" name="Google Shape;272;p7"/>
          <p:cNvGrpSpPr/>
          <p:nvPr/>
        </p:nvGrpSpPr>
        <p:grpSpPr>
          <a:xfrm flipH="1">
            <a:off x="239935" y="4301759"/>
            <a:ext cx="1403678" cy="516728"/>
            <a:chOff x="4373250" y="3347175"/>
            <a:chExt cx="709000" cy="261000"/>
          </a:xfrm>
        </p:grpSpPr>
        <p:sp>
          <p:nvSpPr>
            <p:cNvPr id="273" name="Google Shape;273;p7"/>
            <p:cNvSpPr/>
            <p:nvPr/>
          </p:nvSpPr>
          <p:spPr>
            <a:xfrm>
              <a:off x="4501700" y="3347175"/>
              <a:ext cx="567500" cy="261000"/>
            </a:xfrm>
            <a:custGeom>
              <a:avLst/>
              <a:gdLst/>
              <a:ahLst/>
              <a:cxnLst/>
              <a:rect l="l" t="t" r="r" b="b"/>
              <a:pathLst>
                <a:path w="22700" h="10440" extrusionOk="0">
                  <a:moveTo>
                    <a:pt x="3367" y="10440"/>
                  </a:moveTo>
                  <a:lnTo>
                    <a:pt x="3367" y="5742"/>
                  </a:lnTo>
                  <a:lnTo>
                    <a:pt x="0" y="1"/>
                  </a:lnTo>
                  <a:lnTo>
                    <a:pt x="18790" y="1"/>
                  </a:lnTo>
                  <a:lnTo>
                    <a:pt x="22700" y="5742"/>
                  </a:lnTo>
                  <a:lnTo>
                    <a:pt x="22700" y="10440"/>
                  </a:lnTo>
                  <a:lnTo>
                    <a:pt x="3367" y="104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4621175" y="3352050"/>
              <a:ext cx="414250" cy="256125"/>
            </a:xfrm>
            <a:custGeom>
              <a:avLst/>
              <a:gdLst/>
              <a:ahLst/>
              <a:cxnLst/>
              <a:rect l="l" t="t" r="r" b="b"/>
              <a:pathLst>
                <a:path w="16570" h="10245" extrusionOk="0">
                  <a:moveTo>
                    <a:pt x="62" y="10245"/>
                  </a:moveTo>
                  <a:lnTo>
                    <a:pt x="1" y="10245"/>
                  </a:lnTo>
                  <a:lnTo>
                    <a:pt x="1" y="31"/>
                  </a:lnTo>
                  <a:cubicBezTo>
                    <a:pt x="1" y="10"/>
                    <a:pt x="11" y="0"/>
                    <a:pt x="31" y="0"/>
                  </a:cubicBezTo>
                  <a:cubicBezTo>
                    <a:pt x="42" y="0"/>
                    <a:pt x="62" y="10"/>
                    <a:pt x="62" y="31"/>
                  </a:cubicBezTo>
                  <a:close/>
                  <a:moveTo>
                    <a:pt x="1290" y="10245"/>
                  </a:moveTo>
                  <a:lnTo>
                    <a:pt x="1229" y="10245"/>
                  </a:lnTo>
                  <a:lnTo>
                    <a:pt x="1229" y="31"/>
                  </a:lnTo>
                  <a:cubicBezTo>
                    <a:pt x="1229" y="10"/>
                    <a:pt x="1239" y="0"/>
                    <a:pt x="1259" y="0"/>
                  </a:cubicBezTo>
                  <a:cubicBezTo>
                    <a:pt x="1280" y="0"/>
                    <a:pt x="1290" y="10"/>
                    <a:pt x="1290" y="31"/>
                  </a:cubicBezTo>
                  <a:close/>
                  <a:moveTo>
                    <a:pt x="2518" y="10245"/>
                  </a:moveTo>
                  <a:lnTo>
                    <a:pt x="2457" y="10245"/>
                  </a:lnTo>
                  <a:lnTo>
                    <a:pt x="2457" y="31"/>
                  </a:lnTo>
                  <a:cubicBezTo>
                    <a:pt x="2457" y="10"/>
                    <a:pt x="2477" y="0"/>
                    <a:pt x="2488" y="0"/>
                  </a:cubicBezTo>
                  <a:cubicBezTo>
                    <a:pt x="2508" y="0"/>
                    <a:pt x="2518" y="10"/>
                    <a:pt x="2518" y="31"/>
                  </a:cubicBezTo>
                  <a:close/>
                  <a:moveTo>
                    <a:pt x="3757" y="10245"/>
                  </a:moveTo>
                  <a:lnTo>
                    <a:pt x="3695" y="10245"/>
                  </a:lnTo>
                  <a:lnTo>
                    <a:pt x="3695" y="31"/>
                  </a:lnTo>
                  <a:cubicBezTo>
                    <a:pt x="3695" y="10"/>
                    <a:pt x="3705" y="0"/>
                    <a:pt x="3726" y="0"/>
                  </a:cubicBezTo>
                  <a:cubicBezTo>
                    <a:pt x="3736" y="0"/>
                    <a:pt x="3757" y="10"/>
                    <a:pt x="3757" y="31"/>
                  </a:cubicBezTo>
                  <a:close/>
                  <a:moveTo>
                    <a:pt x="4985" y="10245"/>
                  </a:moveTo>
                  <a:lnTo>
                    <a:pt x="4923" y="10245"/>
                  </a:lnTo>
                  <a:lnTo>
                    <a:pt x="4923" y="31"/>
                  </a:lnTo>
                  <a:cubicBezTo>
                    <a:pt x="4923" y="10"/>
                    <a:pt x="4934" y="0"/>
                    <a:pt x="4954" y="0"/>
                  </a:cubicBezTo>
                  <a:cubicBezTo>
                    <a:pt x="4974" y="0"/>
                    <a:pt x="4985" y="10"/>
                    <a:pt x="4985" y="31"/>
                  </a:cubicBezTo>
                  <a:close/>
                  <a:moveTo>
                    <a:pt x="6469" y="10245"/>
                  </a:moveTo>
                  <a:lnTo>
                    <a:pt x="6407" y="10245"/>
                  </a:lnTo>
                  <a:lnTo>
                    <a:pt x="6407" y="31"/>
                  </a:lnTo>
                  <a:cubicBezTo>
                    <a:pt x="6407" y="10"/>
                    <a:pt x="6418" y="0"/>
                    <a:pt x="6438" y="0"/>
                  </a:cubicBezTo>
                  <a:cubicBezTo>
                    <a:pt x="6458" y="0"/>
                    <a:pt x="6469" y="10"/>
                    <a:pt x="6469" y="31"/>
                  </a:cubicBezTo>
                  <a:close/>
                  <a:moveTo>
                    <a:pt x="7697" y="10245"/>
                  </a:moveTo>
                  <a:lnTo>
                    <a:pt x="7635" y="10245"/>
                  </a:lnTo>
                  <a:lnTo>
                    <a:pt x="7635" y="31"/>
                  </a:lnTo>
                  <a:cubicBezTo>
                    <a:pt x="7635" y="10"/>
                    <a:pt x="7646" y="0"/>
                    <a:pt x="7666" y="0"/>
                  </a:cubicBezTo>
                  <a:cubicBezTo>
                    <a:pt x="7687" y="0"/>
                    <a:pt x="7697" y="10"/>
                    <a:pt x="7697" y="31"/>
                  </a:cubicBezTo>
                  <a:close/>
                  <a:moveTo>
                    <a:pt x="8925" y="10245"/>
                  </a:moveTo>
                  <a:lnTo>
                    <a:pt x="8863" y="10245"/>
                  </a:lnTo>
                  <a:lnTo>
                    <a:pt x="8863" y="31"/>
                  </a:lnTo>
                  <a:cubicBezTo>
                    <a:pt x="8863" y="10"/>
                    <a:pt x="8884" y="0"/>
                    <a:pt x="8894" y="0"/>
                  </a:cubicBezTo>
                  <a:cubicBezTo>
                    <a:pt x="8915" y="0"/>
                    <a:pt x="8925" y="10"/>
                    <a:pt x="8925" y="31"/>
                  </a:cubicBezTo>
                  <a:close/>
                  <a:moveTo>
                    <a:pt x="10163" y="10245"/>
                  </a:moveTo>
                  <a:lnTo>
                    <a:pt x="10102" y="10245"/>
                  </a:lnTo>
                  <a:lnTo>
                    <a:pt x="10102" y="31"/>
                  </a:lnTo>
                  <a:cubicBezTo>
                    <a:pt x="10102" y="10"/>
                    <a:pt x="10112" y="0"/>
                    <a:pt x="10133" y="0"/>
                  </a:cubicBezTo>
                  <a:cubicBezTo>
                    <a:pt x="10143" y="0"/>
                    <a:pt x="10163" y="10"/>
                    <a:pt x="10163" y="31"/>
                  </a:cubicBezTo>
                  <a:close/>
                  <a:moveTo>
                    <a:pt x="11391" y="10245"/>
                  </a:moveTo>
                  <a:lnTo>
                    <a:pt x="11330" y="10245"/>
                  </a:lnTo>
                  <a:lnTo>
                    <a:pt x="11330" y="31"/>
                  </a:lnTo>
                  <a:cubicBezTo>
                    <a:pt x="11330" y="10"/>
                    <a:pt x="11340" y="0"/>
                    <a:pt x="11361" y="0"/>
                  </a:cubicBezTo>
                  <a:cubicBezTo>
                    <a:pt x="11381" y="0"/>
                    <a:pt x="11391" y="10"/>
                    <a:pt x="11391" y="31"/>
                  </a:cubicBezTo>
                  <a:close/>
                  <a:moveTo>
                    <a:pt x="12619" y="10245"/>
                  </a:moveTo>
                  <a:lnTo>
                    <a:pt x="12558" y="10245"/>
                  </a:lnTo>
                  <a:lnTo>
                    <a:pt x="12558" y="31"/>
                  </a:lnTo>
                  <a:cubicBezTo>
                    <a:pt x="12558" y="10"/>
                    <a:pt x="12579" y="0"/>
                    <a:pt x="12589" y="0"/>
                  </a:cubicBezTo>
                  <a:cubicBezTo>
                    <a:pt x="12609" y="0"/>
                    <a:pt x="12619" y="10"/>
                    <a:pt x="12619" y="31"/>
                  </a:cubicBezTo>
                  <a:close/>
                  <a:moveTo>
                    <a:pt x="16508" y="4094"/>
                  </a:moveTo>
                  <a:lnTo>
                    <a:pt x="16570" y="4186"/>
                  </a:lnTo>
                  <a:lnTo>
                    <a:pt x="16570" y="10245"/>
                  </a:lnTo>
                  <a:lnTo>
                    <a:pt x="16508" y="10245"/>
                  </a:lnTo>
                  <a:close/>
                  <a:moveTo>
                    <a:pt x="15280" y="2282"/>
                  </a:moveTo>
                  <a:lnTo>
                    <a:pt x="15342" y="2375"/>
                  </a:lnTo>
                  <a:lnTo>
                    <a:pt x="15342" y="10245"/>
                  </a:lnTo>
                  <a:lnTo>
                    <a:pt x="15280" y="10245"/>
                  </a:lnTo>
                  <a:close/>
                  <a:moveTo>
                    <a:pt x="14042" y="481"/>
                  </a:moveTo>
                  <a:lnTo>
                    <a:pt x="14103" y="563"/>
                  </a:lnTo>
                  <a:lnTo>
                    <a:pt x="14103" y="10245"/>
                  </a:lnTo>
                  <a:lnTo>
                    <a:pt x="14042" y="10245"/>
                  </a:lnTo>
                  <a:lnTo>
                    <a:pt x="14042" y="481"/>
                  </a:lnTo>
                  <a:lnTo>
                    <a:pt x="14042" y="481"/>
                  </a:lnTo>
                  <a:close/>
                </a:path>
              </a:pathLst>
            </a:cu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4373250" y="3347175"/>
              <a:ext cx="603075" cy="155600"/>
            </a:xfrm>
            <a:custGeom>
              <a:avLst/>
              <a:gdLst/>
              <a:ahLst/>
              <a:cxnLst/>
              <a:rect l="l" t="t" r="r" b="b"/>
              <a:pathLst>
                <a:path w="24123" h="6224" extrusionOk="0">
                  <a:moveTo>
                    <a:pt x="19896" y="6223"/>
                  </a:moveTo>
                  <a:lnTo>
                    <a:pt x="1" y="6223"/>
                  </a:lnTo>
                  <a:lnTo>
                    <a:pt x="4238" y="1"/>
                  </a:lnTo>
                  <a:lnTo>
                    <a:pt x="24123" y="1"/>
                  </a:lnTo>
                  <a:lnTo>
                    <a:pt x="19896" y="62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4404225" y="3347175"/>
              <a:ext cx="195225" cy="261000"/>
            </a:xfrm>
            <a:custGeom>
              <a:avLst/>
              <a:gdLst/>
              <a:ahLst/>
              <a:cxnLst/>
              <a:rect l="l" t="t" r="r" b="b"/>
              <a:pathLst>
                <a:path w="7809" h="10440" extrusionOk="0">
                  <a:moveTo>
                    <a:pt x="3899" y="10440"/>
                  </a:moveTo>
                  <a:lnTo>
                    <a:pt x="0" y="10440"/>
                  </a:lnTo>
                  <a:lnTo>
                    <a:pt x="0" y="5742"/>
                  </a:lnTo>
                  <a:lnTo>
                    <a:pt x="3899" y="1"/>
                  </a:lnTo>
                  <a:lnTo>
                    <a:pt x="7809" y="5742"/>
                  </a:lnTo>
                  <a:lnTo>
                    <a:pt x="7809" y="10440"/>
                  </a:lnTo>
                  <a:lnTo>
                    <a:pt x="3899" y="104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4414450" y="3354600"/>
              <a:ext cx="155325" cy="253575"/>
            </a:xfrm>
            <a:custGeom>
              <a:avLst/>
              <a:gdLst/>
              <a:ahLst/>
              <a:cxnLst/>
              <a:rect l="l" t="t" r="r" b="b"/>
              <a:pathLst>
                <a:path w="6213" h="10143" extrusionOk="0">
                  <a:moveTo>
                    <a:pt x="6151" y="3613"/>
                  </a:moveTo>
                  <a:lnTo>
                    <a:pt x="6213" y="3705"/>
                  </a:lnTo>
                  <a:lnTo>
                    <a:pt x="6213" y="10143"/>
                  </a:lnTo>
                  <a:lnTo>
                    <a:pt x="6151" y="10143"/>
                  </a:lnTo>
                  <a:close/>
                  <a:moveTo>
                    <a:pt x="4923" y="1802"/>
                  </a:moveTo>
                  <a:lnTo>
                    <a:pt x="4984" y="1894"/>
                  </a:lnTo>
                  <a:lnTo>
                    <a:pt x="4984" y="10143"/>
                  </a:lnTo>
                  <a:lnTo>
                    <a:pt x="4923" y="10143"/>
                  </a:lnTo>
                  <a:close/>
                  <a:moveTo>
                    <a:pt x="3685" y="1"/>
                  </a:moveTo>
                  <a:lnTo>
                    <a:pt x="3756" y="93"/>
                  </a:lnTo>
                  <a:lnTo>
                    <a:pt x="3756" y="10143"/>
                  </a:lnTo>
                  <a:lnTo>
                    <a:pt x="3685" y="10143"/>
                  </a:lnTo>
                  <a:close/>
                  <a:moveTo>
                    <a:pt x="62" y="10143"/>
                  </a:moveTo>
                  <a:lnTo>
                    <a:pt x="0" y="10143"/>
                  </a:lnTo>
                  <a:lnTo>
                    <a:pt x="0" y="4841"/>
                  </a:lnTo>
                  <a:lnTo>
                    <a:pt x="62" y="4749"/>
                  </a:lnTo>
                  <a:close/>
                  <a:moveTo>
                    <a:pt x="1290" y="10143"/>
                  </a:moveTo>
                  <a:lnTo>
                    <a:pt x="1228" y="10143"/>
                  </a:lnTo>
                  <a:lnTo>
                    <a:pt x="1228" y="3040"/>
                  </a:lnTo>
                  <a:lnTo>
                    <a:pt x="1290" y="2948"/>
                  </a:lnTo>
                  <a:close/>
                  <a:moveTo>
                    <a:pt x="2518" y="10143"/>
                  </a:moveTo>
                  <a:lnTo>
                    <a:pt x="2457" y="10143"/>
                  </a:lnTo>
                  <a:lnTo>
                    <a:pt x="2457" y="1229"/>
                  </a:lnTo>
                  <a:lnTo>
                    <a:pt x="2518" y="1137"/>
                  </a:lnTo>
                  <a:lnTo>
                    <a:pt x="2518" y="10143"/>
                  </a:lnTo>
                  <a:lnTo>
                    <a:pt x="2518" y="10143"/>
                  </a:lnTo>
                  <a:close/>
                </a:path>
              </a:pathLst>
            </a:cu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4479175" y="3347175"/>
              <a:ext cx="603075" cy="155600"/>
            </a:xfrm>
            <a:custGeom>
              <a:avLst/>
              <a:gdLst/>
              <a:ahLst/>
              <a:cxnLst/>
              <a:rect l="l" t="t" r="r" b="b"/>
              <a:pathLst>
                <a:path w="24123" h="6224" extrusionOk="0">
                  <a:moveTo>
                    <a:pt x="4227" y="6223"/>
                  </a:moveTo>
                  <a:lnTo>
                    <a:pt x="24123" y="6223"/>
                  </a:lnTo>
                  <a:lnTo>
                    <a:pt x="19886" y="1"/>
                  </a:lnTo>
                  <a:lnTo>
                    <a:pt x="1" y="1"/>
                  </a:lnTo>
                  <a:lnTo>
                    <a:pt x="4227" y="62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4439275" y="3508625"/>
              <a:ext cx="51175" cy="98025"/>
            </a:xfrm>
            <a:custGeom>
              <a:avLst/>
              <a:gdLst/>
              <a:ahLst/>
              <a:cxnLst/>
              <a:rect l="l" t="t" r="r" b="b"/>
              <a:pathLst>
                <a:path w="2047" h="3921" extrusionOk="0">
                  <a:moveTo>
                    <a:pt x="0" y="3920"/>
                  </a:moveTo>
                  <a:lnTo>
                    <a:pt x="2047" y="3920"/>
                  </a:lnTo>
                  <a:lnTo>
                    <a:pt x="2047" y="1"/>
                  </a:lnTo>
                  <a:lnTo>
                    <a:pt x="0" y="1"/>
                  </a:lnTo>
                  <a:lnTo>
                    <a:pt x="0" y="392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4490425" y="3508625"/>
              <a:ext cx="51200" cy="98025"/>
            </a:xfrm>
            <a:custGeom>
              <a:avLst/>
              <a:gdLst/>
              <a:ahLst/>
              <a:cxnLst/>
              <a:rect l="l" t="t" r="r" b="b"/>
              <a:pathLst>
                <a:path w="2048" h="3921" extrusionOk="0">
                  <a:moveTo>
                    <a:pt x="1" y="3920"/>
                  </a:moveTo>
                  <a:lnTo>
                    <a:pt x="2048" y="3920"/>
                  </a:lnTo>
                  <a:lnTo>
                    <a:pt x="2048" y="1"/>
                  </a:lnTo>
                  <a:lnTo>
                    <a:pt x="1" y="1"/>
                  </a:lnTo>
                  <a:lnTo>
                    <a:pt x="1" y="392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4479175" y="3347175"/>
              <a:ext cx="550125" cy="77800"/>
            </a:xfrm>
            <a:custGeom>
              <a:avLst/>
              <a:gdLst/>
              <a:ahLst/>
              <a:cxnLst/>
              <a:rect l="l" t="t" r="r" b="b"/>
              <a:pathLst>
                <a:path w="22005" h="3112" extrusionOk="0">
                  <a:moveTo>
                    <a:pt x="22004" y="3112"/>
                  </a:moveTo>
                  <a:lnTo>
                    <a:pt x="19886" y="1"/>
                  </a:lnTo>
                  <a:lnTo>
                    <a:pt x="1" y="1"/>
                  </a:lnTo>
                  <a:lnTo>
                    <a:pt x="2109" y="3112"/>
                  </a:lnTo>
                  <a:lnTo>
                    <a:pt x="22004" y="3112"/>
                  </a:lnTo>
                  <a:close/>
                </a:path>
              </a:pathLst>
            </a:cu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4436950" y="3507100"/>
              <a:ext cx="55825" cy="101075"/>
            </a:xfrm>
            <a:custGeom>
              <a:avLst/>
              <a:gdLst/>
              <a:ahLst/>
              <a:cxnLst/>
              <a:rect l="l" t="t" r="r" b="b"/>
              <a:pathLst>
                <a:path w="2233" h="4043" extrusionOk="0">
                  <a:moveTo>
                    <a:pt x="185" y="123"/>
                  </a:moveTo>
                  <a:lnTo>
                    <a:pt x="2048" y="123"/>
                  </a:lnTo>
                  <a:lnTo>
                    <a:pt x="2048" y="3920"/>
                  </a:lnTo>
                  <a:lnTo>
                    <a:pt x="185" y="3920"/>
                  </a:lnTo>
                  <a:close/>
                  <a:moveTo>
                    <a:pt x="2140" y="0"/>
                  </a:moveTo>
                  <a:lnTo>
                    <a:pt x="93" y="0"/>
                  </a:lnTo>
                  <a:cubicBezTo>
                    <a:pt x="42" y="0"/>
                    <a:pt x="1" y="21"/>
                    <a:pt x="1" y="62"/>
                  </a:cubicBezTo>
                  <a:lnTo>
                    <a:pt x="1" y="3981"/>
                  </a:lnTo>
                  <a:cubicBezTo>
                    <a:pt x="1" y="4012"/>
                    <a:pt x="42" y="4043"/>
                    <a:pt x="93" y="4043"/>
                  </a:cubicBezTo>
                  <a:lnTo>
                    <a:pt x="2140" y="4043"/>
                  </a:lnTo>
                  <a:cubicBezTo>
                    <a:pt x="2191" y="4043"/>
                    <a:pt x="2232" y="4012"/>
                    <a:pt x="2232" y="3981"/>
                  </a:cubicBezTo>
                  <a:lnTo>
                    <a:pt x="2232" y="62"/>
                  </a:lnTo>
                  <a:cubicBezTo>
                    <a:pt x="2232" y="21"/>
                    <a:pt x="2191" y="0"/>
                    <a:pt x="2140" y="0"/>
                  </a:cubicBezTo>
                  <a:lnTo>
                    <a:pt x="21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4488125" y="3507100"/>
              <a:ext cx="55800" cy="101075"/>
            </a:xfrm>
            <a:custGeom>
              <a:avLst/>
              <a:gdLst/>
              <a:ahLst/>
              <a:cxnLst/>
              <a:rect l="l" t="t" r="r" b="b"/>
              <a:pathLst>
                <a:path w="2232" h="4043" extrusionOk="0">
                  <a:moveTo>
                    <a:pt x="2140" y="0"/>
                  </a:moveTo>
                  <a:lnTo>
                    <a:pt x="93" y="0"/>
                  </a:lnTo>
                  <a:cubicBezTo>
                    <a:pt x="42" y="0"/>
                    <a:pt x="1" y="21"/>
                    <a:pt x="1" y="62"/>
                  </a:cubicBezTo>
                  <a:lnTo>
                    <a:pt x="1" y="3981"/>
                  </a:lnTo>
                  <a:cubicBezTo>
                    <a:pt x="1" y="4012"/>
                    <a:pt x="42" y="4043"/>
                    <a:pt x="93" y="4043"/>
                  </a:cubicBezTo>
                  <a:lnTo>
                    <a:pt x="2140" y="4043"/>
                  </a:lnTo>
                  <a:cubicBezTo>
                    <a:pt x="2191" y="4043"/>
                    <a:pt x="2232" y="4012"/>
                    <a:pt x="2232" y="3981"/>
                  </a:cubicBezTo>
                  <a:lnTo>
                    <a:pt x="2232" y="62"/>
                  </a:lnTo>
                  <a:cubicBezTo>
                    <a:pt x="2232" y="21"/>
                    <a:pt x="2191" y="0"/>
                    <a:pt x="2140" y="0"/>
                  </a:cubicBezTo>
                  <a:close/>
                  <a:moveTo>
                    <a:pt x="185" y="123"/>
                  </a:moveTo>
                  <a:lnTo>
                    <a:pt x="2048" y="123"/>
                  </a:lnTo>
                  <a:lnTo>
                    <a:pt x="2048" y="3920"/>
                  </a:lnTo>
                  <a:lnTo>
                    <a:pt x="185" y="3920"/>
                  </a:lnTo>
                  <a:lnTo>
                    <a:pt x="185" y="123"/>
                  </a:lnTo>
                  <a:lnTo>
                    <a:pt x="185" y="12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4437475" y="3507350"/>
              <a:ext cx="54775" cy="100325"/>
            </a:xfrm>
            <a:custGeom>
              <a:avLst/>
              <a:gdLst/>
              <a:ahLst/>
              <a:cxnLst/>
              <a:rect l="l" t="t" r="r" b="b"/>
              <a:pathLst>
                <a:path w="2191" h="4013" extrusionOk="0">
                  <a:moveTo>
                    <a:pt x="123" y="41"/>
                  </a:moveTo>
                  <a:cubicBezTo>
                    <a:pt x="113" y="11"/>
                    <a:pt x="82" y="0"/>
                    <a:pt x="52" y="11"/>
                  </a:cubicBezTo>
                  <a:cubicBezTo>
                    <a:pt x="21" y="21"/>
                    <a:pt x="0" y="41"/>
                    <a:pt x="11" y="62"/>
                  </a:cubicBezTo>
                  <a:lnTo>
                    <a:pt x="2058" y="3981"/>
                  </a:lnTo>
                  <a:cubicBezTo>
                    <a:pt x="2068" y="4002"/>
                    <a:pt x="2109" y="4012"/>
                    <a:pt x="2139" y="4012"/>
                  </a:cubicBezTo>
                  <a:cubicBezTo>
                    <a:pt x="2170" y="4002"/>
                    <a:pt x="2191" y="3981"/>
                    <a:pt x="2180" y="3951"/>
                  </a:cubicBezTo>
                  <a:lnTo>
                    <a:pt x="123" y="4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4437475" y="3507350"/>
              <a:ext cx="54775" cy="100325"/>
            </a:xfrm>
            <a:custGeom>
              <a:avLst/>
              <a:gdLst/>
              <a:ahLst/>
              <a:cxnLst/>
              <a:rect l="l" t="t" r="r" b="b"/>
              <a:pathLst>
                <a:path w="2191" h="4013" extrusionOk="0">
                  <a:moveTo>
                    <a:pt x="2180" y="62"/>
                  </a:moveTo>
                  <a:cubicBezTo>
                    <a:pt x="2191" y="41"/>
                    <a:pt x="2170" y="21"/>
                    <a:pt x="2139" y="11"/>
                  </a:cubicBezTo>
                  <a:cubicBezTo>
                    <a:pt x="2109" y="0"/>
                    <a:pt x="2068" y="11"/>
                    <a:pt x="2058" y="41"/>
                  </a:cubicBezTo>
                  <a:lnTo>
                    <a:pt x="11" y="3951"/>
                  </a:lnTo>
                  <a:cubicBezTo>
                    <a:pt x="0" y="3981"/>
                    <a:pt x="21" y="4002"/>
                    <a:pt x="52" y="4012"/>
                  </a:cubicBezTo>
                  <a:cubicBezTo>
                    <a:pt x="82" y="4012"/>
                    <a:pt x="113" y="4002"/>
                    <a:pt x="123" y="3981"/>
                  </a:cubicBezTo>
                  <a:lnTo>
                    <a:pt x="2180" y="6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4488650" y="3507350"/>
              <a:ext cx="54775" cy="100325"/>
            </a:xfrm>
            <a:custGeom>
              <a:avLst/>
              <a:gdLst/>
              <a:ahLst/>
              <a:cxnLst/>
              <a:rect l="l" t="t" r="r" b="b"/>
              <a:pathLst>
                <a:path w="2191" h="4013" extrusionOk="0">
                  <a:moveTo>
                    <a:pt x="2180" y="62"/>
                  </a:moveTo>
                  <a:cubicBezTo>
                    <a:pt x="2190" y="41"/>
                    <a:pt x="2170" y="21"/>
                    <a:pt x="2139" y="11"/>
                  </a:cubicBezTo>
                  <a:cubicBezTo>
                    <a:pt x="2109" y="0"/>
                    <a:pt x="2078" y="11"/>
                    <a:pt x="2068" y="41"/>
                  </a:cubicBezTo>
                  <a:lnTo>
                    <a:pt x="11" y="3951"/>
                  </a:lnTo>
                  <a:cubicBezTo>
                    <a:pt x="0" y="3981"/>
                    <a:pt x="21" y="4002"/>
                    <a:pt x="51" y="4012"/>
                  </a:cubicBezTo>
                  <a:cubicBezTo>
                    <a:pt x="82" y="4012"/>
                    <a:pt x="123" y="4002"/>
                    <a:pt x="133" y="3981"/>
                  </a:cubicBezTo>
                  <a:lnTo>
                    <a:pt x="2180" y="62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4488650" y="3507350"/>
              <a:ext cx="54775" cy="100325"/>
            </a:xfrm>
            <a:custGeom>
              <a:avLst/>
              <a:gdLst/>
              <a:ahLst/>
              <a:cxnLst/>
              <a:rect l="l" t="t" r="r" b="b"/>
              <a:pathLst>
                <a:path w="2191" h="4013" extrusionOk="0">
                  <a:moveTo>
                    <a:pt x="133" y="41"/>
                  </a:moveTo>
                  <a:cubicBezTo>
                    <a:pt x="123" y="11"/>
                    <a:pt x="82" y="0"/>
                    <a:pt x="51" y="11"/>
                  </a:cubicBezTo>
                  <a:cubicBezTo>
                    <a:pt x="21" y="21"/>
                    <a:pt x="0" y="41"/>
                    <a:pt x="11" y="62"/>
                  </a:cubicBezTo>
                  <a:lnTo>
                    <a:pt x="2068" y="3981"/>
                  </a:lnTo>
                  <a:cubicBezTo>
                    <a:pt x="2078" y="4002"/>
                    <a:pt x="2109" y="4012"/>
                    <a:pt x="2139" y="4012"/>
                  </a:cubicBezTo>
                  <a:cubicBezTo>
                    <a:pt x="2170" y="4002"/>
                    <a:pt x="2190" y="3981"/>
                    <a:pt x="2180" y="3951"/>
                  </a:cubicBezTo>
                  <a:lnTo>
                    <a:pt x="133" y="4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4451300" y="3435200"/>
              <a:ext cx="33025" cy="52475"/>
            </a:xfrm>
            <a:custGeom>
              <a:avLst/>
              <a:gdLst/>
              <a:ahLst/>
              <a:cxnLst/>
              <a:rect l="l" t="t" r="r" b="b"/>
              <a:pathLst>
                <a:path w="1321" h="2099" extrusionOk="0">
                  <a:moveTo>
                    <a:pt x="1198" y="0"/>
                  </a:moveTo>
                  <a:lnTo>
                    <a:pt x="123" y="0"/>
                  </a:lnTo>
                  <a:cubicBezTo>
                    <a:pt x="62" y="0"/>
                    <a:pt x="0" y="51"/>
                    <a:pt x="0" y="123"/>
                  </a:cubicBezTo>
                  <a:lnTo>
                    <a:pt x="0" y="1976"/>
                  </a:lnTo>
                  <a:cubicBezTo>
                    <a:pt x="0" y="2047"/>
                    <a:pt x="62" y="2098"/>
                    <a:pt x="123" y="2098"/>
                  </a:cubicBezTo>
                  <a:lnTo>
                    <a:pt x="1198" y="2098"/>
                  </a:lnTo>
                  <a:cubicBezTo>
                    <a:pt x="1269" y="2098"/>
                    <a:pt x="1320" y="2047"/>
                    <a:pt x="1320" y="1976"/>
                  </a:cubicBezTo>
                  <a:lnTo>
                    <a:pt x="1320" y="123"/>
                  </a:lnTo>
                  <a:cubicBezTo>
                    <a:pt x="1320" y="51"/>
                    <a:pt x="1269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4455125" y="3439025"/>
              <a:ext cx="25350" cy="44800"/>
            </a:xfrm>
            <a:custGeom>
              <a:avLst/>
              <a:gdLst/>
              <a:ahLst/>
              <a:cxnLst/>
              <a:rect l="l" t="t" r="r" b="b"/>
              <a:pathLst>
                <a:path w="1014" h="1792" extrusionOk="0">
                  <a:moveTo>
                    <a:pt x="1" y="1792"/>
                  </a:moveTo>
                  <a:lnTo>
                    <a:pt x="1014" y="1792"/>
                  </a:lnTo>
                  <a:lnTo>
                    <a:pt x="1014" y="1"/>
                  </a:lnTo>
                  <a:lnTo>
                    <a:pt x="1" y="1"/>
                  </a:lnTo>
                  <a:lnTo>
                    <a:pt x="1" y="17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4462550" y="3442350"/>
              <a:ext cx="14350" cy="10000"/>
            </a:xfrm>
            <a:custGeom>
              <a:avLst/>
              <a:gdLst/>
              <a:ahLst/>
              <a:cxnLst/>
              <a:rect l="l" t="t" r="r" b="b"/>
              <a:pathLst>
                <a:path w="574" h="400" extrusionOk="0">
                  <a:moveTo>
                    <a:pt x="502" y="1"/>
                  </a:moveTo>
                  <a:lnTo>
                    <a:pt x="72" y="1"/>
                  </a:lnTo>
                  <a:cubicBezTo>
                    <a:pt x="31" y="1"/>
                    <a:pt x="0" y="32"/>
                    <a:pt x="0" y="73"/>
                  </a:cubicBezTo>
                  <a:lnTo>
                    <a:pt x="0" y="328"/>
                  </a:lnTo>
                  <a:cubicBezTo>
                    <a:pt x="0" y="369"/>
                    <a:pt x="31" y="400"/>
                    <a:pt x="72" y="400"/>
                  </a:cubicBezTo>
                  <a:lnTo>
                    <a:pt x="502" y="400"/>
                  </a:lnTo>
                  <a:cubicBezTo>
                    <a:pt x="543" y="400"/>
                    <a:pt x="574" y="369"/>
                    <a:pt x="574" y="328"/>
                  </a:cubicBezTo>
                  <a:lnTo>
                    <a:pt x="574" y="73"/>
                  </a:lnTo>
                  <a:cubicBezTo>
                    <a:pt x="574" y="32"/>
                    <a:pt x="543" y="1"/>
                    <a:pt x="502" y="1"/>
                  </a:cubicBezTo>
                  <a:close/>
                </a:path>
              </a:pathLst>
            </a:cu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4495800" y="3435200"/>
              <a:ext cx="33050" cy="52475"/>
            </a:xfrm>
            <a:custGeom>
              <a:avLst/>
              <a:gdLst/>
              <a:ahLst/>
              <a:cxnLst/>
              <a:rect l="l" t="t" r="r" b="b"/>
              <a:pathLst>
                <a:path w="1322" h="2099" extrusionOk="0">
                  <a:moveTo>
                    <a:pt x="1198" y="0"/>
                  </a:moveTo>
                  <a:lnTo>
                    <a:pt x="124" y="0"/>
                  </a:lnTo>
                  <a:cubicBezTo>
                    <a:pt x="62" y="0"/>
                    <a:pt x="1" y="51"/>
                    <a:pt x="1" y="123"/>
                  </a:cubicBezTo>
                  <a:lnTo>
                    <a:pt x="1" y="1976"/>
                  </a:lnTo>
                  <a:cubicBezTo>
                    <a:pt x="1" y="2047"/>
                    <a:pt x="62" y="2098"/>
                    <a:pt x="124" y="2098"/>
                  </a:cubicBezTo>
                  <a:lnTo>
                    <a:pt x="1198" y="2098"/>
                  </a:lnTo>
                  <a:cubicBezTo>
                    <a:pt x="1270" y="2098"/>
                    <a:pt x="1321" y="2047"/>
                    <a:pt x="1321" y="1976"/>
                  </a:cubicBezTo>
                  <a:lnTo>
                    <a:pt x="1321" y="123"/>
                  </a:lnTo>
                  <a:cubicBezTo>
                    <a:pt x="1321" y="51"/>
                    <a:pt x="1270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4499650" y="3439025"/>
              <a:ext cx="25350" cy="44800"/>
            </a:xfrm>
            <a:custGeom>
              <a:avLst/>
              <a:gdLst/>
              <a:ahLst/>
              <a:cxnLst/>
              <a:rect l="l" t="t" r="r" b="b"/>
              <a:pathLst>
                <a:path w="1014" h="1792" extrusionOk="0">
                  <a:moveTo>
                    <a:pt x="0" y="1792"/>
                  </a:moveTo>
                  <a:lnTo>
                    <a:pt x="1014" y="1792"/>
                  </a:lnTo>
                  <a:lnTo>
                    <a:pt x="1014" y="1"/>
                  </a:lnTo>
                  <a:lnTo>
                    <a:pt x="0" y="1"/>
                  </a:lnTo>
                  <a:lnTo>
                    <a:pt x="0" y="17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4507075" y="3442350"/>
              <a:ext cx="14350" cy="10000"/>
            </a:xfrm>
            <a:custGeom>
              <a:avLst/>
              <a:gdLst/>
              <a:ahLst/>
              <a:cxnLst/>
              <a:rect l="l" t="t" r="r" b="b"/>
              <a:pathLst>
                <a:path w="574" h="400" extrusionOk="0">
                  <a:moveTo>
                    <a:pt x="502" y="1"/>
                  </a:moveTo>
                  <a:lnTo>
                    <a:pt x="72" y="1"/>
                  </a:lnTo>
                  <a:cubicBezTo>
                    <a:pt x="31" y="1"/>
                    <a:pt x="0" y="32"/>
                    <a:pt x="0" y="73"/>
                  </a:cubicBezTo>
                  <a:lnTo>
                    <a:pt x="0" y="328"/>
                  </a:lnTo>
                  <a:cubicBezTo>
                    <a:pt x="0" y="369"/>
                    <a:pt x="31" y="400"/>
                    <a:pt x="72" y="400"/>
                  </a:cubicBezTo>
                  <a:lnTo>
                    <a:pt x="502" y="400"/>
                  </a:lnTo>
                  <a:cubicBezTo>
                    <a:pt x="543" y="400"/>
                    <a:pt x="573" y="369"/>
                    <a:pt x="573" y="328"/>
                  </a:cubicBezTo>
                  <a:lnTo>
                    <a:pt x="573" y="73"/>
                  </a:lnTo>
                  <a:cubicBezTo>
                    <a:pt x="573" y="32"/>
                    <a:pt x="543" y="1"/>
                    <a:pt x="502" y="1"/>
                  </a:cubicBezTo>
                  <a:close/>
                </a:path>
              </a:pathLst>
            </a:cu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4669800" y="3526800"/>
              <a:ext cx="33025" cy="52475"/>
            </a:xfrm>
            <a:custGeom>
              <a:avLst/>
              <a:gdLst/>
              <a:ahLst/>
              <a:cxnLst/>
              <a:rect l="l" t="t" r="r" b="b"/>
              <a:pathLst>
                <a:path w="1321" h="2099" extrusionOk="0">
                  <a:moveTo>
                    <a:pt x="1198" y="0"/>
                  </a:moveTo>
                  <a:lnTo>
                    <a:pt x="123" y="0"/>
                  </a:lnTo>
                  <a:cubicBezTo>
                    <a:pt x="51" y="0"/>
                    <a:pt x="0" y="51"/>
                    <a:pt x="0" y="123"/>
                  </a:cubicBezTo>
                  <a:lnTo>
                    <a:pt x="0" y="1975"/>
                  </a:lnTo>
                  <a:cubicBezTo>
                    <a:pt x="0" y="2047"/>
                    <a:pt x="51" y="2098"/>
                    <a:pt x="123" y="2098"/>
                  </a:cubicBezTo>
                  <a:lnTo>
                    <a:pt x="1198" y="2098"/>
                  </a:lnTo>
                  <a:cubicBezTo>
                    <a:pt x="1259" y="2098"/>
                    <a:pt x="1320" y="2047"/>
                    <a:pt x="1320" y="1975"/>
                  </a:cubicBezTo>
                  <a:lnTo>
                    <a:pt x="1320" y="123"/>
                  </a:lnTo>
                  <a:cubicBezTo>
                    <a:pt x="1320" y="51"/>
                    <a:pt x="1259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4673625" y="3530625"/>
              <a:ext cx="25350" cy="44800"/>
            </a:xfrm>
            <a:custGeom>
              <a:avLst/>
              <a:gdLst/>
              <a:ahLst/>
              <a:cxnLst/>
              <a:rect l="l" t="t" r="r" b="b"/>
              <a:pathLst>
                <a:path w="1014" h="1792" extrusionOk="0">
                  <a:moveTo>
                    <a:pt x="1" y="1792"/>
                  </a:moveTo>
                  <a:lnTo>
                    <a:pt x="1014" y="1792"/>
                  </a:lnTo>
                  <a:lnTo>
                    <a:pt x="1014" y="1"/>
                  </a:lnTo>
                  <a:lnTo>
                    <a:pt x="1" y="1"/>
                  </a:lnTo>
                  <a:lnTo>
                    <a:pt x="1" y="17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4681050" y="3533950"/>
              <a:ext cx="14350" cy="10000"/>
            </a:xfrm>
            <a:custGeom>
              <a:avLst/>
              <a:gdLst/>
              <a:ahLst/>
              <a:cxnLst/>
              <a:rect l="l" t="t" r="r" b="b"/>
              <a:pathLst>
                <a:path w="574" h="400" extrusionOk="0">
                  <a:moveTo>
                    <a:pt x="502" y="1"/>
                  </a:moveTo>
                  <a:lnTo>
                    <a:pt x="72" y="1"/>
                  </a:lnTo>
                  <a:cubicBezTo>
                    <a:pt x="31" y="1"/>
                    <a:pt x="0" y="31"/>
                    <a:pt x="0" y="72"/>
                  </a:cubicBezTo>
                  <a:lnTo>
                    <a:pt x="0" y="328"/>
                  </a:lnTo>
                  <a:cubicBezTo>
                    <a:pt x="0" y="369"/>
                    <a:pt x="31" y="400"/>
                    <a:pt x="72" y="400"/>
                  </a:cubicBezTo>
                  <a:lnTo>
                    <a:pt x="502" y="400"/>
                  </a:lnTo>
                  <a:cubicBezTo>
                    <a:pt x="543" y="400"/>
                    <a:pt x="574" y="369"/>
                    <a:pt x="574" y="328"/>
                  </a:cubicBezTo>
                  <a:lnTo>
                    <a:pt x="574" y="72"/>
                  </a:lnTo>
                  <a:cubicBezTo>
                    <a:pt x="574" y="31"/>
                    <a:pt x="543" y="1"/>
                    <a:pt x="502" y="1"/>
                  </a:cubicBezTo>
                  <a:close/>
                </a:path>
              </a:pathLst>
            </a:cu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4742450" y="3526800"/>
              <a:ext cx="33025" cy="52475"/>
            </a:xfrm>
            <a:custGeom>
              <a:avLst/>
              <a:gdLst/>
              <a:ahLst/>
              <a:cxnLst/>
              <a:rect l="l" t="t" r="r" b="b"/>
              <a:pathLst>
                <a:path w="1321" h="2099" extrusionOk="0">
                  <a:moveTo>
                    <a:pt x="1198" y="0"/>
                  </a:moveTo>
                  <a:lnTo>
                    <a:pt x="123" y="0"/>
                  </a:lnTo>
                  <a:cubicBezTo>
                    <a:pt x="62" y="0"/>
                    <a:pt x="1" y="51"/>
                    <a:pt x="1" y="123"/>
                  </a:cubicBezTo>
                  <a:lnTo>
                    <a:pt x="1" y="1975"/>
                  </a:lnTo>
                  <a:cubicBezTo>
                    <a:pt x="1" y="2047"/>
                    <a:pt x="62" y="2098"/>
                    <a:pt x="123" y="2098"/>
                  </a:cubicBezTo>
                  <a:lnTo>
                    <a:pt x="1198" y="2098"/>
                  </a:lnTo>
                  <a:cubicBezTo>
                    <a:pt x="1270" y="2098"/>
                    <a:pt x="1321" y="2047"/>
                    <a:pt x="1321" y="1975"/>
                  </a:cubicBezTo>
                  <a:lnTo>
                    <a:pt x="1321" y="123"/>
                  </a:lnTo>
                  <a:cubicBezTo>
                    <a:pt x="1321" y="51"/>
                    <a:pt x="1270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4746300" y="3530625"/>
              <a:ext cx="25350" cy="44800"/>
            </a:xfrm>
            <a:custGeom>
              <a:avLst/>
              <a:gdLst/>
              <a:ahLst/>
              <a:cxnLst/>
              <a:rect l="l" t="t" r="r" b="b"/>
              <a:pathLst>
                <a:path w="1014" h="1792" extrusionOk="0">
                  <a:moveTo>
                    <a:pt x="0" y="1792"/>
                  </a:moveTo>
                  <a:lnTo>
                    <a:pt x="1013" y="1792"/>
                  </a:lnTo>
                  <a:lnTo>
                    <a:pt x="1013" y="1"/>
                  </a:lnTo>
                  <a:lnTo>
                    <a:pt x="0" y="1"/>
                  </a:lnTo>
                  <a:lnTo>
                    <a:pt x="0" y="17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4753700" y="3533950"/>
              <a:ext cx="14375" cy="10000"/>
            </a:xfrm>
            <a:custGeom>
              <a:avLst/>
              <a:gdLst/>
              <a:ahLst/>
              <a:cxnLst/>
              <a:rect l="l" t="t" r="r" b="b"/>
              <a:pathLst>
                <a:path w="575" h="400" extrusionOk="0">
                  <a:moveTo>
                    <a:pt x="502" y="1"/>
                  </a:moveTo>
                  <a:lnTo>
                    <a:pt x="73" y="1"/>
                  </a:lnTo>
                  <a:cubicBezTo>
                    <a:pt x="32" y="1"/>
                    <a:pt x="1" y="31"/>
                    <a:pt x="1" y="72"/>
                  </a:cubicBezTo>
                  <a:lnTo>
                    <a:pt x="1" y="328"/>
                  </a:lnTo>
                  <a:cubicBezTo>
                    <a:pt x="1" y="369"/>
                    <a:pt x="32" y="400"/>
                    <a:pt x="73" y="400"/>
                  </a:cubicBezTo>
                  <a:lnTo>
                    <a:pt x="502" y="400"/>
                  </a:lnTo>
                  <a:cubicBezTo>
                    <a:pt x="543" y="400"/>
                    <a:pt x="574" y="369"/>
                    <a:pt x="574" y="328"/>
                  </a:cubicBezTo>
                  <a:lnTo>
                    <a:pt x="574" y="72"/>
                  </a:lnTo>
                  <a:cubicBezTo>
                    <a:pt x="574" y="31"/>
                    <a:pt x="543" y="1"/>
                    <a:pt x="502" y="1"/>
                  </a:cubicBezTo>
                  <a:close/>
                </a:path>
              </a:pathLst>
            </a:cu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815375" y="3526800"/>
              <a:ext cx="32775" cy="52475"/>
            </a:xfrm>
            <a:custGeom>
              <a:avLst/>
              <a:gdLst/>
              <a:ahLst/>
              <a:cxnLst/>
              <a:rect l="l" t="t" r="r" b="b"/>
              <a:pathLst>
                <a:path w="1311" h="2099" extrusionOk="0">
                  <a:moveTo>
                    <a:pt x="1198" y="0"/>
                  </a:moveTo>
                  <a:lnTo>
                    <a:pt x="113" y="0"/>
                  </a:lnTo>
                  <a:cubicBezTo>
                    <a:pt x="52" y="0"/>
                    <a:pt x="0" y="51"/>
                    <a:pt x="0" y="123"/>
                  </a:cubicBezTo>
                  <a:lnTo>
                    <a:pt x="0" y="1975"/>
                  </a:lnTo>
                  <a:cubicBezTo>
                    <a:pt x="0" y="2047"/>
                    <a:pt x="52" y="2098"/>
                    <a:pt x="113" y="2098"/>
                  </a:cubicBezTo>
                  <a:lnTo>
                    <a:pt x="1198" y="2098"/>
                  </a:lnTo>
                  <a:cubicBezTo>
                    <a:pt x="1259" y="2098"/>
                    <a:pt x="1310" y="2047"/>
                    <a:pt x="1310" y="1975"/>
                  </a:cubicBezTo>
                  <a:lnTo>
                    <a:pt x="1310" y="123"/>
                  </a:lnTo>
                  <a:cubicBezTo>
                    <a:pt x="1310" y="51"/>
                    <a:pt x="1259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4818950" y="3530625"/>
              <a:ext cx="25625" cy="44800"/>
            </a:xfrm>
            <a:custGeom>
              <a:avLst/>
              <a:gdLst/>
              <a:ahLst/>
              <a:cxnLst/>
              <a:rect l="l" t="t" r="r" b="b"/>
              <a:pathLst>
                <a:path w="1025" h="1792" extrusionOk="0">
                  <a:moveTo>
                    <a:pt x="1" y="1792"/>
                  </a:moveTo>
                  <a:lnTo>
                    <a:pt x="1024" y="1792"/>
                  </a:lnTo>
                  <a:lnTo>
                    <a:pt x="1024" y="1"/>
                  </a:lnTo>
                  <a:lnTo>
                    <a:pt x="1" y="1"/>
                  </a:lnTo>
                  <a:lnTo>
                    <a:pt x="1" y="17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4826625" y="3533950"/>
              <a:ext cx="14350" cy="10000"/>
            </a:xfrm>
            <a:custGeom>
              <a:avLst/>
              <a:gdLst/>
              <a:ahLst/>
              <a:cxnLst/>
              <a:rect l="l" t="t" r="r" b="b"/>
              <a:pathLst>
                <a:path w="574" h="400" extrusionOk="0">
                  <a:moveTo>
                    <a:pt x="502" y="1"/>
                  </a:moveTo>
                  <a:lnTo>
                    <a:pt x="72" y="1"/>
                  </a:lnTo>
                  <a:cubicBezTo>
                    <a:pt x="31" y="1"/>
                    <a:pt x="1" y="31"/>
                    <a:pt x="1" y="72"/>
                  </a:cubicBezTo>
                  <a:lnTo>
                    <a:pt x="1" y="328"/>
                  </a:lnTo>
                  <a:cubicBezTo>
                    <a:pt x="1" y="369"/>
                    <a:pt x="31" y="400"/>
                    <a:pt x="72" y="400"/>
                  </a:cubicBezTo>
                  <a:lnTo>
                    <a:pt x="502" y="400"/>
                  </a:lnTo>
                  <a:cubicBezTo>
                    <a:pt x="533" y="400"/>
                    <a:pt x="574" y="369"/>
                    <a:pt x="574" y="328"/>
                  </a:cubicBezTo>
                  <a:lnTo>
                    <a:pt x="574" y="72"/>
                  </a:lnTo>
                  <a:cubicBezTo>
                    <a:pt x="574" y="31"/>
                    <a:pt x="533" y="1"/>
                    <a:pt x="502" y="1"/>
                  </a:cubicBezTo>
                  <a:close/>
                </a:path>
              </a:pathLst>
            </a:cu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4888025" y="3526800"/>
              <a:ext cx="33050" cy="52475"/>
            </a:xfrm>
            <a:custGeom>
              <a:avLst/>
              <a:gdLst/>
              <a:ahLst/>
              <a:cxnLst/>
              <a:rect l="l" t="t" r="r" b="b"/>
              <a:pathLst>
                <a:path w="1322" h="2099" extrusionOk="0">
                  <a:moveTo>
                    <a:pt x="1198" y="0"/>
                  </a:moveTo>
                  <a:lnTo>
                    <a:pt x="124" y="0"/>
                  </a:lnTo>
                  <a:cubicBezTo>
                    <a:pt x="52" y="0"/>
                    <a:pt x="1" y="51"/>
                    <a:pt x="1" y="123"/>
                  </a:cubicBezTo>
                  <a:lnTo>
                    <a:pt x="1" y="1975"/>
                  </a:lnTo>
                  <a:cubicBezTo>
                    <a:pt x="1" y="2047"/>
                    <a:pt x="52" y="2098"/>
                    <a:pt x="124" y="2098"/>
                  </a:cubicBezTo>
                  <a:lnTo>
                    <a:pt x="1198" y="2098"/>
                  </a:lnTo>
                  <a:cubicBezTo>
                    <a:pt x="1260" y="2098"/>
                    <a:pt x="1321" y="2047"/>
                    <a:pt x="1321" y="1975"/>
                  </a:cubicBezTo>
                  <a:lnTo>
                    <a:pt x="1321" y="123"/>
                  </a:lnTo>
                  <a:cubicBezTo>
                    <a:pt x="1321" y="51"/>
                    <a:pt x="1260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4891875" y="3530625"/>
              <a:ext cx="25350" cy="44800"/>
            </a:xfrm>
            <a:custGeom>
              <a:avLst/>
              <a:gdLst/>
              <a:ahLst/>
              <a:cxnLst/>
              <a:rect l="l" t="t" r="r" b="b"/>
              <a:pathLst>
                <a:path w="1014" h="1792" extrusionOk="0">
                  <a:moveTo>
                    <a:pt x="0" y="1792"/>
                  </a:moveTo>
                  <a:lnTo>
                    <a:pt x="1014" y="1792"/>
                  </a:lnTo>
                  <a:lnTo>
                    <a:pt x="1014" y="1"/>
                  </a:lnTo>
                  <a:lnTo>
                    <a:pt x="0" y="1"/>
                  </a:lnTo>
                  <a:lnTo>
                    <a:pt x="0" y="17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4899300" y="3533950"/>
              <a:ext cx="14350" cy="10000"/>
            </a:xfrm>
            <a:custGeom>
              <a:avLst/>
              <a:gdLst/>
              <a:ahLst/>
              <a:cxnLst/>
              <a:rect l="l" t="t" r="r" b="b"/>
              <a:pathLst>
                <a:path w="574" h="400" extrusionOk="0">
                  <a:moveTo>
                    <a:pt x="502" y="1"/>
                  </a:moveTo>
                  <a:lnTo>
                    <a:pt x="72" y="1"/>
                  </a:lnTo>
                  <a:cubicBezTo>
                    <a:pt x="31" y="1"/>
                    <a:pt x="0" y="31"/>
                    <a:pt x="0" y="72"/>
                  </a:cubicBezTo>
                  <a:lnTo>
                    <a:pt x="0" y="328"/>
                  </a:lnTo>
                  <a:cubicBezTo>
                    <a:pt x="0" y="369"/>
                    <a:pt x="31" y="400"/>
                    <a:pt x="72" y="400"/>
                  </a:cubicBezTo>
                  <a:lnTo>
                    <a:pt x="502" y="400"/>
                  </a:lnTo>
                  <a:cubicBezTo>
                    <a:pt x="543" y="400"/>
                    <a:pt x="573" y="369"/>
                    <a:pt x="573" y="328"/>
                  </a:cubicBezTo>
                  <a:lnTo>
                    <a:pt x="573" y="72"/>
                  </a:lnTo>
                  <a:cubicBezTo>
                    <a:pt x="573" y="31"/>
                    <a:pt x="543" y="1"/>
                    <a:pt x="502" y="1"/>
                  </a:cubicBezTo>
                  <a:close/>
                </a:path>
              </a:pathLst>
            </a:cu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4960700" y="3526800"/>
              <a:ext cx="33025" cy="52475"/>
            </a:xfrm>
            <a:custGeom>
              <a:avLst/>
              <a:gdLst/>
              <a:ahLst/>
              <a:cxnLst/>
              <a:rect l="l" t="t" r="r" b="b"/>
              <a:pathLst>
                <a:path w="1321" h="2099" extrusionOk="0">
                  <a:moveTo>
                    <a:pt x="1198" y="0"/>
                  </a:moveTo>
                  <a:lnTo>
                    <a:pt x="123" y="0"/>
                  </a:lnTo>
                  <a:cubicBezTo>
                    <a:pt x="62" y="0"/>
                    <a:pt x="0" y="51"/>
                    <a:pt x="0" y="123"/>
                  </a:cubicBezTo>
                  <a:lnTo>
                    <a:pt x="0" y="1975"/>
                  </a:lnTo>
                  <a:cubicBezTo>
                    <a:pt x="0" y="2047"/>
                    <a:pt x="62" y="2098"/>
                    <a:pt x="123" y="2098"/>
                  </a:cubicBezTo>
                  <a:lnTo>
                    <a:pt x="1198" y="2098"/>
                  </a:lnTo>
                  <a:cubicBezTo>
                    <a:pt x="1270" y="2098"/>
                    <a:pt x="1321" y="2047"/>
                    <a:pt x="1321" y="1975"/>
                  </a:cubicBezTo>
                  <a:lnTo>
                    <a:pt x="1321" y="123"/>
                  </a:lnTo>
                  <a:cubicBezTo>
                    <a:pt x="1321" y="51"/>
                    <a:pt x="1270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4964525" y="3530625"/>
              <a:ext cx="25375" cy="44800"/>
            </a:xfrm>
            <a:custGeom>
              <a:avLst/>
              <a:gdLst/>
              <a:ahLst/>
              <a:cxnLst/>
              <a:rect l="l" t="t" r="r" b="b"/>
              <a:pathLst>
                <a:path w="1015" h="1792" extrusionOk="0">
                  <a:moveTo>
                    <a:pt x="1" y="1792"/>
                  </a:moveTo>
                  <a:lnTo>
                    <a:pt x="1014" y="1792"/>
                  </a:lnTo>
                  <a:lnTo>
                    <a:pt x="1014" y="1"/>
                  </a:lnTo>
                  <a:lnTo>
                    <a:pt x="1" y="1"/>
                  </a:lnTo>
                  <a:lnTo>
                    <a:pt x="1" y="1792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7"/>
            <p:cNvSpPr/>
            <p:nvPr/>
          </p:nvSpPr>
          <p:spPr>
            <a:xfrm>
              <a:off x="4971950" y="3533950"/>
              <a:ext cx="14350" cy="10000"/>
            </a:xfrm>
            <a:custGeom>
              <a:avLst/>
              <a:gdLst/>
              <a:ahLst/>
              <a:cxnLst/>
              <a:rect l="l" t="t" r="r" b="b"/>
              <a:pathLst>
                <a:path w="574" h="400" extrusionOk="0">
                  <a:moveTo>
                    <a:pt x="502" y="1"/>
                  </a:moveTo>
                  <a:lnTo>
                    <a:pt x="72" y="1"/>
                  </a:lnTo>
                  <a:cubicBezTo>
                    <a:pt x="31" y="1"/>
                    <a:pt x="1" y="31"/>
                    <a:pt x="1" y="72"/>
                  </a:cubicBezTo>
                  <a:lnTo>
                    <a:pt x="1" y="328"/>
                  </a:lnTo>
                  <a:cubicBezTo>
                    <a:pt x="1" y="369"/>
                    <a:pt x="31" y="400"/>
                    <a:pt x="72" y="400"/>
                  </a:cubicBezTo>
                  <a:lnTo>
                    <a:pt x="502" y="400"/>
                  </a:lnTo>
                  <a:cubicBezTo>
                    <a:pt x="543" y="400"/>
                    <a:pt x="574" y="369"/>
                    <a:pt x="574" y="328"/>
                  </a:cubicBezTo>
                  <a:lnTo>
                    <a:pt x="574" y="72"/>
                  </a:lnTo>
                  <a:cubicBezTo>
                    <a:pt x="574" y="31"/>
                    <a:pt x="543" y="1"/>
                    <a:pt x="502" y="1"/>
                  </a:cubicBezTo>
                  <a:close/>
                </a:path>
              </a:pathLst>
            </a:cu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9" name="Google Shape;309;p7"/>
          <p:cNvSpPr/>
          <p:nvPr/>
        </p:nvSpPr>
        <p:spPr>
          <a:xfrm flipH="1">
            <a:off x="240005" y="4805810"/>
            <a:ext cx="1403700" cy="68700"/>
          </a:xfrm>
          <a:prstGeom prst="flowChartConnector">
            <a:avLst/>
          </a:prstGeom>
          <a:solidFill>
            <a:srgbClr val="000000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10" name="Google Shape;310;p7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8"/>
          <p:cNvSpPr txBox="1"/>
          <p:nvPr>
            <p:ph type="title"/>
          </p:nvPr>
        </p:nvSpPr>
        <p:spPr>
          <a:xfrm>
            <a:off x="2480675" y="1179850"/>
            <a:ext cx="4182600" cy="20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13" name="Google Shape;313;p8"/>
          <p:cNvGrpSpPr/>
          <p:nvPr/>
        </p:nvGrpSpPr>
        <p:grpSpPr>
          <a:xfrm>
            <a:off x="-70967" y="3489614"/>
            <a:ext cx="9806065" cy="2078581"/>
            <a:chOff x="-70967" y="3489614"/>
            <a:chExt cx="9806065" cy="2078581"/>
          </a:xfrm>
        </p:grpSpPr>
        <p:sp>
          <p:nvSpPr>
            <p:cNvPr id="314" name="Google Shape;314;p8"/>
            <p:cNvSpPr/>
            <p:nvPr/>
          </p:nvSpPr>
          <p:spPr>
            <a:xfrm>
              <a:off x="3547350" y="352562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15" name="Google Shape;315;p8"/>
            <p:cNvGrpSpPr/>
            <p:nvPr/>
          </p:nvGrpSpPr>
          <p:grpSpPr>
            <a:xfrm>
              <a:off x="451774" y="3659125"/>
              <a:ext cx="8088058" cy="1527324"/>
              <a:chOff x="451774" y="3659125"/>
              <a:chExt cx="8088058" cy="1527324"/>
            </a:xfrm>
          </p:grpSpPr>
          <p:grpSp>
            <p:nvGrpSpPr>
              <p:cNvPr id="316" name="Google Shape;316;p8"/>
              <p:cNvGrpSpPr/>
              <p:nvPr/>
            </p:nvGrpSpPr>
            <p:grpSpPr>
              <a:xfrm rot="158294">
                <a:off x="5787609" y="3807212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17" name="Google Shape;317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8" name="Google Shape;318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19" name="Google Shape;319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0" name="Google Shape;320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21" name="Google Shape;321;p8"/>
              <p:cNvGrpSpPr/>
              <p:nvPr/>
            </p:nvGrpSpPr>
            <p:grpSpPr>
              <a:xfrm rot="158294">
                <a:off x="480647" y="37211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22" name="Google Shape;322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3" name="Google Shape;323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4" name="Google Shape;324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5" name="Google Shape;325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26" name="Google Shape;326;p8"/>
              <p:cNvGrpSpPr/>
              <p:nvPr/>
            </p:nvGrpSpPr>
            <p:grpSpPr>
              <a:xfrm rot="158294">
                <a:off x="3128919" y="3768602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27" name="Google Shape;327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8" name="Google Shape;328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29" name="Google Shape;329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30" name="Google Shape;330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331" name="Google Shape;331;p8"/>
            <p:cNvSpPr/>
            <p:nvPr/>
          </p:nvSpPr>
          <p:spPr>
            <a:xfrm>
              <a:off x="-8493" y="4125275"/>
              <a:ext cx="9160937" cy="798050"/>
            </a:xfrm>
            <a:custGeom>
              <a:avLst/>
              <a:gdLst/>
              <a:ahLst/>
              <a:cxnLst/>
              <a:rect l="l" t="t" r="r" b="b"/>
              <a:pathLst>
                <a:path w="121357" h="31922" extrusionOk="0">
                  <a:moveTo>
                    <a:pt x="63989" y="0"/>
                  </a:moveTo>
                  <a:cubicBezTo>
                    <a:pt x="43196" y="0"/>
                    <a:pt x="21836" y="754"/>
                    <a:pt x="1" y="2136"/>
                  </a:cubicBezTo>
                  <a:lnTo>
                    <a:pt x="1" y="31922"/>
                  </a:lnTo>
                  <a:lnTo>
                    <a:pt x="121357" y="31922"/>
                  </a:lnTo>
                  <a:lnTo>
                    <a:pt x="121357" y="2127"/>
                  </a:lnTo>
                  <a:cubicBezTo>
                    <a:pt x="102793" y="674"/>
                    <a:pt x="83644" y="0"/>
                    <a:pt x="63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32" name="Google Shape;332;p8"/>
            <p:cNvGrpSpPr/>
            <p:nvPr/>
          </p:nvGrpSpPr>
          <p:grpSpPr>
            <a:xfrm>
              <a:off x="8" y="3514136"/>
              <a:ext cx="2317413" cy="725976"/>
              <a:chOff x="2359925" y="3495825"/>
              <a:chExt cx="1266000" cy="396600"/>
            </a:xfrm>
          </p:grpSpPr>
          <p:sp>
            <p:nvSpPr>
              <p:cNvPr id="333" name="Google Shape;333;p8"/>
              <p:cNvSpPr/>
              <p:nvPr/>
            </p:nvSpPr>
            <p:spPr>
              <a:xfrm>
                <a:off x="2359925" y="3495825"/>
                <a:ext cx="1266000" cy="396600"/>
              </a:xfrm>
              <a:custGeom>
                <a:avLst/>
                <a:gdLst/>
                <a:ahLst/>
                <a:cxnLst/>
                <a:rect l="l" t="t" r="r" b="b"/>
                <a:pathLst>
                  <a:path w="50640" h="15864" extrusionOk="0">
                    <a:moveTo>
                      <a:pt x="0" y="1"/>
                    </a:moveTo>
                    <a:cubicBezTo>
                      <a:pt x="625" y="308"/>
                      <a:pt x="1055" y="953"/>
                      <a:pt x="1034" y="1689"/>
                    </a:cubicBezTo>
                    <a:cubicBezTo>
                      <a:pt x="1034" y="1812"/>
                      <a:pt x="1014" y="1945"/>
                      <a:pt x="983" y="2058"/>
                    </a:cubicBezTo>
                    <a:cubicBezTo>
                      <a:pt x="1239" y="2181"/>
                      <a:pt x="1413" y="2437"/>
                      <a:pt x="1403" y="2733"/>
                    </a:cubicBezTo>
                    <a:cubicBezTo>
                      <a:pt x="1403" y="2754"/>
                      <a:pt x="1403" y="2785"/>
                      <a:pt x="1403" y="2805"/>
                    </a:cubicBezTo>
                    <a:cubicBezTo>
                      <a:pt x="1761" y="2733"/>
                      <a:pt x="2139" y="2703"/>
                      <a:pt x="2528" y="2713"/>
                    </a:cubicBezTo>
                    <a:cubicBezTo>
                      <a:pt x="2661" y="2713"/>
                      <a:pt x="2805" y="2723"/>
                      <a:pt x="2938" y="2733"/>
                    </a:cubicBezTo>
                    <a:cubicBezTo>
                      <a:pt x="3030" y="2447"/>
                      <a:pt x="3306" y="2232"/>
                      <a:pt x="3634" y="2242"/>
                    </a:cubicBezTo>
                    <a:cubicBezTo>
                      <a:pt x="4023" y="2252"/>
                      <a:pt x="4330" y="2570"/>
                      <a:pt x="4330" y="2948"/>
                    </a:cubicBezTo>
                    <a:cubicBezTo>
                      <a:pt x="4401" y="2938"/>
                      <a:pt x="4473" y="2938"/>
                      <a:pt x="4544" y="2938"/>
                    </a:cubicBezTo>
                    <a:cubicBezTo>
                      <a:pt x="4800" y="2948"/>
                      <a:pt x="5056" y="3010"/>
                      <a:pt x="5271" y="3112"/>
                    </a:cubicBezTo>
                    <a:cubicBezTo>
                      <a:pt x="5394" y="2856"/>
                      <a:pt x="5650" y="2682"/>
                      <a:pt x="5947" y="2692"/>
                    </a:cubicBezTo>
                    <a:cubicBezTo>
                      <a:pt x="6151" y="2692"/>
                      <a:pt x="6325" y="2785"/>
                      <a:pt x="6458" y="2918"/>
                    </a:cubicBezTo>
                    <a:cubicBezTo>
                      <a:pt x="6816" y="2355"/>
                      <a:pt x="7451" y="1986"/>
                      <a:pt x="8167" y="1996"/>
                    </a:cubicBezTo>
                    <a:cubicBezTo>
                      <a:pt x="9140" y="2017"/>
                      <a:pt x="9928" y="2744"/>
                      <a:pt x="10071" y="3665"/>
                    </a:cubicBezTo>
                    <a:cubicBezTo>
                      <a:pt x="10194" y="3583"/>
                      <a:pt x="10347" y="3532"/>
                      <a:pt x="10501" y="3532"/>
                    </a:cubicBezTo>
                    <a:cubicBezTo>
                      <a:pt x="10900" y="3542"/>
                      <a:pt x="11217" y="3869"/>
                      <a:pt x="11207" y="4268"/>
                    </a:cubicBezTo>
                    <a:cubicBezTo>
                      <a:pt x="11197" y="4463"/>
                      <a:pt x="11125" y="4637"/>
                      <a:pt x="11002" y="4760"/>
                    </a:cubicBezTo>
                    <a:cubicBezTo>
                      <a:pt x="11391" y="4801"/>
                      <a:pt x="11760" y="4954"/>
                      <a:pt x="12046" y="5190"/>
                    </a:cubicBezTo>
                    <a:cubicBezTo>
                      <a:pt x="12159" y="5118"/>
                      <a:pt x="12292" y="5087"/>
                      <a:pt x="12425" y="5087"/>
                    </a:cubicBezTo>
                    <a:cubicBezTo>
                      <a:pt x="12824" y="5097"/>
                      <a:pt x="13131" y="5425"/>
                      <a:pt x="13121" y="5824"/>
                    </a:cubicBezTo>
                    <a:cubicBezTo>
                      <a:pt x="13121" y="5957"/>
                      <a:pt x="13080" y="6080"/>
                      <a:pt x="13018" y="6192"/>
                    </a:cubicBezTo>
                    <a:cubicBezTo>
                      <a:pt x="13561" y="6407"/>
                      <a:pt x="13991" y="6858"/>
                      <a:pt x="14165" y="7421"/>
                    </a:cubicBezTo>
                    <a:cubicBezTo>
                      <a:pt x="14277" y="7369"/>
                      <a:pt x="14400" y="7339"/>
                      <a:pt x="14523" y="7339"/>
                    </a:cubicBezTo>
                    <a:cubicBezTo>
                      <a:pt x="14922" y="7349"/>
                      <a:pt x="15239" y="7676"/>
                      <a:pt x="15229" y="8076"/>
                    </a:cubicBezTo>
                    <a:cubicBezTo>
                      <a:pt x="15229" y="8178"/>
                      <a:pt x="15198" y="8270"/>
                      <a:pt x="15168" y="8352"/>
                    </a:cubicBezTo>
                    <a:cubicBezTo>
                      <a:pt x="15229" y="8352"/>
                      <a:pt x="15290" y="8352"/>
                      <a:pt x="15352" y="8352"/>
                    </a:cubicBezTo>
                    <a:cubicBezTo>
                      <a:pt x="16283" y="8372"/>
                      <a:pt x="17061" y="9038"/>
                      <a:pt x="17235" y="9918"/>
                    </a:cubicBezTo>
                    <a:cubicBezTo>
                      <a:pt x="17276" y="9918"/>
                      <a:pt x="17317" y="9918"/>
                      <a:pt x="17348" y="9918"/>
                    </a:cubicBezTo>
                    <a:cubicBezTo>
                      <a:pt x="17470" y="9918"/>
                      <a:pt x="17583" y="9938"/>
                      <a:pt x="17685" y="9979"/>
                    </a:cubicBezTo>
                    <a:cubicBezTo>
                      <a:pt x="17829" y="9826"/>
                      <a:pt x="18033" y="9723"/>
                      <a:pt x="18258" y="9723"/>
                    </a:cubicBezTo>
                    <a:cubicBezTo>
                      <a:pt x="18340" y="9723"/>
                      <a:pt x="18432" y="9744"/>
                      <a:pt x="18504" y="9774"/>
                    </a:cubicBezTo>
                    <a:cubicBezTo>
                      <a:pt x="19005" y="8833"/>
                      <a:pt x="20008" y="8209"/>
                      <a:pt x="21144" y="8229"/>
                    </a:cubicBezTo>
                    <a:cubicBezTo>
                      <a:pt x="22127" y="8260"/>
                      <a:pt x="22997" y="8772"/>
                      <a:pt x="23498" y="9529"/>
                    </a:cubicBezTo>
                    <a:cubicBezTo>
                      <a:pt x="23846" y="9273"/>
                      <a:pt x="24276" y="9119"/>
                      <a:pt x="24737" y="9130"/>
                    </a:cubicBezTo>
                    <a:cubicBezTo>
                      <a:pt x="25228" y="9140"/>
                      <a:pt x="25668" y="9334"/>
                      <a:pt x="26006" y="9631"/>
                    </a:cubicBezTo>
                    <a:cubicBezTo>
                      <a:pt x="26251" y="9529"/>
                      <a:pt x="26528" y="9478"/>
                      <a:pt x="26814" y="9478"/>
                    </a:cubicBezTo>
                    <a:cubicBezTo>
                      <a:pt x="26988" y="9488"/>
                      <a:pt x="27152" y="9508"/>
                      <a:pt x="27305" y="9549"/>
                    </a:cubicBezTo>
                    <a:cubicBezTo>
                      <a:pt x="27305" y="9519"/>
                      <a:pt x="27305" y="9488"/>
                      <a:pt x="27305" y="9457"/>
                    </a:cubicBezTo>
                    <a:cubicBezTo>
                      <a:pt x="27336" y="8362"/>
                      <a:pt x="28237" y="7502"/>
                      <a:pt x="29322" y="7533"/>
                    </a:cubicBezTo>
                    <a:cubicBezTo>
                      <a:pt x="29536" y="7533"/>
                      <a:pt x="29741" y="7574"/>
                      <a:pt x="29936" y="7636"/>
                    </a:cubicBezTo>
                    <a:cubicBezTo>
                      <a:pt x="30816" y="5875"/>
                      <a:pt x="32648" y="4688"/>
                      <a:pt x="34746" y="4729"/>
                    </a:cubicBezTo>
                    <a:cubicBezTo>
                      <a:pt x="37120" y="4790"/>
                      <a:pt x="39085" y="6407"/>
                      <a:pt x="39689" y="8577"/>
                    </a:cubicBezTo>
                    <a:cubicBezTo>
                      <a:pt x="40375" y="8710"/>
                      <a:pt x="40917" y="9232"/>
                      <a:pt x="41091" y="9908"/>
                    </a:cubicBezTo>
                    <a:cubicBezTo>
                      <a:pt x="41265" y="9887"/>
                      <a:pt x="41449" y="9887"/>
                      <a:pt x="41633" y="9887"/>
                    </a:cubicBezTo>
                    <a:cubicBezTo>
                      <a:pt x="43189" y="9928"/>
                      <a:pt x="44571" y="10634"/>
                      <a:pt x="45502" y="11739"/>
                    </a:cubicBezTo>
                    <a:cubicBezTo>
                      <a:pt x="45788" y="11576"/>
                      <a:pt x="46116" y="11484"/>
                      <a:pt x="46464" y="11494"/>
                    </a:cubicBezTo>
                    <a:cubicBezTo>
                      <a:pt x="47477" y="11514"/>
                      <a:pt x="48265" y="12343"/>
                      <a:pt x="48245" y="13346"/>
                    </a:cubicBezTo>
                    <a:cubicBezTo>
                      <a:pt x="48245" y="13510"/>
                      <a:pt x="48214" y="13663"/>
                      <a:pt x="48173" y="13807"/>
                    </a:cubicBezTo>
                    <a:cubicBezTo>
                      <a:pt x="49401" y="13817"/>
                      <a:pt x="50414" y="14697"/>
                      <a:pt x="50639" y="15864"/>
                    </a:cubicBezTo>
                    <a:lnTo>
                      <a:pt x="46699" y="15864"/>
                    </a:lnTo>
                    <a:lnTo>
                      <a:pt x="45686" y="15864"/>
                    </a:lnTo>
                    <a:lnTo>
                      <a:pt x="45686" y="15864"/>
                    </a:lnTo>
                    <a:lnTo>
                      <a:pt x="0" y="15813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2359925" y="3541875"/>
                <a:ext cx="1229675" cy="350550"/>
              </a:xfrm>
              <a:custGeom>
                <a:avLst/>
                <a:gdLst/>
                <a:ahLst/>
                <a:cxnLst/>
                <a:rect l="l" t="t" r="r" b="b"/>
                <a:pathLst>
                  <a:path w="49187" h="14022" extrusionOk="0">
                    <a:moveTo>
                      <a:pt x="49186" y="14022"/>
                    </a:moveTo>
                    <a:lnTo>
                      <a:pt x="45686" y="14022"/>
                    </a:lnTo>
                    <a:lnTo>
                      <a:pt x="45686" y="14022"/>
                    </a:lnTo>
                    <a:lnTo>
                      <a:pt x="0" y="13971"/>
                    </a:lnTo>
                    <a:lnTo>
                      <a:pt x="0" y="1"/>
                    </a:lnTo>
                    <a:cubicBezTo>
                      <a:pt x="563" y="328"/>
                      <a:pt x="932" y="932"/>
                      <a:pt x="911" y="1628"/>
                    </a:cubicBezTo>
                    <a:cubicBezTo>
                      <a:pt x="911" y="1751"/>
                      <a:pt x="891" y="1874"/>
                      <a:pt x="870" y="1997"/>
                    </a:cubicBezTo>
                    <a:cubicBezTo>
                      <a:pt x="1116" y="2109"/>
                      <a:pt x="1290" y="2375"/>
                      <a:pt x="1290" y="2672"/>
                    </a:cubicBezTo>
                    <a:cubicBezTo>
                      <a:pt x="1290" y="2693"/>
                      <a:pt x="1280" y="2723"/>
                      <a:pt x="1280" y="2744"/>
                    </a:cubicBezTo>
                    <a:cubicBezTo>
                      <a:pt x="1648" y="2672"/>
                      <a:pt x="2027" y="2641"/>
                      <a:pt x="2406" y="2652"/>
                    </a:cubicBezTo>
                    <a:cubicBezTo>
                      <a:pt x="2549" y="2652"/>
                      <a:pt x="2682" y="2662"/>
                      <a:pt x="2815" y="2672"/>
                    </a:cubicBezTo>
                    <a:cubicBezTo>
                      <a:pt x="2907" y="2386"/>
                      <a:pt x="3183" y="2171"/>
                      <a:pt x="3511" y="2181"/>
                    </a:cubicBezTo>
                    <a:cubicBezTo>
                      <a:pt x="3900" y="2191"/>
                      <a:pt x="4207" y="2498"/>
                      <a:pt x="4207" y="2887"/>
                    </a:cubicBezTo>
                    <a:cubicBezTo>
                      <a:pt x="4278" y="2877"/>
                      <a:pt x="4350" y="2877"/>
                      <a:pt x="4422" y="2877"/>
                    </a:cubicBezTo>
                    <a:cubicBezTo>
                      <a:pt x="4688" y="2887"/>
                      <a:pt x="4933" y="2948"/>
                      <a:pt x="5159" y="3051"/>
                    </a:cubicBezTo>
                    <a:cubicBezTo>
                      <a:pt x="5271" y="2795"/>
                      <a:pt x="5527" y="2621"/>
                      <a:pt x="5824" y="2631"/>
                    </a:cubicBezTo>
                    <a:cubicBezTo>
                      <a:pt x="6028" y="2631"/>
                      <a:pt x="6213" y="2723"/>
                      <a:pt x="6335" y="2856"/>
                    </a:cubicBezTo>
                    <a:cubicBezTo>
                      <a:pt x="6694" y="2293"/>
                      <a:pt x="7328" y="1925"/>
                      <a:pt x="8045" y="1935"/>
                    </a:cubicBezTo>
                    <a:cubicBezTo>
                      <a:pt x="9017" y="1956"/>
                      <a:pt x="9815" y="2682"/>
                      <a:pt x="9958" y="3603"/>
                    </a:cubicBezTo>
                    <a:cubicBezTo>
                      <a:pt x="10071" y="3522"/>
                      <a:pt x="10224" y="3470"/>
                      <a:pt x="10388" y="3470"/>
                    </a:cubicBezTo>
                    <a:cubicBezTo>
                      <a:pt x="10777" y="3481"/>
                      <a:pt x="11094" y="3808"/>
                      <a:pt x="11084" y="4207"/>
                    </a:cubicBezTo>
                    <a:cubicBezTo>
                      <a:pt x="11084" y="4402"/>
                      <a:pt x="11002" y="4576"/>
                      <a:pt x="10879" y="4698"/>
                    </a:cubicBezTo>
                    <a:cubicBezTo>
                      <a:pt x="11268" y="4739"/>
                      <a:pt x="11637" y="4893"/>
                      <a:pt x="11923" y="5128"/>
                    </a:cubicBezTo>
                    <a:cubicBezTo>
                      <a:pt x="12036" y="5057"/>
                      <a:pt x="12169" y="5026"/>
                      <a:pt x="12302" y="5026"/>
                    </a:cubicBezTo>
                    <a:cubicBezTo>
                      <a:pt x="12701" y="5036"/>
                      <a:pt x="13008" y="5364"/>
                      <a:pt x="13008" y="5763"/>
                    </a:cubicBezTo>
                    <a:cubicBezTo>
                      <a:pt x="12998" y="5896"/>
                      <a:pt x="12957" y="6019"/>
                      <a:pt x="12896" y="6131"/>
                    </a:cubicBezTo>
                    <a:cubicBezTo>
                      <a:pt x="13438" y="6346"/>
                      <a:pt x="13868" y="6796"/>
                      <a:pt x="14052" y="7359"/>
                    </a:cubicBezTo>
                    <a:cubicBezTo>
                      <a:pt x="14154" y="7308"/>
                      <a:pt x="14277" y="7277"/>
                      <a:pt x="14400" y="7277"/>
                    </a:cubicBezTo>
                    <a:cubicBezTo>
                      <a:pt x="14799" y="7288"/>
                      <a:pt x="15116" y="7615"/>
                      <a:pt x="15106" y="8014"/>
                    </a:cubicBezTo>
                    <a:cubicBezTo>
                      <a:pt x="15106" y="8106"/>
                      <a:pt x="15086" y="8209"/>
                      <a:pt x="15045" y="8291"/>
                    </a:cubicBezTo>
                    <a:cubicBezTo>
                      <a:pt x="15106" y="8291"/>
                      <a:pt x="15168" y="8280"/>
                      <a:pt x="15229" y="8291"/>
                    </a:cubicBezTo>
                    <a:cubicBezTo>
                      <a:pt x="16171" y="8311"/>
                      <a:pt x="16938" y="8976"/>
                      <a:pt x="17112" y="9856"/>
                    </a:cubicBezTo>
                    <a:cubicBezTo>
                      <a:pt x="17153" y="9856"/>
                      <a:pt x="17194" y="9856"/>
                      <a:pt x="17225" y="9856"/>
                    </a:cubicBezTo>
                    <a:cubicBezTo>
                      <a:pt x="17348" y="9856"/>
                      <a:pt x="17460" y="9877"/>
                      <a:pt x="17573" y="9918"/>
                    </a:cubicBezTo>
                    <a:cubicBezTo>
                      <a:pt x="17706" y="9754"/>
                      <a:pt x="17910" y="9662"/>
                      <a:pt x="18136" y="9662"/>
                    </a:cubicBezTo>
                    <a:cubicBezTo>
                      <a:pt x="18228" y="9662"/>
                      <a:pt x="18310" y="9683"/>
                      <a:pt x="18381" y="9713"/>
                    </a:cubicBezTo>
                    <a:cubicBezTo>
                      <a:pt x="18883" y="8772"/>
                      <a:pt x="19886" y="8147"/>
                      <a:pt x="21022" y="8168"/>
                    </a:cubicBezTo>
                    <a:cubicBezTo>
                      <a:pt x="22014" y="8188"/>
                      <a:pt x="22874" y="8710"/>
                      <a:pt x="23386" y="9468"/>
                    </a:cubicBezTo>
                    <a:cubicBezTo>
                      <a:pt x="23723" y="9212"/>
                      <a:pt x="24153" y="9058"/>
                      <a:pt x="24624" y="9068"/>
                    </a:cubicBezTo>
                    <a:cubicBezTo>
                      <a:pt x="25105" y="9079"/>
                      <a:pt x="25545" y="9263"/>
                      <a:pt x="25883" y="9570"/>
                    </a:cubicBezTo>
                    <a:cubicBezTo>
                      <a:pt x="26139" y="9468"/>
                      <a:pt x="26405" y="9406"/>
                      <a:pt x="26691" y="9416"/>
                    </a:cubicBezTo>
                    <a:cubicBezTo>
                      <a:pt x="26865" y="9416"/>
                      <a:pt x="27029" y="9447"/>
                      <a:pt x="27183" y="9488"/>
                    </a:cubicBezTo>
                    <a:cubicBezTo>
                      <a:pt x="27183" y="9457"/>
                      <a:pt x="27183" y="9427"/>
                      <a:pt x="27183" y="9396"/>
                    </a:cubicBezTo>
                    <a:cubicBezTo>
                      <a:pt x="27213" y="8301"/>
                      <a:pt x="28114" y="7441"/>
                      <a:pt x="29199" y="7462"/>
                    </a:cubicBezTo>
                    <a:cubicBezTo>
                      <a:pt x="29414" y="7472"/>
                      <a:pt x="29618" y="7513"/>
                      <a:pt x="29813" y="7574"/>
                    </a:cubicBezTo>
                    <a:cubicBezTo>
                      <a:pt x="30693" y="5814"/>
                      <a:pt x="32525" y="4627"/>
                      <a:pt x="34623" y="4668"/>
                    </a:cubicBezTo>
                    <a:cubicBezTo>
                      <a:pt x="36997" y="4719"/>
                      <a:pt x="38962" y="6346"/>
                      <a:pt x="39566" y="8516"/>
                    </a:cubicBezTo>
                    <a:cubicBezTo>
                      <a:pt x="40252" y="8649"/>
                      <a:pt x="40794" y="9171"/>
                      <a:pt x="40968" y="9846"/>
                    </a:cubicBezTo>
                    <a:cubicBezTo>
                      <a:pt x="41142" y="9826"/>
                      <a:pt x="41326" y="9826"/>
                      <a:pt x="41511" y="9826"/>
                    </a:cubicBezTo>
                    <a:cubicBezTo>
                      <a:pt x="43066" y="9867"/>
                      <a:pt x="44448" y="10573"/>
                      <a:pt x="45389" y="11678"/>
                    </a:cubicBezTo>
                    <a:cubicBezTo>
                      <a:pt x="45666" y="11514"/>
                      <a:pt x="45993" y="11422"/>
                      <a:pt x="46351" y="11422"/>
                    </a:cubicBezTo>
                    <a:cubicBezTo>
                      <a:pt x="47354" y="11453"/>
                      <a:pt x="48153" y="12282"/>
                      <a:pt x="48122" y="13285"/>
                    </a:cubicBezTo>
                    <a:cubicBezTo>
                      <a:pt x="48122" y="13449"/>
                      <a:pt x="48101" y="13602"/>
                      <a:pt x="48060" y="13745"/>
                    </a:cubicBezTo>
                    <a:cubicBezTo>
                      <a:pt x="48460" y="13745"/>
                      <a:pt x="48848" y="13848"/>
                      <a:pt x="49186" y="1402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2359925" y="3663150"/>
                <a:ext cx="1102000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44080" h="9171" extrusionOk="0">
                    <a:moveTo>
                      <a:pt x="2272" y="502"/>
                    </a:moveTo>
                    <a:cubicBezTo>
                      <a:pt x="2876" y="502"/>
                      <a:pt x="3439" y="635"/>
                      <a:pt x="3941" y="871"/>
                    </a:cubicBezTo>
                    <a:cubicBezTo>
                      <a:pt x="4145" y="369"/>
                      <a:pt x="4637" y="1"/>
                      <a:pt x="5220" y="1"/>
                    </a:cubicBezTo>
                    <a:cubicBezTo>
                      <a:pt x="5814" y="1"/>
                      <a:pt x="6315" y="380"/>
                      <a:pt x="6509" y="902"/>
                    </a:cubicBezTo>
                    <a:cubicBezTo>
                      <a:pt x="6714" y="779"/>
                      <a:pt x="6960" y="697"/>
                      <a:pt x="7226" y="697"/>
                    </a:cubicBezTo>
                    <a:cubicBezTo>
                      <a:pt x="7983" y="697"/>
                      <a:pt x="8597" y="1311"/>
                      <a:pt x="8597" y="2079"/>
                    </a:cubicBezTo>
                    <a:cubicBezTo>
                      <a:pt x="8597" y="2171"/>
                      <a:pt x="8587" y="2263"/>
                      <a:pt x="8567" y="2355"/>
                    </a:cubicBezTo>
                    <a:cubicBezTo>
                      <a:pt x="8761" y="2437"/>
                      <a:pt x="8894" y="2631"/>
                      <a:pt x="8894" y="2856"/>
                    </a:cubicBezTo>
                    <a:cubicBezTo>
                      <a:pt x="8894" y="2877"/>
                      <a:pt x="8894" y="2897"/>
                      <a:pt x="8894" y="2907"/>
                    </a:cubicBezTo>
                    <a:cubicBezTo>
                      <a:pt x="9170" y="2856"/>
                      <a:pt x="9447" y="2826"/>
                      <a:pt x="9743" y="2826"/>
                    </a:cubicBezTo>
                    <a:cubicBezTo>
                      <a:pt x="9846" y="2826"/>
                      <a:pt x="9948" y="2826"/>
                      <a:pt x="10051" y="2836"/>
                    </a:cubicBezTo>
                    <a:cubicBezTo>
                      <a:pt x="10112" y="2611"/>
                      <a:pt x="10317" y="2447"/>
                      <a:pt x="10562" y="2447"/>
                    </a:cubicBezTo>
                    <a:cubicBezTo>
                      <a:pt x="10859" y="2447"/>
                      <a:pt x="11094" y="2682"/>
                      <a:pt x="11105" y="2969"/>
                    </a:cubicBezTo>
                    <a:cubicBezTo>
                      <a:pt x="11156" y="2959"/>
                      <a:pt x="11207" y="2959"/>
                      <a:pt x="11268" y="2959"/>
                    </a:cubicBezTo>
                    <a:cubicBezTo>
                      <a:pt x="11463" y="2959"/>
                      <a:pt x="11647" y="3000"/>
                      <a:pt x="11821" y="3081"/>
                    </a:cubicBezTo>
                    <a:cubicBezTo>
                      <a:pt x="11903" y="2887"/>
                      <a:pt x="12097" y="2744"/>
                      <a:pt x="12323" y="2744"/>
                    </a:cubicBezTo>
                    <a:cubicBezTo>
                      <a:pt x="12476" y="2744"/>
                      <a:pt x="12609" y="2805"/>
                      <a:pt x="12711" y="2907"/>
                    </a:cubicBezTo>
                    <a:cubicBezTo>
                      <a:pt x="12967" y="2478"/>
                      <a:pt x="13448" y="2191"/>
                      <a:pt x="13991" y="2191"/>
                    </a:cubicBezTo>
                    <a:cubicBezTo>
                      <a:pt x="14717" y="2191"/>
                      <a:pt x="15331" y="2713"/>
                      <a:pt x="15454" y="3409"/>
                    </a:cubicBezTo>
                    <a:cubicBezTo>
                      <a:pt x="15546" y="3348"/>
                      <a:pt x="15649" y="3307"/>
                      <a:pt x="15771" y="3307"/>
                    </a:cubicBezTo>
                    <a:cubicBezTo>
                      <a:pt x="16068" y="3307"/>
                      <a:pt x="16314" y="3552"/>
                      <a:pt x="16314" y="3849"/>
                    </a:cubicBezTo>
                    <a:cubicBezTo>
                      <a:pt x="16314" y="3992"/>
                      <a:pt x="16263" y="4125"/>
                      <a:pt x="16171" y="4217"/>
                    </a:cubicBezTo>
                    <a:cubicBezTo>
                      <a:pt x="16467" y="4238"/>
                      <a:pt x="16744" y="4350"/>
                      <a:pt x="16969" y="4524"/>
                    </a:cubicBezTo>
                    <a:cubicBezTo>
                      <a:pt x="17051" y="4473"/>
                      <a:pt x="17143" y="4443"/>
                      <a:pt x="17245" y="4443"/>
                    </a:cubicBezTo>
                    <a:cubicBezTo>
                      <a:pt x="17552" y="4443"/>
                      <a:pt x="17788" y="4688"/>
                      <a:pt x="17788" y="4985"/>
                    </a:cubicBezTo>
                    <a:cubicBezTo>
                      <a:pt x="17788" y="5087"/>
                      <a:pt x="17757" y="5179"/>
                      <a:pt x="17716" y="5261"/>
                    </a:cubicBezTo>
                    <a:cubicBezTo>
                      <a:pt x="18125" y="5415"/>
                      <a:pt x="18463" y="5753"/>
                      <a:pt x="18606" y="6172"/>
                    </a:cubicBezTo>
                    <a:cubicBezTo>
                      <a:pt x="18688" y="6131"/>
                      <a:pt x="18770" y="6111"/>
                      <a:pt x="18872" y="6111"/>
                    </a:cubicBezTo>
                    <a:cubicBezTo>
                      <a:pt x="19169" y="6111"/>
                      <a:pt x="19415" y="6346"/>
                      <a:pt x="19415" y="6643"/>
                    </a:cubicBezTo>
                    <a:cubicBezTo>
                      <a:pt x="19415" y="6725"/>
                      <a:pt x="19394" y="6796"/>
                      <a:pt x="19374" y="6858"/>
                    </a:cubicBezTo>
                    <a:cubicBezTo>
                      <a:pt x="19415" y="6858"/>
                      <a:pt x="19466" y="6848"/>
                      <a:pt x="19507" y="6848"/>
                    </a:cubicBezTo>
                    <a:cubicBezTo>
                      <a:pt x="20336" y="6848"/>
                      <a:pt x="21001" y="7523"/>
                      <a:pt x="21001" y="8342"/>
                    </a:cubicBezTo>
                    <a:cubicBezTo>
                      <a:pt x="21001" y="8454"/>
                      <a:pt x="20991" y="8557"/>
                      <a:pt x="20960" y="8669"/>
                    </a:cubicBezTo>
                    <a:cubicBezTo>
                      <a:pt x="21042" y="8608"/>
                      <a:pt x="21124" y="8557"/>
                      <a:pt x="21206" y="8516"/>
                    </a:cubicBezTo>
                    <a:cubicBezTo>
                      <a:pt x="21196" y="8475"/>
                      <a:pt x="21185" y="8434"/>
                      <a:pt x="21185" y="8383"/>
                    </a:cubicBezTo>
                    <a:cubicBezTo>
                      <a:pt x="21185" y="8086"/>
                      <a:pt x="21431" y="7840"/>
                      <a:pt x="21728" y="7840"/>
                    </a:cubicBezTo>
                    <a:cubicBezTo>
                      <a:pt x="21789" y="7840"/>
                      <a:pt x="21861" y="7851"/>
                      <a:pt x="21912" y="7871"/>
                    </a:cubicBezTo>
                    <a:cubicBezTo>
                      <a:pt x="22280" y="7155"/>
                      <a:pt x="23017" y="6663"/>
                      <a:pt x="23877" y="6663"/>
                    </a:cubicBezTo>
                    <a:cubicBezTo>
                      <a:pt x="24624" y="6663"/>
                      <a:pt x="25279" y="7042"/>
                      <a:pt x="25678" y="7605"/>
                    </a:cubicBezTo>
                    <a:cubicBezTo>
                      <a:pt x="25934" y="7400"/>
                      <a:pt x="26262" y="7277"/>
                      <a:pt x="26609" y="7277"/>
                    </a:cubicBezTo>
                    <a:cubicBezTo>
                      <a:pt x="26978" y="7277"/>
                      <a:pt x="27316" y="7411"/>
                      <a:pt x="27572" y="7636"/>
                    </a:cubicBezTo>
                    <a:cubicBezTo>
                      <a:pt x="27756" y="7554"/>
                      <a:pt x="27960" y="7513"/>
                      <a:pt x="28175" y="7513"/>
                    </a:cubicBezTo>
                    <a:cubicBezTo>
                      <a:pt x="28308" y="7513"/>
                      <a:pt x="28431" y="7523"/>
                      <a:pt x="28554" y="7554"/>
                    </a:cubicBezTo>
                    <a:cubicBezTo>
                      <a:pt x="28554" y="7533"/>
                      <a:pt x="28554" y="7503"/>
                      <a:pt x="28554" y="7482"/>
                    </a:cubicBezTo>
                    <a:cubicBezTo>
                      <a:pt x="28554" y="6663"/>
                      <a:pt x="29219" y="5998"/>
                      <a:pt x="30038" y="5998"/>
                    </a:cubicBezTo>
                    <a:cubicBezTo>
                      <a:pt x="30202" y="5998"/>
                      <a:pt x="30355" y="6019"/>
                      <a:pt x="30499" y="6070"/>
                    </a:cubicBezTo>
                    <a:cubicBezTo>
                      <a:pt x="31133" y="4719"/>
                      <a:pt x="32494" y="3788"/>
                      <a:pt x="34080" y="3788"/>
                    </a:cubicBezTo>
                    <a:cubicBezTo>
                      <a:pt x="35871" y="3788"/>
                      <a:pt x="37386" y="4975"/>
                      <a:pt x="37867" y="6612"/>
                    </a:cubicBezTo>
                    <a:cubicBezTo>
                      <a:pt x="38389" y="6694"/>
                      <a:pt x="38809" y="7083"/>
                      <a:pt x="38952" y="7585"/>
                    </a:cubicBezTo>
                    <a:cubicBezTo>
                      <a:pt x="39085" y="7574"/>
                      <a:pt x="39228" y="7564"/>
                      <a:pt x="39361" y="7564"/>
                    </a:cubicBezTo>
                    <a:cubicBezTo>
                      <a:pt x="40538" y="7564"/>
                      <a:pt x="41592" y="8076"/>
                      <a:pt x="42319" y="8894"/>
                    </a:cubicBezTo>
                    <a:cubicBezTo>
                      <a:pt x="42524" y="8761"/>
                      <a:pt x="42780" y="8690"/>
                      <a:pt x="43035" y="8690"/>
                    </a:cubicBezTo>
                    <a:cubicBezTo>
                      <a:pt x="43455" y="8690"/>
                      <a:pt x="43834" y="8874"/>
                      <a:pt x="44079" y="9171"/>
                    </a:cubicBezTo>
                    <a:lnTo>
                      <a:pt x="0" y="9171"/>
                    </a:lnTo>
                    <a:lnTo>
                      <a:pt x="0" y="1229"/>
                    </a:lnTo>
                    <a:cubicBezTo>
                      <a:pt x="645" y="769"/>
                      <a:pt x="1433" y="502"/>
                      <a:pt x="2272" y="502"/>
                    </a:cubicBezTo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2359925" y="3707925"/>
                <a:ext cx="991475" cy="184500"/>
              </a:xfrm>
              <a:custGeom>
                <a:avLst/>
                <a:gdLst/>
                <a:ahLst/>
                <a:cxnLst/>
                <a:rect l="l" t="t" r="r" b="b"/>
                <a:pathLst>
                  <a:path w="39659" h="7380" extrusionOk="0">
                    <a:moveTo>
                      <a:pt x="39658" y="7380"/>
                    </a:moveTo>
                    <a:lnTo>
                      <a:pt x="21973" y="7380"/>
                    </a:lnTo>
                    <a:cubicBezTo>
                      <a:pt x="22332" y="6756"/>
                      <a:pt x="23007" y="6336"/>
                      <a:pt x="23775" y="6336"/>
                    </a:cubicBezTo>
                    <a:cubicBezTo>
                      <a:pt x="24481" y="6336"/>
                      <a:pt x="25115" y="6684"/>
                      <a:pt x="25484" y="7226"/>
                    </a:cubicBezTo>
                    <a:cubicBezTo>
                      <a:pt x="25729" y="7032"/>
                      <a:pt x="26036" y="6919"/>
                      <a:pt x="26374" y="6919"/>
                    </a:cubicBezTo>
                    <a:cubicBezTo>
                      <a:pt x="26722" y="6919"/>
                      <a:pt x="27039" y="7042"/>
                      <a:pt x="27285" y="7257"/>
                    </a:cubicBezTo>
                    <a:cubicBezTo>
                      <a:pt x="27459" y="7175"/>
                      <a:pt x="27653" y="7134"/>
                      <a:pt x="27858" y="7134"/>
                    </a:cubicBezTo>
                    <a:cubicBezTo>
                      <a:pt x="27981" y="7134"/>
                      <a:pt x="28104" y="7155"/>
                      <a:pt x="28216" y="7175"/>
                    </a:cubicBezTo>
                    <a:cubicBezTo>
                      <a:pt x="28216" y="7155"/>
                      <a:pt x="28216" y="7134"/>
                      <a:pt x="28216" y="7114"/>
                    </a:cubicBezTo>
                    <a:cubicBezTo>
                      <a:pt x="28216" y="6326"/>
                      <a:pt x="28851" y="5691"/>
                      <a:pt x="29629" y="5691"/>
                    </a:cubicBezTo>
                    <a:cubicBezTo>
                      <a:pt x="29782" y="5691"/>
                      <a:pt x="29925" y="5722"/>
                      <a:pt x="30069" y="5763"/>
                    </a:cubicBezTo>
                    <a:cubicBezTo>
                      <a:pt x="30662" y="4484"/>
                      <a:pt x="31962" y="3603"/>
                      <a:pt x="33466" y="3603"/>
                    </a:cubicBezTo>
                    <a:cubicBezTo>
                      <a:pt x="35165" y="3603"/>
                      <a:pt x="36608" y="4729"/>
                      <a:pt x="37069" y="6275"/>
                    </a:cubicBezTo>
                    <a:cubicBezTo>
                      <a:pt x="37560" y="6367"/>
                      <a:pt x="37959" y="6735"/>
                      <a:pt x="38103" y="7206"/>
                    </a:cubicBezTo>
                    <a:cubicBezTo>
                      <a:pt x="38225" y="7196"/>
                      <a:pt x="38358" y="7185"/>
                      <a:pt x="38481" y="7185"/>
                    </a:cubicBezTo>
                    <a:cubicBezTo>
                      <a:pt x="38891" y="7185"/>
                      <a:pt x="39290" y="7257"/>
                      <a:pt x="39658" y="7380"/>
                    </a:cubicBezTo>
                    <a:close/>
                    <a:moveTo>
                      <a:pt x="8894" y="1065"/>
                    </a:moveTo>
                    <a:cubicBezTo>
                      <a:pt x="8894" y="1086"/>
                      <a:pt x="8894" y="1106"/>
                      <a:pt x="8894" y="1116"/>
                    </a:cubicBezTo>
                    <a:cubicBezTo>
                      <a:pt x="8904" y="1116"/>
                      <a:pt x="8925" y="1116"/>
                      <a:pt x="8935" y="1116"/>
                    </a:cubicBezTo>
                    <a:cubicBezTo>
                      <a:pt x="9140" y="1342"/>
                      <a:pt x="9262" y="1638"/>
                      <a:pt x="9262" y="1976"/>
                    </a:cubicBezTo>
                    <a:cubicBezTo>
                      <a:pt x="9262" y="2068"/>
                      <a:pt x="9252" y="2150"/>
                      <a:pt x="9232" y="2242"/>
                    </a:cubicBezTo>
                    <a:cubicBezTo>
                      <a:pt x="9416" y="2324"/>
                      <a:pt x="9539" y="2498"/>
                      <a:pt x="9539" y="2713"/>
                    </a:cubicBezTo>
                    <a:cubicBezTo>
                      <a:pt x="9539" y="2733"/>
                      <a:pt x="9539" y="2754"/>
                      <a:pt x="9539" y="2764"/>
                    </a:cubicBezTo>
                    <a:cubicBezTo>
                      <a:pt x="9805" y="2713"/>
                      <a:pt x="10071" y="2682"/>
                      <a:pt x="10347" y="2682"/>
                    </a:cubicBezTo>
                    <a:cubicBezTo>
                      <a:pt x="10450" y="2682"/>
                      <a:pt x="10542" y="2682"/>
                      <a:pt x="10634" y="2693"/>
                    </a:cubicBezTo>
                    <a:cubicBezTo>
                      <a:pt x="10705" y="2478"/>
                      <a:pt x="10900" y="2324"/>
                      <a:pt x="11125" y="2324"/>
                    </a:cubicBezTo>
                    <a:cubicBezTo>
                      <a:pt x="11412" y="2324"/>
                      <a:pt x="11637" y="2549"/>
                      <a:pt x="11647" y="2826"/>
                    </a:cubicBezTo>
                    <a:cubicBezTo>
                      <a:pt x="11688" y="2815"/>
                      <a:pt x="11739" y="2815"/>
                      <a:pt x="11790" y="2815"/>
                    </a:cubicBezTo>
                    <a:cubicBezTo>
                      <a:pt x="11985" y="2815"/>
                      <a:pt x="12159" y="2856"/>
                      <a:pt x="12323" y="2928"/>
                    </a:cubicBezTo>
                    <a:cubicBezTo>
                      <a:pt x="12404" y="2744"/>
                      <a:pt x="12578" y="2611"/>
                      <a:pt x="12793" y="2611"/>
                    </a:cubicBezTo>
                    <a:cubicBezTo>
                      <a:pt x="12937" y="2611"/>
                      <a:pt x="13070" y="2672"/>
                      <a:pt x="13162" y="2764"/>
                    </a:cubicBezTo>
                    <a:cubicBezTo>
                      <a:pt x="13407" y="2355"/>
                      <a:pt x="13868" y="2078"/>
                      <a:pt x="14380" y="2078"/>
                    </a:cubicBezTo>
                    <a:cubicBezTo>
                      <a:pt x="15076" y="2078"/>
                      <a:pt x="15649" y="2580"/>
                      <a:pt x="15771" y="3245"/>
                    </a:cubicBezTo>
                    <a:cubicBezTo>
                      <a:pt x="15853" y="3184"/>
                      <a:pt x="15966" y="3143"/>
                      <a:pt x="16078" y="3143"/>
                    </a:cubicBezTo>
                    <a:cubicBezTo>
                      <a:pt x="16365" y="3143"/>
                      <a:pt x="16590" y="3368"/>
                      <a:pt x="16590" y="3655"/>
                    </a:cubicBezTo>
                    <a:cubicBezTo>
                      <a:pt x="16590" y="3798"/>
                      <a:pt x="16539" y="3921"/>
                      <a:pt x="16447" y="4013"/>
                    </a:cubicBezTo>
                    <a:cubicBezTo>
                      <a:pt x="16733" y="4033"/>
                      <a:pt x="17000" y="4136"/>
                      <a:pt x="17204" y="4299"/>
                    </a:cubicBezTo>
                    <a:cubicBezTo>
                      <a:pt x="17286" y="4248"/>
                      <a:pt x="17378" y="4228"/>
                      <a:pt x="17481" y="4228"/>
                    </a:cubicBezTo>
                    <a:cubicBezTo>
                      <a:pt x="17757" y="4228"/>
                      <a:pt x="17992" y="4453"/>
                      <a:pt x="17992" y="4739"/>
                    </a:cubicBezTo>
                    <a:cubicBezTo>
                      <a:pt x="17992" y="4831"/>
                      <a:pt x="17962" y="4924"/>
                      <a:pt x="17921" y="5005"/>
                    </a:cubicBezTo>
                    <a:cubicBezTo>
                      <a:pt x="18320" y="5149"/>
                      <a:pt x="18627" y="5466"/>
                      <a:pt x="18770" y="5865"/>
                    </a:cubicBezTo>
                    <a:cubicBezTo>
                      <a:pt x="18842" y="5824"/>
                      <a:pt x="18924" y="5804"/>
                      <a:pt x="19016" y="5804"/>
                    </a:cubicBezTo>
                    <a:cubicBezTo>
                      <a:pt x="19302" y="5804"/>
                      <a:pt x="19538" y="6029"/>
                      <a:pt x="19538" y="6315"/>
                    </a:cubicBezTo>
                    <a:cubicBezTo>
                      <a:pt x="19538" y="6387"/>
                      <a:pt x="19517" y="6459"/>
                      <a:pt x="19497" y="6520"/>
                    </a:cubicBezTo>
                    <a:cubicBezTo>
                      <a:pt x="19538" y="6510"/>
                      <a:pt x="19579" y="6510"/>
                      <a:pt x="19630" y="6510"/>
                    </a:cubicBezTo>
                    <a:cubicBezTo>
                      <a:pt x="20213" y="6510"/>
                      <a:pt x="20715" y="6868"/>
                      <a:pt x="20929" y="7380"/>
                    </a:cubicBezTo>
                    <a:lnTo>
                      <a:pt x="0" y="7380"/>
                    </a:lnTo>
                    <a:lnTo>
                      <a:pt x="0" y="1505"/>
                    </a:lnTo>
                    <a:cubicBezTo>
                      <a:pt x="1351" y="738"/>
                      <a:pt x="3449" y="185"/>
                      <a:pt x="4841" y="830"/>
                    </a:cubicBezTo>
                    <a:cubicBezTo>
                      <a:pt x="5026" y="349"/>
                      <a:pt x="5496" y="1"/>
                      <a:pt x="6049" y="1"/>
                    </a:cubicBezTo>
                    <a:cubicBezTo>
                      <a:pt x="6612" y="1"/>
                      <a:pt x="7093" y="359"/>
                      <a:pt x="7277" y="861"/>
                    </a:cubicBezTo>
                    <a:cubicBezTo>
                      <a:pt x="7471" y="738"/>
                      <a:pt x="7707" y="666"/>
                      <a:pt x="7952" y="666"/>
                    </a:cubicBezTo>
                    <a:cubicBezTo>
                      <a:pt x="8321" y="666"/>
                      <a:pt x="8659" y="820"/>
                      <a:pt x="8894" y="1065"/>
                    </a:cubicBezTo>
                    <a:lnTo>
                      <a:pt x="8894" y="106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7" name="Google Shape;337;p8"/>
            <p:cNvGrpSpPr/>
            <p:nvPr/>
          </p:nvGrpSpPr>
          <p:grpSpPr>
            <a:xfrm rot="-387380" flipH="1">
              <a:off x="-32046" y="4056419"/>
              <a:ext cx="4319947" cy="935903"/>
              <a:chOff x="4963752" y="4000536"/>
              <a:chExt cx="2501340" cy="541907"/>
            </a:xfrm>
          </p:grpSpPr>
          <p:sp>
            <p:nvSpPr>
              <p:cNvPr id="338" name="Google Shape;338;p8"/>
              <p:cNvSpPr/>
              <p:nvPr/>
            </p:nvSpPr>
            <p:spPr>
              <a:xfrm>
                <a:off x="5654130" y="4242777"/>
                <a:ext cx="302221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1805" extrusionOk="0">
                    <a:moveTo>
                      <a:pt x="3531" y="1"/>
                    </a:moveTo>
                    <a:cubicBezTo>
                      <a:pt x="3435" y="1"/>
                      <a:pt x="3356" y="63"/>
                      <a:pt x="3341" y="228"/>
                    </a:cubicBezTo>
                    <a:cubicBezTo>
                      <a:pt x="3310" y="178"/>
                      <a:pt x="3270" y="97"/>
                      <a:pt x="3210" y="77"/>
                    </a:cubicBezTo>
                    <a:cubicBezTo>
                      <a:pt x="3189" y="66"/>
                      <a:pt x="3168" y="60"/>
                      <a:pt x="3146" y="60"/>
                    </a:cubicBezTo>
                    <a:cubicBezTo>
                      <a:pt x="2960" y="60"/>
                      <a:pt x="2757" y="455"/>
                      <a:pt x="2739" y="689"/>
                    </a:cubicBezTo>
                    <a:cubicBezTo>
                      <a:pt x="2679" y="639"/>
                      <a:pt x="2608" y="649"/>
                      <a:pt x="2548" y="629"/>
                    </a:cubicBezTo>
                    <a:cubicBezTo>
                      <a:pt x="2548" y="689"/>
                      <a:pt x="2518" y="739"/>
                      <a:pt x="2528" y="799"/>
                    </a:cubicBezTo>
                    <a:cubicBezTo>
                      <a:pt x="2433" y="745"/>
                      <a:pt x="2320" y="618"/>
                      <a:pt x="2226" y="618"/>
                    </a:cubicBezTo>
                    <a:cubicBezTo>
                      <a:pt x="2181" y="618"/>
                      <a:pt x="2139" y="648"/>
                      <a:pt x="2107" y="729"/>
                    </a:cubicBezTo>
                    <a:cubicBezTo>
                      <a:pt x="2028" y="662"/>
                      <a:pt x="1946" y="607"/>
                      <a:pt x="1872" y="607"/>
                    </a:cubicBezTo>
                    <a:cubicBezTo>
                      <a:pt x="1814" y="607"/>
                      <a:pt x="1760" y="641"/>
                      <a:pt x="1716" y="729"/>
                    </a:cubicBezTo>
                    <a:cubicBezTo>
                      <a:pt x="1655" y="654"/>
                      <a:pt x="1520" y="470"/>
                      <a:pt x="1428" y="470"/>
                    </a:cubicBezTo>
                    <a:cubicBezTo>
                      <a:pt x="1398" y="470"/>
                      <a:pt x="1372" y="489"/>
                      <a:pt x="1354" y="539"/>
                    </a:cubicBezTo>
                    <a:cubicBezTo>
                      <a:pt x="1320" y="445"/>
                      <a:pt x="1273" y="407"/>
                      <a:pt x="1220" y="407"/>
                    </a:cubicBezTo>
                    <a:cubicBezTo>
                      <a:pt x="1166" y="407"/>
                      <a:pt x="1105" y="447"/>
                      <a:pt x="1044" y="509"/>
                    </a:cubicBezTo>
                    <a:cubicBezTo>
                      <a:pt x="953" y="408"/>
                      <a:pt x="893" y="278"/>
                      <a:pt x="763" y="258"/>
                    </a:cubicBezTo>
                    <a:cubicBezTo>
                      <a:pt x="760" y="257"/>
                      <a:pt x="757" y="257"/>
                      <a:pt x="754" y="257"/>
                    </a:cubicBezTo>
                    <a:cubicBezTo>
                      <a:pt x="678" y="257"/>
                      <a:pt x="620" y="381"/>
                      <a:pt x="562" y="448"/>
                    </a:cubicBezTo>
                    <a:cubicBezTo>
                      <a:pt x="527" y="421"/>
                      <a:pt x="494" y="409"/>
                      <a:pt x="463" y="409"/>
                    </a:cubicBezTo>
                    <a:cubicBezTo>
                      <a:pt x="335" y="409"/>
                      <a:pt x="245" y="612"/>
                      <a:pt x="221" y="749"/>
                    </a:cubicBezTo>
                    <a:cubicBezTo>
                      <a:pt x="0" y="890"/>
                      <a:pt x="161" y="1221"/>
                      <a:pt x="341" y="1361"/>
                    </a:cubicBezTo>
                    <a:cubicBezTo>
                      <a:pt x="552" y="1522"/>
                      <a:pt x="893" y="1522"/>
                      <a:pt x="1134" y="1532"/>
                    </a:cubicBezTo>
                    <a:cubicBezTo>
                      <a:pt x="1675" y="1572"/>
                      <a:pt x="2207" y="1702"/>
                      <a:pt x="2749" y="1772"/>
                    </a:cubicBezTo>
                    <a:cubicBezTo>
                      <a:pt x="2920" y="1795"/>
                      <a:pt x="3090" y="1805"/>
                      <a:pt x="3261" y="1805"/>
                    </a:cubicBezTo>
                    <a:cubicBezTo>
                      <a:pt x="3983" y="1805"/>
                      <a:pt x="4707" y="1636"/>
                      <a:pt x="5437" y="1612"/>
                    </a:cubicBezTo>
                    <a:cubicBezTo>
                      <a:pt x="5668" y="1602"/>
                      <a:pt x="6671" y="1652"/>
                      <a:pt x="6711" y="1211"/>
                    </a:cubicBezTo>
                    <a:cubicBezTo>
                      <a:pt x="6742" y="951"/>
                      <a:pt x="6421" y="684"/>
                      <a:pt x="6180" y="684"/>
                    </a:cubicBezTo>
                    <a:cubicBezTo>
                      <a:pt x="6114" y="684"/>
                      <a:pt x="6054" y="704"/>
                      <a:pt x="6009" y="749"/>
                    </a:cubicBezTo>
                    <a:cubicBezTo>
                      <a:pt x="5967" y="642"/>
                      <a:pt x="5872" y="602"/>
                      <a:pt x="5763" y="602"/>
                    </a:cubicBezTo>
                    <a:cubicBezTo>
                      <a:pt x="5586" y="602"/>
                      <a:pt x="5373" y="706"/>
                      <a:pt x="5286" y="799"/>
                    </a:cubicBezTo>
                    <a:cubicBezTo>
                      <a:pt x="5216" y="736"/>
                      <a:pt x="5127" y="693"/>
                      <a:pt x="5042" y="693"/>
                    </a:cubicBezTo>
                    <a:cubicBezTo>
                      <a:pt x="5005" y="693"/>
                      <a:pt x="4969" y="701"/>
                      <a:pt x="4935" y="719"/>
                    </a:cubicBezTo>
                    <a:cubicBezTo>
                      <a:pt x="4888" y="636"/>
                      <a:pt x="4792" y="557"/>
                      <a:pt x="4715" y="557"/>
                    </a:cubicBezTo>
                    <a:cubicBezTo>
                      <a:pt x="4661" y="557"/>
                      <a:pt x="4617" y="596"/>
                      <a:pt x="4604" y="699"/>
                    </a:cubicBezTo>
                    <a:cubicBezTo>
                      <a:pt x="4566" y="544"/>
                      <a:pt x="4454" y="485"/>
                      <a:pt x="4327" y="485"/>
                    </a:cubicBezTo>
                    <a:cubicBezTo>
                      <a:pt x="4290" y="485"/>
                      <a:pt x="4252" y="489"/>
                      <a:pt x="4213" y="498"/>
                    </a:cubicBezTo>
                    <a:cubicBezTo>
                      <a:pt x="4223" y="353"/>
                      <a:pt x="4046" y="227"/>
                      <a:pt x="3926" y="227"/>
                    </a:cubicBezTo>
                    <a:cubicBezTo>
                      <a:pt x="3921" y="227"/>
                      <a:pt x="3917" y="227"/>
                      <a:pt x="3912" y="228"/>
                    </a:cubicBezTo>
                    <a:lnTo>
                      <a:pt x="3932" y="298"/>
                    </a:lnTo>
                    <a:cubicBezTo>
                      <a:pt x="3871" y="151"/>
                      <a:pt x="3680" y="1"/>
                      <a:pt x="3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39" name="Google Shape;339;p8"/>
              <p:cNvGrpSpPr/>
              <p:nvPr/>
            </p:nvGrpSpPr>
            <p:grpSpPr>
              <a:xfrm rot="-278360">
                <a:off x="6533282" y="4037668"/>
                <a:ext cx="925757" cy="187175"/>
                <a:chOff x="1255200" y="4115196"/>
                <a:chExt cx="828298" cy="167470"/>
              </a:xfrm>
            </p:grpSpPr>
            <p:sp>
              <p:nvSpPr>
                <p:cNvPr id="340" name="Google Shape;340;p8"/>
                <p:cNvSpPr/>
                <p:nvPr/>
              </p:nvSpPr>
              <p:spPr>
                <a:xfrm>
                  <a:off x="1806305" y="4141304"/>
                  <a:ext cx="203600" cy="1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2756" extrusionOk="0">
                      <a:moveTo>
                        <a:pt x="4069" y="1"/>
                      </a:moveTo>
                      <a:cubicBezTo>
                        <a:pt x="3971" y="1"/>
                        <a:pt x="3853" y="67"/>
                        <a:pt x="3762" y="224"/>
                      </a:cubicBezTo>
                      <a:cubicBezTo>
                        <a:pt x="3742" y="204"/>
                        <a:pt x="3732" y="174"/>
                        <a:pt x="3712" y="154"/>
                      </a:cubicBezTo>
                      <a:cubicBezTo>
                        <a:pt x="3632" y="224"/>
                        <a:pt x="3562" y="324"/>
                        <a:pt x="3511" y="425"/>
                      </a:cubicBezTo>
                      <a:cubicBezTo>
                        <a:pt x="3478" y="387"/>
                        <a:pt x="3447" y="371"/>
                        <a:pt x="3417" y="371"/>
                      </a:cubicBezTo>
                      <a:cubicBezTo>
                        <a:pt x="3240" y="371"/>
                        <a:pt x="3124" y="949"/>
                        <a:pt x="3090" y="1087"/>
                      </a:cubicBezTo>
                      <a:cubicBezTo>
                        <a:pt x="3054" y="997"/>
                        <a:pt x="2994" y="923"/>
                        <a:pt x="2910" y="923"/>
                      </a:cubicBezTo>
                      <a:cubicBezTo>
                        <a:pt x="2900" y="923"/>
                        <a:pt x="2890" y="924"/>
                        <a:pt x="2879" y="926"/>
                      </a:cubicBezTo>
                      <a:cubicBezTo>
                        <a:pt x="2739" y="966"/>
                        <a:pt x="2719" y="1137"/>
                        <a:pt x="2719" y="1368"/>
                      </a:cubicBezTo>
                      <a:cubicBezTo>
                        <a:pt x="2729" y="1608"/>
                        <a:pt x="2849" y="1699"/>
                        <a:pt x="2859" y="1939"/>
                      </a:cubicBezTo>
                      <a:cubicBezTo>
                        <a:pt x="2830" y="1916"/>
                        <a:pt x="2808" y="1906"/>
                        <a:pt x="2784" y="1906"/>
                      </a:cubicBezTo>
                      <a:cubicBezTo>
                        <a:pt x="2767" y="1906"/>
                        <a:pt x="2750" y="1911"/>
                        <a:pt x="2729" y="1919"/>
                      </a:cubicBezTo>
                      <a:cubicBezTo>
                        <a:pt x="2619" y="1959"/>
                        <a:pt x="2669" y="2030"/>
                        <a:pt x="2639" y="2090"/>
                      </a:cubicBezTo>
                      <a:cubicBezTo>
                        <a:pt x="2619" y="2058"/>
                        <a:pt x="2573" y="2045"/>
                        <a:pt x="2523" y="2045"/>
                      </a:cubicBezTo>
                      <a:cubicBezTo>
                        <a:pt x="2447" y="2045"/>
                        <a:pt x="2362" y="2074"/>
                        <a:pt x="2338" y="2110"/>
                      </a:cubicBezTo>
                      <a:cubicBezTo>
                        <a:pt x="2299" y="1983"/>
                        <a:pt x="2317" y="1829"/>
                        <a:pt x="2208" y="1829"/>
                      </a:cubicBezTo>
                      <a:cubicBezTo>
                        <a:pt x="2204" y="1829"/>
                        <a:pt x="2201" y="1829"/>
                        <a:pt x="2197" y="1829"/>
                      </a:cubicBezTo>
                      <a:cubicBezTo>
                        <a:pt x="2188" y="1829"/>
                        <a:pt x="2179" y="1830"/>
                        <a:pt x="2170" y="1830"/>
                      </a:cubicBezTo>
                      <a:cubicBezTo>
                        <a:pt x="2060" y="1830"/>
                        <a:pt x="1957" y="1804"/>
                        <a:pt x="1870" y="1804"/>
                      </a:cubicBezTo>
                      <a:cubicBezTo>
                        <a:pt x="1776" y="1804"/>
                        <a:pt x="1701" y="1834"/>
                        <a:pt x="1656" y="1959"/>
                      </a:cubicBezTo>
                      <a:cubicBezTo>
                        <a:pt x="1568" y="1928"/>
                        <a:pt x="1454" y="1882"/>
                        <a:pt x="1357" y="1882"/>
                      </a:cubicBezTo>
                      <a:cubicBezTo>
                        <a:pt x="1265" y="1882"/>
                        <a:pt x="1189" y="1923"/>
                        <a:pt x="1164" y="2060"/>
                      </a:cubicBezTo>
                      <a:cubicBezTo>
                        <a:pt x="1023" y="1978"/>
                        <a:pt x="942" y="1929"/>
                        <a:pt x="868" y="1929"/>
                      </a:cubicBezTo>
                      <a:cubicBezTo>
                        <a:pt x="779" y="1929"/>
                        <a:pt x="701" y="2000"/>
                        <a:pt x="542" y="2170"/>
                      </a:cubicBezTo>
                      <a:cubicBezTo>
                        <a:pt x="468" y="2111"/>
                        <a:pt x="401" y="2086"/>
                        <a:pt x="341" y="2086"/>
                      </a:cubicBezTo>
                      <a:cubicBezTo>
                        <a:pt x="167" y="2086"/>
                        <a:pt x="53" y="2299"/>
                        <a:pt x="1" y="2501"/>
                      </a:cubicBezTo>
                      <a:cubicBezTo>
                        <a:pt x="161" y="2601"/>
                        <a:pt x="282" y="2672"/>
                        <a:pt x="582" y="2712"/>
                      </a:cubicBezTo>
                      <a:cubicBezTo>
                        <a:pt x="738" y="2732"/>
                        <a:pt x="893" y="2739"/>
                        <a:pt x="1050" y="2739"/>
                      </a:cubicBezTo>
                      <a:cubicBezTo>
                        <a:pt x="1207" y="2739"/>
                        <a:pt x="1365" y="2732"/>
                        <a:pt x="1525" y="2722"/>
                      </a:cubicBezTo>
                      <a:cubicBezTo>
                        <a:pt x="1556" y="2721"/>
                        <a:pt x="1586" y="2721"/>
                        <a:pt x="1617" y="2721"/>
                      </a:cubicBezTo>
                      <a:cubicBezTo>
                        <a:pt x="1920" y="2721"/>
                        <a:pt x="2218" y="2756"/>
                        <a:pt x="2520" y="2756"/>
                      </a:cubicBezTo>
                      <a:cubicBezTo>
                        <a:pt x="2576" y="2756"/>
                        <a:pt x="2632" y="2755"/>
                        <a:pt x="2689" y="2752"/>
                      </a:cubicBezTo>
                      <a:cubicBezTo>
                        <a:pt x="3221" y="2732"/>
                        <a:pt x="3722" y="2531"/>
                        <a:pt x="4244" y="2501"/>
                      </a:cubicBezTo>
                      <a:cubicBezTo>
                        <a:pt x="4424" y="2491"/>
                        <a:pt x="5076" y="2491"/>
                        <a:pt x="4916" y="2150"/>
                      </a:cubicBezTo>
                      <a:cubicBezTo>
                        <a:pt x="4956" y="2140"/>
                        <a:pt x="4996" y="2090"/>
                        <a:pt x="5036" y="2080"/>
                      </a:cubicBezTo>
                      <a:cubicBezTo>
                        <a:pt x="4956" y="1969"/>
                        <a:pt x="4815" y="1849"/>
                        <a:pt x="4765" y="1759"/>
                      </a:cubicBezTo>
                      <a:cubicBezTo>
                        <a:pt x="4765" y="1759"/>
                        <a:pt x="4795" y="1659"/>
                        <a:pt x="4775" y="1628"/>
                      </a:cubicBezTo>
                      <a:cubicBezTo>
                        <a:pt x="4765" y="1598"/>
                        <a:pt x="4615" y="1508"/>
                        <a:pt x="4575" y="1478"/>
                      </a:cubicBezTo>
                      <a:lnTo>
                        <a:pt x="4575" y="1478"/>
                      </a:lnTo>
                      <a:cubicBezTo>
                        <a:pt x="4588" y="1480"/>
                        <a:pt x="4600" y="1480"/>
                        <a:pt x="4611" y="1480"/>
                      </a:cubicBezTo>
                      <a:cubicBezTo>
                        <a:pt x="4803" y="1480"/>
                        <a:pt x="4697" y="1244"/>
                        <a:pt x="4555" y="1187"/>
                      </a:cubicBezTo>
                      <a:cubicBezTo>
                        <a:pt x="4728" y="1007"/>
                        <a:pt x="4534" y="916"/>
                        <a:pt x="4363" y="916"/>
                      </a:cubicBezTo>
                      <a:cubicBezTo>
                        <a:pt x="4306" y="916"/>
                        <a:pt x="4251" y="926"/>
                        <a:pt x="4214" y="946"/>
                      </a:cubicBezTo>
                      <a:cubicBezTo>
                        <a:pt x="4314" y="816"/>
                        <a:pt x="4234" y="615"/>
                        <a:pt x="4123" y="525"/>
                      </a:cubicBezTo>
                      <a:cubicBezTo>
                        <a:pt x="4372" y="231"/>
                        <a:pt x="4254" y="1"/>
                        <a:pt x="40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1" name="Google Shape;341;p8"/>
                <p:cNvSpPr/>
                <p:nvPr/>
              </p:nvSpPr>
              <p:spPr>
                <a:xfrm>
                  <a:off x="1807508" y="4214252"/>
                  <a:ext cx="79684" cy="2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562" extrusionOk="0">
                      <a:moveTo>
                        <a:pt x="1987" y="0"/>
                      </a:moveTo>
                      <a:cubicBezTo>
                        <a:pt x="1956" y="7"/>
                        <a:pt x="1924" y="8"/>
                        <a:pt x="1893" y="8"/>
                      </a:cubicBezTo>
                      <a:cubicBezTo>
                        <a:pt x="1873" y="8"/>
                        <a:pt x="1853" y="7"/>
                        <a:pt x="1833" y="7"/>
                      </a:cubicBezTo>
                      <a:cubicBezTo>
                        <a:pt x="1744" y="7"/>
                        <a:pt x="1664" y="18"/>
                        <a:pt x="1626" y="140"/>
                      </a:cubicBezTo>
                      <a:cubicBezTo>
                        <a:pt x="1538" y="109"/>
                        <a:pt x="1424" y="63"/>
                        <a:pt x="1327" y="63"/>
                      </a:cubicBezTo>
                      <a:cubicBezTo>
                        <a:pt x="1235" y="63"/>
                        <a:pt x="1159" y="104"/>
                        <a:pt x="1134" y="241"/>
                      </a:cubicBezTo>
                      <a:cubicBezTo>
                        <a:pt x="993" y="159"/>
                        <a:pt x="912" y="110"/>
                        <a:pt x="838" y="110"/>
                      </a:cubicBezTo>
                      <a:cubicBezTo>
                        <a:pt x="749" y="110"/>
                        <a:pt x="671" y="181"/>
                        <a:pt x="512" y="351"/>
                      </a:cubicBezTo>
                      <a:cubicBezTo>
                        <a:pt x="436" y="290"/>
                        <a:pt x="368" y="265"/>
                        <a:pt x="306" y="265"/>
                      </a:cubicBezTo>
                      <a:cubicBezTo>
                        <a:pt x="166" y="265"/>
                        <a:pt x="64" y="401"/>
                        <a:pt x="1" y="562"/>
                      </a:cubicBezTo>
                      <a:cubicBezTo>
                        <a:pt x="50" y="477"/>
                        <a:pt x="120" y="421"/>
                        <a:pt x="203" y="421"/>
                      </a:cubicBezTo>
                      <a:cubicBezTo>
                        <a:pt x="237" y="421"/>
                        <a:pt x="274" y="431"/>
                        <a:pt x="312" y="451"/>
                      </a:cubicBezTo>
                      <a:cubicBezTo>
                        <a:pt x="352" y="472"/>
                        <a:pt x="368" y="480"/>
                        <a:pt x="379" y="480"/>
                      </a:cubicBezTo>
                      <a:cubicBezTo>
                        <a:pt x="394" y="480"/>
                        <a:pt x="398" y="461"/>
                        <a:pt x="452" y="431"/>
                      </a:cubicBezTo>
                      <a:cubicBezTo>
                        <a:pt x="477" y="416"/>
                        <a:pt x="507" y="406"/>
                        <a:pt x="534" y="406"/>
                      </a:cubicBezTo>
                      <a:cubicBezTo>
                        <a:pt x="560" y="406"/>
                        <a:pt x="583" y="416"/>
                        <a:pt x="593" y="441"/>
                      </a:cubicBezTo>
                      <a:cubicBezTo>
                        <a:pt x="625" y="344"/>
                        <a:pt x="707" y="293"/>
                        <a:pt x="788" y="293"/>
                      </a:cubicBezTo>
                      <a:cubicBezTo>
                        <a:pt x="833" y="293"/>
                        <a:pt x="878" y="309"/>
                        <a:pt x="914" y="341"/>
                      </a:cubicBezTo>
                      <a:cubicBezTo>
                        <a:pt x="931" y="303"/>
                        <a:pt x="953" y="290"/>
                        <a:pt x="978" y="290"/>
                      </a:cubicBezTo>
                      <a:cubicBezTo>
                        <a:pt x="1011" y="290"/>
                        <a:pt x="1049" y="314"/>
                        <a:pt x="1084" y="331"/>
                      </a:cubicBezTo>
                      <a:cubicBezTo>
                        <a:pt x="1106" y="348"/>
                        <a:pt x="1122" y="358"/>
                        <a:pt x="1137" y="358"/>
                      </a:cubicBezTo>
                      <a:cubicBezTo>
                        <a:pt x="1157" y="358"/>
                        <a:pt x="1176" y="341"/>
                        <a:pt x="1204" y="301"/>
                      </a:cubicBezTo>
                      <a:cubicBezTo>
                        <a:pt x="1245" y="241"/>
                        <a:pt x="1245" y="201"/>
                        <a:pt x="1315" y="181"/>
                      </a:cubicBezTo>
                      <a:cubicBezTo>
                        <a:pt x="1328" y="178"/>
                        <a:pt x="1341" y="176"/>
                        <a:pt x="1352" y="176"/>
                      </a:cubicBezTo>
                      <a:cubicBezTo>
                        <a:pt x="1417" y="176"/>
                        <a:pt x="1451" y="223"/>
                        <a:pt x="1485" y="291"/>
                      </a:cubicBezTo>
                      <a:cubicBezTo>
                        <a:pt x="1498" y="276"/>
                        <a:pt x="1511" y="270"/>
                        <a:pt x="1525" y="270"/>
                      </a:cubicBezTo>
                      <a:cubicBezTo>
                        <a:pt x="1562" y="270"/>
                        <a:pt x="1602" y="312"/>
                        <a:pt x="1638" y="312"/>
                      </a:cubicBezTo>
                      <a:cubicBezTo>
                        <a:pt x="1640" y="312"/>
                        <a:pt x="1643" y="312"/>
                        <a:pt x="1646" y="311"/>
                      </a:cubicBezTo>
                      <a:cubicBezTo>
                        <a:pt x="1706" y="301"/>
                        <a:pt x="1706" y="261"/>
                        <a:pt x="1716" y="211"/>
                      </a:cubicBezTo>
                      <a:cubicBezTo>
                        <a:pt x="1746" y="140"/>
                        <a:pt x="1776" y="40"/>
                        <a:pt x="1856" y="40"/>
                      </a:cubicBezTo>
                      <a:cubicBezTo>
                        <a:pt x="1861" y="39"/>
                        <a:pt x="1865" y="39"/>
                        <a:pt x="1869" y="39"/>
                      </a:cubicBezTo>
                      <a:cubicBezTo>
                        <a:pt x="1895" y="39"/>
                        <a:pt x="1907" y="62"/>
                        <a:pt x="1927" y="62"/>
                      </a:cubicBezTo>
                      <a:cubicBezTo>
                        <a:pt x="1930" y="62"/>
                        <a:pt x="1933" y="61"/>
                        <a:pt x="1937" y="60"/>
                      </a:cubicBezTo>
                      <a:cubicBezTo>
                        <a:pt x="1967" y="50"/>
                        <a:pt x="1977" y="20"/>
                        <a:pt x="19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2" name="Google Shape;342;p8"/>
                <p:cNvSpPr/>
                <p:nvPr/>
              </p:nvSpPr>
              <p:spPr>
                <a:xfrm>
                  <a:off x="1915306" y="4141344"/>
                  <a:ext cx="63202" cy="5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477" extrusionOk="0">
                      <a:moveTo>
                        <a:pt x="1352" y="0"/>
                      </a:moveTo>
                      <a:cubicBezTo>
                        <a:pt x="1253" y="0"/>
                        <a:pt x="1136" y="67"/>
                        <a:pt x="1044" y="223"/>
                      </a:cubicBezTo>
                      <a:cubicBezTo>
                        <a:pt x="1024" y="203"/>
                        <a:pt x="1014" y="173"/>
                        <a:pt x="994" y="153"/>
                      </a:cubicBezTo>
                      <a:cubicBezTo>
                        <a:pt x="914" y="223"/>
                        <a:pt x="844" y="323"/>
                        <a:pt x="793" y="424"/>
                      </a:cubicBezTo>
                      <a:cubicBezTo>
                        <a:pt x="760" y="386"/>
                        <a:pt x="729" y="370"/>
                        <a:pt x="699" y="370"/>
                      </a:cubicBezTo>
                      <a:cubicBezTo>
                        <a:pt x="522" y="370"/>
                        <a:pt x="406" y="948"/>
                        <a:pt x="372" y="1086"/>
                      </a:cubicBezTo>
                      <a:cubicBezTo>
                        <a:pt x="336" y="996"/>
                        <a:pt x="276" y="922"/>
                        <a:pt x="192" y="922"/>
                      </a:cubicBezTo>
                      <a:cubicBezTo>
                        <a:pt x="182" y="922"/>
                        <a:pt x="172" y="923"/>
                        <a:pt x="161" y="925"/>
                      </a:cubicBezTo>
                      <a:cubicBezTo>
                        <a:pt x="21" y="965"/>
                        <a:pt x="1" y="1136"/>
                        <a:pt x="1" y="1367"/>
                      </a:cubicBezTo>
                      <a:cubicBezTo>
                        <a:pt x="1" y="1407"/>
                        <a:pt x="11" y="1437"/>
                        <a:pt x="21" y="1477"/>
                      </a:cubicBezTo>
                      <a:cubicBezTo>
                        <a:pt x="21" y="1377"/>
                        <a:pt x="31" y="1276"/>
                        <a:pt x="81" y="1216"/>
                      </a:cubicBezTo>
                      <a:cubicBezTo>
                        <a:pt x="119" y="1161"/>
                        <a:pt x="148" y="1140"/>
                        <a:pt x="174" y="1140"/>
                      </a:cubicBezTo>
                      <a:cubicBezTo>
                        <a:pt x="235" y="1140"/>
                        <a:pt x="271" y="1264"/>
                        <a:pt x="342" y="1306"/>
                      </a:cubicBezTo>
                      <a:cubicBezTo>
                        <a:pt x="352" y="1276"/>
                        <a:pt x="352" y="1246"/>
                        <a:pt x="362" y="1216"/>
                      </a:cubicBezTo>
                      <a:lnTo>
                        <a:pt x="392" y="1226"/>
                      </a:lnTo>
                      <a:cubicBezTo>
                        <a:pt x="402" y="1196"/>
                        <a:pt x="402" y="1156"/>
                        <a:pt x="432" y="1126"/>
                      </a:cubicBezTo>
                      <a:cubicBezTo>
                        <a:pt x="434" y="1122"/>
                        <a:pt x="437" y="1120"/>
                        <a:pt x="441" y="1120"/>
                      </a:cubicBezTo>
                      <a:cubicBezTo>
                        <a:pt x="451" y="1120"/>
                        <a:pt x="464" y="1132"/>
                        <a:pt x="474" y="1132"/>
                      </a:cubicBezTo>
                      <a:cubicBezTo>
                        <a:pt x="477" y="1132"/>
                        <a:pt x="480" y="1130"/>
                        <a:pt x="482" y="1126"/>
                      </a:cubicBezTo>
                      <a:cubicBezTo>
                        <a:pt x="513" y="1096"/>
                        <a:pt x="492" y="955"/>
                        <a:pt x="492" y="925"/>
                      </a:cubicBezTo>
                      <a:cubicBezTo>
                        <a:pt x="482" y="795"/>
                        <a:pt x="482" y="725"/>
                        <a:pt x="553" y="604"/>
                      </a:cubicBezTo>
                      <a:cubicBezTo>
                        <a:pt x="596" y="534"/>
                        <a:pt x="643" y="498"/>
                        <a:pt x="692" y="498"/>
                      </a:cubicBezTo>
                      <a:cubicBezTo>
                        <a:pt x="734" y="498"/>
                        <a:pt x="778" y="524"/>
                        <a:pt x="823" y="574"/>
                      </a:cubicBezTo>
                      <a:cubicBezTo>
                        <a:pt x="841" y="530"/>
                        <a:pt x="891" y="397"/>
                        <a:pt x="944" y="397"/>
                      </a:cubicBezTo>
                      <a:cubicBezTo>
                        <a:pt x="951" y="397"/>
                        <a:pt x="957" y="399"/>
                        <a:pt x="964" y="404"/>
                      </a:cubicBezTo>
                      <a:cubicBezTo>
                        <a:pt x="1019" y="365"/>
                        <a:pt x="1055" y="265"/>
                        <a:pt x="1111" y="265"/>
                      </a:cubicBezTo>
                      <a:cubicBezTo>
                        <a:pt x="1127" y="265"/>
                        <a:pt x="1144" y="273"/>
                        <a:pt x="1165" y="293"/>
                      </a:cubicBezTo>
                      <a:cubicBezTo>
                        <a:pt x="1205" y="223"/>
                        <a:pt x="1315" y="83"/>
                        <a:pt x="1405" y="83"/>
                      </a:cubicBezTo>
                      <a:cubicBezTo>
                        <a:pt x="1475" y="93"/>
                        <a:pt x="1516" y="193"/>
                        <a:pt x="1536" y="283"/>
                      </a:cubicBezTo>
                      <a:cubicBezTo>
                        <a:pt x="1575" y="113"/>
                        <a:pt x="1480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3" name="Google Shape;343;p8"/>
                <p:cNvSpPr/>
                <p:nvPr/>
              </p:nvSpPr>
              <p:spPr>
                <a:xfrm>
                  <a:off x="1984004" y="4115196"/>
                  <a:ext cx="99494" cy="134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3348" extrusionOk="0">
                      <a:moveTo>
                        <a:pt x="1197" y="0"/>
                      </a:moveTo>
                      <a:cubicBezTo>
                        <a:pt x="1129" y="0"/>
                        <a:pt x="1083" y="158"/>
                        <a:pt x="1046" y="273"/>
                      </a:cubicBezTo>
                      <a:lnTo>
                        <a:pt x="1076" y="364"/>
                      </a:lnTo>
                      <a:cubicBezTo>
                        <a:pt x="896" y="474"/>
                        <a:pt x="886" y="534"/>
                        <a:pt x="956" y="695"/>
                      </a:cubicBezTo>
                      <a:cubicBezTo>
                        <a:pt x="976" y="745"/>
                        <a:pt x="866" y="725"/>
                        <a:pt x="826" y="785"/>
                      </a:cubicBezTo>
                      <a:cubicBezTo>
                        <a:pt x="776" y="845"/>
                        <a:pt x="776" y="996"/>
                        <a:pt x="786" y="1076"/>
                      </a:cubicBezTo>
                      <a:cubicBezTo>
                        <a:pt x="485" y="1126"/>
                        <a:pt x="505" y="1407"/>
                        <a:pt x="575" y="1587"/>
                      </a:cubicBezTo>
                      <a:cubicBezTo>
                        <a:pt x="344" y="1688"/>
                        <a:pt x="625" y="2209"/>
                        <a:pt x="625" y="2410"/>
                      </a:cubicBezTo>
                      <a:cubicBezTo>
                        <a:pt x="224" y="2430"/>
                        <a:pt x="364" y="2691"/>
                        <a:pt x="364" y="2891"/>
                      </a:cubicBezTo>
                      <a:cubicBezTo>
                        <a:pt x="347" y="2889"/>
                        <a:pt x="330" y="2888"/>
                        <a:pt x="314" y="2888"/>
                      </a:cubicBezTo>
                      <a:cubicBezTo>
                        <a:pt x="0" y="2888"/>
                        <a:pt x="79" y="3253"/>
                        <a:pt x="394" y="3262"/>
                      </a:cubicBezTo>
                      <a:cubicBezTo>
                        <a:pt x="394" y="3262"/>
                        <a:pt x="1065" y="3348"/>
                        <a:pt x="1599" y="3348"/>
                      </a:cubicBezTo>
                      <a:cubicBezTo>
                        <a:pt x="1904" y="3348"/>
                        <a:pt x="2164" y="3320"/>
                        <a:pt x="2230" y="3232"/>
                      </a:cubicBezTo>
                      <a:cubicBezTo>
                        <a:pt x="2250" y="3212"/>
                        <a:pt x="2481" y="3112"/>
                        <a:pt x="2300" y="2841"/>
                      </a:cubicBezTo>
                      <a:cubicBezTo>
                        <a:pt x="2260" y="2771"/>
                        <a:pt x="2120" y="2801"/>
                        <a:pt x="2080" y="2721"/>
                      </a:cubicBezTo>
                      <a:cubicBezTo>
                        <a:pt x="2039" y="2620"/>
                        <a:pt x="1989" y="2530"/>
                        <a:pt x="1929" y="2460"/>
                      </a:cubicBezTo>
                      <a:cubicBezTo>
                        <a:pt x="1889" y="2410"/>
                        <a:pt x="1749" y="2420"/>
                        <a:pt x="1749" y="2360"/>
                      </a:cubicBezTo>
                      <a:cubicBezTo>
                        <a:pt x="1738" y="2320"/>
                        <a:pt x="1799" y="2229"/>
                        <a:pt x="1799" y="2189"/>
                      </a:cubicBezTo>
                      <a:cubicBezTo>
                        <a:pt x="1819" y="1908"/>
                        <a:pt x="1688" y="1958"/>
                        <a:pt x="1648" y="1868"/>
                      </a:cubicBezTo>
                      <a:cubicBezTo>
                        <a:pt x="1588" y="1768"/>
                        <a:pt x="1708" y="1768"/>
                        <a:pt x="1618" y="1507"/>
                      </a:cubicBezTo>
                      <a:cubicBezTo>
                        <a:pt x="1608" y="1467"/>
                        <a:pt x="1608" y="1357"/>
                        <a:pt x="1618" y="1236"/>
                      </a:cubicBezTo>
                      <a:cubicBezTo>
                        <a:pt x="1658" y="1016"/>
                        <a:pt x="1518" y="1026"/>
                        <a:pt x="1528" y="945"/>
                      </a:cubicBezTo>
                      <a:cubicBezTo>
                        <a:pt x="1548" y="835"/>
                        <a:pt x="1588" y="775"/>
                        <a:pt x="1458" y="655"/>
                      </a:cubicBezTo>
                      <a:lnTo>
                        <a:pt x="1458" y="655"/>
                      </a:lnTo>
                      <a:cubicBezTo>
                        <a:pt x="1463" y="655"/>
                        <a:pt x="1468" y="655"/>
                        <a:pt x="1473" y="655"/>
                      </a:cubicBezTo>
                      <a:cubicBezTo>
                        <a:pt x="1576" y="655"/>
                        <a:pt x="1449" y="552"/>
                        <a:pt x="1488" y="514"/>
                      </a:cubicBezTo>
                      <a:cubicBezTo>
                        <a:pt x="1461" y="451"/>
                        <a:pt x="1458" y="381"/>
                        <a:pt x="1386" y="381"/>
                      </a:cubicBezTo>
                      <a:cubicBezTo>
                        <a:pt x="1378" y="381"/>
                        <a:pt x="1368" y="382"/>
                        <a:pt x="1357" y="384"/>
                      </a:cubicBezTo>
                      <a:cubicBezTo>
                        <a:pt x="1397" y="344"/>
                        <a:pt x="1317" y="123"/>
                        <a:pt x="1287" y="83"/>
                      </a:cubicBezTo>
                      <a:cubicBezTo>
                        <a:pt x="1254" y="24"/>
                        <a:pt x="1224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4" name="Google Shape;344;p8"/>
                <p:cNvSpPr/>
                <p:nvPr/>
              </p:nvSpPr>
              <p:spPr>
                <a:xfrm>
                  <a:off x="2003815" y="4141023"/>
                  <a:ext cx="20974" cy="3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944" extrusionOk="0">
                      <a:moveTo>
                        <a:pt x="442" y="0"/>
                      </a:moveTo>
                      <a:lnTo>
                        <a:pt x="442" y="0"/>
                      </a:lnTo>
                      <a:cubicBezTo>
                        <a:pt x="452" y="21"/>
                        <a:pt x="452" y="41"/>
                        <a:pt x="462" y="51"/>
                      </a:cubicBezTo>
                      <a:cubicBezTo>
                        <a:pt x="482" y="101"/>
                        <a:pt x="372" y="81"/>
                        <a:pt x="332" y="141"/>
                      </a:cubicBezTo>
                      <a:cubicBezTo>
                        <a:pt x="282" y="201"/>
                        <a:pt x="282" y="352"/>
                        <a:pt x="292" y="432"/>
                      </a:cubicBezTo>
                      <a:cubicBezTo>
                        <a:pt x="1" y="482"/>
                        <a:pt x="11" y="763"/>
                        <a:pt x="81" y="943"/>
                      </a:cubicBezTo>
                      <a:cubicBezTo>
                        <a:pt x="71" y="853"/>
                        <a:pt x="41" y="713"/>
                        <a:pt x="151" y="673"/>
                      </a:cubicBezTo>
                      <a:lnTo>
                        <a:pt x="171" y="683"/>
                      </a:lnTo>
                      <a:cubicBezTo>
                        <a:pt x="171" y="662"/>
                        <a:pt x="151" y="612"/>
                        <a:pt x="181" y="592"/>
                      </a:cubicBezTo>
                      <a:cubicBezTo>
                        <a:pt x="191" y="586"/>
                        <a:pt x="205" y="583"/>
                        <a:pt x="220" y="583"/>
                      </a:cubicBezTo>
                      <a:cubicBezTo>
                        <a:pt x="249" y="583"/>
                        <a:pt x="285" y="592"/>
                        <a:pt x="312" y="592"/>
                      </a:cubicBezTo>
                      <a:cubicBezTo>
                        <a:pt x="312" y="576"/>
                        <a:pt x="333" y="468"/>
                        <a:pt x="369" y="468"/>
                      </a:cubicBezTo>
                      <a:cubicBezTo>
                        <a:pt x="376" y="468"/>
                        <a:pt x="384" y="472"/>
                        <a:pt x="392" y="482"/>
                      </a:cubicBezTo>
                      <a:cubicBezTo>
                        <a:pt x="392" y="455"/>
                        <a:pt x="400" y="306"/>
                        <a:pt x="460" y="306"/>
                      </a:cubicBezTo>
                      <a:cubicBezTo>
                        <a:pt x="467" y="306"/>
                        <a:pt x="474" y="307"/>
                        <a:pt x="482" y="311"/>
                      </a:cubicBezTo>
                      <a:cubicBezTo>
                        <a:pt x="482" y="281"/>
                        <a:pt x="472" y="241"/>
                        <a:pt x="482" y="221"/>
                      </a:cubicBezTo>
                      <a:cubicBezTo>
                        <a:pt x="482" y="201"/>
                        <a:pt x="512" y="191"/>
                        <a:pt x="512" y="181"/>
                      </a:cubicBezTo>
                      <a:cubicBezTo>
                        <a:pt x="522" y="151"/>
                        <a:pt x="512" y="81"/>
                        <a:pt x="502" y="61"/>
                      </a:cubicBezTo>
                      <a:cubicBezTo>
                        <a:pt x="492" y="41"/>
                        <a:pt x="472" y="21"/>
                        <a:pt x="4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5" name="Google Shape;345;p8"/>
                <p:cNvSpPr/>
                <p:nvPr/>
              </p:nvSpPr>
              <p:spPr>
                <a:xfrm>
                  <a:off x="2006622" y="4178841"/>
                  <a:ext cx="842" cy="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1" extrusionOk="0">
                      <a:moveTo>
                        <a:pt x="11" y="0"/>
                      </a:moveTo>
                      <a:lnTo>
                        <a:pt x="1" y="10"/>
                      </a:lnTo>
                      <a:lnTo>
                        <a:pt x="21" y="20"/>
                      </a:lnTo>
                      <a:lnTo>
                        <a:pt x="2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6" name="Google Shape;346;p8"/>
                <p:cNvSpPr/>
                <p:nvPr/>
              </p:nvSpPr>
              <p:spPr>
                <a:xfrm>
                  <a:off x="2024348" y="4115276"/>
                  <a:ext cx="7660" cy="16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412" extrusionOk="0">
                      <a:moveTo>
                        <a:pt x="191" y="1"/>
                      </a:moveTo>
                      <a:cubicBezTo>
                        <a:pt x="121" y="1"/>
                        <a:pt x="81" y="151"/>
                        <a:pt x="40" y="271"/>
                      </a:cubicBezTo>
                      <a:lnTo>
                        <a:pt x="70" y="362"/>
                      </a:lnTo>
                      <a:cubicBezTo>
                        <a:pt x="40" y="382"/>
                        <a:pt x="20" y="392"/>
                        <a:pt x="0" y="412"/>
                      </a:cubicBezTo>
                      <a:lnTo>
                        <a:pt x="10" y="412"/>
                      </a:lnTo>
                      <a:cubicBezTo>
                        <a:pt x="40" y="412"/>
                        <a:pt x="91" y="412"/>
                        <a:pt x="121" y="392"/>
                      </a:cubicBezTo>
                      <a:cubicBezTo>
                        <a:pt x="111" y="372"/>
                        <a:pt x="91" y="362"/>
                        <a:pt x="81" y="342"/>
                      </a:cubicBezTo>
                      <a:cubicBezTo>
                        <a:pt x="70" y="281"/>
                        <a:pt x="141" y="281"/>
                        <a:pt x="191" y="241"/>
                      </a:cubicBezTo>
                      <a:cubicBezTo>
                        <a:pt x="171" y="201"/>
                        <a:pt x="161" y="171"/>
                        <a:pt x="191" y="141"/>
                      </a:cubicBezTo>
                      <a:cubicBezTo>
                        <a:pt x="181" y="121"/>
                        <a:pt x="151" y="101"/>
                        <a:pt x="151" y="81"/>
                      </a:cubicBezTo>
                      <a:cubicBezTo>
                        <a:pt x="141" y="51"/>
                        <a:pt x="161" y="21"/>
                        <a:pt x="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7" name="Google Shape;347;p8"/>
                <p:cNvSpPr/>
                <p:nvPr/>
              </p:nvSpPr>
              <p:spPr>
                <a:xfrm>
                  <a:off x="1471238" y="4158708"/>
                  <a:ext cx="44233" cy="75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1881" extrusionOk="0">
                      <a:moveTo>
                        <a:pt x="261" y="1"/>
                      </a:moveTo>
                      <a:cubicBezTo>
                        <a:pt x="201" y="61"/>
                        <a:pt x="281" y="111"/>
                        <a:pt x="211" y="171"/>
                      </a:cubicBezTo>
                      <a:lnTo>
                        <a:pt x="171" y="252"/>
                      </a:lnTo>
                      <a:cubicBezTo>
                        <a:pt x="101" y="312"/>
                        <a:pt x="161" y="382"/>
                        <a:pt x="161" y="462"/>
                      </a:cubicBezTo>
                      <a:cubicBezTo>
                        <a:pt x="161" y="552"/>
                        <a:pt x="60" y="643"/>
                        <a:pt x="40" y="723"/>
                      </a:cubicBezTo>
                      <a:cubicBezTo>
                        <a:pt x="20" y="823"/>
                        <a:pt x="40" y="853"/>
                        <a:pt x="70" y="944"/>
                      </a:cubicBezTo>
                      <a:cubicBezTo>
                        <a:pt x="111" y="1054"/>
                        <a:pt x="81" y="1134"/>
                        <a:pt x="40" y="1235"/>
                      </a:cubicBezTo>
                      <a:cubicBezTo>
                        <a:pt x="0" y="1305"/>
                        <a:pt x="20" y="1345"/>
                        <a:pt x="40" y="1425"/>
                      </a:cubicBezTo>
                      <a:cubicBezTo>
                        <a:pt x="60" y="1525"/>
                        <a:pt x="81" y="1576"/>
                        <a:pt x="161" y="1666"/>
                      </a:cubicBezTo>
                      <a:cubicBezTo>
                        <a:pt x="271" y="1716"/>
                        <a:pt x="331" y="1746"/>
                        <a:pt x="422" y="1786"/>
                      </a:cubicBezTo>
                      <a:cubicBezTo>
                        <a:pt x="542" y="1836"/>
                        <a:pt x="702" y="1856"/>
                        <a:pt x="843" y="1877"/>
                      </a:cubicBezTo>
                      <a:cubicBezTo>
                        <a:pt x="867" y="1879"/>
                        <a:pt x="889" y="1881"/>
                        <a:pt x="910" y="1881"/>
                      </a:cubicBezTo>
                      <a:cubicBezTo>
                        <a:pt x="1037" y="1881"/>
                        <a:pt x="1102" y="1827"/>
                        <a:pt x="1094" y="1706"/>
                      </a:cubicBezTo>
                      <a:cubicBezTo>
                        <a:pt x="1084" y="1556"/>
                        <a:pt x="933" y="1415"/>
                        <a:pt x="853" y="1295"/>
                      </a:cubicBezTo>
                      <a:cubicBezTo>
                        <a:pt x="783" y="1194"/>
                        <a:pt x="793" y="1144"/>
                        <a:pt x="763" y="1044"/>
                      </a:cubicBezTo>
                      <a:cubicBezTo>
                        <a:pt x="732" y="944"/>
                        <a:pt x="632" y="934"/>
                        <a:pt x="582" y="843"/>
                      </a:cubicBezTo>
                      <a:cubicBezTo>
                        <a:pt x="542" y="763"/>
                        <a:pt x="542" y="713"/>
                        <a:pt x="472" y="643"/>
                      </a:cubicBezTo>
                      <a:cubicBezTo>
                        <a:pt x="422" y="593"/>
                        <a:pt x="482" y="573"/>
                        <a:pt x="472" y="522"/>
                      </a:cubicBezTo>
                      <a:cubicBezTo>
                        <a:pt x="452" y="482"/>
                        <a:pt x="472" y="452"/>
                        <a:pt x="442" y="422"/>
                      </a:cubicBezTo>
                      <a:cubicBezTo>
                        <a:pt x="432" y="402"/>
                        <a:pt x="391" y="392"/>
                        <a:pt x="371" y="372"/>
                      </a:cubicBezTo>
                      <a:cubicBezTo>
                        <a:pt x="351" y="342"/>
                        <a:pt x="351" y="322"/>
                        <a:pt x="341" y="282"/>
                      </a:cubicBezTo>
                      <a:cubicBezTo>
                        <a:pt x="331" y="242"/>
                        <a:pt x="331" y="171"/>
                        <a:pt x="321" y="121"/>
                      </a:cubicBezTo>
                      <a:cubicBezTo>
                        <a:pt x="311" y="71"/>
                        <a:pt x="271" y="4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8" name="Google Shape;348;p8"/>
                <p:cNvSpPr/>
                <p:nvPr/>
              </p:nvSpPr>
              <p:spPr>
                <a:xfrm>
                  <a:off x="1399613" y="4139018"/>
                  <a:ext cx="60394" cy="97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2433" extrusionOk="0">
                      <a:moveTo>
                        <a:pt x="573" y="0"/>
                      </a:moveTo>
                      <a:cubicBezTo>
                        <a:pt x="512" y="61"/>
                        <a:pt x="502" y="121"/>
                        <a:pt x="472" y="191"/>
                      </a:cubicBezTo>
                      <a:cubicBezTo>
                        <a:pt x="442" y="251"/>
                        <a:pt x="392" y="331"/>
                        <a:pt x="382" y="412"/>
                      </a:cubicBezTo>
                      <a:cubicBezTo>
                        <a:pt x="372" y="502"/>
                        <a:pt x="382" y="552"/>
                        <a:pt x="352" y="642"/>
                      </a:cubicBezTo>
                      <a:cubicBezTo>
                        <a:pt x="332" y="723"/>
                        <a:pt x="282" y="803"/>
                        <a:pt x="252" y="873"/>
                      </a:cubicBezTo>
                      <a:cubicBezTo>
                        <a:pt x="222" y="973"/>
                        <a:pt x="302" y="1084"/>
                        <a:pt x="252" y="1184"/>
                      </a:cubicBezTo>
                      <a:cubicBezTo>
                        <a:pt x="242" y="1204"/>
                        <a:pt x="191" y="1224"/>
                        <a:pt x="181" y="1254"/>
                      </a:cubicBezTo>
                      <a:cubicBezTo>
                        <a:pt x="161" y="1314"/>
                        <a:pt x="211" y="1364"/>
                        <a:pt x="222" y="1415"/>
                      </a:cubicBezTo>
                      <a:cubicBezTo>
                        <a:pt x="232" y="1495"/>
                        <a:pt x="322" y="1786"/>
                        <a:pt x="211" y="1786"/>
                      </a:cubicBezTo>
                      <a:cubicBezTo>
                        <a:pt x="191" y="1856"/>
                        <a:pt x="211" y="1946"/>
                        <a:pt x="171" y="2016"/>
                      </a:cubicBezTo>
                      <a:cubicBezTo>
                        <a:pt x="156" y="2011"/>
                        <a:pt x="139" y="2011"/>
                        <a:pt x="121" y="2011"/>
                      </a:cubicBezTo>
                      <a:cubicBezTo>
                        <a:pt x="104" y="2011"/>
                        <a:pt x="86" y="2011"/>
                        <a:pt x="71" y="2006"/>
                      </a:cubicBezTo>
                      <a:lnTo>
                        <a:pt x="71" y="2006"/>
                      </a:lnTo>
                      <a:cubicBezTo>
                        <a:pt x="1" y="2077"/>
                        <a:pt x="91" y="2217"/>
                        <a:pt x="151" y="2277"/>
                      </a:cubicBezTo>
                      <a:cubicBezTo>
                        <a:pt x="201" y="2297"/>
                        <a:pt x="292" y="2357"/>
                        <a:pt x="382" y="2368"/>
                      </a:cubicBezTo>
                      <a:cubicBezTo>
                        <a:pt x="492" y="2388"/>
                        <a:pt x="623" y="2388"/>
                        <a:pt x="733" y="2398"/>
                      </a:cubicBezTo>
                      <a:cubicBezTo>
                        <a:pt x="833" y="2407"/>
                        <a:pt x="989" y="2432"/>
                        <a:pt x="1133" y="2432"/>
                      </a:cubicBezTo>
                      <a:cubicBezTo>
                        <a:pt x="1307" y="2432"/>
                        <a:pt x="1463" y="2395"/>
                        <a:pt x="1485" y="2247"/>
                      </a:cubicBezTo>
                      <a:cubicBezTo>
                        <a:pt x="1505" y="2127"/>
                        <a:pt x="1465" y="1956"/>
                        <a:pt x="1395" y="1846"/>
                      </a:cubicBezTo>
                      <a:cubicBezTo>
                        <a:pt x="1345" y="1776"/>
                        <a:pt x="1174" y="1615"/>
                        <a:pt x="1154" y="1535"/>
                      </a:cubicBezTo>
                      <a:cubicBezTo>
                        <a:pt x="1134" y="1475"/>
                        <a:pt x="1204" y="1425"/>
                        <a:pt x="1184" y="1364"/>
                      </a:cubicBezTo>
                      <a:lnTo>
                        <a:pt x="1134" y="1314"/>
                      </a:lnTo>
                      <a:cubicBezTo>
                        <a:pt x="1084" y="1254"/>
                        <a:pt x="994" y="1204"/>
                        <a:pt x="964" y="1134"/>
                      </a:cubicBezTo>
                      <a:cubicBezTo>
                        <a:pt x="914" y="1033"/>
                        <a:pt x="1004" y="1064"/>
                        <a:pt x="1024" y="963"/>
                      </a:cubicBezTo>
                      <a:cubicBezTo>
                        <a:pt x="1034" y="933"/>
                        <a:pt x="984" y="873"/>
                        <a:pt x="984" y="833"/>
                      </a:cubicBezTo>
                      <a:cubicBezTo>
                        <a:pt x="974" y="813"/>
                        <a:pt x="1004" y="793"/>
                        <a:pt x="984" y="753"/>
                      </a:cubicBezTo>
                      <a:cubicBezTo>
                        <a:pt x="964" y="682"/>
                        <a:pt x="914" y="662"/>
                        <a:pt x="904" y="592"/>
                      </a:cubicBezTo>
                      <a:cubicBezTo>
                        <a:pt x="904" y="512"/>
                        <a:pt x="954" y="512"/>
                        <a:pt x="853" y="452"/>
                      </a:cubicBezTo>
                      <a:cubicBezTo>
                        <a:pt x="813" y="422"/>
                        <a:pt x="763" y="432"/>
                        <a:pt x="733" y="392"/>
                      </a:cubicBezTo>
                      <a:cubicBezTo>
                        <a:pt x="693" y="341"/>
                        <a:pt x="753" y="261"/>
                        <a:pt x="643" y="231"/>
                      </a:cubicBezTo>
                      <a:cubicBezTo>
                        <a:pt x="663" y="131"/>
                        <a:pt x="703" y="71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49" name="Google Shape;349;p8"/>
                <p:cNvSpPr/>
                <p:nvPr/>
              </p:nvSpPr>
              <p:spPr>
                <a:xfrm>
                  <a:off x="1618459" y="4185498"/>
                  <a:ext cx="222489" cy="8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8" h="2111" extrusionOk="0">
                      <a:moveTo>
                        <a:pt x="2379" y="1"/>
                      </a:moveTo>
                      <a:cubicBezTo>
                        <a:pt x="2247" y="1"/>
                        <a:pt x="2147" y="156"/>
                        <a:pt x="2147" y="316"/>
                      </a:cubicBezTo>
                      <a:cubicBezTo>
                        <a:pt x="2047" y="225"/>
                        <a:pt x="1951" y="171"/>
                        <a:pt x="1870" y="171"/>
                      </a:cubicBezTo>
                      <a:cubicBezTo>
                        <a:pt x="1771" y="171"/>
                        <a:pt x="1694" y="250"/>
                        <a:pt x="1655" y="436"/>
                      </a:cubicBezTo>
                      <a:cubicBezTo>
                        <a:pt x="1655" y="429"/>
                        <a:pt x="1641" y="424"/>
                        <a:pt x="1618" y="424"/>
                      </a:cubicBezTo>
                      <a:cubicBezTo>
                        <a:pt x="1521" y="424"/>
                        <a:pt x="1266" y="505"/>
                        <a:pt x="1314" y="757"/>
                      </a:cubicBezTo>
                      <a:cubicBezTo>
                        <a:pt x="1268" y="746"/>
                        <a:pt x="1229" y="741"/>
                        <a:pt x="1194" y="741"/>
                      </a:cubicBezTo>
                      <a:cubicBezTo>
                        <a:pt x="1101" y="741"/>
                        <a:pt x="1038" y="776"/>
                        <a:pt x="943" y="827"/>
                      </a:cubicBezTo>
                      <a:cubicBezTo>
                        <a:pt x="930" y="831"/>
                        <a:pt x="919" y="832"/>
                        <a:pt x="909" y="832"/>
                      </a:cubicBezTo>
                      <a:cubicBezTo>
                        <a:pt x="884" y="832"/>
                        <a:pt x="865" y="824"/>
                        <a:pt x="844" y="824"/>
                      </a:cubicBezTo>
                      <a:cubicBezTo>
                        <a:pt x="827" y="824"/>
                        <a:pt x="808" y="829"/>
                        <a:pt x="783" y="847"/>
                      </a:cubicBezTo>
                      <a:cubicBezTo>
                        <a:pt x="733" y="878"/>
                        <a:pt x="743" y="1008"/>
                        <a:pt x="662" y="1058"/>
                      </a:cubicBezTo>
                      <a:cubicBezTo>
                        <a:pt x="636" y="1025"/>
                        <a:pt x="607" y="1013"/>
                        <a:pt x="580" y="1013"/>
                      </a:cubicBezTo>
                      <a:cubicBezTo>
                        <a:pt x="515" y="1013"/>
                        <a:pt x="456" y="1083"/>
                        <a:pt x="442" y="1118"/>
                      </a:cubicBezTo>
                      <a:cubicBezTo>
                        <a:pt x="383" y="1087"/>
                        <a:pt x="321" y="1071"/>
                        <a:pt x="262" y="1071"/>
                      </a:cubicBezTo>
                      <a:cubicBezTo>
                        <a:pt x="171" y="1071"/>
                        <a:pt x="89" y="1109"/>
                        <a:pt x="41" y="1188"/>
                      </a:cubicBezTo>
                      <a:cubicBezTo>
                        <a:pt x="0" y="1269"/>
                        <a:pt x="31" y="1289"/>
                        <a:pt x="71" y="1379"/>
                      </a:cubicBezTo>
                      <a:cubicBezTo>
                        <a:pt x="191" y="1600"/>
                        <a:pt x="462" y="1800"/>
                        <a:pt x="652" y="1891"/>
                      </a:cubicBezTo>
                      <a:cubicBezTo>
                        <a:pt x="942" y="2018"/>
                        <a:pt x="1413" y="2110"/>
                        <a:pt x="1776" y="2110"/>
                      </a:cubicBezTo>
                      <a:cubicBezTo>
                        <a:pt x="1840" y="2110"/>
                        <a:pt x="1901" y="2107"/>
                        <a:pt x="1956" y="2101"/>
                      </a:cubicBezTo>
                      <a:cubicBezTo>
                        <a:pt x="2348" y="2051"/>
                        <a:pt x="2719" y="1901"/>
                        <a:pt x="3120" y="1861"/>
                      </a:cubicBezTo>
                      <a:cubicBezTo>
                        <a:pt x="3410" y="1823"/>
                        <a:pt x="3689" y="1803"/>
                        <a:pt x="3974" y="1803"/>
                      </a:cubicBezTo>
                      <a:cubicBezTo>
                        <a:pt x="4073" y="1803"/>
                        <a:pt x="4172" y="1805"/>
                        <a:pt x="4273" y="1810"/>
                      </a:cubicBezTo>
                      <a:cubicBezTo>
                        <a:pt x="4306" y="1811"/>
                        <a:pt x="4342" y="1812"/>
                        <a:pt x="4383" y="1812"/>
                      </a:cubicBezTo>
                      <a:cubicBezTo>
                        <a:pt x="4748" y="1812"/>
                        <a:pt x="5407" y="1755"/>
                        <a:pt x="5497" y="1349"/>
                      </a:cubicBezTo>
                      <a:cubicBezTo>
                        <a:pt x="5547" y="1158"/>
                        <a:pt x="5447" y="1219"/>
                        <a:pt x="5347" y="1098"/>
                      </a:cubicBezTo>
                      <a:cubicBezTo>
                        <a:pt x="5246" y="988"/>
                        <a:pt x="5256" y="737"/>
                        <a:pt x="5116" y="697"/>
                      </a:cubicBezTo>
                      <a:cubicBezTo>
                        <a:pt x="5107" y="694"/>
                        <a:pt x="5097" y="692"/>
                        <a:pt x="5087" y="692"/>
                      </a:cubicBezTo>
                      <a:cubicBezTo>
                        <a:pt x="5034" y="692"/>
                        <a:pt x="4976" y="733"/>
                        <a:pt x="4925" y="767"/>
                      </a:cubicBezTo>
                      <a:cubicBezTo>
                        <a:pt x="4915" y="737"/>
                        <a:pt x="4905" y="687"/>
                        <a:pt x="4915" y="657"/>
                      </a:cubicBezTo>
                      <a:lnTo>
                        <a:pt x="4845" y="657"/>
                      </a:lnTo>
                      <a:cubicBezTo>
                        <a:pt x="4875" y="557"/>
                        <a:pt x="4855" y="547"/>
                        <a:pt x="4805" y="476"/>
                      </a:cubicBezTo>
                      <a:lnTo>
                        <a:pt x="4765" y="516"/>
                      </a:lnTo>
                      <a:cubicBezTo>
                        <a:pt x="4727" y="462"/>
                        <a:pt x="4690" y="440"/>
                        <a:pt x="4657" y="440"/>
                      </a:cubicBezTo>
                      <a:cubicBezTo>
                        <a:pt x="4567" y="440"/>
                        <a:pt x="4501" y="597"/>
                        <a:pt x="4494" y="707"/>
                      </a:cubicBezTo>
                      <a:cubicBezTo>
                        <a:pt x="4414" y="677"/>
                        <a:pt x="4354" y="607"/>
                        <a:pt x="4304" y="536"/>
                      </a:cubicBezTo>
                      <a:lnTo>
                        <a:pt x="4304" y="536"/>
                      </a:lnTo>
                      <a:cubicBezTo>
                        <a:pt x="4307" y="548"/>
                        <a:pt x="4311" y="558"/>
                        <a:pt x="4315" y="567"/>
                      </a:cubicBezTo>
                      <a:lnTo>
                        <a:pt x="4315" y="567"/>
                      </a:lnTo>
                      <a:cubicBezTo>
                        <a:pt x="4283" y="505"/>
                        <a:pt x="4232" y="481"/>
                        <a:pt x="4174" y="481"/>
                      </a:cubicBezTo>
                      <a:cubicBezTo>
                        <a:pt x="4086" y="481"/>
                        <a:pt x="3984" y="536"/>
                        <a:pt x="3912" y="597"/>
                      </a:cubicBezTo>
                      <a:cubicBezTo>
                        <a:pt x="3909" y="504"/>
                        <a:pt x="3863" y="471"/>
                        <a:pt x="3803" y="471"/>
                      </a:cubicBezTo>
                      <a:cubicBezTo>
                        <a:pt x="3700" y="471"/>
                        <a:pt x="3556" y="571"/>
                        <a:pt x="3511" y="647"/>
                      </a:cubicBezTo>
                      <a:cubicBezTo>
                        <a:pt x="3495" y="549"/>
                        <a:pt x="3419" y="498"/>
                        <a:pt x="3338" y="498"/>
                      </a:cubicBezTo>
                      <a:cubicBezTo>
                        <a:pt x="3319" y="498"/>
                        <a:pt x="3299" y="501"/>
                        <a:pt x="3280" y="506"/>
                      </a:cubicBezTo>
                      <a:cubicBezTo>
                        <a:pt x="3369" y="360"/>
                        <a:pt x="3221" y="299"/>
                        <a:pt x="3062" y="299"/>
                      </a:cubicBezTo>
                      <a:cubicBezTo>
                        <a:pt x="2970" y="299"/>
                        <a:pt x="2874" y="319"/>
                        <a:pt x="2819" y="356"/>
                      </a:cubicBezTo>
                      <a:cubicBezTo>
                        <a:pt x="2827" y="248"/>
                        <a:pt x="2713" y="45"/>
                        <a:pt x="2605" y="45"/>
                      </a:cubicBezTo>
                      <a:cubicBezTo>
                        <a:pt x="2582" y="45"/>
                        <a:pt x="2559" y="54"/>
                        <a:pt x="2538" y="75"/>
                      </a:cubicBezTo>
                      <a:cubicBezTo>
                        <a:pt x="2483" y="23"/>
                        <a:pt x="2429" y="1"/>
                        <a:pt x="23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0" name="Google Shape;350;p8"/>
                <p:cNvSpPr/>
                <p:nvPr/>
              </p:nvSpPr>
              <p:spPr>
                <a:xfrm>
                  <a:off x="1439436" y="4198531"/>
                  <a:ext cx="71262" cy="4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1088" extrusionOk="0">
                      <a:moveTo>
                        <a:pt x="853" y="1"/>
                      </a:moveTo>
                      <a:cubicBezTo>
                        <a:pt x="753" y="1"/>
                        <a:pt x="633" y="171"/>
                        <a:pt x="583" y="232"/>
                      </a:cubicBezTo>
                      <a:cubicBezTo>
                        <a:pt x="522" y="302"/>
                        <a:pt x="472" y="382"/>
                        <a:pt x="402" y="422"/>
                      </a:cubicBezTo>
                      <a:cubicBezTo>
                        <a:pt x="392" y="402"/>
                        <a:pt x="372" y="382"/>
                        <a:pt x="372" y="362"/>
                      </a:cubicBezTo>
                      <a:cubicBezTo>
                        <a:pt x="302" y="402"/>
                        <a:pt x="222" y="452"/>
                        <a:pt x="181" y="512"/>
                      </a:cubicBezTo>
                      <a:cubicBezTo>
                        <a:pt x="171" y="502"/>
                        <a:pt x="161" y="492"/>
                        <a:pt x="151" y="472"/>
                      </a:cubicBezTo>
                      <a:cubicBezTo>
                        <a:pt x="81" y="532"/>
                        <a:pt x="1" y="603"/>
                        <a:pt x="1" y="713"/>
                      </a:cubicBezTo>
                      <a:cubicBezTo>
                        <a:pt x="11" y="753"/>
                        <a:pt x="51" y="884"/>
                        <a:pt x="81" y="984"/>
                      </a:cubicBezTo>
                      <a:cubicBezTo>
                        <a:pt x="129" y="991"/>
                        <a:pt x="176" y="993"/>
                        <a:pt x="223" y="993"/>
                      </a:cubicBezTo>
                      <a:cubicBezTo>
                        <a:pt x="273" y="993"/>
                        <a:pt x="324" y="991"/>
                        <a:pt x="375" y="991"/>
                      </a:cubicBezTo>
                      <a:cubicBezTo>
                        <a:pt x="404" y="991"/>
                        <a:pt x="433" y="992"/>
                        <a:pt x="462" y="994"/>
                      </a:cubicBezTo>
                      <a:cubicBezTo>
                        <a:pt x="621" y="1003"/>
                        <a:pt x="754" y="1065"/>
                        <a:pt x="918" y="1065"/>
                      </a:cubicBezTo>
                      <a:cubicBezTo>
                        <a:pt x="930" y="1065"/>
                        <a:pt x="942" y="1065"/>
                        <a:pt x="954" y="1064"/>
                      </a:cubicBezTo>
                      <a:cubicBezTo>
                        <a:pt x="1104" y="1064"/>
                        <a:pt x="1255" y="1064"/>
                        <a:pt x="1415" y="1074"/>
                      </a:cubicBezTo>
                      <a:cubicBezTo>
                        <a:pt x="1461" y="1074"/>
                        <a:pt x="1536" y="1087"/>
                        <a:pt x="1606" y="1087"/>
                      </a:cubicBezTo>
                      <a:cubicBezTo>
                        <a:pt x="1658" y="1087"/>
                        <a:pt x="1706" y="1080"/>
                        <a:pt x="1736" y="1054"/>
                      </a:cubicBezTo>
                      <a:cubicBezTo>
                        <a:pt x="1776" y="1024"/>
                        <a:pt x="1776" y="994"/>
                        <a:pt x="1776" y="954"/>
                      </a:cubicBezTo>
                      <a:cubicBezTo>
                        <a:pt x="1776" y="894"/>
                        <a:pt x="1756" y="823"/>
                        <a:pt x="1736" y="763"/>
                      </a:cubicBezTo>
                      <a:cubicBezTo>
                        <a:pt x="1712" y="706"/>
                        <a:pt x="1588" y="470"/>
                        <a:pt x="1499" y="470"/>
                      </a:cubicBezTo>
                      <a:cubicBezTo>
                        <a:pt x="1481" y="470"/>
                        <a:pt x="1464" y="480"/>
                        <a:pt x="1450" y="503"/>
                      </a:cubicBezTo>
                      <a:lnTo>
                        <a:pt x="1450" y="503"/>
                      </a:lnTo>
                      <a:cubicBezTo>
                        <a:pt x="1496" y="403"/>
                        <a:pt x="1173" y="412"/>
                        <a:pt x="1114" y="392"/>
                      </a:cubicBezTo>
                      <a:cubicBezTo>
                        <a:pt x="1136" y="348"/>
                        <a:pt x="1105" y="299"/>
                        <a:pt x="1071" y="299"/>
                      </a:cubicBezTo>
                      <a:cubicBezTo>
                        <a:pt x="1061" y="299"/>
                        <a:pt x="1052" y="302"/>
                        <a:pt x="1044" y="310"/>
                      </a:cubicBezTo>
                      <a:lnTo>
                        <a:pt x="1044" y="310"/>
                      </a:lnTo>
                      <a:cubicBezTo>
                        <a:pt x="1110" y="214"/>
                        <a:pt x="940" y="10"/>
                        <a:pt x="8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1" name="Google Shape;351;p8"/>
                <p:cNvSpPr/>
                <p:nvPr/>
              </p:nvSpPr>
              <p:spPr>
                <a:xfrm>
                  <a:off x="1307495" y="4187583"/>
                  <a:ext cx="87744" cy="4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065" extrusionOk="0">
                      <a:moveTo>
                        <a:pt x="979" y="1"/>
                      </a:moveTo>
                      <a:cubicBezTo>
                        <a:pt x="883" y="1"/>
                        <a:pt x="768" y="197"/>
                        <a:pt x="723" y="364"/>
                      </a:cubicBezTo>
                      <a:cubicBezTo>
                        <a:pt x="663" y="344"/>
                        <a:pt x="583" y="284"/>
                        <a:pt x="532" y="234"/>
                      </a:cubicBezTo>
                      <a:cubicBezTo>
                        <a:pt x="502" y="274"/>
                        <a:pt x="482" y="314"/>
                        <a:pt x="442" y="344"/>
                      </a:cubicBezTo>
                      <a:cubicBezTo>
                        <a:pt x="442" y="304"/>
                        <a:pt x="412" y="284"/>
                        <a:pt x="402" y="254"/>
                      </a:cubicBezTo>
                      <a:cubicBezTo>
                        <a:pt x="352" y="274"/>
                        <a:pt x="292" y="294"/>
                        <a:pt x="232" y="294"/>
                      </a:cubicBezTo>
                      <a:cubicBezTo>
                        <a:pt x="229" y="295"/>
                        <a:pt x="226" y="295"/>
                        <a:pt x="224" y="295"/>
                      </a:cubicBezTo>
                      <a:cubicBezTo>
                        <a:pt x="205" y="295"/>
                        <a:pt x="199" y="269"/>
                        <a:pt x="173" y="269"/>
                      </a:cubicBezTo>
                      <a:cubicBezTo>
                        <a:pt x="167" y="269"/>
                        <a:pt x="160" y="270"/>
                        <a:pt x="151" y="274"/>
                      </a:cubicBezTo>
                      <a:cubicBezTo>
                        <a:pt x="51" y="314"/>
                        <a:pt x="1" y="474"/>
                        <a:pt x="51" y="575"/>
                      </a:cubicBezTo>
                      <a:cubicBezTo>
                        <a:pt x="71" y="605"/>
                        <a:pt x="51" y="675"/>
                        <a:pt x="81" y="735"/>
                      </a:cubicBezTo>
                      <a:cubicBezTo>
                        <a:pt x="141" y="846"/>
                        <a:pt x="272" y="846"/>
                        <a:pt x="362" y="866"/>
                      </a:cubicBezTo>
                      <a:cubicBezTo>
                        <a:pt x="700" y="948"/>
                        <a:pt x="1071" y="1064"/>
                        <a:pt x="1427" y="1064"/>
                      </a:cubicBezTo>
                      <a:cubicBezTo>
                        <a:pt x="1504" y="1064"/>
                        <a:pt x="1581" y="1059"/>
                        <a:pt x="1656" y="1046"/>
                      </a:cubicBezTo>
                      <a:cubicBezTo>
                        <a:pt x="1947" y="996"/>
                        <a:pt x="2187" y="755"/>
                        <a:pt x="1856" y="535"/>
                      </a:cubicBezTo>
                      <a:cubicBezTo>
                        <a:pt x="1806" y="505"/>
                        <a:pt x="1696" y="464"/>
                        <a:pt x="1646" y="444"/>
                      </a:cubicBezTo>
                      <a:cubicBezTo>
                        <a:pt x="1606" y="434"/>
                        <a:pt x="1536" y="414"/>
                        <a:pt x="1485" y="384"/>
                      </a:cubicBezTo>
                      <a:cubicBezTo>
                        <a:pt x="1525" y="240"/>
                        <a:pt x="1398" y="207"/>
                        <a:pt x="1274" y="207"/>
                      </a:cubicBezTo>
                      <a:cubicBezTo>
                        <a:pt x="1208" y="207"/>
                        <a:pt x="1143" y="217"/>
                        <a:pt x="1104" y="224"/>
                      </a:cubicBezTo>
                      <a:cubicBezTo>
                        <a:pt x="1079" y="62"/>
                        <a:pt x="1032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2" name="Google Shape;352;p8"/>
                <p:cNvSpPr/>
                <p:nvPr/>
              </p:nvSpPr>
              <p:spPr>
                <a:xfrm>
                  <a:off x="1330033" y="4187703"/>
                  <a:ext cx="347007" cy="9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3" h="2368" extrusionOk="0">
                      <a:moveTo>
                        <a:pt x="6049" y="0"/>
                      </a:moveTo>
                      <a:cubicBezTo>
                        <a:pt x="5858" y="90"/>
                        <a:pt x="5598" y="60"/>
                        <a:pt x="5598" y="341"/>
                      </a:cubicBezTo>
                      <a:cubicBezTo>
                        <a:pt x="5578" y="331"/>
                        <a:pt x="5567" y="301"/>
                        <a:pt x="5547" y="291"/>
                      </a:cubicBezTo>
                      <a:cubicBezTo>
                        <a:pt x="5267" y="421"/>
                        <a:pt x="5156" y="502"/>
                        <a:pt x="5126" y="843"/>
                      </a:cubicBezTo>
                      <a:cubicBezTo>
                        <a:pt x="5060" y="722"/>
                        <a:pt x="4954" y="667"/>
                        <a:pt x="4856" y="667"/>
                      </a:cubicBezTo>
                      <a:cubicBezTo>
                        <a:pt x="4716" y="667"/>
                        <a:pt x="4591" y="779"/>
                        <a:pt x="4615" y="973"/>
                      </a:cubicBezTo>
                      <a:cubicBezTo>
                        <a:pt x="4585" y="943"/>
                        <a:pt x="4554" y="913"/>
                        <a:pt x="4534" y="883"/>
                      </a:cubicBezTo>
                      <a:cubicBezTo>
                        <a:pt x="4534" y="953"/>
                        <a:pt x="4484" y="1023"/>
                        <a:pt x="4504" y="1123"/>
                      </a:cubicBezTo>
                      <a:cubicBezTo>
                        <a:pt x="4392" y="1080"/>
                        <a:pt x="4223" y="990"/>
                        <a:pt x="4098" y="990"/>
                      </a:cubicBezTo>
                      <a:cubicBezTo>
                        <a:pt x="4021" y="990"/>
                        <a:pt x="3962" y="1024"/>
                        <a:pt x="3943" y="1123"/>
                      </a:cubicBezTo>
                      <a:cubicBezTo>
                        <a:pt x="3863" y="1038"/>
                        <a:pt x="3710" y="953"/>
                        <a:pt x="3596" y="953"/>
                      </a:cubicBezTo>
                      <a:cubicBezTo>
                        <a:pt x="3521" y="953"/>
                        <a:pt x="3463" y="989"/>
                        <a:pt x="3451" y="1083"/>
                      </a:cubicBezTo>
                      <a:cubicBezTo>
                        <a:pt x="3421" y="973"/>
                        <a:pt x="3381" y="873"/>
                        <a:pt x="3341" y="782"/>
                      </a:cubicBezTo>
                      <a:cubicBezTo>
                        <a:pt x="3180" y="792"/>
                        <a:pt x="3030" y="873"/>
                        <a:pt x="2909" y="983"/>
                      </a:cubicBezTo>
                      <a:cubicBezTo>
                        <a:pt x="2899" y="923"/>
                        <a:pt x="2859" y="893"/>
                        <a:pt x="2849" y="833"/>
                      </a:cubicBezTo>
                      <a:cubicBezTo>
                        <a:pt x="2830" y="839"/>
                        <a:pt x="2811" y="842"/>
                        <a:pt x="2792" y="842"/>
                      </a:cubicBezTo>
                      <a:cubicBezTo>
                        <a:pt x="2706" y="842"/>
                        <a:pt x="2619" y="785"/>
                        <a:pt x="2546" y="785"/>
                      </a:cubicBezTo>
                      <a:cubicBezTo>
                        <a:pt x="2490" y="785"/>
                        <a:pt x="2442" y="818"/>
                        <a:pt x="2408" y="933"/>
                      </a:cubicBezTo>
                      <a:cubicBezTo>
                        <a:pt x="2324" y="789"/>
                        <a:pt x="2180" y="731"/>
                        <a:pt x="2036" y="731"/>
                      </a:cubicBezTo>
                      <a:cubicBezTo>
                        <a:pt x="1939" y="731"/>
                        <a:pt x="1843" y="758"/>
                        <a:pt x="1766" y="802"/>
                      </a:cubicBezTo>
                      <a:cubicBezTo>
                        <a:pt x="1736" y="722"/>
                        <a:pt x="1666" y="672"/>
                        <a:pt x="1636" y="592"/>
                      </a:cubicBezTo>
                      <a:cubicBezTo>
                        <a:pt x="1515" y="602"/>
                        <a:pt x="1445" y="592"/>
                        <a:pt x="1355" y="682"/>
                      </a:cubicBezTo>
                      <a:lnTo>
                        <a:pt x="1274" y="602"/>
                      </a:lnTo>
                      <a:cubicBezTo>
                        <a:pt x="1254" y="612"/>
                        <a:pt x="1234" y="632"/>
                        <a:pt x="1224" y="652"/>
                      </a:cubicBezTo>
                      <a:cubicBezTo>
                        <a:pt x="1194" y="602"/>
                        <a:pt x="1124" y="552"/>
                        <a:pt x="1094" y="512"/>
                      </a:cubicBezTo>
                      <a:cubicBezTo>
                        <a:pt x="1064" y="542"/>
                        <a:pt x="984" y="582"/>
                        <a:pt x="953" y="612"/>
                      </a:cubicBezTo>
                      <a:cubicBezTo>
                        <a:pt x="833" y="431"/>
                        <a:pt x="763" y="351"/>
                        <a:pt x="552" y="351"/>
                      </a:cubicBezTo>
                      <a:cubicBezTo>
                        <a:pt x="492" y="391"/>
                        <a:pt x="452" y="401"/>
                        <a:pt x="402" y="431"/>
                      </a:cubicBezTo>
                      <a:cubicBezTo>
                        <a:pt x="392" y="431"/>
                        <a:pt x="362" y="371"/>
                        <a:pt x="352" y="361"/>
                      </a:cubicBezTo>
                      <a:cubicBezTo>
                        <a:pt x="332" y="411"/>
                        <a:pt x="291" y="461"/>
                        <a:pt x="281" y="512"/>
                      </a:cubicBezTo>
                      <a:cubicBezTo>
                        <a:pt x="221" y="451"/>
                        <a:pt x="151" y="451"/>
                        <a:pt x="111" y="411"/>
                      </a:cubicBezTo>
                      <a:cubicBezTo>
                        <a:pt x="31" y="542"/>
                        <a:pt x="1" y="702"/>
                        <a:pt x="21" y="863"/>
                      </a:cubicBezTo>
                      <a:cubicBezTo>
                        <a:pt x="41" y="1224"/>
                        <a:pt x="1" y="1685"/>
                        <a:pt x="322" y="2006"/>
                      </a:cubicBezTo>
                      <a:cubicBezTo>
                        <a:pt x="582" y="2247"/>
                        <a:pt x="1102" y="2368"/>
                        <a:pt x="1445" y="2368"/>
                      </a:cubicBezTo>
                      <a:cubicBezTo>
                        <a:pt x="1459" y="2368"/>
                        <a:pt x="1472" y="2368"/>
                        <a:pt x="1485" y="2367"/>
                      </a:cubicBezTo>
                      <a:cubicBezTo>
                        <a:pt x="1866" y="2347"/>
                        <a:pt x="2247" y="2277"/>
                        <a:pt x="2639" y="2277"/>
                      </a:cubicBezTo>
                      <a:cubicBezTo>
                        <a:pt x="3086" y="2277"/>
                        <a:pt x="3539" y="2324"/>
                        <a:pt x="3990" y="2324"/>
                      </a:cubicBezTo>
                      <a:cubicBezTo>
                        <a:pt x="4165" y="2324"/>
                        <a:pt x="4340" y="2317"/>
                        <a:pt x="4514" y="2297"/>
                      </a:cubicBezTo>
                      <a:cubicBezTo>
                        <a:pt x="5527" y="2187"/>
                        <a:pt x="6561" y="1816"/>
                        <a:pt x="7564" y="1585"/>
                      </a:cubicBezTo>
                      <a:cubicBezTo>
                        <a:pt x="7864" y="1525"/>
                        <a:pt x="8376" y="1545"/>
                        <a:pt x="8527" y="1254"/>
                      </a:cubicBezTo>
                      <a:cubicBezTo>
                        <a:pt x="8653" y="1025"/>
                        <a:pt x="8537" y="771"/>
                        <a:pt x="8325" y="771"/>
                      </a:cubicBezTo>
                      <a:cubicBezTo>
                        <a:pt x="8268" y="771"/>
                        <a:pt x="8204" y="790"/>
                        <a:pt x="8135" y="833"/>
                      </a:cubicBezTo>
                      <a:cubicBezTo>
                        <a:pt x="8115" y="752"/>
                        <a:pt x="8045" y="722"/>
                        <a:pt x="8015" y="672"/>
                      </a:cubicBezTo>
                      <a:cubicBezTo>
                        <a:pt x="7975" y="692"/>
                        <a:pt x="7955" y="722"/>
                        <a:pt x="7925" y="752"/>
                      </a:cubicBezTo>
                      <a:cubicBezTo>
                        <a:pt x="7925" y="732"/>
                        <a:pt x="7925" y="672"/>
                        <a:pt x="7905" y="652"/>
                      </a:cubicBezTo>
                      <a:cubicBezTo>
                        <a:pt x="7764" y="672"/>
                        <a:pt x="7624" y="722"/>
                        <a:pt x="7503" y="792"/>
                      </a:cubicBezTo>
                      <a:cubicBezTo>
                        <a:pt x="7473" y="772"/>
                        <a:pt x="7373" y="692"/>
                        <a:pt x="7353" y="672"/>
                      </a:cubicBezTo>
                      <a:cubicBezTo>
                        <a:pt x="7403" y="582"/>
                        <a:pt x="7393" y="461"/>
                        <a:pt x="7413" y="361"/>
                      </a:cubicBezTo>
                      <a:lnTo>
                        <a:pt x="7413" y="361"/>
                      </a:lnTo>
                      <a:cubicBezTo>
                        <a:pt x="7182" y="381"/>
                        <a:pt x="6962" y="512"/>
                        <a:pt x="6751" y="562"/>
                      </a:cubicBezTo>
                      <a:cubicBezTo>
                        <a:pt x="6721" y="542"/>
                        <a:pt x="6631" y="481"/>
                        <a:pt x="6611" y="451"/>
                      </a:cubicBezTo>
                      <a:cubicBezTo>
                        <a:pt x="6591" y="471"/>
                        <a:pt x="6581" y="502"/>
                        <a:pt x="6550" y="522"/>
                      </a:cubicBezTo>
                      <a:cubicBezTo>
                        <a:pt x="6664" y="296"/>
                        <a:pt x="6553" y="84"/>
                        <a:pt x="6404" y="84"/>
                      </a:cubicBezTo>
                      <a:cubicBezTo>
                        <a:pt x="6341" y="84"/>
                        <a:pt x="6272" y="122"/>
                        <a:pt x="6209" y="211"/>
                      </a:cubicBezTo>
                      <a:cubicBezTo>
                        <a:pt x="6139" y="70"/>
                        <a:pt x="6169" y="171"/>
                        <a:pt x="6069" y="90"/>
                      </a:cubicBezTo>
                      <a:cubicBezTo>
                        <a:pt x="6059" y="70"/>
                        <a:pt x="6059" y="1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3" name="Google Shape;353;p8"/>
                <p:cNvSpPr/>
                <p:nvPr/>
              </p:nvSpPr>
              <p:spPr>
                <a:xfrm>
                  <a:off x="1509858" y="4187703"/>
                  <a:ext cx="110242" cy="6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1682" extrusionOk="0">
                      <a:moveTo>
                        <a:pt x="1565" y="0"/>
                      </a:moveTo>
                      <a:cubicBezTo>
                        <a:pt x="1374" y="90"/>
                        <a:pt x="1114" y="60"/>
                        <a:pt x="1114" y="341"/>
                      </a:cubicBezTo>
                      <a:cubicBezTo>
                        <a:pt x="1094" y="331"/>
                        <a:pt x="1083" y="301"/>
                        <a:pt x="1063" y="291"/>
                      </a:cubicBezTo>
                      <a:cubicBezTo>
                        <a:pt x="783" y="421"/>
                        <a:pt x="672" y="502"/>
                        <a:pt x="642" y="843"/>
                      </a:cubicBezTo>
                      <a:cubicBezTo>
                        <a:pt x="576" y="722"/>
                        <a:pt x="470" y="667"/>
                        <a:pt x="372" y="667"/>
                      </a:cubicBezTo>
                      <a:cubicBezTo>
                        <a:pt x="232" y="667"/>
                        <a:pt x="107" y="779"/>
                        <a:pt x="131" y="973"/>
                      </a:cubicBezTo>
                      <a:cubicBezTo>
                        <a:pt x="101" y="943"/>
                        <a:pt x="70" y="913"/>
                        <a:pt x="50" y="883"/>
                      </a:cubicBezTo>
                      <a:cubicBezTo>
                        <a:pt x="50" y="953"/>
                        <a:pt x="0" y="1023"/>
                        <a:pt x="20" y="1123"/>
                      </a:cubicBezTo>
                      <a:cubicBezTo>
                        <a:pt x="30" y="1194"/>
                        <a:pt x="0" y="1254"/>
                        <a:pt x="10" y="1304"/>
                      </a:cubicBezTo>
                      <a:cubicBezTo>
                        <a:pt x="40" y="1384"/>
                        <a:pt x="60" y="1354"/>
                        <a:pt x="111" y="1414"/>
                      </a:cubicBezTo>
                      <a:cubicBezTo>
                        <a:pt x="161" y="1454"/>
                        <a:pt x="151" y="1515"/>
                        <a:pt x="221" y="1545"/>
                      </a:cubicBezTo>
                      <a:cubicBezTo>
                        <a:pt x="251" y="1560"/>
                        <a:pt x="291" y="1563"/>
                        <a:pt x="336" y="1563"/>
                      </a:cubicBezTo>
                      <a:cubicBezTo>
                        <a:pt x="384" y="1563"/>
                        <a:pt x="437" y="1559"/>
                        <a:pt x="486" y="1559"/>
                      </a:cubicBezTo>
                      <a:cubicBezTo>
                        <a:pt x="513" y="1559"/>
                        <a:pt x="539" y="1560"/>
                        <a:pt x="562" y="1565"/>
                      </a:cubicBezTo>
                      <a:cubicBezTo>
                        <a:pt x="831" y="1626"/>
                        <a:pt x="1153" y="1682"/>
                        <a:pt x="1452" y="1682"/>
                      </a:cubicBezTo>
                      <a:cubicBezTo>
                        <a:pt x="1543" y="1682"/>
                        <a:pt x="1631" y="1677"/>
                        <a:pt x="1715" y="1665"/>
                      </a:cubicBezTo>
                      <a:cubicBezTo>
                        <a:pt x="1796" y="1655"/>
                        <a:pt x="1866" y="1605"/>
                        <a:pt x="1946" y="1595"/>
                      </a:cubicBezTo>
                      <a:cubicBezTo>
                        <a:pt x="1961" y="1593"/>
                        <a:pt x="1977" y="1592"/>
                        <a:pt x="1993" y="1592"/>
                      </a:cubicBezTo>
                      <a:cubicBezTo>
                        <a:pt x="2061" y="1592"/>
                        <a:pt x="2134" y="1607"/>
                        <a:pt x="2207" y="1615"/>
                      </a:cubicBezTo>
                      <a:cubicBezTo>
                        <a:pt x="2387" y="1615"/>
                        <a:pt x="2528" y="1595"/>
                        <a:pt x="2648" y="1454"/>
                      </a:cubicBezTo>
                      <a:cubicBezTo>
                        <a:pt x="2688" y="1404"/>
                        <a:pt x="2749" y="1334"/>
                        <a:pt x="2729" y="1284"/>
                      </a:cubicBezTo>
                      <a:cubicBezTo>
                        <a:pt x="2718" y="1229"/>
                        <a:pt x="2696" y="1219"/>
                        <a:pt x="2668" y="1219"/>
                      </a:cubicBezTo>
                      <a:cubicBezTo>
                        <a:pt x="2653" y="1219"/>
                        <a:pt x="2635" y="1222"/>
                        <a:pt x="2618" y="1222"/>
                      </a:cubicBezTo>
                      <a:cubicBezTo>
                        <a:pt x="2604" y="1222"/>
                        <a:pt x="2591" y="1220"/>
                        <a:pt x="2578" y="1214"/>
                      </a:cubicBezTo>
                      <a:cubicBezTo>
                        <a:pt x="2594" y="1173"/>
                        <a:pt x="2557" y="1138"/>
                        <a:pt x="2521" y="1138"/>
                      </a:cubicBezTo>
                      <a:cubicBezTo>
                        <a:pt x="2513" y="1138"/>
                        <a:pt x="2505" y="1140"/>
                        <a:pt x="2498" y="1143"/>
                      </a:cubicBezTo>
                      <a:cubicBezTo>
                        <a:pt x="2468" y="1103"/>
                        <a:pt x="2448" y="1043"/>
                        <a:pt x="2468" y="993"/>
                      </a:cubicBezTo>
                      <a:cubicBezTo>
                        <a:pt x="2439" y="979"/>
                        <a:pt x="2421" y="965"/>
                        <a:pt x="2399" y="965"/>
                      </a:cubicBezTo>
                      <a:cubicBezTo>
                        <a:pt x="2389" y="965"/>
                        <a:pt x="2379" y="967"/>
                        <a:pt x="2367" y="973"/>
                      </a:cubicBezTo>
                      <a:lnTo>
                        <a:pt x="2387" y="953"/>
                      </a:lnTo>
                      <a:cubicBezTo>
                        <a:pt x="2365" y="927"/>
                        <a:pt x="2344" y="918"/>
                        <a:pt x="2324" y="918"/>
                      </a:cubicBezTo>
                      <a:cubicBezTo>
                        <a:pt x="2283" y="918"/>
                        <a:pt x="2247" y="956"/>
                        <a:pt x="2207" y="963"/>
                      </a:cubicBezTo>
                      <a:cubicBezTo>
                        <a:pt x="2187" y="973"/>
                        <a:pt x="2177" y="993"/>
                        <a:pt x="2157" y="993"/>
                      </a:cubicBezTo>
                      <a:cubicBezTo>
                        <a:pt x="2137" y="993"/>
                        <a:pt x="2087" y="963"/>
                        <a:pt x="2056" y="963"/>
                      </a:cubicBezTo>
                      <a:cubicBezTo>
                        <a:pt x="2117" y="933"/>
                        <a:pt x="2247" y="742"/>
                        <a:pt x="2107" y="732"/>
                      </a:cubicBezTo>
                      <a:cubicBezTo>
                        <a:pt x="2127" y="702"/>
                        <a:pt x="2127" y="682"/>
                        <a:pt x="2157" y="652"/>
                      </a:cubicBezTo>
                      <a:cubicBezTo>
                        <a:pt x="2137" y="612"/>
                        <a:pt x="2087" y="602"/>
                        <a:pt x="2056" y="592"/>
                      </a:cubicBezTo>
                      <a:cubicBezTo>
                        <a:pt x="2077" y="542"/>
                        <a:pt x="2107" y="502"/>
                        <a:pt x="2127" y="461"/>
                      </a:cubicBezTo>
                      <a:lnTo>
                        <a:pt x="2127" y="451"/>
                      </a:lnTo>
                      <a:cubicBezTo>
                        <a:pt x="2107" y="471"/>
                        <a:pt x="2097" y="502"/>
                        <a:pt x="2066" y="522"/>
                      </a:cubicBezTo>
                      <a:cubicBezTo>
                        <a:pt x="2180" y="296"/>
                        <a:pt x="2069" y="84"/>
                        <a:pt x="1920" y="84"/>
                      </a:cubicBezTo>
                      <a:cubicBezTo>
                        <a:pt x="1857" y="84"/>
                        <a:pt x="1788" y="122"/>
                        <a:pt x="1725" y="211"/>
                      </a:cubicBezTo>
                      <a:cubicBezTo>
                        <a:pt x="1655" y="70"/>
                        <a:pt x="1685" y="171"/>
                        <a:pt x="1585" y="90"/>
                      </a:cubicBezTo>
                      <a:cubicBezTo>
                        <a:pt x="1575" y="70"/>
                        <a:pt x="1575" y="10"/>
                        <a:pt x="15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4" name="Google Shape;354;p8"/>
                <p:cNvSpPr/>
                <p:nvPr/>
              </p:nvSpPr>
              <p:spPr>
                <a:xfrm>
                  <a:off x="1255200" y="4198531"/>
                  <a:ext cx="110282" cy="67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1683" extrusionOk="0">
                      <a:moveTo>
                        <a:pt x="1566" y="1"/>
                      </a:moveTo>
                      <a:cubicBezTo>
                        <a:pt x="1385" y="101"/>
                        <a:pt x="1124" y="61"/>
                        <a:pt x="1124" y="342"/>
                      </a:cubicBezTo>
                      <a:cubicBezTo>
                        <a:pt x="1104" y="332"/>
                        <a:pt x="1094" y="302"/>
                        <a:pt x="1074" y="302"/>
                      </a:cubicBezTo>
                      <a:cubicBezTo>
                        <a:pt x="793" y="432"/>
                        <a:pt x="683" y="502"/>
                        <a:pt x="643" y="843"/>
                      </a:cubicBezTo>
                      <a:cubicBezTo>
                        <a:pt x="581" y="725"/>
                        <a:pt x="478" y="671"/>
                        <a:pt x="380" y="671"/>
                      </a:cubicBezTo>
                      <a:cubicBezTo>
                        <a:pt x="238" y="671"/>
                        <a:pt x="108" y="784"/>
                        <a:pt x="131" y="974"/>
                      </a:cubicBezTo>
                      <a:cubicBezTo>
                        <a:pt x="111" y="954"/>
                        <a:pt x="81" y="914"/>
                        <a:pt x="61" y="894"/>
                      </a:cubicBezTo>
                      <a:cubicBezTo>
                        <a:pt x="61" y="954"/>
                        <a:pt x="1" y="1034"/>
                        <a:pt x="21" y="1134"/>
                      </a:cubicBezTo>
                      <a:lnTo>
                        <a:pt x="21" y="1124"/>
                      </a:lnTo>
                      <a:lnTo>
                        <a:pt x="21" y="1124"/>
                      </a:lnTo>
                      <a:cubicBezTo>
                        <a:pt x="31" y="1194"/>
                        <a:pt x="11" y="1255"/>
                        <a:pt x="21" y="1305"/>
                      </a:cubicBezTo>
                      <a:cubicBezTo>
                        <a:pt x="51" y="1385"/>
                        <a:pt x="71" y="1355"/>
                        <a:pt x="121" y="1415"/>
                      </a:cubicBezTo>
                      <a:cubicBezTo>
                        <a:pt x="161" y="1455"/>
                        <a:pt x="161" y="1515"/>
                        <a:pt x="222" y="1546"/>
                      </a:cubicBezTo>
                      <a:cubicBezTo>
                        <a:pt x="255" y="1560"/>
                        <a:pt x="298" y="1564"/>
                        <a:pt x="344" y="1564"/>
                      </a:cubicBezTo>
                      <a:cubicBezTo>
                        <a:pt x="394" y="1564"/>
                        <a:pt x="448" y="1560"/>
                        <a:pt x="497" y="1560"/>
                      </a:cubicBezTo>
                      <a:cubicBezTo>
                        <a:pt x="524" y="1560"/>
                        <a:pt x="550" y="1561"/>
                        <a:pt x="573" y="1566"/>
                      </a:cubicBezTo>
                      <a:cubicBezTo>
                        <a:pt x="842" y="1627"/>
                        <a:pt x="1164" y="1683"/>
                        <a:pt x="1462" y="1683"/>
                      </a:cubicBezTo>
                      <a:cubicBezTo>
                        <a:pt x="1553" y="1683"/>
                        <a:pt x="1642" y="1678"/>
                        <a:pt x="1726" y="1666"/>
                      </a:cubicBezTo>
                      <a:cubicBezTo>
                        <a:pt x="1806" y="1656"/>
                        <a:pt x="1877" y="1616"/>
                        <a:pt x="1947" y="1596"/>
                      </a:cubicBezTo>
                      <a:cubicBezTo>
                        <a:pt x="1964" y="1594"/>
                        <a:pt x="1981" y="1593"/>
                        <a:pt x="1998" y="1593"/>
                      </a:cubicBezTo>
                      <a:cubicBezTo>
                        <a:pt x="2071" y="1593"/>
                        <a:pt x="2143" y="1608"/>
                        <a:pt x="2208" y="1616"/>
                      </a:cubicBezTo>
                      <a:cubicBezTo>
                        <a:pt x="2229" y="1617"/>
                        <a:pt x="2250" y="1618"/>
                        <a:pt x="2271" y="1618"/>
                      </a:cubicBezTo>
                      <a:cubicBezTo>
                        <a:pt x="2430" y="1618"/>
                        <a:pt x="2551" y="1580"/>
                        <a:pt x="2649" y="1455"/>
                      </a:cubicBezTo>
                      <a:cubicBezTo>
                        <a:pt x="2689" y="1405"/>
                        <a:pt x="2749" y="1345"/>
                        <a:pt x="2739" y="1285"/>
                      </a:cubicBezTo>
                      <a:cubicBezTo>
                        <a:pt x="2730" y="1232"/>
                        <a:pt x="2709" y="1221"/>
                        <a:pt x="2682" y="1221"/>
                      </a:cubicBezTo>
                      <a:cubicBezTo>
                        <a:pt x="2660" y="1221"/>
                        <a:pt x="2635" y="1228"/>
                        <a:pt x="2608" y="1228"/>
                      </a:cubicBezTo>
                      <a:cubicBezTo>
                        <a:pt x="2599" y="1228"/>
                        <a:pt x="2589" y="1227"/>
                        <a:pt x="2579" y="1225"/>
                      </a:cubicBezTo>
                      <a:cubicBezTo>
                        <a:pt x="2603" y="1175"/>
                        <a:pt x="2567" y="1139"/>
                        <a:pt x="2526" y="1139"/>
                      </a:cubicBezTo>
                      <a:cubicBezTo>
                        <a:pt x="2517" y="1139"/>
                        <a:pt x="2507" y="1141"/>
                        <a:pt x="2498" y="1144"/>
                      </a:cubicBezTo>
                      <a:cubicBezTo>
                        <a:pt x="2468" y="1104"/>
                        <a:pt x="2458" y="1044"/>
                        <a:pt x="2468" y="994"/>
                      </a:cubicBezTo>
                      <a:cubicBezTo>
                        <a:pt x="2449" y="981"/>
                        <a:pt x="2434" y="968"/>
                        <a:pt x="2416" y="968"/>
                      </a:cubicBezTo>
                      <a:cubicBezTo>
                        <a:pt x="2405" y="968"/>
                        <a:pt x="2393" y="973"/>
                        <a:pt x="2378" y="984"/>
                      </a:cubicBezTo>
                      <a:lnTo>
                        <a:pt x="2388" y="954"/>
                      </a:lnTo>
                      <a:cubicBezTo>
                        <a:pt x="2369" y="928"/>
                        <a:pt x="2351" y="919"/>
                        <a:pt x="2333" y="919"/>
                      </a:cubicBezTo>
                      <a:cubicBezTo>
                        <a:pt x="2295" y="919"/>
                        <a:pt x="2258" y="960"/>
                        <a:pt x="2218" y="974"/>
                      </a:cubicBezTo>
                      <a:cubicBezTo>
                        <a:pt x="2198" y="974"/>
                        <a:pt x="2188" y="994"/>
                        <a:pt x="2167" y="994"/>
                      </a:cubicBezTo>
                      <a:cubicBezTo>
                        <a:pt x="2147" y="994"/>
                        <a:pt x="2097" y="964"/>
                        <a:pt x="2067" y="964"/>
                      </a:cubicBezTo>
                      <a:cubicBezTo>
                        <a:pt x="2127" y="934"/>
                        <a:pt x="2258" y="743"/>
                        <a:pt x="2117" y="733"/>
                      </a:cubicBezTo>
                      <a:cubicBezTo>
                        <a:pt x="2137" y="703"/>
                        <a:pt x="2137" y="683"/>
                        <a:pt x="2167" y="653"/>
                      </a:cubicBezTo>
                      <a:cubicBezTo>
                        <a:pt x="2147" y="613"/>
                        <a:pt x="2097" y="603"/>
                        <a:pt x="2057" y="593"/>
                      </a:cubicBezTo>
                      <a:cubicBezTo>
                        <a:pt x="2087" y="542"/>
                        <a:pt x="2107" y="502"/>
                        <a:pt x="2137" y="462"/>
                      </a:cubicBezTo>
                      <a:lnTo>
                        <a:pt x="2127" y="462"/>
                      </a:lnTo>
                      <a:cubicBezTo>
                        <a:pt x="2107" y="482"/>
                        <a:pt x="2107" y="512"/>
                        <a:pt x="2077" y="522"/>
                      </a:cubicBezTo>
                      <a:cubicBezTo>
                        <a:pt x="2189" y="298"/>
                        <a:pt x="2076" y="89"/>
                        <a:pt x="1930" y="89"/>
                      </a:cubicBezTo>
                      <a:cubicBezTo>
                        <a:pt x="1866" y="89"/>
                        <a:pt x="1797" y="128"/>
                        <a:pt x="1736" y="222"/>
                      </a:cubicBezTo>
                      <a:cubicBezTo>
                        <a:pt x="1656" y="71"/>
                        <a:pt x="1696" y="171"/>
                        <a:pt x="1586" y="91"/>
                      </a:cubicBezTo>
                      <a:cubicBezTo>
                        <a:pt x="1586" y="71"/>
                        <a:pt x="1586" y="21"/>
                        <a:pt x="15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5" name="Google Shape;355;p8"/>
                <p:cNvSpPr/>
                <p:nvPr/>
              </p:nvSpPr>
              <p:spPr>
                <a:xfrm>
                  <a:off x="1510259" y="4187703"/>
                  <a:ext cx="70019" cy="4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104" extrusionOk="0">
                      <a:moveTo>
                        <a:pt x="1555" y="0"/>
                      </a:moveTo>
                      <a:cubicBezTo>
                        <a:pt x="1364" y="90"/>
                        <a:pt x="1104" y="60"/>
                        <a:pt x="1104" y="341"/>
                      </a:cubicBezTo>
                      <a:cubicBezTo>
                        <a:pt x="1084" y="331"/>
                        <a:pt x="1073" y="301"/>
                        <a:pt x="1053" y="291"/>
                      </a:cubicBezTo>
                      <a:cubicBezTo>
                        <a:pt x="773" y="421"/>
                        <a:pt x="662" y="502"/>
                        <a:pt x="632" y="843"/>
                      </a:cubicBezTo>
                      <a:cubicBezTo>
                        <a:pt x="566" y="722"/>
                        <a:pt x="460" y="667"/>
                        <a:pt x="362" y="667"/>
                      </a:cubicBezTo>
                      <a:cubicBezTo>
                        <a:pt x="222" y="667"/>
                        <a:pt x="97" y="779"/>
                        <a:pt x="121" y="973"/>
                      </a:cubicBezTo>
                      <a:cubicBezTo>
                        <a:pt x="91" y="943"/>
                        <a:pt x="60" y="913"/>
                        <a:pt x="40" y="883"/>
                      </a:cubicBezTo>
                      <a:cubicBezTo>
                        <a:pt x="40" y="943"/>
                        <a:pt x="0" y="1013"/>
                        <a:pt x="0" y="1103"/>
                      </a:cubicBezTo>
                      <a:cubicBezTo>
                        <a:pt x="20" y="1073"/>
                        <a:pt x="50" y="1043"/>
                        <a:pt x="80" y="1023"/>
                      </a:cubicBezTo>
                      <a:cubicBezTo>
                        <a:pt x="103" y="1012"/>
                        <a:pt x="122" y="1007"/>
                        <a:pt x="138" y="1007"/>
                      </a:cubicBezTo>
                      <a:cubicBezTo>
                        <a:pt x="208" y="1007"/>
                        <a:pt x="232" y="1093"/>
                        <a:pt x="321" y="1093"/>
                      </a:cubicBezTo>
                      <a:cubicBezTo>
                        <a:pt x="321" y="993"/>
                        <a:pt x="331" y="933"/>
                        <a:pt x="422" y="893"/>
                      </a:cubicBezTo>
                      <a:cubicBezTo>
                        <a:pt x="432" y="893"/>
                        <a:pt x="452" y="913"/>
                        <a:pt x="472" y="913"/>
                      </a:cubicBezTo>
                      <a:cubicBezTo>
                        <a:pt x="499" y="904"/>
                        <a:pt x="526" y="861"/>
                        <a:pt x="554" y="861"/>
                      </a:cubicBezTo>
                      <a:cubicBezTo>
                        <a:pt x="557" y="861"/>
                        <a:pt x="559" y="862"/>
                        <a:pt x="562" y="863"/>
                      </a:cubicBezTo>
                      <a:cubicBezTo>
                        <a:pt x="599" y="863"/>
                        <a:pt x="593" y="924"/>
                        <a:pt x="633" y="924"/>
                      </a:cubicBezTo>
                      <a:cubicBezTo>
                        <a:pt x="636" y="924"/>
                        <a:pt x="639" y="923"/>
                        <a:pt x="642" y="923"/>
                      </a:cubicBezTo>
                      <a:cubicBezTo>
                        <a:pt x="682" y="913"/>
                        <a:pt x="672" y="802"/>
                        <a:pt x="692" y="762"/>
                      </a:cubicBezTo>
                      <a:cubicBezTo>
                        <a:pt x="742" y="672"/>
                        <a:pt x="853" y="652"/>
                        <a:pt x="923" y="612"/>
                      </a:cubicBezTo>
                      <a:cubicBezTo>
                        <a:pt x="973" y="592"/>
                        <a:pt x="1003" y="542"/>
                        <a:pt x="1073" y="522"/>
                      </a:cubicBezTo>
                      <a:cubicBezTo>
                        <a:pt x="1174" y="502"/>
                        <a:pt x="1174" y="532"/>
                        <a:pt x="1244" y="421"/>
                      </a:cubicBezTo>
                      <a:cubicBezTo>
                        <a:pt x="1267" y="375"/>
                        <a:pt x="1255" y="328"/>
                        <a:pt x="1299" y="328"/>
                      </a:cubicBezTo>
                      <a:cubicBezTo>
                        <a:pt x="1312" y="328"/>
                        <a:pt x="1329" y="332"/>
                        <a:pt x="1354" y="341"/>
                      </a:cubicBezTo>
                      <a:cubicBezTo>
                        <a:pt x="1330" y="242"/>
                        <a:pt x="1386" y="157"/>
                        <a:pt x="1479" y="157"/>
                      </a:cubicBezTo>
                      <a:cubicBezTo>
                        <a:pt x="1499" y="157"/>
                        <a:pt x="1521" y="161"/>
                        <a:pt x="1545" y="171"/>
                      </a:cubicBezTo>
                      <a:cubicBezTo>
                        <a:pt x="1575" y="181"/>
                        <a:pt x="1595" y="221"/>
                        <a:pt x="1635" y="231"/>
                      </a:cubicBezTo>
                      <a:cubicBezTo>
                        <a:pt x="1639" y="233"/>
                        <a:pt x="1645" y="234"/>
                        <a:pt x="1652" y="234"/>
                      </a:cubicBezTo>
                      <a:cubicBezTo>
                        <a:pt x="1669" y="234"/>
                        <a:pt x="1695" y="228"/>
                        <a:pt x="1719" y="228"/>
                      </a:cubicBezTo>
                      <a:cubicBezTo>
                        <a:pt x="1728" y="228"/>
                        <a:pt x="1737" y="229"/>
                        <a:pt x="1746" y="231"/>
                      </a:cubicBezTo>
                      <a:lnTo>
                        <a:pt x="1736" y="191"/>
                      </a:lnTo>
                      <a:lnTo>
                        <a:pt x="1715" y="211"/>
                      </a:lnTo>
                      <a:cubicBezTo>
                        <a:pt x="1645" y="70"/>
                        <a:pt x="1675" y="171"/>
                        <a:pt x="1575" y="90"/>
                      </a:cubicBezTo>
                      <a:cubicBezTo>
                        <a:pt x="1565" y="70"/>
                        <a:pt x="1565" y="10"/>
                        <a:pt x="15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56" name="Google Shape;356;p8"/>
              <p:cNvGrpSpPr/>
              <p:nvPr/>
            </p:nvGrpSpPr>
            <p:grpSpPr>
              <a:xfrm rot="-575426">
                <a:off x="4977464" y="4241675"/>
                <a:ext cx="824216" cy="233743"/>
                <a:chOff x="2436564" y="2774658"/>
                <a:chExt cx="737475" cy="209143"/>
              </a:xfrm>
            </p:grpSpPr>
            <p:sp>
              <p:nvSpPr>
                <p:cNvPr id="357" name="Google Shape;357;p8"/>
                <p:cNvSpPr/>
                <p:nvPr/>
              </p:nvSpPr>
              <p:spPr>
                <a:xfrm>
                  <a:off x="2436564" y="2775028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8" name="Google Shape;358;p8"/>
                <p:cNvSpPr/>
                <p:nvPr/>
              </p:nvSpPr>
              <p:spPr>
                <a:xfrm rot="-293525">
                  <a:off x="2946011" y="2783857"/>
                  <a:ext cx="222094" cy="148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59" name="Google Shape;359;p8"/>
                <p:cNvSpPr/>
                <p:nvPr/>
              </p:nvSpPr>
              <p:spPr>
                <a:xfrm>
                  <a:off x="2530687" y="2788623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0" name="Google Shape;360;p8"/>
                <p:cNvSpPr/>
                <p:nvPr/>
              </p:nvSpPr>
              <p:spPr>
                <a:xfrm>
                  <a:off x="2874784" y="2820106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1" name="Google Shape;361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62" name="Google Shape;362;p8"/>
              <p:cNvGrpSpPr/>
              <p:nvPr/>
            </p:nvGrpSpPr>
            <p:grpSpPr>
              <a:xfrm rot="-263875">
                <a:off x="5836717" y="4098665"/>
                <a:ext cx="813287" cy="233323"/>
                <a:chOff x="2447923" y="2707800"/>
                <a:chExt cx="727715" cy="208774"/>
              </a:xfrm>
            </p:grpSpPr>
            <p:sp>
              <p:nvSpPr>
                <p:cNvPr id="363" name="Google Shape;363;p8"/>
                <p:cNvSpPr/>
                <p:nvPr/>
              </p:nvSpPr>
              <p:spPr>
                <a:xfrm>
                  <a:off x="2447923" y="2707800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4" name="Google Shape;364;p8"/>
                <p:cNvSpPr/>
                <p:nvPr/>
              </p:nvSpPr>
              <p:spPr>
                <a:xfrm>
                  <a:off x="2953550" y="2749147"/>
                  <a:ext cx="222088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5" name="Google Shape;365;p8"/>
                <p:cNvSpPr/>
                <p:nvPr/>
              </p:nvSpPr>
              <p:spPr>
                <a:xfrm>
                  <a:off x="2542046" y="2721395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6" name="Google Shape;366;p8"/>
                <p:cNvSpPr/>
                <p:nvPr/>
              </p:nvSpPr>
              <p:spPr>
                <a:xfrm>
                  <a:off x="2871498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67" name="Google Shape;367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368" name="Google Shape;368;p8"/>
            <p:cNvGrpSpPr/>
            <p:nvPr/>
          </p:nvGrpSpPr>
          <p:grpSpPr>
            <a:xfrm rot="-503795" flipH="1">
              <a:off x="5369821" y="3994939"/>
              <a:ext cx="4320096" cy="935935"/>
              <a:chOff x="4963752" y="4000536"/>
              <a:chExt cx="2501340" cy="541907"/>
            </a:xfrm>
          </p:grpSpPr>
          <p:sp>
            <p:nvSpPr>
              <p:cNvPr id="369" name="Google Shape;369;p8"/>
              <p:cNvSpPr/>
              <p:nvPr/>
            </p:nvSpPr>
            <p:spPr>
              <a:xfrm>
                <a:off x="5654130" y="4242777"/>
                <a:ext cx="302221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1805" extrusionOk="0">
                    <a:moveTo>
                      <a:pt x="3531" y="1"/>
                    </a:moveTo>
                    <a:cubicBezTo>
                      <a:pt x="3435" y="1"/>
                      <a:pt x="3356" y="63"/>
                      <a:pt x="3341" y="228"/>
                    </a:cubicBezTo>
                    <a:cubicBezTo>
                      <a:pt x="3310" y="178"/>
                      <a:pt x="3270" y="97"/>
                      <a:pt x="3210" y="77"/>
                    </a:cubicBezTo>
                    <a:cubicBezTo>
                      <a:pt x="3189" y="66"/>
                      <a:pt x="3168" y="60"/>
                      <a:pt x="3146" y="60"/>
                    </a:cubicBezTo>
                    <a:cubicBezTo>
                      <a:pt x="2960" y="60"/>
                      <a:pt x="2757" y="455"/>
                      <a:pt x="2739" y="689"/>
                    </a:cubicBezTo>
                    <a:cubicBezTo>
                      <a:pt x="2679" y="639"/>
                      <a:pt x="2608" y="649"/>
                      <a:pt x="2548" y="629"/>
                    </a:cubicBezTo>
                    <a:cubicBezTo>
                      <a:pt x="2548" y="689"/>
                      <a:pt x="2518" y="739"/>
                      <a:pt x="2528" y="799"/>
                    </a:cubicBezTo>
                    <a:cubicBezTo>
                      <a:pt x="2433" y="745"/>
                      <a:pt x="2320" y="618"/>
                      <a:pt x="2226" y="618"/>
                    </a:cubicBezTo>
                    <a:cubicBezTo>
                      <a:pt x="2181" y="618"/>
                      <a:pt x="2139" y="648"/>
                      <a:pt x="2107" y="729"/>
                    </a:cubicBezTo>
                    <a:cubicBezTo>
                      <a:pt x="2028" y="662"/>
                      <a:pt x="1946" y="607"/>
                      <a:pt x="1872" y="607"/>
                    </a:cubicBezTo>
                    <a:cubicBezTo>
                      <a:pt x="1814" y="607"/>
                      <a:pt x="1760" y="641"/>
                      <a:pt x="1716" y="729"/>
                    </a:cubicBezTo>
                    <a:cubicBezTo>
                      <a:pt x="1655" y="654"/>
                      <a:pt x="1520" y="470"/>
                      <a:pt x="1428" y="470"/>
                    </a:cubicBezTo>
                    <a:cubicBezTo>
                      <a:pt x="1398" y="470"/>
                      <a:pt x="1372" y="489"/>
                      <a:pt x="1354" y="539"/>
                    </a:cubicBezTo>
                    <a:cubicBezTo>
                      <a:pt x="1320" y="445"/>
                      <a:pt x="1273" y="407"/>
                      <a:pt x="1220" y="407"/>
                    </a:cubicBezTo>
                    <a:cubicBezTo>
                      <a:pt x="1166" y="407"/>
                      <a:pt x="1105" y="447"/>
                      <a:pt x="1044" y="509"/>
                    </a:cubicBezTo>
                    <a:cubicBezTo>
                      <a:pt x="953" y="408"/>
                      <a:pt x="893" y="278"/>
                      <a:pt x="763" y="258"/>
                    </a:cubicBezTo>
                    <a:cubicBezTo>
                      <a:pt x="760" y="257"/>
                      <a:pt x="757" y="257"/>
                      <a:pt x="754" y="257"/>
                    </a:cubicBezTo>
                    <a:cubicBezTo>
                      <a:pt x="678" y="257"/>
                      <a:pt x="620" y="381"/>
                      <a:pt x="562" y="448"/>
                    </a:cubicBezTo>
                    <a:cubicBezTo>
                      <a:pt x="527" y="421"/>
                      <a:pt x="494" y="409"/>
                      <a:pt x="463" y="409"/>
                    </a:cubicBezTo>
                    <a:cubicBezTo>
                      <a:pt x="335" y="409"/>
                      <a:pt x="245" y="612"/>
                      <a:pt x="221" y="749"/>
                    </a:cubicBezTo>
                    <a:cubicBezTo>
                      <a:pt x="0" y="890"/>
                      <a:pt x="161" y="1221"/>
                      <a:pt x="341" y="1361"/>
                    </a:cubicBezTo>
                    <a:cubicBezTo>
                      <a:pt x="552" y="1522"/>
                      <a:pt x="893" y="1522"/>
                      <a:pt x="1134" y="1532"/>
                    </a:cubicBezTo>
                    <a:cubicBezTo>
                      <a:pt x="1675" y="1572"/>
                      <a:pt x="2207" y="1702"/>
                      <a:pt x="2749" y="1772"/>
                    </a:cubicBezTo>
                    <a:cubicBezTo>
                      <a:pt x="2920" y="1795"/>
                      <a:pt x="3090" y="1805"/>
                      <a:pt x="3261" y="1805"/>
                    </a:cubicBezTo>
                    <a:cubicBezTo>
                      <a:pt x="3983" y="1805"/>
                      <a:pt x="4707" y="1636"/>
                      <a:pt x="5437" y="1612"/>
                    </a:cubicBezTo>
                    <a:cubicBezTo>
                      <a:pt x="5668" y="1602"/>
                      <a:pt x="6671" y="1652"/>
                      <a:pt x="6711" y="1211"/>
                    </a:cubicBezTo>
                    <a:cubicBezTo>
                      <a:pt x="6742" y="951"/>
                      <a:pt x="6421" y="684"/>
                      <a:pt x="6180" y="684"/>
                    </a:cubicBezTo>
                    <a:cubicBezTo>
                      <a:pt x="6114" y="684"/>
                      <a:pt x="6054" y="704"/>
                      <a:pt x="6009" y="749"/>
                    </a:cubicBezTo>
                    <a:cubicBezTo>
                      <a:pt x="5967" y="642"/>
                      <a:pt x="5872" y="602"/>
                      <a:pt x="5763" y="602"/>
                    </a:cubicBezTo>
                    <a:cubicBezTo>
                      <a:pt x="5586" y="602"/>
                      <a:pt x="5373" y="706"/>
                      <a:pt x="5286" y="799"/>
                    </a:cubicBezTo>
                    <a:cubicBezTo>
                      <a:pt x="5216" y="736"/>
                      <a:pt x="5127" y="693"/>
                      <a:pt x="5042" y="693"/>
                    </a:cubicBezTo>
                    <a:cubicBezTo>
                      <a:pt x="5005" y="693"/>
                      <a:pt x="4969" y="701"/>
                      <a:pt x="4935" y="719"/>
                    </a:cubicBezTo>
                    <a:cubicBezTo>
                      <a:pt x="4888" y="636"/>
                      <a:pt x="4792" y="557"/>
                      <a:pt x="4715" y="557"/>
                    </a:cubicBezTo>
                    <a:cubicBezTo>
                      <a:pt x="4661" y="557"/>
                      <a:pt x="4617" y="596"/>
                      <a:pt x="4604" y="699"/>
                    </a:cubicBezTo>
                    <a:cubicBezTo>
                      <a:pt x="4566" y="544"/>
                      <a:pt x="4454" y="485"/>
                      <a:pt x="4327" y="485"/>
                    </a:cubicBezTo>
                    <a:cubicBezTo>
                      <a:pt x="4290" y="485"/>
                      <a:pt x="4252" y="489"/>
                      <a:pt x="4213" y="498"/>
                    </a:cubicBezTo>
                    <a:cubicBezTo>
                      <a:pt x="4223" y="353"/>
                      <a:pt x="4046" y="227"/>
                      <a:pt x="3926" y="227"/>
                    </a:cubicBezTo>
                    <a:cubicBezTo>
                      <a:pt x="3921" y="227"/>
                      <a:pt x="3917" y="227"/>
                      <a:pt x="3912" y="228"/>
                    </a:cubicBezTo>
                    <a:lnTo>
                      <a:pt x="3932" y="298"/>
                    </a:lnTo>
                    <a:cubicBezTo>
                      <a:pt x="3871" y="151"/>
                      <a:pt x="3680" y="1"/>
                      <a:pt x="3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370" name="Google Shape;370;p8"/>
              <p:cNvGrpSpPr/>
              <p:nvPr/>
            </p:nvGrpSpPr>
            <p:grpSpPr>
              <a:xfrm rot="-278360">
                <a:off x="6533282" y="4037668"/>
                <a:ext cx="925757" cy="187175"/>
                <a:chOff x="1255200" y="4115196"/>
                <a:chExt cx="828298" cy="167470"/>
              </a:xfrm>
            </p:grpSpPr>
            <p:sp>
              <p:nvSpPr>
                <p:cNvPr id="371" name="Google Shape;371;p8"/>
                <p:cNvSpPr/>
                <p:nvPr/>
              </p:nvSpPr>
              <p:spPr>
                <a:xfrm>
                  <a:off x="1806305" y="4141304"/>
                  <a:ext cx="203600" cy="1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2756" extrusionOk="0">
                      <a:moveTo>
                        <a:pt x="4069" y="1"/>
                      </a:moveTo>
                      <a:cubicBezTo>
                        <a:pt x="3971" y="1"/>
                        <a:pt x="3853" y="67"/>
                        <a:pt x="3762" y="224"/>
                      </a:cubicBezTo>
                      <a:cubicBezTo>
                        <a:pt x="3742" y="204"/>
                        <a:pt x="3732" y="174"/>
                        <a:pt x="3712" y="154"/>
                      </a:cubicBezTo>
                      <a:cubicBezTo>
                        <a:pt x="3632" y="224"/>
                        <a:pt x="3562" y="324"/>
                        <a:pt x="3511" y="425"/>
                      </a:cubicBezTo>
                      <a:cubicBezTo>
                        <a:pt x="3478" y="387"/>
                        <a:pt x="3447" y="371"/>
                        <a:pt x="3417" y="371"/>
                      </a:cubicBezTo>
                      <a:cubicBezTo>
                        <a:pt x="3240" y="371"/>
                        <a:pt x="3124" y="949"/>
                        <a:pt x="3090" y="1087"/>
                      </a:cubicBezTo>
                      <a:cubicBezTo>
                        <a:pt x="3054" y="997"/>
                        <a:pt x="2994" y="923"/>
                        <a:pt x="2910" y="923"/>
                      </a:cubicBezTo>
                      <a:cubicBezTo>
                        <a:pt x="2900" y="923"/>
                        <a:pt x="2890" y="924"/>
                        <a:pt x="2879" y="926"/>
                      </a:cubicBezTo>
                      <a:cubicBezTo>
                        <a:pt x="2739" y="966"/>
                        <a:pt x="2719" y="1137"/>
                        <a:pt x="2719" y="1368"/>
                      </a:cubicBezTo>
                      <a:cubicBezTo>
                        <a:pt x="2729" y="1608"/>
                        <a:pt x="2849" y="1699"/>
                        <a:pt x="2859" y="1939"/>
                      </a:cubicBezTo>
                      <a:cubicBezTo>
                        <a:pt x="2830" y="1916"/>
                        <a:pt x="2808" y="1906"/>
                        <a:pt x="2784" y="1906"/>
                      </a:cubicBezTo>
                      <a:cubicBezTo>
                        <a:pt x="2767" y="1906"/>
                        <a:pt x="2750" y="1911"/>
                        <a:pt x="2729" y="1919"/>
                      </a:cubicBezTo>
                      <a:cubicBezTo>
                        <a:pt x="2619" y="1959"/>
                        <a:pt x="2669" y="2030"/>
                        <a:pt x="2639" y="2090"/>
                      </a:cubicBezTo>
                      <a:cubicBezTo>
                        <a:pt x="2619" y="2058"/>
                        <a:pt x="2573" y="2045"/>
                        <a:pt x="2523" y="2045"/>
                      </a:cubicBezTo>
                      <a:cubicBezTo>
                        <a:pt x="2447" y="2045"/>
                        <a:pt x="2362" y="2074"/>
                        <a:pt x="2338" y="2110"/>
                      </a:cubicBezTo>
                      <a:cubicBezTo>
                        <a:pt x="2299" y="1983"/>
                        <a:pt x="2317" y="1829"/>
                        <a:pt x="2208" y="1829"/>
                      </a:cubicBezTo>
                      <a:cubicBezTo>
                        <a:pt x="2204" y="1829"/>
                        <a:pt x="2201" y="1829"/>
                        <a:pt x="2197" y="1829"/>
                      </a:cubicBezTo>
                      <a:cubicBezTo>
                        <a:pt x="2188" y="1829"/>
                        <a:pt x="2179" y="1830"/>
                        <a:pt x="2170" y="1830"/>
                      </a:cubicBezTo>
                      <a:cubicBezTo>
                        <a:pt x="2060" y="1830"/>
                        <a:pt x="1957" y="1804"/>
                        <a:pt x="1870" y="1804"/>
                      </a:cubicBezTo>
                      <a:cubicBezTo>
                        <a:pt x="1776" y="1804"/>
                        <a:pt x="1701" y="1834"/>
                        <a:pt x="1656" y="1959"/>
                      </a:cubicBezTo>
                      <a:cubicBezTo>
                        <a:pt x="1568" y="1928"/>
                        <a:pt x="1454" y="1882"/>
                        <a:pt x="1357" y="1882"/>
                      </a:cubicBezTo>
                      <a:cubicBezTo>
                        <a:pt x="1265" y="1882"/>
                        <a:pt x="1189" y="1923"/>
                        <a:pt x="1164" y="2060"/>
                      </a:cubicBezTo>
                      <a:cubicBezTo>
                        <a:pt x="1023" y="1978"/>
                        <a:pt x="942" y="1929"/>
                        <a:pt x="868" y="1929"/>
                      </a:cubicBezTo>
                      <a:cubicBezTo>
                        <a:pt x="779" y="1929"/>
                        <a:pt x="701" y="2000"/>
                        <a:pt x="542" y="2170"/>
                      </a:cubicBezTo>
                      <a:cubicBezTo>
                        <a:pt x="468" y="2111"/>
                        <a:pt x="401" y="2086"/>
                        <a:pt x="341" y="2086"/>
                      </a:cubicBezTo>
                      <a:cubicBezTo>
                        <a:pt x="167" y="2086"/>
                        <a:pt x="53" y="2299"/>
                        <a:pt x="1" y="2501"/>
                      </a:cubicBezTo>
                      <a:cubicBezTo>
                        <a:pt x="161" y="2601"/>
                        <a:pt x="282" y="2672"/>
                        <a:pt x="582" y="2712"/>
                      </a:cubicBezTo>
                      <a:cubicBezTo>
                        <a:pt x="738" y="2732"/>
                        <a:pt x="893" y="2739"/>
                        <a:pt x="1050" y="2739"/>
                      </a:cubicBezTo>
                      <a:cubicBezTo>
                        <a:pt x="1207" y="2739"/>
                        <a:pt x="1365" y="2732"/>
                        <a:pt x="1525" y="2722"/>
                      </a:cubicBezTo>
                      <a:cubicBezTo>
                        <a:pt x="1556" y="2721"/>
                        <a:pt x="1586" y="2721"/>
                        <a:pt x="1617" y="2721"/>
                      </a:cubicBezTo>
                      <a:cubicBezTo>
                        <a:pt x="1920" y="2721"/>
                        <a:pt x="2218" y="2756"/>
                        <a:pt x="2520" y="2756"/>
                      </a:cubicBezTo>
                      <a:cubicBezTo>
                        <a:pt x="2576" y="2756"/>
                        <a:pt x="2632" y="2755"/>
                        <a:pt x="2689" y="2752"/>
                      </a:cubicBezTo>
                      <a:cubicBezTo>
                        <a:pt x="3221" y="2732"/>
                        <a:pt x="3722" y="2531"/>
                        <a:pt x="4244" y="2501"/>
                      </a:cubicBezTo>
                      <a:cubicBezTo>
                        <a:pt x="4424" y="2491"/>
                        <a:pt x="5076" y="2491"/>
                        <a:pt x="4916" y="2150"/>
                      </a:cubicBezTo>
                      <a:cubicBezTo>
                        <a:pt x="4956" y="2140"/>
                        <a:pt x="4996" y="2090"/>
                        <a:pt x="5036" y="2080"/>
                      </a:cubicBezTo>
                      <a:cubicBezTo>
                        <a:pt x="4956" y="1969"/>
                        <a:pt x="4815" y="1849"/>
                        <a:pt x="4765" y="1759"/>
                      </a:cubicBezTo>
                      <a:cubicBezTo>
                        <a:pt x="4765" y="1759"/>
                        <a:pt x="4795" y="1659"/>
                        <a:pt x="4775" y="1628"/>
                      </a:cubicBezTo>
                      <a:cubicBezTo>
                        <a:pt x="4765" y="1598"/>
                        <a:pt x="4615" y="1508"/>
                        <a:pt x="4575" y="1478"/>
                      </a:cubicBezTo>
                      <a:lnTo>
                        <a:pt x="4575" y="1478"/>
                      </a:lnTo>
                      <a:cubicBezTo>
                        <a:pt x="4588" y="1480"/>
                        <a:pt x="4600" y="1480"/>
                        <a:pt x="4611" y="1480"/>
                      </a:cubicBezTo>
                      <a:cubicBezTo>
                        <a:pt x="4803" y="1480"/>
                        <a:pt x="4697" y="1244"/>
                        <a:pt x="4555" y="1187"/>
                      </a:cubicBezTo>
                      <a:cubicBezTo>
                        <a:pt x="4728" y="1007"/>
                        <a:pt x="4534" y="916"/>
                        <a:pt x="4363" y="916"/>
                      </a:cubicBezTo>
                      <a:cubicBezTo>
                        <a:pt x="4306" y="916"/>
                        <a:pt x="4251" y="926"/>
                        <a:pt x="4214" y="946"/>
                      </a:cubicBezTo>
                      <a:cubicBezTo>
                        <a:pt x="4314" y="816"/>
                        <a:pt x="4234" y="615"/>
                        <a:pt x="4123" y="525"/>
                      </a:cubicBezTo>
                      <a:cubicBezTo>
                        <a:pt x="4372" y="231"/>
                        <a:pt x="4254" y="1"/>
                        <a:pt x="40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2" name="Google Shape;372;p8"/>
                <p:cNvSpPr/>
                <p:nvPr/>
              </p:nvSpPr>
              <p:spPr>
                <a:xfrm>
                  <a:off x="1807508" y="4214252"/>
                  <a:ext cx="79684" cy="2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562" extrusionOk="0">
                      <a:moveTo>
                        <a:pt x="1987" y="0"/>
                      </a:moveTo>
                      <a:cubicBezTo>
                        <a:pt x="1956" y="7"/>
                        <a:pt x="1924" y="8"/>
                        <a:pt x="1893" y="8"/>
                      </a:cubicBezTo>
                      <a:cubicBezTo>
                        <a:pt x="1873" y="8"/>
                        <a:pt x="1853" y="7"/>
                        <a:pt x="1833" y="7"/>
                      </a:cubicBezTo>
                      <a:cubicBezTo>
                        <a:pt x="1744" y="7"/>
                        <a:pt x="1664" y="18"/>
                        <a:pt x="1626" y="140"/>
                      </a:cubicBezTo>
                      <a:cubicBezTo>
                        <a:pt x="1538" y="109"/>
                        <a:pt x="1424" y="63"/>
                        <a:pt x="1327" y="63"/>
                      </a:cubicBezTo>
                      <a:cubicBezTo>
                        <a:pt x="1235" y="63"/>
                        <a:pt x="1159" y="104"/>
                        <a:pt x="1134" y="241"/>
                      </a:cubicBezTo>
                      <a:cubicBezTo>
                        <a:pt x="993" y="159"/>
                        <a:pt x="912" y="110"/>
                        <a:pt x="838" y="110"/>
                      </a:cubicBezTo>
                      <a:cubicBezTo>
                        <a:pt x="749" y="110"/>
                        <a:pt x="671" y="181"/>
                        <a:pt x="512" y="351"/>
                      </a:cubicBezTo>
                      <a:cubicBezTo>
                        <a:pt x="436" y="290"/>
                        <a:pt x="368" y="265"/>
                        <a:pt x="306" y="265"/>
                      </a:cubicBezTo>
                      <a:cubicBezTo>
                        <a:pt x="166" y="265"/>
                        <a:pt x="64" y="401"/>
                        <a:pt x="1" y="562"/>
                      </a:cubicBezTo>
                      <a:cubicBezTo>
                        <a:pt x="50" y="477"/>
                        <a:pt x="120" y="421"/>
                        <a:pt x="203" y="421"/>
                      </a:cubicBezTo>
                      <a:cubicBezTo>
                        <a:pt x="237" y="421"/>
                        <a:pt x="274" y="431"/>
                        <a:pt x="312" y="451"/>
                      </a:cubicBezTo>
                      <a:cubicBezTo>
                        <a:pt x="352" y="472"/>
                        <a:pt x="368" y="480"/>
                        <a:pt x="379" y="480"/>
                      </a:cubicBezTo>
                      <a:cubicBezTo>
                        <a:pt x="394" y="480"/>
                        <a:pt x="398" y="461"/>
                        <a:pt x="452" y="431"/>
                      </a:cubicBezTo>
                      <a:cubicBezTo>
                        <a:pt x="477" y="416"/>
                        <a:pt x="507" y="406"/>
                        <a:pt x="534" y="406"/>
                      </a:cubicBezTo>
                      <a:cubicBezTo>
                        <a:pt x="560" y="406"/>
                        <a:pt x="583" y="416"/>
                        <a:pt x="593" y="441"/>
                      </a:cubicBezTo>
                      <a:cubicBezTo>
                        <a:pt x="625" y="344"/>
                        <a:pt x="707" y="293"/>
                        <a:pt x="788" y="293"/>
                      </a:cubicBezTo>
                      <a:cubicBezTo>
                        <a:pt x="833" y="293"/>
                        <a:pt x="878" y="309"/>
                        <a:pt x="914" y="341"/>
                      </a:cubicBezTo>
                      <a:cubicBezTo>
                        <a:pt x="931" y="303"/>
                        <a:pt x="953" y="290"/>
                        <a:pt x="978" y="290"/>
                      </a:cubicBezTo>
                      <a:cubicBezTo>
                        <a:pt x="1011" y="290"/>
                        <a:pt x="1049" y="314"/>
                        <a:pt x="1084" y="331"/>
                      </a:cubicBezTo>
                      <a:cubicBezTo>
                        <a:pt x="1106" y="348"/>
                        <a:pt x="1122" y="358"/>
                        <a:pt x="1137" y="358"/>
                      </a:cubicBezTo>
                      <a:cubicBezTo>
                        <a:pt x="1157" y="358"/>
                        <a:pt x="1176" y="341"/>
                        <a:pt x="1204" y="301"/>
                      </a:cubicBezTo>
                      <a:cubicBezTo>
                        <a:pt x="1245" y="241"/>
                        <a:pt x="1245" y="201"/>
                        <a:pt x="1315" y="181"/>
                      </a:cubicBezTo>
                      <a:cubicBezTo>
                        <a:pt x="1328" y="178"/>
                        <a:pt x="1341" y="176"/>
                        <a:pt x="1352" y="176"/>
                      </a:cubicBezTo>
                      <a:cubicBezTo>
                        <a:pt x="1417" y="176"/>
                        <a:pt x="1451" y="223"/>
                        <a:pt x="1485" y="291"/>
                      </a:cubicBezTo>
                      <a:cubicBezTo>
                        <a:pt x="1498" y="276"/>
                        <a:pt x="1511" y="270"/>
                        <a:pt x="1525" y="270"/>
                      </a:cubicBezTo>
                      <a:cubicBezTo>
                        <a:pt x="1562" y="270"/>
                        <a:pt x="1602" y="312"/>
                        <a:pt x="1638" y="312"/>
                      </a:cubicBezTo>
                      <a:cubicBezTo>
                        <a:pt x="1640" y="312"/>
                        <a:pt x="1643" y="312"/>
                        <a:pt x="1646" y="311"/>
                      </a:cubicBezTo>
                      <a:cubicBezTo>
                        <a:pt x="1706" y="301"/>
                        <a:pt x="1706" y="261"/>
                        <a:pt x="1716" y="211"/>
                      </a:cubicBezTo>
                      <a:cubicBezTo>
                        <a:pt x="1746" y="140"/>
                        <a:pt x="1776" y="40"/>
                        <a:pt x="1856" y="40"/>
                      </a:cubicBezTo>
                      <a:cubicBezTo>
                        <a:pt x="1861" y="39"/>
                        <a:pt x="1865" y="39"/>
                        <a:pt x="1869" y="39"/>
                      </a:cubicBezTo>
                      <a:cubicBezTo>
                        <a:pt x="1895" y="39"/>
                        <a:pt x="1907" y="62"/>
                        <a:pt x="1927" y="62"/>
                      </a:cubicBezTo>
                      <a:cubicBezTo>
                        <a:pt x="1930" y="62"/>
                        <a:pt x="1933" y="61"/>
                        <a:pt x="1937" y="60"/>
                      </a:cubicBezTo>
                      <a:cubicBezTo>
                        <a:pt x="1967" y="50"/>
                        <a:pt x="1977" y="20"/>
                        <a:pt x="19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3" name="Google Shape;373;p8"/>
                <p:cNvSpPr/>
                <p:nvPr/>
              </p:nvSpPr>
              <p:spPr>
                <a:xfrm>
                  <a:off x="1915306" y="4141344"/>
                  <a:ext cx="63202" cy="5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477" extrusionOk="0">
                      <a:moveTo>
                        <a:pt x="1352" y="0"/>
                      </a:moveTo>
                      <a:cubicBezTo>
                        <a:pt x="1253" y="0"/>
                        <a:pt x="1136" y="67"/>
                        <a:pt x="1044" y="223"/>
                      </a:cubicBezTo>
                      <a:cubicBezTo>
                        <a:pt x="1024" y="203"/>
                        <a:pt x="1014" y="173"/>
                        <a:pt x="994" y="153"/>
                      </a:cubicBezTo>
                      <a:cubicBezTo>
                        <a:pt x="914" y="223"/>
                        <a:pt x="844" y="323"/>
                        <a:pt x="793" y="424"/>
                      </a:cubicBezTo>
                      <a:cubicBezTo>
                        <a:pt x="760" y="386"/>
                        <a:pt x="729" y="370"/>
                        <a:pt x="699" y="370"/>
                      </a:cubicBezTo>
                      <a:cubicBezTo>
                        <a:pt x="522" y="370"/>
                        <a:pt x="406" y="948"/>
                        <a:pt x="372" y="1086"/>
                      </a:cubicBezTo>
                      <a:cubicBezTo>
                        <a:pt x="336" y="996"/>
                        <a:pt x="276" y="922"/>
                        <a:pt x="192" y="922"/>
                      </a:cubicBezTo>
                      <a:cubicBezTo>
                        <a:pt x="182" y="922"/>
                        <a:pt x="172" y="923"/>
                        <a:pt x="161" y="925"/>
                      </a:cubicBezTo>
                      <a:cubicBezTo>
                        <a:pt x="21" y="965"/>
                        <a:pt x="1" y="1136"/>
                        <a:pt x="1" y="1367"/>
                      </a:cubicBezTo>
                      <a:cubicBezTo>
                        <a:pt x="1" y="1407"/>
                        <a:pt x="11" y="1437"/>
                        <a:pt x="21" y="1477"/>
                      </a:cubicBezTo>
                      <a:cubicBezTo>
                        <a:pt x="21" y="1377"/>
                        <a:pt x="31" y="1276"/>
                        <a:pt x="81" y="1216"/>
                      </a:cubicBezTo>
                      <a:cubicBezTo>
                        <a:pt x="119" y="1161"/>
                        <a:pt x="148" y="1140"/>
                        <a:pt x="174" y="1140"/>
                      </a:cubicBezTo>
                      <a:cubicBezTo>
                        <a:pt x="235" y="1140"/>
                        <a:pt x="271" y="1264"/>
                        <a:pt x="342" y="1306"/>
                      </a:cubicBezTo>
                      <a:cubicBezTo>
                        <a:pt x="352" y="1276"/>
                        <a:pt x="352" y="1246"/>
                        <a:pt x="362" y="1216"/>
                      </a:cubicBezTo>
                      <a:lnTo>
                        <a:pt x="392" y="1226"/>
                      </a:lnTo>
                      <a:cubicBezTo>
                        <a:pt x="402" y="1196"/>
                        <a:pt x="402" y="1156"/>
                        <a:pt x="432" y="1126"/>
                      </a:cubicBezTo>
                      <a:cubicBezTo>
                        <a:pt x="434" y="1122"/>
                        <a:pt x="437" y="1120"/>
                        <a:pt x="441" y="1120"/>
                      </a:cubicBezTo>
                      <a:cubicBezTo>
                        <a:pt x="451" y="1120"/>
                        <a:pt x="464" y="1132"/>
                        <a:pt x="474" y="1132"/>
                      </a:cubicBezTo>
                      <a:cubicBezTo>
                        <a:pt x="477" y="1132"/>
                        <a:pt x="480" y="1130"/>
                        <a:pt x="482" y="1126"/>
                      </a:cubicBezTo>
                      <a:cubicBezTo>
                        <a:pt x="513" y="1096"/>
                        <a:pt x="492" y="955"/>
                        <a:pt x="492" y="925"/>
                      </a:cubicBezTo>
                      <a:cubicBezTo>
                        <a:pt x="482" y="795"/>
                        <a:pt x="482" y="725"/>
                        <a:pt x="553" y="604"/>
                      </a:cubicBezTo>
                      <a:cubicBezTo>
                        <a:pt x="596" y="534"/>
                        <a:pt x="643" y="498"/>
                        <a:pt x="692" y="498"/>
                      </a:cubicBezTo>
                      <a:cubicBezTo>
                        <a:pt x="734" y="498"/>
                        <a:pt x="778" y="524"/>
                        <a:pt x="823" y="574"/>
                      </a:cubicBezTo>
                      <a:cubicBezTo>
                        <a:pt x="841" y="530"/>
                        <a:pt x="891" y="397"/>
                        <a:pt x="944" y="397"/>
                      </a:cubicBezTo>
                      <a:cubicBezTo>
                        <a:pt x="951" y="397"/>
                        <a:pt x="957" y="399"/>
                        <a:pt x="964" y="404"/>
                      </a:cubicBezTo>
                      <a:cubicBezTo>
                        <a:pt x="1019" y="365"/>
                        <a:pt x="1055" y="265"/>
                        <a:pt x="1111" y="265"/>
                      </a:cubicBezTo>
                      <a:cubicBezTo>
                        <a:pt x="1127" y="265"/>
                        <a:pt x="1144" y="273"/>
                        <a:pt x="1165" y="293"/>
                      </a:cubicBezTo>
                      <a:cubicBezTo>
                        <a:pt x="1205" y="223"/>
                        <a:pt x="1315" y="83"/>
                        <a:pt x="1405" y="83"/>
                      </a:cubicBezTo>
                      <a:cubicBezTo>
                        <a:pt x="1475" y="93"/>
                        <a:pt x="1516" y="193"/>
                        <a:pt x="1536" y="283"/>
                      </a:cubicBezTo>
                      <a:cubicBezTo>
                        <a:pt x="1575" y="113"/>
                        <a:pt x="1480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4" name="Google Shape;374;p8"/>
                <p:cNvSpPr/>
                <p:nvPr/>
              </p:nvSpPr>
              <p:spPr>
                <a:xfrm>
                  <a:off x="1984004" y="4115196"/>
                  <a:ext cx="99494" cy="134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3348" extrusionOk="0">
                      <a:moveTo>
                        <a:pt x="1197" y="0"/>
                      </a:moveTo>
                      <a:cubicBezTo>
                        <a:pt x="1129" y="0"/>
                        <a:pt x="1083" y="158"/>
                        <a:pt x="1046" y="273"/>
                      </a:cubicBezTo>
                      <a:lnTo>
                        <a:pt x="1076" y="364"/>
                      </a:lnTo>
                      <a:cubicBezTo>
                        <a:pt x="896" y="474"/>
                        <a:pt x="886" y="534"/>
                        <a:pt x="956" y="695"/>
                      </a:cubicBezTo>
                      <a:cubicBezTo>
                        <a:pt x="976" y="745"/>
                        <a:pt x="866" y="725"/>
                        <a:pt x="826" y="785"/>
                      </a:cubicBezTo>
                      <a:cubicBezTo>
                        <a:pt x="776" y="845"/>
                        <a:pt x="776" y="996"/>
                        <a:pt x="786" y="1076"/>
                      </a:cubicBezTo>
                      <a:cubicBezTo>
                        <a:pt x="485" y="1126"/>
                        <a:pt x="505" y="1407"/>
                        <a:pt x="575" y="1587"/>
                      </a:cubicBezTo>
                      <a:cubicBezTo>
                        <a:pt x="344" y="1688"/>
                        <a:pt x="625" y="2209"/>
                        <a:pt x="625" y="2410"/>
                      </a:cubicBezTo>
                      <a:cubicBezTo>
                        <a:pt x="224" y="2430"/>
                        <a:pt x="364" y="2691"/>
                        <a:pt x="364" y="2891"/>
                      </a:cubicBezTo>
                      <a:cubicBezTo>
                        <a:pt x="347" y="2889"/>
                        <a:pt x="330" y="2888"/>
                        <a:pt x="314" y="2888"/>
                      </a:cubicBezTo>
                      <a:cubicBezTo>
                        <a:pt x="0" y="2888"/>
                        <a:pt x="79" y="3253"/>
                        <a:pt x="394" y="3262"/>
                      </a:cubicBezTo>
                      <a:cubicBezTo>
                        <a:pt x="394" y="3262"/>
                        <a:pt x="1065" y="3348"/>
                        <a:pt x="1599" y="3348"/>
                      </a:cubicBezTo>
                      <a:cubicBezTo>
                        <a:pt x="1904" y="3348"/>
                        <a:pt x="2164" y="3320"/>
                        <a:pt x="2230" y="3232"/>
                      </a:cubicBezTo>
                      <a:cubicBezTo>
                        <a:pt x="2250" y="3212"/>
                        <a:pt x="2481" y="3112"/>
                        <a:pt x="2300" y="2841"/>
                      </a:cubicBezTo>
                      <a:cubicBezTo>
                        <a:pt x="2260" y="2771"/>
                        <a:pt x="2120" y="2801"/>
                        <a:pt x="2080" y="2721"/>
                      </a:cubicBezTo>
                      <a:cubicBezTo>
                        <a:pt x="2039" y="2620"/>
                        <a:pt x="1989" y="2530"/>
                        <a:pt x="1929" y="2460"/>
                      </a:cubicBezTo>
                      <a:cubicBezTo>
                        <a:pt x="1889" y="2410"/>
                        <a:pt x="1749" y="2420"/>
                        <a:pt x="1749" y="2360"/>
                      </a:cubicBezTo>
                      <a:cubicBezTo>
                        <a:pt x="1738" y="2320"/>
                        <a:pt x="1799" y="2229"/>
                        <a:pt x="1799" y="2189"/>
                      </a:cubicBezTo>
                      <a:cubicBezTo>
                        <a:pt x="1819" y="1908"/>
                        <a:pt x="1688" y="1958"/>
                        <a:pt x="1648" y="1868"/>
                      </a:cubicBezTo>
                      <a:cubicBezTo>
                        <a:pt x="1588" y="1768"/>
                        <a:pt x="1708" y="1768"/>
                        <a:pt x="1618" y="1507"/>
                      </a:cubicBezTo>
                      <a:cubicBezTo>
                        <a:pt x="1608" y="1467"/>
                        <a:pt x="1608" y="1357"/>
                        <a:pt x="1618" y="1236"/>
                      </a:cubicBezTo>
                      <a:cubicBezTo>
                        <a:pt x="1658" y="1016"/>
                        <a:pt x="1518" y="1026"/>
                        <a:pt x="1528" y="945"/>
                      </a:cubicBezTo>
                      <a:cubicBezTo>
                        <a:pt x="1548" y="835"/>
                        <a:pt x="1588" y="775"/>
                        <a:pt x="1458" y="655"/>
                      </a:cubicBezTo>
                      <a:lnTo>
                        <a:pt x="1458" y="655"/>
                      </a:lnTo>
                      <a:cubicBezTo>
                        <a:pt x="1463" y="655"/>
                        <a:pt x="1468" y="655"/>
                        <a:pt x="1473" y="655"/>
                      </a:cubicBezTo>
                      <a:cubicBezTo>
                        <a:pt x="1576" y="655"/>
                        <a:pt x="1449" y="552"/>
                        <a:pt x="1488" y="514"/>
                      </a:cubicBezTo>
                      <a:cubicBezTo>
                        <a:pt x="1461" y="451"/>
                        <a:pt x="1458" y="381"/>
                        <a:pt x="1386" y="381"/>
                      </a:cubicBezTo>
                      <a:cubicBezTo>
                        <a:pt x="1378" y="381"/>
                        <a:pt x="1368" y="382"/>
                        <a:pt x="1357" y="384"/>
                      </a:cubicBezTo>
                      <a:cubicBezTo>
                        <a:pt x="1397" y="344"/>
                        <a:pt x="1317" y="123"/>
                        <a:pt x="1287" y="83"/>
                      </a:cubicBezTo>
                      <a:cubicBezTo>
                        <a:pt x="1254" y="24"/>
                        <a:pt x="1224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5" name="Google Shape;375;p8"/>
                <p:cNvSpPr/>
                <p:nvPr/>
              </p:nvSpPr>
              <p:spPr>
                <a:xfrm>
                  <a:off x="2003815" y="4141023"/>
                  <a:ext cx="20974" cy="3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944" extrusionOk="0">
                      <a:moveTo>
                        <a:pt x="442" y="0"/>
                      </a:moveTo>
                      <a:lnTo>
                        <a:pt x="442" y="0"/>
                      </a:lnTo>
                      <a:cubicBezTo>
                        <a:pt x="452" y="21"/>
                        <a:pt x="452" y="41"/>
                        <a:pt x="462" y="51"/>
                      </a:cubicBezTo>
                      <a:cubicBezTo>
                        <a:pt x="482" y="101"/>
                        <a:pt x="372" y="81"/>
                        <a:pt x="332" y="141"/>
                      </a:cubicBezTo>
                      <a:cubicBezTo>
                        <a:pt x="282" y="201"/>
                        <a:pt x="282" y="352"/>
                        <a:pt x="292" y="432"/>
                      </a:cubicBezTo>
                      <a:cubicBezTo>
                        <a:pt x="1" y="482"/>
                        <a:pt x="11" y="763"/>
                        <a:pt x="81" y="943"/>
                      </a:cubicBezTo>
                      <a:cubicBezTo>
                        <a:pt x="71" y="853"/>
                        <a:pt x="41" y="713"/>
                        <a:pt x="151" y="673"/>
                      </a:cubicBezTo>
                      <a:lnTo>
                        <a:pt x="171" y="683"/>
                      </a:lnTo>
                      <a:cubicBezTo>
                        <a:pt x="171" y="662"/>
                        <a:pt x="151" y="612"/>
                        <a:pt x="181" y="592"/>
                      </a:cubicBezTo>
                      <a:cubicBezTo>
                        <a:pt x="191" y="586"/>
                        <a:pt x="205" y="583"/>
                        <a:pt x="220" y="583"/>
                      </a:cubicBezTo>
                      <a:cubicBezTo>
                        <a:pt x="249" y="583"/>
                        <a:pt x="285" y="592"/>
                        <a:pt x="312" y="592"/>
                      </a:cubicBezTo>
                      <a:cubicBezTo>
                        <a:pt x="312" y="576"/>
                        <a:pt x="333" y="468"/>
                        <a:pt x="369" y="468"/>
                      </a:cubicBezTo>
                      <a:cubicBezTo>
                        <a:pt x="376" y="468"/>
                        <a:pt x="384" y="472"/>
                        <a:pt x="392" y="482"/>
                      </a:cubicBezTo>
                      <a:cubicBezTo>
                        <a:pt x="392" y="455"/>
                        <a:pt x="400" y="306"/>
                        <a:pt x="460" y="306"/>
                      </a:cubicBezTo>
                      <a:cubicBezTo>
                        <a:pt x="467" y="306"/>
                        <a:pt x="474" y="307"/>
                        <a:pt x="482" y="311"/>
                      </a:cubicBezTo>
                      <a:cubicBezTo>
                        <a:pt x="482" y="281"/>
                        <a:pt x="472" y="241"/>
                        <a:pt x="482" y="221"/>
                      </a:cubicBezTo>
                      <a:cubicBezTo>
                        <a:pt x="482" y="201"/>
                        <a:pt x="512" y="191"/>
                        <a:pt x="512" y="181"/>
                      </a:cubicBezTo>
                      <a:cubicBezTo>
                        <a:pt x="522" y="151"/>
                        <a:pt x="512" y="81"/>
                        <a:pt x="502" y="61"/>
                      </a:cubicBezTo>
                      <a:cubicBezTo>
                        <a:pt x="492" y="41"/>
                        <a:pt x="472" y="21"/>
                        <a:pt x="4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6" name="Google Shape;376;p8"/>
                <p:cNvSpPr/>
                <p:nvPr/>
              </p:nvSpPr>
              <p:spPr>
                <a:xfrm>
                  <a:off x="2006622" y="4178841"/>
                  <a:ext cx="842" cy="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1" extrusionOk="0">
                      <a:moveTo>
                        <a:pt x="11" y="0"/>
                      </a:moveTo>
                      <a:lnTo>
                        <a:pt x="1" y="10"/>
                      </a:lnTo>
                      <a:lnTo>
                        <a:pt x="21" y="20"/>
                      </a:lnTo>
                      <a:lnTo>
                        <a:pt x="2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7" name="Google Shape;377;p8"/>
                <p:cNvSpPr/>
                <p:nvPr/>
              </p:nvSpPr>
              <p:spPr>
                <a:xfrm>
                  <a:off x="2024348" y="4115276"/>
                  <a:ext cx="7660" cy="16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412" extrusionOk="0">
                      <a:moveTo>
                        <a:pt x="191" y="1"/>
                      </a:moveTo>
                      <a:cubicBezTo>
                        <a:pt x="121" y="1"/>
                        <a:pt x="81" y="151"/>
                        <a:pt x="40" y="271"/>
                      </a:cubicBezTo>
                      <a:lnTo>
                        <a:pt x="70" y="362"/>
                      </a:lnTo>
                      <a:cubicBezTo>
                        <a:pt x="40" y="382"/>
                        <a:pt x="20" y="392"/>
                        <a:pt x="0" y="412"/>
                      </a:cubicBezTo>
                      <a:lnTo>
                        <a:pt x="10" y="412"/>
                      </a:lnTo>
                      <a:cubicBezTo>
                        <a:pt x="40" y="412"/>
                        <a:pt x="91" y="412"/>
                        <a:pt x="121" y="392"/>
                      </a:cubicBezTo>
                      <a:cubicBezTo>
                        <a:pt x="111" y="372"/>
                        <a:pt x="91" y="362"/>
                        <a:pt x="81" y="342"/>
                      </a:cubicBezTo>
                      <a:cubicBezTo>
                        <a:pt x="70" y="281"/>
                        <a:pt x="141" y="281"/>
                        <a:pt x="191" y="241"/>
                      </a:cubicBezTo>
                      <a:cubicBezTo>
                        <a:pt x="171" y="201"/>
                        <a:pt x="161" y="171"/>
                        <a:pt x="191" y="141"/>
                      </a:cubicBezTo>
                      <a:cubicBezTo>
                        <a:pt x="181" y="121"/>
                        <a:pt x="151" y="101"/>
                        <a:pt x="151" y="81"/>
                      </a:cubicBezTo>
                      <a:cubicBezTo>
                        <a:pt x="141" y="51"/>
                        <a:pt x="161" y="21"/>
                        <a:pt x="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8" name="Google Shape;378;p8"/>
                <p:cNvSpPr/>
                <p:nvPr/>
              </p:nvSpPr>
              <p:spPr>
                <a:xfrm>
                  <a:off x="1471238" y="4158708"/>
                  <a:ext cx="44233" cy="75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1881" extrusionOk="0">
                      <a:moveTo>
                        <a:pt x="261" y="1"/>
                      </a:moveTo>
                      <a:cubicBezTo>
                        <a:pt x="201" y="61"/>
                        <a:pt x="281" y="111"/>
                        <a:pt x="211" y="171"/>
                      </a:cubicBezTo>
                      <a:lnTo>
                        <a:pt x="171" y="252"/>
                      </a:lnTo>
                      <a:cubicBezTo>
                        <a:pt x="101" y="312"/>
                        <a:pt x="161" y="382"/>
                        <a:pt x="161" y="462"/>
                      </a:cubicBezTo>
                      <a:cubicBezTo>
                        <a:pt x="161" y="552"/>
                        <a:pt x="60" y="643"/>
                        <a:pt x="40" y="723"/>
                      </a:cubicBezTo>
                      <a:cubicBezTo>
                        <a:pt x="20" y="823"/>
                        <a:pt x="40" y="853"/>
                        <a:pt x="70" y="944"/>
                      </a:cubicBezTo>
                      <a:cubicBezTo>
                        <a:pt x="111" y="1054"/>
                        <a:pt x="81" y="1134"/>
                        <a:pt x="40" y="1235"/>
                      </a:cubicBezTo>
                      <a:cubicBezTo>
                        <a:pt x="0" y="1305"/>
                        <a:pt x="20" y="1345"/>
                        <a:pt x="40" y="1425"/>
                      </a:cubicBezTo>
                      <a:cubicBezTo>
                        <a:pt x="60" y="1525"/>
                        <a:pt x="81" y="1576"/>
                        <a:pt x="161" y="1666"/>
                      </a:cubicBezTo>
                      <a:cubicBezTo>
                        <a:pt x="271" y="1716"/>
                        <a:pt x="331" y="1746"/>
                        <a:pt x="422" y="1786"/>
                      </a:cubicBezTo>
                      <a:cubicBezTo>
                        <a:pt x="542" y="1836"/>
                        <a:pt x="702" y="1856"/>
                        <a:pt x="843" y="1877"/>
                      </a:cubicBezTo>
                      <a:cubicBezTo>
                        <a:pt x="867" y="1879"/>
                        <a:pt x="889" y="1881"/>
                        <a:pt x="910" y="1881"/>
                      </a:cubicBezTo>
                      <a:cubicBezTo>
                        <a:pt x="1037" y="1881"/>
                        <a:pt x="1102" y="1827"/>
                        <a:pt x="1094" y="1706"/>
                      </a:cubicBezTo>
                      <a:cubicBezTo>
                        <a:pt x="1084" y="1556"/>
                        <a:pt x="933" y="1415"/>
                        <a:pt x="853" y="1295"/>
                      </a:cubicBezTo>
                      <a:cubicBezTo>
                        <a:pt x="783" y="1194"/>
                        <a:pt x="793" y="1144"/>
                        <a:pt x="763" y="1044"/>
                      </a:cubicBezTo>
                      <a:cubicBezTo>
                        <a:pt x="732" y="944"/>
                        <a:pt x="632" y="934"/>
                        <a:pt x="582" y="843"/>
                      </a:cubicBezTo>
                      <a:cubicBezTo>
                        <a:pt x="542" y="763"/>
                        <a:pt x="542" y="713"/>
                        <a:pt x="472" y="643"/>
                      </a:cubicBezTo>
                      <a:cubicBezTo>
                        <a:pt x="422" y="593"/>
                        <a:pt x="482" y="573"/>
                        <a:pt x="472" y="522"/>
                      </a:cubicBezTo>
                      <a:cubicBezTo>
                        <a:pt x="452" y="482"/>
                        <a:pt x="472" y="452"/>
                        <a:pt x="442" y="422"/>
                      </a:cubicBezTo>
                      <a:cubicBezTo>
                        <a:pt x="432" y="402"/>
                        <a:pt x="391" y="392"/>
                        <a:pt x="371" y="372"/>
                      </a:cubicBezTo>
                      <a:cubicBezTo>
                        <a:pt x="351" y="342"/>
                        <a:pt x="351" y="322"/>
                        <a:pt x="341" y="282"/>
                      </a:cubicBezTo>
                      <a:cubicBezTo>
                        <a:pt x="331" y="242"/>
                        <a:pt x="331" y="171"/>
                        <a:pt x="321" y="121"/>
                      </a:cubicBezTo>
                      <a:cubicBezTo>
                        <a:pt x="311" y="71"/>
                        <a:pt x="271" y="4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79" name="Google Shape;379;p8"/>
                <p:cNvSpPr/>
                <p:nvPr/>
              </p:nvSpPr>
              <p:spPr>
                <a:xfrm>
                  <a:off x="1399613" y="4139018"/>
                  <a:ext cx="60394" cy="97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2433" extrusionOk="0">
                      <a:moveTo>
                        <a:pt x="573" y="0"/>
                      </a:moveTo>
                      <a:cubicBezTo>
                        <a:pt x="512" y="61"/>
                        <a:pt x="502" y="121"/>
                        <a:pt x="472" y="191"/>
                      </a:cubicBezTo>
                      <a:cubicBezTo>
                        <a:pt x="442" y="251"/>
                        <a:pt x="392" y="331"/>
                        <a:pt x="382" y="412"/>
                      </a:cubicBezTo>
                      <a:cubicBezTo>
                        <a:pt x="372" y="502"/>
                        <a:pt x="382" y="552"/>
                        <a:pt x="352" y="642"/>
                      </a:cubicBezTo>
                      <a:cubicBezTo>
                        <a:pt x="332" y="723"/>
                        <a:pt x="282" y="803"/>
                        <a:pt x="252" y="873"/>
                      </a:cubicBezTo>
                      <a:cubicBezTo>
                        <a:pt x="222" y="973"/>
                        <a:pt x="302" y="1084"/>
                        <a:pt x="252" y="1184"/>
                      </a:cubicBezTo>
                      <a:cubicBezTo>
                        <a:pt x="242" y="1204"/>
                        <a:pt x="191" y="1224"/>
                        <a:pt x="181" y="1254"/>
                      </a:cubicBezTo>
                      <a:cubicBezTo>
                        <a:pt x="161" y="1314"/>
                        <a:pt x="211" y="1364"/>
                        <a:pt x="222" y="1415"/>
                      </a:cubicBezTo>
                      <a:cubicBezTo>
                        <a:pt x="232" y="1495"/>
                        <a:pt x="322" y="1786"/>
                        <a:pt x="211" y="1786"/>
                      </a:cubicBezTo>
                      <a:cubicBezTo>
                        <a:pt x="191" y="1856"/>
                        <a:pt x="211" y="1946"/>
                        <a:pt x="171" y="2016"/>
                      </a:cubicBezTo>
                      <a:cubicBezTo>
                        <a:pt x="156" y="2011"/>
                        <a:pt x="139" y="2011"/>
                        <a:pt x="121" y="2011"/>
                      </a:cubicBezTo>
                      <a:cubicBezTo>
                        <a:pt x="104" y="2011"/>
                        <a:pt x="86" y="2011"/>
                        <a:pt x="71" y="2006"/>
                      </a:cubicBezTo>
                      <a:lnTo>
                        <a:pt x="71" y="2006"/>
                      </a:lnTo>
                      <a:cubicBezTo>
                        <a:pt x="1" y="2077"/>
                        <a:pt x="91" y="2217"/>
                        <a:pt x="151" y="2277"/>
                      </a:cubicBezTo>
                      <a:cubicBezTo>
                        <a:pt x="201" y="2297"/>
                        <a:pt x="292" y="2357"/>
                        <a:pt x="382" y="2368"/>
                      </a:cubicBezTo>
                      <a:cubicBezTo>
                        <a:pt x="492" y="2388"/>
                        <a:pt x="623" y="2388"/>
                        <a:pt x="733" y="2398"/>
                      </a:cubicBezTo>
                      <a:cubicBezTo>
                        <a:pt x="833" y="2407"/>
                        <a:pt x="989" y="2432"/>
                        <a:pt x="1133" y="2432"/>
                      </a:cubicBezTo>
                      <a:cubicBezTo>
                        <a:pt x="1307" y="2432"/>
                        <a:pt x="1463" y="2395"/>
                        <a:pt x="1485" y="2247"/>
                      </a:cubicBezTo>
                      <a:cubicBezTo>
                        <a:pt x="1505" y="2127"/>
                        <a:pt x="1465" y="1956"/>
                        <a:pt x="1395" y="1846"/>
                      </a:cubicBezTo>
                      <a:cubicBezTo>
                        <a:pt x="1345" y="1776"/>
                        <a:pt x="1174" y="1615"/>
                        <a:pt x="1154" y="1535"/>
                      </a:cubicBezTo>
                      <a:cubicBezTo>
                        <a:pt x="1134" y="1475"/>
                        <a:pt x="1204" y="1425"/>
                        <a:pt x="1184" y="1364"/>
                      </a:cubicBezTo>
                      <a:lnTo>
                        <a:pt x="1134" y="1314"/>
                      </a:lnTo>
                      <a:cubicBezTo>
                        <a:pt x="1084" y="1254"/>
                        <a:pt x="994" y="1204"/>
                        <a:pt x="964" y="1134"/>
                      </a:cubicBezTo>
                      <a:cubicBezTo>
                        <a:pt x="914" y="1033"/>
                        <a:pt x="1004" y="1064"/>
                        <a:pt x="1024" y="963"/>
                      </a:cubicBezTo>
                      <a:cubicBezTo>
                        <a:pt x="1034" y="933"/>
                        <a:pt x="984" y="873"/>
                        <a:pt x="984" y="833"/>
                      </a:cubicBezTo>
                      <a:cubicBezTo>
                        <a:pt x="974" y="813"/>
                        <a:pt x="1004" y="793"/>
                        <a:pt x="984" y="753"/>
                      </a:cubicBezTo>
                      <a:cubicBezTo>
                        <a:pt x="964" y="682"/>
                        <a:pt x="914" y="662"/>
                        <a:pt x="904" y="592"/>
                      </a:cubicBezTo>
                      <a:cubicBezTo>
                        <a:pt x="904" y="512"/>
                        <a:pt x="954" y="512"/>
                        <a:pt x="853" y="452"/>
                      </a:cubicBezTo>
                      <a:cubicBezTo>
                        <a:pt x="813" y="422"/>
                        <a:pt x="763" y="432"/>
                        <a:pt x="733" y="392"/>
                      </a:cubicBezTo>
                      <a:cubicBezTo>
                        <a:pt x="693" y="341"/>
                        <a:pt x="753" y="261"/>
                        <a:pt x="643" y="231"/>
                      </a:cubicBezTo>
                      <a:cubicBezTo>
                        <a:pt x="663" y="131"/>
                        <a:pt x="703" y="71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0" name="Google Shape;380;p8"/>
                <p:cNvSpPr/>
                <p:nvPr/>
              </p:nvSpPr>
              <p:spPr>
                <a:xfrm>
                  <a:off x="1618459" y="4185498"/>
                  <a:ext cx="222489" cy="8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8" h="2111" extrusionOk="0">
                      <a:moveTo>
                        <a:pt x="2379" y="1"/>
                      </a:moveTo>
                      <a:cubicBezTo>
                        <a:pt x="2247" y="1"/>
                        <a:pt x="2147" y="156"/>
                        <a:pt x="2147" y="316"/>
                      </a:cubicBezTo>
                      <a:cubicBezTo>
                        <a:pt x="2047" y="225"/>
                        <a:pt x="1951" y="171"/>
                        <a:pt x="1870" y="171"/>
                      </a:cubicBezTo>
                      <a:cubicBezTo>
                        <a:pt x="1771" y="171"/>
                        <a:pt x="1694" y="250"/>
                        <a:pt x="1655" y="436"/>
                      </a:cubicBezTo>
                      <a:cubicBezTo>
                        <a:pt x="1655" y="429"/>
                        <a:pt x="1641" y="424"/>
                        <a:pt x="1618" y="424"/>
                      </a:cubicBezTo>
                      <a:cubicBezTo>
                        <a:pt x="1521" y="424"/>
                        <a:pt x="1266" y="505"/>
                        <a:pt x="1314" y="757"/>
                      </a:cubicBezTo>
                      <a:cubicBezTo>
                        <a:pt x="1268" y="746"/>
                        <a:pt x="1229" y="741"/>
                        <a:pt x="1194" y="741"/>
                      </a:cubicBezTo>
                      <a:cubicBezTo>
                        <a:pt x="1101" y="741"/>
                        <a:pt x="1038" y="776"/>
                        <a:pt x="943" y="827"/>
                      </a:cubicBezTo>
                      <a:cubicBezTo>
                        <a:pt x="930" y="831"/>
                        <a:pt x="919" y="832"/>
                        <a:pt x="909" y="832"/>
                      </a:cubicBezTo>
                      <a:cubicBezTo>
                        <a:pt x="884" y="832"/>
                        <a:pt x="865" y="824"/>
                        <a:pt x="844" y="824"/>
                      </a:cubicBezTo>
                      <a:cubicBezTo>
                        <a:pt x="827" y="824"/>
                        <a:pt x="808" y="829"/>
                        <a:pt x="783" y="847"/>
                      </a:cubicBezTo>
                      <a:cubicBezTo>
                        <a:pt x="733" y="878"/>
                        <a:pt x="743" y="1008"/>
                        <a:pt x="662" y="1058"/>
                      </a:cubicBezTo>
                      <a:cubicBezTo>
                        <a:pt x="636" y="1025"/>
                        <a:pt x="607" y="1013"/>
                        <a:pt x="580" y="1013"/>
                      </a:cubicBezTo>
                      <a:cubicBezTo>
                        <a:pt x="515" y="1013"/>
                        <a:pt x="456" y="1083"/>
                        <a:pt x="442" y="1118"/>
                      </a:cubicBezTo>
                      <a:cubicBezTo>
                        <a:pt x="383" y="1087"/>
                        <a:pt x="321" y="1071"/>
                        <a:pt x="262" y="1071"/>
                      </a:cubicBezTo>
                      <a:cubicBezTo>
                        <a:pt x="171" y="1071"/>
                        <a:pt x="89" y="1109"/>
                        <a:pt x="41" y="1188"/>
                      </a:cubicBezTo>
                      <a:cubicBezTo>
                        <a:pt x="0" y="1269"/>
                        <a:pt x="31" y="1289"/>
                        <a:pt x="71" y="1379"/>
                      </a:cubicBezTo>
                      <a:cubicBezTo>
                        <a:pt x="191" y="1600"/>
                        <a:pt x="462" y="1800"/>
                        <a:pt x="652" y="1891"/>
                      </a:cubicBezTo>
                      <a:cubicBezTo>
                        <a:pt x="942" y="2018"/>
                        <a:pt x="1413" y="2110"/>
                        <a:pt x="1776" y="2110"/>
                      </a:cubicBezTo>
                      <a:cubicBezTo>
                        <a:pt x="1840" y="2110"/>
                        <a:pt x="1901" y="2107"/>
                        <a:pt x="1956" y="2101"/>
                      </a:cubicBezTo>
                      <a:cubicBezTo>
                        <a:pt x="2348" y="2051"/>
                        <a:pt x="2719" y="1901"/>
                        <a:pt x="3120" y="1861"/>
                      </a:cubicBezTo>
                      <a:cubicBezTo>
                        <a:pt x="3410" y="1823"/>
                        <a:pt x="3689" y="1803"/>
                        <a:pt x="3974" y="1803"/>
                      </a:cubicBezTo>
                      <a:cubicBezTo>
                        <a:pt x="4073" y="1803"/>
                        <a:pt x="4172" y="1805"/>
                        <a:pt x="4273" y="1810"/>
                      </a:cubicBezTo>
                      <a:cubicBezTo>
                        <a:pt x="4306" y="1811"/>
                        <a:pt x="4342" y="1812"/>
                        <a:pt x="4383" y="1812"/>
                      </a:cubicBezTo>
                      <a:cubicBezTo>
                        <a:pt x="4748" y="1812"/>
                        <a:pt x="5407" y="1755"/>
                        <a:pt x="5497" y="1349"/>
                      </a:cubicBezTo>
                      <a:cubicBezTo>
                        <a:pt x="5547" y="1158"/>
                        <a:pt x="5447" y="1219"/>
                        <a:pt x="5347" y="1098"/>
                      </a:cubicBezTo>
                      <a:cubicBezTo>
                        <a:pt x="5246" y="988"/>
                        <a:pt x="5256" y="737"/>
                        <a:pt x="5116" y="697"/>
                      </a:cubicBezTo>
                      <a:cubicBezTo>
                        <a:pt x="5107" y="694"/>
                        <a:pt x="5097" y="692"/>
                        <a:pt x="5087" y="692"/>
                      </a:cubicBezTo>
                      <a:cubicBezTo>
                        <a:pt x="5034" y="692"/>
                        <a:pt x="4976" y="733"/>
                        <a:pt x="4925" y="767"/>
                      </a:cubicBezTo>
                      <a:cubicBezTo>
                        <a:pt x="4915" y="737"/>
                        <a:pt x="4905" y="687"/>
                        <a:pt x="4915" y="657"/>
                      </a:cubicBezTo>
                      <a:lnTo>
                        <a:pt x="4845" y="657"/>
                      </a:lnTo>
                      <a:cubicBezTo>
                        <a:pt x="4875" y="557"/>
                        <a:pt x="4855" y="547"/>
                        <a:pt x="4805" y="476"/>
                      </a:cubicBezTo>
                      <a:lnTo>
                        <a:pt x="4765" y="516"/>
                      </a:lnTo>
                      <a:cubicBezTo>
                        <a:pt x="4727" y="462"/>
                        <a:pt x="4690" y="440"/>
                        <a:pt x="4657" y="440"/>
                      </a:cubicBezTo>
                      <a:cubicBezTo>
                        <a:pt x="4567" y="440"/>
                        <a:pt x="4501" y="597"/>
                        <a:pt x="4494" y="707"/>
                      </a:cubicBezTo>
                      <a:cubicBezTo>
                        <a:pt x="4414" y="677"/>
                        <a:pt x="4354" y="607"/>
                        <a:pt x="4304" y="536"/>
                      </a:cubicBezTo>
                      <a:lnTo>
                        <a:pt x="4304" y="536"/>
                      </a:lnTo>
                      <a:cubicBezTo>
                        <a:pt x="4307" y="548"/>
                        <a:pt x="4311" y="558"/>
                        <a:pt x="4315" y="567"/>
                      </a:cubicBezTo>
                      <a:lnTo>
                        <a:pt x="4315" y="567"/>
                      </a:lnTo>
                      <a:cubicBezTo>
                        <a:pt x="4283" y="505"/>
                        <a:pt x="4232" y="481"/>
                        <a:pt x="4174" y="481"/>
                      </a:cubicBezTo>
                      <a:cubicBezTo>
                        <a:pt x="4086" y="481"/>
                        <a:pt x="3984" y="536"/>
                        <a:pt x="3912" y="597"/>
                      </a:cubicBezTo>
                      <a:cubicBezTo>
                        <a:pt x="3909" y="504"/>
                        <a:pt x="3863" y="471"/>
                        <a:pt x="3803" y="471"/>
                      </a:cubicBezTo>
                      <a:cubicBezTo>
                        <a:pt x="3700" y="471"/>
                        <a:pt x="3556" y="571"/>
                        <a:pt x="3511" y="647"/>
                      </a:cubicBezTo>
                      <a:cubicBezTo>
                        <a:pt x="3495" y="549"/>
                        <a:pt x="3419" y="498"/>
                        <a:pt x="3338" y="498"/>
                      </a:cubicBezTo>
                      <a:cubicBezTo>
                        <a:pt x="3319" y="498"/>
                        <a:pt x="3299" y="501"/>
                        <a:pt x="3280" y="506"/>
                      </a:cubicBezTo>
                      <a:cubicBezTo>
                        <a:pt x="3369" y="360"/>
                        <a:pt x="3221" y="299"/>
                        <a:pt x="3062" y="299"/>
                      </a:cubicBezTo>
                      <a:cubicBezTo>
                        <a:pt x="2970" y="299"/>
                        <a:pt x="2874" y="319"/>
                        <a:pt x="2819" y="356"/>
                      </a:cubicBezTo>
                      <a:cubicBezTo>
                        <a:pt x="2827" y="248"/>
                        <a:pt x="2713" y="45"/>
                        <a:pt x="2605" y="45"/>
                      </a:cubicBezTo>
                      <a:cubicBezTo>
                        <a:pt x="2582" y="45"/>
                        <a:pt x="2559" y="54"/>
                        <a:pt x="2538" y="75"/>
                      </a:cubicBezTo>
                      <a:cubicBezTo>
                        <a:pt x="2483" y="23"/>
                        <a:pt x="2429" y="1"/>
                        <a:pt x="23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1" name="Google Shape;381;p8"/>
                <p:cNvSpPr/>
                <p:nvPr/>
              </p:nvSpPr>
              <p:spPr>
                <a:xfrm>
                  <a:off x="1439436" y="4198531"/>
                  <a:ext cx="71262" cy="4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1088" extrusionOk="0">
                      <a:moveTo>
                        <a:pt x="853" y="1"/>
                      </a:moveTo>
                      <a:cubicBezTo>
                        <a:pt x="753" y="1"/>
                        <a:pt x="633" y="171"/>
                        <a:pt x="583" y="232"/>
                      </a:cubicBezTo>
                      <a:cubicBezTo>
                        <a:pt x="522" y="302"/>
                        <a:pt x="472" y="382"/>
                        <a:pt x="402" y="422"/>
                      </a:cubicBezTo>
                      <a:cubicBezTo>
                        <a:pt x="392" y="402"/>
                        <a:pt x="372" y="382"/>
                        <a:pt x="372" y="362"/>
                      </a:cubicBezTo>
                      <a:cubicBezTo>
                        <a:pt x="302" y="402"/>
                        <a:pt x="222" y="452"/>
                        <a:pt x="181" y="512"/>
                      </a:cubicBezTo>
                      <a:cubicBezTo>
                        <a:pt x="171" y="502"/>
                        <a:pt x="161" y="492"/>
                        <a:pt x="151" y="472"/>
                      </a:cubicBezTo>
                      <a:cubicBezTo>
                        <a:pt x="81" y="532"/>
                        <a:pt x="1" y="603"/>
                        <a:pt x="1" y="713"/>
                      </a:cubicBezTo>
                      <a:cubicBezTo>
                        <a:pt x="11" y="753"/>
                        <a:pt x="51" y="884"/>
                        <a:pt x="81" y="984"/>
                      </a:cubicBezTo>
                      <a:cubicBezTo>
                        <a:pt x="129" y="991"/>
                        <a:pt x="176" y="993"/>
                        <a:pt x="223" y="993"/>
                      </a:cubicBezTo>
                      <a:cubicBezTo>
                        <a:pt x="273" y="993"/>
                        <a:pt x="324" y="991"/>
                        <a:pt x="375" y="991"/>
                      </a:cubicBezTo>
                      <a:cubicBezTo>
                        <a:pt x="404" y="991"/>
                        <a:pt x="433" y="992"/>
                        <a:pt x="462" y="994"/>
                      </a:cubicBezTo>
                      <a:cubicBezTo>
                        <a:pt x="621" y="1003"/>
                        <a:pt x="754" y="1065"/>
                        <a:pt x="918" y="1065"/>
                      </a:cubicBezTo>
                      <a:cubicBezTo>
                        <a:pt x="930" y="1065"/>
                        <a:pt x="942" y="1065"/>
                        <a:pt x="954" y="1064"/>
                      </a:cubicBezTo>
                      <a:cubicBezTo>
                        <a:pt x="1104" y="1064"/>
                        <a:pt x="1255" y="1064"/>
                        <a:pt x="1415" y="1074"/>
                      </a:cubicBezTo>
                      <a:cubicBezTo>
                        <a:pt x="1461" y="1074"/>
                        <a:pt x="1536" y="1087"/>
                        <a:pt x="1606" y="1087"/>
                      </a:cubicBezTo>
                      <a:cubicBezTo>
                        <a:pt x="1658" y="1087"/>
                        <a:pt x="1706" y="1080"/>
                        <a:pt x="1736" y="1054"/>
                      </a:cubicBezTo>
                      <a:cubicBezTo>
                        <a:pt x="1776" y="1024"/>
                        <a:pt x="1776" y="994"/>
                        <a:pt x="1776" y="954"/>
                      </a:cubicBezTo>
                      <a:cubicBezTo>
                        <a:pt x="1776" y="894"/>
                        <a:pt x="1756" y="823"/>
                        <a:pt x="1736" y="763"/>
                      </a:cubicBezTo>
                      <a:cubicBezTo>
                        <a:pt x="1712" y="706"/>
                        <a:pt x="1588" y="470"/>
                        <a:pt x="1499" y="470"/>
                      </a:cubicBezTo>
                      <a:cubicBezTo>
                        <a:pt x="1481" y="470"/>
                        <a:pt x="1464" y="480"/>
                        <a:pt x="1450" y="503"/>
                      </a:cubicBezTo>
                      <a:lnTo>
                        <a:pt x="1450" y="503"/>
                      </a:lnTo>
                      <a:cubicBezTo>
                        <a:pt x="1496" y="403"/>
                        <a:pt x="1173" y="412"/>
                        <a:pt x="1114" y="392"/>
                      </a:cubicBezTo>
                      <a:cubicBezTo>
                        <a:pt x="1136" y="348"/>
                        <a:pt x="1105" y="299"/>
                        <a:pt x="1071" y="299"/>
                      </a:cubicBezTo>
                      <a:cubicBezTo>
                        <a:pt x="1061" y="299"/>
                        <a:pt x="1052" y="302"/>
                        <a:pt x="1044" y="310"/>
                      </a:cubicBezTo>
                      <a:lnTo>
                        <a:pt x="1044" y="310"/>
                      </a:lnTo>
                      <a:cubicBezTo>
                        <a:pt x="1110" y="214"/>
                        <a:pt x="940" y="10"/>
                        <a:pt x="8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2" name="Google Shape;382;p8"/>
                <p:cNvSpPr/>
                <p:nvPr/>
              </p:nvSpPr>
              <p:spPr>
                <a:xfrm>
                  <a:off x="1307495" y="4187583"/>
                  <a:ext cx="87744" cy="4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065" extrusionOk="0">
                      <a:moveTo>
                        <a:pt x="979" y="1"/>
                      </a:moveTo>
                      <a:cubicBezTo>
                        <a:pt x="883" y="1"/>
                        <a:pt x="768" y="197"/>
                        <a:pt x="723" y="364"/>
                      </a:cubicBezTo>
                      <a:cubicBezTo>
                        <a:pt x="663" y="344"/>
                        <a:pt x="583" y="284"/>
                        <a:pt x="532" y="234"/>
                      </a:cubicBezTo>
                      <a:cubicBezTo>
                        <a:pt x="502" y="274"/>
                        <a:pt x="482" y="314"/>
                        <a:pt x="442" y="344"/>
                      </a:cubicBezTo>
                      <a:cubicBezTo>
                        <a:pt x="442" y="304"/>
                        <a:pt x="412" y="284"/>
                        <a:pt x="402" y="254"/>
                      </a:cubicBezTo>
                      <a:cubicBezTo>
                        <a:pt x="352" y="274"/>
                        <a:pt x="292" y="294"/>
                        <a:pt x="232" y="294"/>
                      </a:cubicBezTo>
                      <a:cubicBezTo>
                        <a:pt x="229" y="295"/>
                        <a:pt x="226" y="295"/>
                        <a:pt x="224" y="295"/>
                      </a:cubicBezTo>
                      <a:cubicBezTo>
                        <a:pt x="205" y="295"/>
                        <a:pt x="199" y="269"/>
                        <a:pt x="173" y="269"/>
                      </a:cubicBezTo>
                      <a:cubicBezTo>
                        <a:pt x="167" y="269"/>
                        <a:pt x="160" y="270"/>
                        <a:pt x="151" y="274"/>
                      </a:cubicBezTo>
                      <a:cubicBezTo>
                        <a:pt x="51" y="314"/>
                        <a:pt x="1" y="474"/>
                        <a:pt x="51" y="575"/>
                      </a:cubicBezTo>
                      <a:cubicBezTo>
                        <a:pt x="71" y="605"/>
                        <a:pt x="51" y="675"/>
                        <a:pt x="81" y="735"/>
                      </a:cubicBezTo>
                      <a:cubicBezTo>
                        <a:pt x="141" y="846"/>
                        <a:pt x="272" y="846"/>
                        <a:pt x="362" y="866"/>
                      </a:cubicBezTo>
                      <a:cubicBezTo>
                        <a:pt x="700" y="948"/>
                        <a:pt x="1071" y="1064"/>
                        <a:pt x="1427" y="1064"/>
                      </a:cubicBezTo>
                      <a:cubicBezTo>
                        <a:pt x="1504" y="1064"/>
                        <a:pt x="1581" y="1059"/>
                        <a:pt x="1656" y="1046"/>
                      </a:cubicBezTo>
                      <a:cubicBezTo>
                        <a:pt x="1947" y="996"/>
                        <a:pt x="2187" y="755"/>
                        <a:pt x="1856" y="535"/>
                      </a:cubicBezTo>
                      <a:cubicBezTo>
                        <a:pt x="1806" y="505"/>
                        <a:pt x="1696" y="464"/>
                        <a:pt x="1646" y="444"/>
                      </a:cubicBezTo>
                      <a:cubicBezTo>
                        <a:pt x="1606" y="434"/>
                        <a:pt x="1536" y="414"/>
                        <a:pt x="1485" y="384"/>
                      </a:cubicBezTo>
                      <a:cubicBezTo>
                        <a:pt x="1525" y="240"/>
                        <a:pt x="1398" y="207"/>
                        <a:pt x="1274" y="207"/>
                      </a:cubicBezTo>
                      <a:cubicBezTo>
                        <a:pt x="1208" y="207"/>
                        <a:pt x="1143" y="217"/>
                        <a:pt x="1104" y="224"/>
                      </a:cubicBezTo>
                      <a:cubicBezTo>
                        <a:pt x="1079" y="62"/>
                        <a:pt x="1032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3" name="Google Shape;383;p8"/>
                <p:cNvSpPr/>
                <p:nvPr/>
              </p:nvSpPr>
              <p:spPr>
                <a:xfrm>
                  <a:off x="1330033" y="4187703"/>
                  <a:ext cx="347007" cy="9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3" h="2368" extrusionOk="0">
                      <a:moveTo>
                        <a:pt x="6049" y="0"/>
                      </a:moveTo>
                      <a:cubicBezTo>
                        <a:pt x="5858" y="90"/>
                        <a:pt x="5598" y="60"/>
                        <a:pt x="5598" y="341"/>
                      </a:cubicBezTo>
                      <a:cubicBezTo>
                        <a:pt x="5578" y="331"/>
                        <a:pt x="5567" y="301"/>
                        <a:pt x="5547" y="291"/>
                      </a:cubicBezTo>
                      <a:cubicBezTo>
                        <a:pt x="5267" y="421"/>
                        <a:pt x="5156" y="502"/>
                        <a:pt x="5126" y="843"/>
                      </a:cubicBezTo>
                      <a:cubicBezTo>
                        <a:pt x="5060" y="722"/>
                        <a:pt x="4954" y="667"/>
                        <a:pt x="4856" y="667"/>
                      </a:cubicBezTo>
                      <a:cubicBezTo>
                        <a:pt x="4716" y="667"/>
                        <a:pt x="4591" y="779"/>
                        <a:pt x="4615" y="973"/>
                      </a:cubicBezTo>
                      <a:cubicBezTo>
                        <a:pt x="4585" y="943"/>
                        <a:pt x="4554" y="913"/>
                        <a:pt x="4534" y="883"/>
                      </a:cubicBezTo>
                      <a:cubicBezTo>
                        <a:pt x="4534" y="953"/>
                        <a:pt x="4484" y="1023"/>
                        <a:pt x="4504" y="1123"/>
                      </a:cubicBezTo>
                      <a:cubicBezTo>
                        <a:pt x="4392" y="1080"/>
                        <a:pt x="4223" y="990"/>
                        <a:pt x="4098" y="990"/>
                      </a:cubicBezTo>
                      <a:cubicBezTo>
                        <a:pt x="4021" y="990"/>
                        <a:pt x="3962" y="1024"/>
                        <a:pt x="3943" y="1123"/>
                      </a:cubicBezTo>
                      <a:cubicBezTo>
                        <a:pt x="3863" y="1038"/>
                        <a:pt x="3710" y="953"/>
                        <a:pt x="3596" y="953"/>
                      </a:cubicBezTo>
                      <a:cubicBezTo>
                        <a:pt x="3521" y="953"/>
                        <a:pt x="3463" y="989"/>
                        <a:pt x="3451" y="1083"/>
                      </a:cubicBezTo>
                      <a:cubicBezTo>
                        <a:pt x="3421" y="973"/>
                        <a:pt x="3381" y="873"/>
                        <a:pt x="3341" y="782"/>
                      </a:cubicBezTo>
                      <a:cubicBezTo>
                        <a:pt x="3180" y="792"/>
                        <a:pt x="3030" y="873"/>
                        <a:pt x="2909" y="983"/>
                      </a:cubicBezTo>
                      <a:cubicBezTo>
                        <a:pt x="2899" y="923"/>
                        <a:pt x="2859" y="893"/>
                        <a:pt x="2849" y="833"/>
                      </a:cubicBezTo>
                      <a:cubicBezTo>
                        <a:pt x="2830" y="839"/>
                        <a:pt x="2811" y="842"/>
                        <a:pt x="2792" y="842"/>
                      </a:cubicBezTo>
                      <a:cubicBezTo>
                        <a:pt x="2706" y="842"/>
                        <a:pt x="2619" y="785"/>
                        <a:pt x="2546" y="785"/>
                      </a:cubicBezTo>
                      <a:cubicBezTo>
                        <a:pt x="2490" y="785"/>
                        <a:pt x="2442" y="818"/>
                        <a:pt x="2408" y="933"/>
                      </a:cubicBezTo>
                      <a:cubicBezTo>
                        <a:pt x="2324" y="789"/>
                        <a:pt x="2180" y="731"/>
                        <a:pt x="2036" y="731"/>
                      </a:cubicBezTo>
                      <a:cubicBezTo>
                        <a:pt x="1939" y="731"/>
                        <a:pt x="1843" y="758"/>
                        <a:pt x="1766" y="802"/>
                      </a:cubicBezTo>
                      <a:cubicBezTo>
                        <a:pt x="1736" y="722"/>
                        <a:pt x="1666" y="672"/>
                        <a:pt x="1636" y="592"/>
                      </a:cubicBezTo>
                      <a:cubicBezTo>
                        <a:pt x="1515" y="602"/>
                        <a:pt x="1445" y="592"/>
                        <a:pt x="1355" y="682"/>
                      </a:cubicBezTo>
                      <a:lnTo>
                        <a:pt x="1274" y="602"/>
                      </a:lnTo>
                      <a:cubicBezTo>
                        <a:pt x="1254" y="612"/>
                        <a:pt x="1234" y="632"/>
                        <a:pt x="1224" y="652"/>
                      </a:cubicBezTo>
                      <a:cubicBezTo>
                        <a:pt x="1194" y="602"/>
                        <a:pt x="1124" y="552"/>
                        <a:pt x="1094" y="512"/>
                      </a:cubicBezTo>
                      <a:cubicBezTo>
                        <a:pt x="1064" y="542"/>
                        <a:pt x="984" y="582"/>
                        <a:pt x="953" y="612"/>
                      </a:cubicBezTo>
                      <a:cubicBezTo>
                        <a:pt x="833" y="431"/>
                        <a:pt x="763" y="351"/>
                        <a:pt x="552" y="351"/>
                      </a:cubicBezTo>
                      <a:cubicBezTo>
                        <a:pt x="492" y="391"/>
                        <a:pt x="452" y="401"/>
                        <a:pt x="402" y="431"/>
                      </a:cubicBezTo>
                      <a:cubicBezTo>
                        <a:pt x="392" y="431"/>
                        <a:pt x="362" y="371"/>
                        <a:pt x="352" y="361"/>
                      </a:cubicBezTo>
                      <a:cubicBezTo>
                        <a:pt x="332" y="411"/>
                        <a:pt x="291" y="461"/>
                        <a:pt x="281" y="512"/>
                      </a:cubicBezTo>
                      <a:cubicBezTo>
                        <a:pt x="221" y="451"/>
                        <a:pt x="151" y="451"/>
                        <a:pt x="111" y="411"/>
                      </a:cubicBezTo>
                      <a:cubicBezTo>
                        <a:pt x="31" y="542"/>
                        <a:pt x="1" y="702"/>
                        <a:pt x="21" y="863"/>
                      </a:cubicBezTo>
                      <a:cubicBezTo>
                        <a:pt x="41" y="1224"/>
                        <a:pt x="1" y="1685"/>
                        <a:pt x="322" y="2006"/>
                      </a:cubicBezTo>
                      <a:cubicBezTo>
                        <a:pt x="582" y="2247"/>
                        <a:pt x="1102" y="2368"/>
                        <a:pt x="1445" y="2368"/>
                      </a:cubicBezTo>
                      <a:cubicBezTo>
                        <a:pt x="1459" y="2368"/>
                        <a:pt x="1472" y="2368"/>
                        <a:pt x="1485" y="2367"/>
                      </a:cubicBezTo>
                      <a:cubicBezTo>
                        <a:pt x="1866" y="2347"/>
                        <a:pt x="2247" y="2277"/>
                        <a:pt x="2639" y="2277"/>
                      </a:cubicBezTo>
                      <a:cubicBezTo>
                        <a:pt x="3086" y="2277"/>
                        <a:pt x="3539" y="2324"/>
                        <a:pt x="3990" y="2324"/>
                      </a:cubicBezTo>
                      <a:cubicBezTo>
                        <a:pt x="4165" y="2324"/>
                        <a:pt x="4340" y="2317"/>
                        <a:pt x="4514" y="2297"/>
                      </a:cubicBezTo>
                      <a:cubicBezTo>
                        <a:pt x="5527" y="2187"/>
                        <a:pt x="6561" y="1816"/>
                        <a:pt x="7564" y="1585"/>
                      </a:cubicBezTo>
                      <a:cubicBezTo>
                        <a:pt x="7864" y="1525"/>
                        <a:pt x="8376" y="1545"/>
                        <a:pt x="8527" y="1254"/>
                      </a:cubicBezTo>
                      <a:cubicBezTo>
                        <a:pt x="8653" y="1025"/>
                        <a:pt x="8537" y="771"/>
                        <a:pt x="8325" y="771"/>
                      </a:cubicBezTo>
                      <a:cubicBezTo>
                        <a:pt x="8268" y="771"/>
                        <a:pt x="8204" y="790"/>
                        <a:pt x="8135" y="833"/>
                      </a:cubicBezTo>
                      <a:cubicBezTo>
                        <a:pt x="8115" y="752"/>
                        <a:pt x="8045" y="722"/>
                        <a:pt x="8015" y="672"/>
                      </a:cubicBezTo>
                      <a:cubicBezTo>
                        <a:pt x="7975" y="692"/>
                        <a:pt x="7955" y="722"/>
                        <a:pt x="7925" y="752"/>
                      </a:cubicBezTo>
                      <a:cubicBezTo>
                        <a:pt x="7925" y="732"/>
                        <a:pt x="7925" y="672"/>
                        <a:pt x="7905" y="652"/>
                      </a:cubicBezTo>
                      <a:cubicBezTo>
                        <a:pt x="7764" y="672"/>
                        <a:pt x="7624" y="722"/>
                        <a:pt x="7503" y="792"/>
                      </a:cubicBezTo>
                      <a:cubicBezTo>
                        <a:pt x="7473" y="772"/>
                        <a:pt x="7373" y="692"/>
                        <a:pt x="7353" y="672"/>
                      </a:cubicBezTo>
                      <a:cubicBezTo>
                        <a:pt x="7403" y="582"/>
                        <a:pt x="7393" y="461"/>
                        <a:pt x="7413" y="361"/>
                      </a:cubicBezTo>
                      <a:lnTo>
                        <a:pt x="7413" y="361"/>
                      </a:lnTo>
                      <a:cubicBezTo>
                        <a:pt x="7182" y="381"/>
                        <a:pt x="6962" y="512"/>
                        <a:pt x="6751" y="562"/>
                      </a:cubicBezTo>
                      <a:cubicBezTo>
                        <a:pt x="6721" y="542"/>
                        <a:pt x="6631" y="481"/>
                        <a:pt x="6611" y="451"/>
                      </a:cubicBezTo>
                      <a:cubicBezTo>
                        <a:pt x="6591" y="471"/>
                        <a:pt x="6581" y="502"/>
                        <a:pt x="6550" y="522"/>
                      </a:cubicBezTo>
                      <a:cubicBezTo>
                        <a:pt x="6664" y="296"/>
                        <a:pt x="6553" y="84"/>
                        <a:pt x="6404" y="84"/>
                      </a:cubicBezTo>
                      <a:cubicBezTo>
                        <a:pt x="6341" y="84"/>
                        <a:pt x="6272" y="122"/>
                        <a:pt x="6209" y="211"/>
                      </a:cubicBezTo>
                      <a:cubicBezTo>
                        <a:pt x="6139" y="70"/>
                        <a:pt x="6169" y="171"/>
                        <a:pt x="6069" y="90"/>
                      </a:cubicBezTo>
                      <a:cubicBezTo>
                        <a:pt x="6059" y="70"/>
                        <a:pt x="6059" y="1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4" name="Google Shape;384;p8"/>
                <p:cNvSpPr/>
                <p:nvPr/>
              </p:nvSpPr>
              <p:spPr>
                <a:xfrm>
                  <a:off x="1509858" y="4187703"/>
                  <a:ext cx="110242" cy="6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1682" extrusionOk="0">
                      <a:moveTo>
                        <a:pt x="1565" y="0"/>
                      </a:moveTo>
                      <a:cubicBezTo>
                        <a:pt x="1374" y="90"/>
                        <a:pt x="1114" y="60"/>
                        <a:pt x="1114" y="341"/>
                      </a:cubicBezTo>
                      <a:cubicBezTo>
                        <a:pt x="1094" y="331"/>
                        <a:pt x="1083" y="301"/>
                        <a:pt x="1063" y="291"/>
                      </a:cubicBezTo>
                      <a:cubicBezTo>
                        <a:pt x="783" y="421"/>
                        <a:pt x="672" y="502"/>
                        <a:pt x="642" y="843"/>
                      </a:cubicBezTo>
                      <a:cubicBezTo>
                        <a:pt x="576" y="722"/>
                        <a:pt x="470" y="667"/>
                        <a:pt x="372" y="667"/>
                      </a:cubicBezTo>
                      <a:cubicBezTo>
                        <a:pt x="232" y="667"/>
                        <a:pt x="107" y="779"/>
                        <a:pt x="131" y="973"/>
                      </a:cubicBezTo>
                      <a:cubicBezTo>
                        <a:pt x="101" y="943"/>
                        <a:pt x="70" y="913"/>
                        <a:pt x="50" y="883"/>
                      </a:cubicBezTo>
                      <a:cubicBezTo>
                        <a:pt x="50" y="953"/>
                        <a:pt x="0" y="1023"/>
                        <a:pt x="20" y="1123"/>
                      </a:cubicBezTo>
                      <a:cubicBezTo>
                        <a:pt x="30" y="1194"/>
                        <a:pt x="0" y="1254"/>
                        <a:pt x="10" y="1304"/>
                      </a:cubicBezTo>
                      <a:cubicBezTo>
                        <a:pt x="40" y="1384"/>
                        <a:pt x="60" y="1354"/>
                        <a:pt x="111" y="1414"/>
                      </a:cubicBezTo>
                      <a:cubicBezTo>
                        <a:pt x="161" y="1454"/>
                        <a:pt x="151" y="1515"/>
                        <a:pt x="221" y="1545"/>
                      </a:cubicBezTo>
                      <a:cubicBezTo>
                        <a:pt x="251" y="1560"/>
                        <a:pt x="291" y="1563"/>
                        <a:pt x="336" y="1563"/>
                      </a:cubicBezTo>
                      <a:cubicBezTo>
                        <a:pt x="384" y="1563"/>
                        <a:pt x="437" y="1559"/>
                        <a:pt x="486" y="1559"/>
                      </a:cubicBezTo>
                      <a:cubicBezTo>
                        <a:pt x="513" y="1559"/>
                        <a:pt x="539" y="1560"/>
                        <a:pt x="562" y="1565"/>
                      </a:cubicBezTo>
                      <a:cubicBezTo>
                        <a:pt x="831" y="1626"/>
                        <a:pt x="1153" y="1682"/>
                        <a:pt x="1452" y="1682"/>
                      </a:cubicBezTo>
                      <a:cubicBezTo>
                        <a:pt x="1543" y="1682"/>
                        <a:pt x="1631" y="1677"/>
                        <a:pt x="1715" y="1665"/>
                      </a:cubicBezTo>
                      <a:cubicBezTo>
                        <a:pt x="1796" y="1655"/>
                        <a:pt x="1866" y="1605"/>
                        <a:pt x="1946" y="1595"/>
                      </a:cubicBezTo>
                      <a:cubicBezTo>
                        <a:pt x="1961" y="1593"/>
                        <a:pt x="1977" y="1592"/>
                        <a:pt x="1993" y="1592"/>
                      </a:cubicBezTo>
                      <a:cubicBezTo>
                        <a:pt x="2061" y="1592"/>
                        <a:pt x="2134" y="1607"/>
                        <a:pt x="2207" y="1615"/>
                      </a:cubicBezTo>
                      <a:cubicBezTo>
                        <a:pt x="2387" y="1615"/>
                        <a:pt x="2528" y="1595"/>
                        <a:pt x="2648" y="1454"/>
                      </a:cubicBezTo>
                      <a:cubicBezTo>
                        <a:pt x="2688" y="1404"/>
                        <a:pt x="2749" y="1334"/>
                        <a:pt x="2729" y="1284"/>
                      </a:cubicBezTo>
                      <a:cubicBezTo>
                        <a:pt x="2718" y="1229"/>
                        <a:pt x="2696" y="1219"/>
                        <a:pt x="2668" y="1219"/>
                      </a:cubicBezTo>
                      <a:cubicBezTo>
                        <a:pt x="2653" y="1219"/>
                        <a:pt x="2635" y="1222"/>
                        <a:pt x="2618" y="1222"/>
                      </a:cubicBezTo>
                      <a:cubicBezTo>
                        <a:pt x="2604" y="1222"/>
                        <a:pt x="2591" y="1220"/>
                        <a:pt x="2578" y="1214"/>
                      </a:cubicBezTo>
                      <a:cubicBezTo>
                        <a:pt x="2594" y="1173"/>
                        <a:pt x="2557" y="1138"/>
                        <a:pt x="2521" y="1138"/>
                      </a:cubicBezTo>
                      <a:cubicBezTo>
                        <a:pt x="2513" y="1138"/>
                        <a:pt x="2505" y="1140"/>
                        <a:pt x="2498" y="1143"/>
                      </a:cubicBezTo>
                      <a:cubicBezTo>
                        <a:pt x="2468" y="1103"/>
                        <a:pt x="2448" y="1043"/>
                        <a:pt x="2468" y="993"/>
                      </a:cubicBezTo>
                      <a:cubicBezTo>
                        <a:pt x="2439" y="979"/>
                        <a:pt x="2421" y="965"/>
                        <a:pt x="2399" y="965"/>
                      </a:cubicBezTo>
                      <a:cubicBezTo>
                        <a:pt x="2389" y="965"/>
                        <a:pt x="2379" y="967"/>
                        <a:pt x="2367" y="973"/>
                      </a:cubicBezTo>
                      <a:lnTo>
                        <a:pt x="2387" y="953"/>
                      </a:lnTo>
                      <a:cubicBezTo>
                        <a:pt x="2365" y="927"/>
                        <a:pt x="2344" y="918"/>
                        <a:pt x="2324" y="918"/>
                      </a:cubicBezTo>
                      <a:cubicBezTo>
                        <a:pt x="2283" y="918"/>
                        <a:pt x="2247" y="956"/>
                        <a:pt x="2207" y="963"/>
                      </a:cubicBezTo>
                      <a:cubicBezTo>
                        <a:pt x="2187" y="973"/>
                        <a:pt x="2177" y="993"/>
                        <a:pt x="2157" y="993"/>
                      </a:cubicBezTo>
                      <a:cubicBezTo>
                        <a:pt x="2137" y="993"/>
                        <a:pt x="2087" y="963"/>
                        <a:pt x="2056" y="963"/>
                      </a:cubicBezTo>
                      <a:cubicBezTo>
                        <a:pt x="2117" y="933"/>
                        <a:pt x="2247" y="742"/>
                        <a:pt x="2107" y="732"/>
                      </a:cubicBezTo>
                      <a:cubicBezTo>
                        <a:pt x="2127" y="702"/>
                        <a:pt x="2127" y="682"/>
                        <a:pt x="2157" y="652"/>
                      </a:cubicBezTo>
                      <a:cubicBezTo>
                        <a:pt x="2137" y="612"/>
                        <a:pt x="2087" y="602"/>
                        <a:pt x="2056" y="592"/>
                      </a:cubicBezTo>
                      <a:cubicBezTo>
                        <a:pt x="2077" y="542"/>
                        <a:pt x="2107" y="502"/>
                        <a:pt x="2127" y="461"/>
                      </a:cubicBezTo>
                      <a:lnTo>
                        <a:pt x="2127" y="451"/>
                      </a:lnTo>
                      <a:cubicBezTo>
                        <a:pt x="2107" y="471"/>
                        <a:pt x="2097" y="502"/>
                        <a:pt x="2066" y="522"/>
                      </a:cubicBezTo>
                      <a:cubicBezTo>
                        <a:pt x="2180" y="296"/>
                        <a:pt x="2069" y="84"/>
                        <a:pt x="1920" y="84"/>
                      </a:cubicBezTo>
                      <a:cubicBezTo>
                        <a:pt x="1857" y="84"/>
                        <a:pt x="1788" y="122"/>
                        <a:pt x="1725" y="211"/>
                      </a:cubicBezTo>
                      <a:cubicBezTo>
                        <a:pt x="1655" y="70"/>
                        <a:pt x="1685" y="171"/>
                        <a:pt x="1585" y="90"/>
                      </a:cubicBezTo>
                      <a:cubicBezTo>
                        <a:pt x="1575" y="70"/>
                        <a:pt x="1575" y="10"/>
                        <a:pt x="15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5" name="Google Shape;385;p8"/>
                <p:cNvSpPr/>
                <p:nvPr/>
              </p:nvSpPr>
              <p:spPr>
                <a:xfrm>
                  <a:off x="1255200" y="4198531"/>
                  <a:ext cx="110282" cy="67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1683" extrusionOk="0">
                      <a:moveTo>
                        <a:pt x="1566" y="1"/>
                      </a:moveTo>
                      <a:cubicBezTo>
                        <a:pt x="1385" y="101"/>
                        <a:pt x="1124" y="61"/>
                        <a:pt x="1124" y="342"/>
                      </a:cubicBezTo>
                      <a:cubicBezTo>
                        <a:pt x="1104" y="332"/>
                        <a:pt x="1094" y="302"/>
                        <a:pt x="1074" y="302"/>
                      </a:cubicBezTo>
                      <a:cubicBezTo>
                        <a:pt x="793" y="432"/>
                        <a:pt x="683" y="502"/>
                        <a:pt x="643" y="843"/>
                      </a:cubicBezTo>
                      <a:cubicBezTo>
                        <a:pt x="581" y="725"/>
                        <a:pt x="478" y="671"/>
                        <a:pt x="380" y="671"/>
                      </a:cubicBezTo>
                      <a:cubicBezTo>
                        <a:pt x="238" y="671"/>
                        <a:pt x="108" y="784"/>
                        <a:pt x="131" y="974"/>
                      </a:cubicBezTo>
                      <a:cubicBezTo>
                        <a:pt x="111" y="954"/>
                        <a:pt x="81" y="914"/>
                        <a:pt x="61" y="894"/>
                      </a:cubicBezTo>
                      <a:cubicBezTo>
                        <a:pt x="61" y="954"/>
                        <a:pt x="1" y="1034"/>
                        <a:pt x="21" y="1134"/>
                      </a:cubicBezTo>
                      <a:lnTo>
                        <a:pt x="21" y="1124"/>
                      </a:lnTo>
                      <a:lnTo>
                        <a:pt x="21" y="1124"/>
                      </a:lnTo>
                      <a:cubicBezTo>
                        <a:pt x="31" y="1194"/>
                        <a:pt x="11" y="1255"/>
                        <a:pt x="21" y="1305"/>
                      </a:cubicBezTo>
                      <a:cubicBezTo>
                        <a:pt x="51" y="1385"/>
                        <a:pt x="71" y="1355"/>
                        <a:pt x="121" y="1415"/>
                      </a:cubicBezTo>
                      <a:cubicBezTo>
                        <a:pt x="161" y="1455"/>
                        <a:pt x="161" y="1515"/>
                        <a:pt x="222" y="1546"/>
                      </a:cubicBezTo>
                      <a:cubicBezTo>
                        <a:pt x="255" y="1560"/>
                        <a:pt x="298" y="1564"/>
                        <a:pt x="344" y="1564"/>
                      </a:cubicBezTo>
                      <a:cubicBezTo>
                        <a:pt x="394" y="1564"/>
                        <a:pt x="448" y="1560"/>
                        <a:pt x="497" y="1560"/>
                      </a:cubicBezTo>
                      <a:cubicBezTo>
                        <a:pt x="524" y="1560"/>
                        <a:pt x="550" y="1561"/>
                        <a:pt x="573" y="1566"/>
                      </a:cubicBezTo>
                      <a:cubicBezTo>
                        <a:pt x="842" y="1627"/>
                        <a:pt x="1164" y="1683"/>
                        <a:pt x="1462" y="1683"/>
                      </a:cubicBezTo>
                      <a:cubicBezTo>
                        <a:pt x="1553" y="1683"/>
                        <a:pt x="1642" y="1678"/>
                        <a:pt x="1726" y="1666"/>
                      </a:cubicBezTo>
                      <a:cubicBezTo>
                        <a:pt x="1806" y="1656"/>
                        <a:pt x="1877" y="1616"/>
                        <a:pt x="1947" y="1596"/>
                      </a:cubicBezTo>
                      <a:cubicBezTo>
                        <a:pt x="1964" y="1594"/>
                        <a:pt x="1981" y="1593"/>
                        <a:pt x="1998" y="1593"/>
                      </a:cubicBezTo>
                      <a:cubicBezTo>
                        <a:pt x="2071" y="1593"/>
                        <a:pt x="2143" y="1608"/>
                        <a:pt x="2208" y="1616"/>
                      </a:cubicBezTo>
                      <a:cubicBezTo>
                        <a:pt x="2229" y="1617"/>
                        <a:pt x="2250" y="1618"/>
                        <a:pt x="2271" y="1618"/>
                      </a:cubicBezTo>
                      <a:cubicBezTo>
                        <a:pt x="2430" y="1618"/>
                        <a:pt x="2551" y="1580"/>
                        <a:pt x="2649" y="1455"/>
                      </a:cubicBezTo>
                      <a:cubicBezTo>
                        <a:pt x="2689" y="1405"/>
                        <a:pt x="2749" y="1345"/>
                        <a:pt x="2739" y="1285"/>
                      </a:cubicBezTo>
                      <a:cubicBezTo>
                        <a:pt x="2730" y="1232"/>
                        <a:pt x="2709" y="1221"/>
                        <a:pt x="2682" y="1221"/>
                      </a:cubicBezTo>
                      <a:cubicBezTo>
                        <a:pt x="2660" y="1221"/>
                        <a:pt x="2635" y="1228"/>
                        <a:pt x="2608" y="1228"/>
                      </a:cubicBezTo>
                      <a:cubicBezTo>
                        <a:pt x="2599" y="1228"/>
                        <a:pt x="2589" y="1227"/>
                        <a:pt x="2579" y="1225"/>
                      </a:cubicBezTo>
                      <a:cubicBezTo>
                        <a:pt x="2603" y="1175"/>
                        <a:pt x="2567" y="1139"/>
                        <a:pt x="2526" y="1139"/>
                      </a:cubicBezTo>
                      <a:cubicBezTo>
                        <a:pt x="2517" y="1139"/>
                        <a:pt x="2507" y="1141"/>
                        <a:pt x="2498" y="1144"/>
                      </a:cubicBezTo>
                      <a:cubicBezTo>
                        <a:pt x="2468" y="1104"/>
                        <a:pt x="2458" y="1044"/>
                        <a:pt x="2468" y="994"/>
                      </a:cubicBezTo>
                      <a:cubicBezTo>
                        <a:pt x="2449" y="981"/>
                        <a:pt x="2434" y="968"/>
                        <a:pt x="2416" y="968"/>
                      </a:cubicBezTo>
                      <a:cubicBezTo>
                        <a:pt x="2405" y="968"/>
                        <a:pt x="2393" y="973"/>
                        <a:pt x="2378" y="984"/>
                      </a:cubicBezTo>
                      <a:lnTo>
                        <a:pt x="2388" y="954"/>
                      </a:lnTo>
                      <a:cubicBezTo>
                        <a:pt x="2369" y="928"/>
                        <a:pt x="2351" y="919"/>
                        <a:pt x="2333" y="919"/>
                      </a:cubicBezTo>
                      <a:cubicBezTo>
                        <a:pt x="2295" y="919"/>
                        <a:pt x="2258" y="960"/>
                        <a:pt x="2218" y="974"/>
                      </a:cubicBezTo>
                      <a:cubicBezTo>
                        <a:pt x="2198" y="974"/>
                        <a:pt x="2188" y="994"/>
                        <a:pt x="2167" y="994"/>
                      </a:cubicBezTo>
                      <a:cubicBezTo>
                        <a:pt x="2147" y="994"/>
                        <a:pt x="2097" y="964"/>
                        <a:pt x="2067" y="964"/>
                      </a:cubicBezTo>
                      <a:cubicBezTo>
                        <a:pt x="2127" y="934"/>
                        <a:pt x="2258" y="743"/>
                        <a:pt x="2117" y="733"/>
                      </a:cubicBezTo>
                      <a:cubicBezTo>
                        <a:pt x="2137" y="703"/>
                        <a:pt x="2137" y="683"/>
                        <a:pt x="2167" y="653"/>
                      </a:cubicBezTo>
                      <a:cubicBezTo>
                        <a:pt x="2147" y="613"/>
                        <a:pt x="2097" y="603"/>
                        <a:pt x="2057" y="593"/>
                      </a:cubicBezTo>
                      <a:cubicBezTo>
                        <a:pt x="2087" y="542"/>
                        <a:pt x="2107" y="502"/>
                        <a:pt x="2137" y="462"/>
                      </a:cubicBezTo>
                      <a:lnTo>
                        <a:pt x="2127" y="462"/>
                      </a:lnTo>
                      <a:cubicBezTo>
                        <a:pt x="2107" y="482"/>
                        <a:pt x="2107" y="512"/>
                        <a:pt x="2077" y="522"/>
                      </a:cubicBezTo>
                      <a:cubicBezTo>
                        <a:pt x="2189" y="298"/>
                        <a:pt x="2076" y="89"/>
                        <a:pt x="1930" y="89"/>
                      </a:cubicBezTo>
                      <a:cubicBezTo>
                        <a:pt x="1866" y="89"/>
                        <a:pt x="1797" y="128"/>
                        <a:pt x="1736" y="222"/>
                      </a:cubicBezTo>
                      <a:cubicBezTo>
                        <a:pt x="1656" y="71"/>
                        <a:pt x="1696" y="171"/>
                        <a:pt x="1586" y="91"/>
                      </a:cubicBezTo>
                      <a:cubicBezTo>
                        <a:pt x="1586" y="71"/>
                        <a:pt x="1586" y="21"/>
                        <a:pt x="15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6" name="Google Shape;386;p8"/>
                <p:cNvSpPr/>
                <p:nvPr/>
              </p:nvSpPr>
              <p:spPr>
                <a:xfrm>
                  <a:off x="1510259" y="4187703"/>
                  <a:ext cx="70019" cy="4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104" extrusionOk="0">
                      <a:moveTo>
                        <a:pt x="1555" y="0"/>
                      </a:moveTo>
                      <a:cubicBezTo>
                        <a:pt x="1364" y="90"/>
                        <a:pt x="1104" y="60"/>
                        <a:pt x="1104" y="341"/>
                      </a:cubicBezTo>
                      <a:cubicBezTo>
                        <a:pt x="1084" y="331"/>
                        <a:pt x="1073" y="301"/>
                        <a:pt x="1053" y="291"/>
                      </a:cubicBezTo>
                      <a:cubicBezTo>
                        <a:pt x="773" y="421"/>
                        <a:pt x="662" y="502"/>
                        <a:pt x="632" y="843"/>
                      </a:cubicBezTo>
                      <a:cubicBezTo>
                        <a:pt x="566" y="722"/>
                        <a:pt x="460" y="667"/>
                        <a:pt x="362" y="667"/>
                      </a:cubicBezTo>
                      <a:cubicBezTo>
                        <a:pt x="222" y="667"/>
                        <a:pt x="97" y="779"/>
                        <a:pt x="121" y="973"/>
                      </a:cubicBezTo>
                      <a:cubicBezTo>
                        <a:pt x="91" y="943"/>
                        <a:pt x="60" y="913"/>
                        <a:pt x="40" y="883"/>
                      </a:cubicBezTo>
                      <a:cubicBezTo>
                        <a:pt x="40" y="943"/>
                        <a:pt x="0" y="1013"/>
                        <a:pt x="0" y="1103"/>
                      </a:cubicBezTo>
                      <a:cubicBezTo>
                        <a:pt x="20" y="1073"/>
                        <a:pt x="50" y="1043"/>
                        <a:pt x="80" y="1023"/>
                      </a:cubicBezTo>
                      <a:cubicBezTo>
                        <a:pt x="103" y="1012"/>
                        <a:pt x="122" y="1007"/>
                        <a:pt x="138" y="1007"/>
                      </a:cubicBezTo>
                      <a:cubicBezTo>
                        <a:pt x="208" y="1007"/>
                        <a:pt x="232" y="1093"/>
                        <a:pt x="321" y="1093"/>
                      </a:cubicBezTo>
                      <a:cubicBezTo>
                        <a:pt x="321" y="993"/>
                        <a:pt x="331" y="933"/>
                        <a:pt x="422" y="893"/>
                      </a:cubicBezTo>
                      <a:cubicBezTo>
                        <a:pt x="432" y="893"/>
                        <a:pt x="452" y="913"/>
                        <a:pt x="472" y="913"/>
                      </a:cubicBezTo>
                      <a:cubicBezTo>
                        <a:pt x="499" y="904"/>
                        <a:pt x="526" y="861"/>
                        <a:pt x="554" y="861"/>
                      </a:cubicBezTo>
                      <a:cubicBezTo>
                        <a:pt x="557" y="861"/>
                        <a:pt x="559" y="862"/>
                        <a:pt x="562" y="863"/>
                      </a:cubicBezTo>
                      <a:cubicBezTo>
                        <a:pt x="599" y="863"/>
                        <a:pt x="593" y="924"/>
                        <a:pt x="633" y="924"/>
                      </a:cubicBezTo>
                      <a:cubicBezTo>
                        <a:pt x="636" y="924"/>
                        <a:pt x="639" y="923"/>
                        <a:pt x="642" y="923"/>
                      </a:cubicBezTo>
                      <a:cubicBezTo>
                        <a:pt x="682" y="913"/>
                        <a:pt x="672" y="802"/>
                        <a:pt x="692" y="762"/>
                      </a:cubicBezTo>
                      <a:cubicBezTo>
                        <a:pt x="742" y="672"/>
                        <a:pt x="853" y="652"/>
                        <a:pt x="923" y="612"/>
                      </a:cubicBezTo>
                      <a:cubicBezTo>
                        <a:pt x="973" y="592"/>
                        <a:pt x="1003" y="542"/>
                        <a:pt x="1073" y="522"/>
                      </a:cubicBezTo>
                      <a:cubicBezTo>
                        <a:pt x="1174" y="502"/>
                        <a:pt x="1174" y="532"/>
                        <a:pt x="1244" y="421"/>
                      </a:cubicBezTo>
                      <a:cubicBezTo>
                        <a:pt x="1267" y="375"/>
                        <a:pt x="1255" y="328"/>
                        <a:pt x="1299" y="328"/>
                      </a:cubicBezTo>
                      <a:cubicBezTo>
                        <a:pt x="1312" y="328"/>
                        <a:pt x="1329" y="332"/>
                        <a:pt x="1354" y="341"/>
                      </a:cubicBezTo>
                      <a:cubicBezTo>
                        <a:pt x="1330" y="242"/>
                        <a:pt x="1386" y="157"/>
                        <a:pt x="1479" y="157"/>
                      </a:cubicBezTo>
                      <a:cubicBezTo>
                        <a:pt x="1499" y="157"/>
                        <a:pt x="1521" y="161"/>
                        <a:pt x="1545" y="171"/>
                      </a:cubicBezTo>
                      <a:cubicBezTo>
                        <a:pt x="1575" y="181"/>
                        <a:pt x="1595" y="221"/>
                        <a:pt x="1635" y="231"/>
                      </a:cubicBezTo>
                      <a:cubicBezTo>
                        <a:pt x="1639" y="233"/>
                        <a:pt x="1645" y="234"/>
                        <a:pt x="1652" y="234"/>
                      </a:cubicBezTo>
                      <a:cubicBezTo>
                        <a:pt x="1669" y="234"/>
                        <a:pt x="1695" y="228"/>
                        <a:pt x="1719" y="228"/>
                      </a:cubicBezTo>
                      <a:cubicBezTo>
                        <a:pt x="1728" y="228"/>
                        <a:pt x="1737" y="229"/>
                        <a:pt x="1746" y="231"/>
                      </a:cubicBezTo>
                      <a:lnTo>
                        <a:pt x="1736" y="191"/>
                      </a:lnTo>
                      <a:lnTo>
                        <a:pt x="1715" y="211"/>
                      </a:lnTo>
                      <a:cubicBezTo>
                        <a:pt x="1645" y="70"/>
                        <a:pt x="1675" y="171"/>
                        <a:pt x="1575" y="90"/>
                      </a:cubicBezTo>
                      <a:cubicBezTo>
                        <a:pt x="1565" y="70"/>
                        <a:pt x="1565" y="10"/>
                        <a:pt x="15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87" name="Google Shape;387;p8"/>
              <p:cNvGrpSpPr/>
              <p:nvPr/>
            </p:nvGrpSpPr>
            <p:grpSpPr>
              <a:xfrm rot="-575426">
                <a:off x="4977464" y="4241675"/>
                <a:ext cx="824216" cy="233743"/>
                <a:chOff x="2436564" y="2774658"/>
                <a:chExt cx="737475" cy="209143"/>
              </a:xfrm>
            </p:grpSpPr>
            <p:sp>
              <p:nvSpPr>
                <p:cNvPr id="388" name="Google Shape;388;p8"/>
                <p:cNvSpPr/>
                <p:nvPr/>
              </p:nvSpPr>
              <p:spPr>
                <a:xfrm>
                  <a:off x="2436564" y="2775028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89" name="Google Shape;389;p8"/>
                <p:cNvSpPr/>
                <p:nvPr/>
              </p:nvSpPr>
              <p:spPr>
                <a:xfrm rot="-293525">
                  <a:off x="2946011" y="2783857"/>
                  <a:ext cx="222094" cy="148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0" name="Google Shape;390;p8"/>
                <p:cNvSpPr/>
                <p:nvPr/>
              </p:nvSpPr>
              <p:spPr>
                <a:xfrm>
                  <a:off x="2530687" y="2788623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1" name="Google Shape;391;p8"/>
                <p:cNvSpPr/>
                <p:nvPr/>
              </p:nvSpPr>
              <p:spPr>
                <a:xfrm>
                  <a:off x="2874784" y="2820106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2" name="Google Shape;392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393" name="Google Shape;393;p8"/>
              <p:cNvGrpSpPr/>
              <p:nvPr/>
            </p:nvGrpSpPr>
            <p:grpSpPr>
              <a:xfrm rot="-263875">
                <a:off x="5836717" y="4098665"/>
                <a:ext cx="813287" cy="233323"/>
                <a:chOff x="2447923" y="2707800"/>
                <a:chExt cx="727715" cy="208774"/>
              </a:xfrm>
            </p:grpSpPr>
            <p:sp>
              <p:nvSpPr>
                <p:cNvPr id="394" name="Google Shape;394;p8"/>
                <p:cNvSpPr/>
                <p:nvPr/>
              </p:nvSpPr>
              <p:spPr>
                <a:xfrm>
                  <a:off x="2447923" y="2707800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5" name="Google Shape;395;p8"/>
                <p:cNvSpPr/>
                <p:nvPr/>
              </p:nvSpPr>
              <p:spPr>
                <a:xfrm>
                  <a:off x="2953550" y="2749147"/>
                  <a:ext cx="222088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6" name="Google Shape;396;p8"/>
                <p:cNvSpPr/>
                <p:nvPr/>
              </p:nvSpPr>
              <p:spPr>
                <a:xfrm>
                  <a:off x="2542046" y="2721395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7" name="Google Shape;397;p8"/>
                <p:cNvSpPr/>
                <p:nvPr/>
              </p:nvSpPr>
              <p:spPr>
                <a:xfrm>
                  <a:off x="2871498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398" name="Google Shape;398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399" name="Google Shape;399;p8"/>
            <p:cNvGrpSpPr/>
            <p:nvPr/>
          </p:nvGrpSpPr>
          <p:grpSpPr>
            <a:xfrm>
              <a:off x="5906325" y="3918750"/>
              <a:ext cx="997825" cy="652200"/>
              <a:chOff x="6033175" y="3906050"/>
              <a:chExt cx="997825" cy="652200"/>
            </a:xfrm>
          </p:grpSpPr>
          <p:sp>
            <p:nvSpPr>
              <p:cNvPr id="400" name="Google Shape;400;p8"/>
              <p:cNvSpPr/>
              <p:nvPr/>
            </p:nvSpPr>
            <p:spPr>
              <a:xfrm>
                <a:off x="6165475" y="3913038"/>
                <a:ext cx="274550" cy="572175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22887" extrusionOk="0">
                    <a:moveTo>
                      <a:pt x="5482" y="0"/>
                    </a:moveTo>
                    <a:cubicBezTo>
                      <a:pt x="5303" y="0"/>
                      <a:pt x="5128" y="170"/>
                      <a:pt x="5059" y="499"/>
                    </a:cubicBezTo>
                    <a:lnTo>
                      <a:pt x="4108" y="4693"/>
                    </a:lnTo>
                    <a:lnTo>
                      <a:pt x="4700" y="4955"/>
                    </a:lnTo>
                    <a:cubicBezTo>
                      <a:pt x="4826" y="5014"/>
                      <a:pt x="4787" y="5169"/>
                      <a:pt x="4641" y="5169"/>
                    </a:cubicBezTo>
                    <a:lnTo>
                      <a:pt x="4001" y="5159"/>
                    </a:lnTo>
                    <a:lnTo>
                      <a:pt x="1690" y="15392"/>
                    </a:lnTo>
                    <a:lnTo>
                      <a:pt x="3030" y="16004"/>
                    </a:lnTo>
                    <a:cubicBezTo>
                      <a:pt x="3167" y="16086"/>
                      <a:pt x="3149" y="16229"/>
                      <a:pt x="2984" y="16229"/>
                    </a:cubicBezTo>
                    <a:cubicBezTo>
                      <a:pt x="2974" y="16229"/>
                      <a:pt x="2963" y="16228"/>
                      <a:pt x="2952" y="16227"/>
                    </a:cubicBezTo>
                    <a:lnTo>
                      <a:pt x="1506" y="16208"/>
                    </a:lnTo>
                    <a:lnTo>
                      <a:pt x="1" y="22887"/>
                    </a:lnTo>
                    <a:lnTo>
                      <a:pt x="10981" y="22887"/>
                    </a:lnTo>
                    <a:lnTo>
                      <a:pt x="8331" y="11179"/>
                    </a:lnTo>
                    <a:lnTo>
                      <a:pt x="7505" y="11188"/>
                    </a:lnTo>
                    <a:cubicBezTo>
                      <a:pt x="7340" y="11179"/>
                      <a:pt x="7331" y="11043"/>
                      <a:pt x="7438" y="10975"/>
                    </a:cubicBezTo>
                    <a:lnTo>
                      <a:pt x="8175" y="10499"/>
                    </a:lnTo>
                    <a:lnTo>
                      <a:pt x="5923" y="499"/>
                    </a:lnTo>
                    <a:cubicBezTo>
                      <a:pt x="5837" y="163"/>
                      <a:pt x="5658" y="0"/>
                      <a:pt x="5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" name="Google Shape;401;p8"/>
              <p:cNvSpPr/>
              <p:nvPr/>
            </p:nvSpPr>
            <p:spPr>
              <a:xfrm>
                <a:off x="6756450" y="3906050"/>
                <a:ext cx="274550" cy="572200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22888" extrusionOk="0">
                    <a:moveTo>
                      <a:pt x="5482" y="1"/>
                    </a:moveTo>
                    <a:cubicBezTo>
                      <a:pt x="5303" y="1"/>
                      <a:pt x="5128" y="171"/>
                      <a:pt x="5059" y="499"/>
                    </a:cubicBezTo>
                    <a:lnTo>
                      <a:pt x="4107" y="4693"/>
                    </a:lnTo>
                    <a:lnTo>
                      <a:pt x="4700" y="4956"/>
                    </a:lnTo>
                    <a:cubicBezTo>
                      <a:pt x="4836" y="5014"/>
                      <a:pt x="4787" y="5169"/>
                      <a:pt x="4641" y="5169"/>
                    </a:cubicBezTo>
                    <a:lnTo>
                      <a:pt x="4010" y="5159"/>
                    </a:lnTo>
                    <a:lnTo>
                      <a:pt x="1700" y="15392"/>
                    </a:lnTo>
                    <a:lnTo>
                      <a:pt x="3030" y="16004"/>
                    </a:lnTo>
                    <a:cubicBezTo>
                      <a:pt x="3167" y="16086"/>
                      <a:pt x="3149" y="16229"/>
                      <a:pt x="2992" y="16229"/>
                    </a:cubicBezTo>
                    <a:cubicBezTo>
                      <a:pt x="2983" y="16229"/>
                      <a:pt x="2973" y="16228"/>
                      <a:pt x="2962" y="16227"/>
                    </a:cubicBezTo>
                    <a:lnTo>
                      <a:pt x="1515" y="16217"/>
                    </a:lnTo>
                    <a:lnTo>
                      <a:pt x="1" y="22887"/>
                    </a:lnTo>
                    <a:lnTo>
                      <a:pt x="10981" y="22887"/>
                    </a:lnTo>
                    <a:lnTo>
                      <a:pt x="8340" y="11179"/>
                    </a:lnTo>
                    <a:lnTo>
                      <a:pt x="7515" y="11188"/>
                    </a:lnTo>
                    <a:cubicBezTo>
                      <a:pt x="7350" y="11179"/>
                      <a:pt x="7340" y="11043"/>
                      <a:pt x="7447" y="10975"/>
                    </a:cubicBezTo>
                    <a:lnTo>
                      <a:pt x="8175" y="10499"/>
                    </a:lnTo>
                    <a:lnTo>
                      <a:pt x="5923" y="499"/>
                    </a:lnTo>
                    <a:cubicBezTo>
                      <a:pt x="5837" y="163"/>
                      <a:pt x="5657" y="1"/>
                      <a:pt x="5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6033175" y="4069675"/>
                <a:ext cx="260450" cy="4885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9543" extrusionOk="0">
                    <a:moveTo>
                      <a:pt x="5201" y="0"/>
                    </a:moveTo>
                    <a:cubicBezTo>
                      <a:pt x="5031" y="0"/>
                      <a:pt x="4866" y="146"/>
                      <a:pt x="4797" y="426"/>
                    </a:cubicBezTo>
                    <a:lnTo>
                      <a:pt x="3894" y="4009"/>
                    </a:lnTo>
                    <a:lnTo>
                      <a:pt x="4457" y="4232"/>
                    </a:lnTo>
                    <a:cubicBezTo>
                      <a:pt x="4583" y="4280"/>
                      <a:pt x="4544" y="4416"/>
                      <a:pt x="4408" y="4416"/>
                    </a:cubicBezTo>
                    <a:lnTo>
                      <a:pt x="3797" y="4407"/>
                    </a:lnTo>
                    <a:lnTo>
                      <a:pt x="1603" y="13144"/>
                    </a:lnTo>
                    <a:lnTo>
                      <a:pt x="2865" y="13669"/>
                    </a:lnTo>
                    <a:cubicBezTo>
                      <a:pt x="3000" y="13741"/>
                      <a:pt x="2984" y="13855"/>
                      <a:pt x="2841" y="13855"/>
                    </a:cubicBezTo>
                    <a:cubicBezTo>
                      <a:pt x="2830" y="13855"/>
                      <a:pt x="2819" y="13854"/>
                      <a:pt x="2806" y="13853"/>
                    </a:cubicBezTo>
                    <a:lnTo>
                      <a:pt x="1428" y="13843"/>
                    </a:lnTo>
                    <a:lnTo>
                      <a:pt x="1" y="19542"/>
                    </a:lnTo>
                    <a:lnTo>
                      <a:pt x="10418" y="19542"/>
                    </a:lnTo>
                    <a:lnTo>
                      <a:pt x="7913" y="9542"/>
                    </a:lnTo>
                    <a:lnTo>
                      <a:pt x="7127" y="9552"/>
                    </a:lnTo>
                    <a:cubicBezTo>
                      <a:pt x="6971" y="9542"/>
                      <a:pt x="6962" y="9436"/>
                      <a:pt x="7069" y="9368"/>
                    </a:cubicBezTo>
                    <a:lnTo>
                      <a:pt x="7758" y="8960"/>
                    </a:lnTo>
                    <a:lnTo>
                      <a:pt x="5622" y="426"/>
                    </a:lnTo>
                    <a:cubicBezTo>
                      <a:pt x="5536" y="139"/>
                      <a:pt x="5367" y="0"/>
                      <a:pt x="52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6535350" y="3938950"/>
                <a:ext cx="277450" cy="520350"/>
              </a:xfrm>
              <a:custGeom>
                <a:avLst/>
                <a:gdLst/>
                <a:ahLst/>
                <a:cxnLst/>
                <a:rect l="l" t="t" r="r" b="b"/>
                <a:pathLst>
                  <a:path w="11098" h="20814" extrusionOk="0">
                    <a:moveTo>
                      <a:pt x="5542" y="0"/>
                    </a:moveTo>
                    <a:cubicBezTo>
                      <a:pt x="5361" y="0"/>
                      <a:pt x="5185" y="156"/>
                      <a:pt x="5117" y="455"/>
                    </a:cubicBezTo>
                    <a:lnTo>
                      <a:pt x="4156" y="4271"/>
                    </a:lnTo>
                    <a:lnTo>
                      <a:pt x="4748" y="4504"/>
                    </a:lnTo>
                    <a:cubicBezTo>
                      <a:pt x="4884" y="4562"/>
                      <a:pt x="4845" y="4708"/>
                      <a:pt x="4690" y="4708"/>
                    </a:cubicBezTo>
                    <a:lnTo>
                      <a:pt x="4049" y="4698"/>
                    </a:lnTo>
                    <a:lnTo>
                      <a:pt x="1709" y="13999"/>
                    </a:lnTo>
                    <a:lnTo>
                      <a:pt x="3058" y="14552"/>
                    </a:lnTo>
                    <a:cubicBezTo>
                      <a:pt x="3204" y="14634"/>
                      <a:pt x="3188" y="14758"/>
                      <a:pt x="3026" y="14758"/>
                    </a:cubicBezTo>
                    <a:cubicBezTo>
                      <a:pt x="3015" y="14758"/>
                      <a:pt x="3003" y="14757"/>
                      <a:pt x="2991" y="14756"/>
                    </a:cubicBezTo>
                    <a:lnTo>
                      <a:pt x="1525" y="14746"/>
                    </a:lnTo>
                    <a:lnTo>
                      <a:pt x="0" y="20814"/>
                    </a:lnTo>
                    <a:lnTo>
                      <a:pt x="11097" y="20814"/>
                    </a:lnTo>
                    <a:lnTo>
                      <a:pt x="8427" y="10173"/>
                    </a:lnTo>
                    <a:lnTo>
                      <a:pt x="7592" y="10183"/>
                    </a:lnTo>
                    <a:cubicBezTo>
                      <a:pt x="7427" y="10173"/>
                      <a:pt x="7418" y="10047"/>
                      <a:pt x="7524" y="9979"/>
                    </a:cubicBezTo>
                    <a:lnTo>
                      <a:pt x="8262" y="9542"/>
                    </a:lnTo>
                    <a:lnTo>
                      <a:pt x="5990" y="455"/>
                    </a:lnTo>
                    <a:cubicBezTo>
                      <a:pt x="5899" y="148"/>
                      <a:pt x="5718" y="0"/>
                      <a:pt x="55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6386075" y="4043125"/>
                <a:ext cx="226725" cy="424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16997" extrusionOk="0">
                    <a:moveTo>
                      <a:pt x="4531" y="0"/>
                    </a:moveTo>
                    <a:cubicBezTo>
                      <a:pt x="4383" y="0"/>
                      <a:pt x="4239" y="129"/>
                      <a:pt x="4185" y="375"/>
                    </a:cubicBezTo>
                    <a:lnTo>
                      <a:pt x="3399" y="3482"/>
                    </a:lnTo>
                    <a:lnTo>
                      <a:pt x="3884" y="3676"/>
                    </a:lnTo>
                    <a:cubicBezTo>
                      <a:pt x="3991" y="3725"/>
                      <a:pt x="3962" y="3841"/>
                      <a:pt x="3835" y="3841"/>
                    </a:cubicBezTo>
                    <a:lnTo>
                      <a:pt x="3311" y="3832"/>
                    </a:lnTo>
                    <a:lnTo>
                      <a:pt x="1408" y="11433"/>
                    </a:lnTo>
                    <a:lnTo>
                      <a:pt x="2505" y="11880"/>
                    </a:lnTo>
                    <a:cubicBezTo>
                      <a:pt x="2622" y="11943"/>
                      <a:pt x="2606" y="12047"/>
                      <a:pt x="2480" y="12047"/>
                    </a:cubicBezTo>
                    <a:cubicBezTo>
                      <a:pt x="2470" y="12047"/>
                      <a:pt x="2459" y="12047"/>
                      <a:pt x="2447" y="12045"/>
                    </a:cubicBezTo>
                    <a:lnTo>
                      <a:pt x="1253" y="12035"/>
                    </a:lnTo>
                    <a:lnTo>
                      <a:pt x="1" y="16996"/>
                    </a:lnTo>
                    <a:lnTo>
                      <a:pt x="9068" y="16996"/>
                    </a:lnTo>
                    <a:lnTo>
                      <a:pt x="6884" y="8298"/>
                    </a:lnTo>
                    <a:lnTo>
                      <a:pt x="6204" y="8307"/>
                    </a:lnTo>
                    <a:cubicBezTo>
                      <a:pt x="6068" y="8298"/>
                      <a:pt x="6059" y="8201"/>
                      <a:pt x="6146" y="8142"/>
                    </a:cubicBezTo>
                    <a:lnTo>
                      <a:pt x="6758" y="7793"/>
                    </a:lnTo>
                    <a:lnTo>
                      <a:pt x="4894" y="375"/>
                    </a:lnTo>
                    <a:cubicBezTo>
                      <a:pt x="4822" y="122"/>
                      <a:pt x="4675" y="0"/>
                      <a:pt x="45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405" name="Google Shape;405;p8"/>
            <p:cNvSpPr/>
            <p:nvPr/>
          </p:nvSpPr>
          <p:spPr>
            <a:xfrm>
              <a:off x="-8500" y="4451125"/>
              <a:ext cx="8839209" cy="689100"/>
            </a:xfrm>
            <a:custGeom>
              <a:avLst/>
              <a:gdLst/>
              <a:ahLst/>
              <a:cxnLst/>
              <a:rect l="l" t="t" r="r" b="b"/>
              <a:pathLst>
                <a:path w="117095" h="27564" extrusionOk="0">
                  <a:moveTo>
                    <a:pt x="29545" y="0"/>
                  </a:moveTo>
                  <a:cubicBezTo>
                    <a:pt x="19454" y="0"/>
                    <a:pt x="9638" y="925"/>
                    <a:pt x="0" y="3167"/>
                  </a:cubicBezTo>
                  <a:lnTo>
                    <a:pt x="0" y="27554"/>
                  </a:lnTo>
                  <a:cubicBezTo>
                    <a:pt x="950" y="27560"/>
                    <a:pt x="1899" y="27563"/>
                    <a:pt x="2849" y="27563"/>
                  </a:cubicBezTo>
                  <a:cubicBezTo>
                    <a:pt x="40557" y="27563"/>
                    <a:pt x="78618" y="22667"/>
                    <a:pt x="117094" y="12118"/>
                  </a:cubicBezTo>
                  <a:cubicBezTo>
                    <a:pt x="84795" y="6455"/>
                    <a:pt x="56210" y="0"/>
                    <a:pt x="295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914050" y="4369625"/>
              <a:ext cx="8229890" cy="773875"/>
            </a:xfrm>
            <a:custGeom>
              <a:avLst/>
              <a:gdLst/>
              <a:ahLst/>
              <a:cxnLst/>
              <a:rect l="l" t="t" r="r" b="b"/>
              <a:pathLst>
                <a:path w="113814" h="30955" extrusionOk="0">
                  <a:moveTo>
                    <a:pt x="102495" y="0"/>
                  </a:moveTo>
                  <a:cubicBezTo>
                    <a:pt x="65360" y="0"/>
                    <a:pt x="54857" y="15522"/>
                    <a:pt x="1" y="30954"/>
                  </a:cubicBezTo>
                  <a:lnTo>
                    <a:pt x="113814" y="30954"/>
                  </a:lnTo>
                  <a:lnTo>
                    <a:pt x="113814" y="431"/>
                  </a:lnTo>
                  <a:cubicBezTo>
                    <a:pt x="109762" y="139"/>
                    <a:pt x="106009" y="0"/>
                    <a:pt x="1024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3629925" y="4488476"/>
              <a:ext cx="356253" cy="23102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08" name="Google Shape;408;p8"/>
            <p:cNvGrpSpPr/>
            <p:nvPr/>
          </p:nvGrpSpPr>
          <p:grpSpPr>
            <a:xfrm>
              <a:off x="6440025" y="4277892"/>
              <a:ext cx="2168925" cy="664158"/>
              <a:chOff x="6440025" y="4277892"/>
              <a:chExt cx="2168925" cy="664158"/>
            </a:xfrm>
          </p:grpSpPr>
          <p:sp>
            <p:nvSpPr>
              <p:cNvPr id="409" name="Google Shape;409;p8"/>
              <p:cNvSpPr/>
              <p:nvPr/>
            </p:nvSpPr>
            <p:spPr>
              <a:xfrm>
                <a:off x="6440025" y="4844550"/>
                <a:ext cx="10608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6986250" y="4671475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7540030" y="4488785"/>
                <a:ext cx="969797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22680" h="5903" extrusionOk="0">
                    <a:moveTo>
                      <a:pt x="0" y="0"/>
                    </a:moveTo>
                    <a:lnTo>
                      <a:pt x="0" y="5903"/>
                    </a:lnTo>
                    <a:lnTo>
                      <a:pt x="22679" y="5903"/>
                    </a:lnTo>
                    <a:lnTo>
                      <a:pt x="226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7163411" y="4277892"/>
                <a:ext cx="382403" cy="46330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10835" extrusionOk="0">
                    <a:moveTo>
                      <a:pt x="4477" y="0"/>
                    </a:moveTo>
                    <a:lnTo>
                      <a:pt x="1" y="4932"/>
                    </a:lnTo>
                    <a:lnTo>
                      <a:pt x="1" y="10835"/>
                    </a:lnTo>
                    <a:lnTo>
                      <a:pt x="8942" y="10835"/>
                    </a:lnTo>
                    <a:lnTo>
                      <a:pt x="8942" y="4932"/>
                    </a:lnTo>
                    <a:lnTo>
                      <a:pt x="4477" y="0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7349064" y="4277892"/>
                <a:ext cx="1160763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27146" h="4933" extrusionOk="0">
                    <a:moveTo>
                      <a:pt x="1" y="0"/>
                    </a:moveTo>
                    <a:lnTo>
                      <a:pt x="4466" y="4932"/>
                    </a:lnTo>
                    <a:lnTo>
                      <a:pt x="27145" y="4932"/>
                    </a:lnTo>
                    <a:lnTo>
                      <a:pt x="226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7599809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8270671" y="4554763"/>
                <a:ext cx="46950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97" y="96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8405151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733904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868000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7" y="962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8002480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8136575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7222024" y="4554763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1"/>
                    </a:moveTo>
                    <a:lnTo>
                      <a:pt x="1" y="2661"/>
                    </a:lnTo>
                    <a:lnTo>
                      <a:pt x="816" y="2661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192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7331233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7440827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6926852" y="4663117"/>
                <a:ext cx="455480" cy="252455"/>
              </a:xfrm>
              <a:custGeom>
                <a:avLst/>
                <a:gdLst/>
                <a:ahLst/>
                <a:cxnLst/>
                <a:rect l="l" t="t" r="r" b="b"/>
                <a:pathLst>
                  <a:path w="10652" h="5904" extrusionOk="0">
                    <a:moveTo>
                      <a:pt x="1" y="1"/>
                    </a:moveTo>
                    <a:lnTo>
                      <a:pt x="1" y="5903"/>
                    </a:lnTo>
                    <a:lnTo>
                      <a:pt x="10651" y="5903"/>
                    </a:lnTo>
                    <a:lnTo>
                      <a:pt x="106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6544535" y="4452225"/>
                <a:ext cx="382360" cy="463347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10836" extrusionOk="0">
                    <a:moveTo>
                      <a:pt x="4466" y="1"/>
                    </a:moveTo>
                    <a:lnTo>
                      <a:pt x="0" y="4933"/>
                    </a:lnTo>
                    <a:lnTo>
                      <a:pt x="0" y="10835"/>
                    </a:lnTo>
                    <a:lnTo>
                      <a:pt x="8942" y="10835"/>
                    </a:lnTo>
                    <a:lnTo>
                      <a:pt x="8942" y="4933"/>
                    </a:lnTo>
                    <a:lnTo>
                      <a:pt x="4466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8"/>
              <p:cNvSpPr/>
              <p:nvPr/>
            </p:nvSpPr>
            <p:spPr>
              <a:xfrm>
                <a:off x="6735501" y="4452225"/>
                <a:ext cx="646831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15127" h="4933" extrusionOk="0">
                    <a:moveTo>
                      <a:pt x="0" y="1"/>
                    </a:moveTo>
                    <a:lnTo>
                      <a:pt x="4476" y="4933"/>
                    </a:lnTo>
                    <a:lnTo>
                      <a:pt x="15126" y="4933"/>
                    </a:lnTo>
                    <a:lnTo>
                      <a:pt x="10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7" name="Google Shape;427;p8"/>
              <p:cNvSpPr/>
              <p:nvPr/>
            </p:nvSpPr>
            <p:spPr>
              <a:xfrm>
                <a:off x="6986246" y="4729138"/>
                <a:ext cx="4695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1097" y="2660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8" name="Google Shape;428;p8"/>
              <p:cNvSpPr/>
              <p:nvPr/>
            </p:nvSpPr>
            <p:spPr>
              <a:xfrm>
                <a:off x="7131929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" name="Google Shape;429;p8"/>
              <p:cNvSpPr/>
              <p:nvPr/>
            </p:nvSpPr>
            <p:spPr>
              <a:xfrm>
                <a:off x="7277227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6608889" y="4729138"/>
                <a:ext cx="34892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6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1" name="Google Shape;431;p8"/>
              <p:cNvSpPr/>
              <p:nvPr/>
            </p:nvSpPr>
            <p:spPr>
              <a:xfrm>
                <a:off x="6718055" y="4729138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26" y="2660"/>
                    </a:lnTo>
                    <a:lnTo>
                      <a:pt x="8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6827649" y="4729138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3" name="Google Shape;433;p8"/>
            <p:cNvGrpSpPr/>
            <p:nvPr/>
          </p:nvGrpSpPr>
          <p:grpSpPr>
            <a:xfrm>
              <a:off x="1239634" y="3832530"/>
              <a:ext cx="2055000" cy="887996"/>
              <a:chOff x="1239634" y="3832530"/>
              <a:chExt cx="2055000" cy="887996"/>
            </a:xfrm>
          </p:grpSpPr>
          <p:sp>
            <p:nvSpPr>
              <p:cNvPr id="434" name="Google Shape;434;p8"/>
              <p:cNvSpPr/>
              <p:nvPr/>
            </p:nvSpPr>
            <p:spPr>
              <a:xfrm>
                <a:off x="1239634" y="4623027"/>
                <a:ext cx="20550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435" name="Google Shape;435;p8"/>
              <p:cNvGrpSpPr/>
              <p:nvPr/>
            </p:nvGrpSpPr>
            <p:grpSpPr>
              <a:xfrm>
                <a:off x="1314182" y="3832530"/>
                <a:ext cx="1967679" cy="842771"/>
                <a:chOff x="1640025" y="2265275"/>
                <a:chExt cx="1079600" cy="462375"/>
              </a:xfrm>
            </p:grpSpPr>
            <p:sp>
              <p:nvSpPr>
                <p:cNvPr id="436" name="Google Shape;436;p8"/>
                <p:cNvSpPr/>
                <p:nvPr/>
              </p:nvSpPr>
              <p:spPr>
                <a:xfrm>
                  <a:off x="2469600" y="2571325"/>
                  <a:ext cx="60225" cy="1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9" h="6253" extrusionOk="0">
                      <a:moveTo>
                        <a:pt x="2263" y="1"/>
                      </a:moveTo>
                      <a:lnTo>
                        <a:pt x="2088" y="166"/>
                      </a:lnTo>
                      <a:cubicBezTo>
                        <a:pt x="1972" y="952"/>
                        <a:pt x="1399" y="1622"/>
                        <a:pt x="535" y="1884"/>
                      </a:cubicBezTo>
                      <a:lnTo>
                        <a:pt x="496" y="622"/>
                      </a:lnTo>
                      <a:lnTo>
                        <a:pt x="59" y="622"/>
                      </a:lnTo>
                      <a:lnTo>
                        <a:pt x="1" y="6253"/>
                      </a:lnTo>
                      <a:lnTo>
                        <a:pt x="671" y="6253"/>
                      </a:lnTo>
                      <a:lnTo>
                        <a:pt x="545" y="2302"/>
                      </a:lnTo>
                      <a:cubicBezTo>
                        <a:pt x="2408" y="1574"/>
                        <a:pt x="2263" y="1"/>
                        <a:pt x="22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7" name="Google Shape;437;p8"/>
                <p:cNvSpPr/>
                <p:nvPr/>
              </p:nvSpPr>
              <p:spPr>
                <a:xfrm>
                  <a:off x="2349700" y="2265275"/>
                  <a:ext cx="233775" cy="3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1" h="13042" extrusionOk="0">
                      <a:moveTo>
                        <a:pt x="5095" y="0"/>
                      </a:moveTo>
                      <a:cubicBezTo>
                        <a:pt x="4412" y="0"/>
                        <a:pt x="3748" y="394"/>
                        <a:pt x="3195" y="962"/>
                      </a:cubicBezTo>
                      <a:cubicBezTo>
                        <a:pt x="2574" y="1583"/>
                        <a:pt x="2088" y="2398"/>
                        <a:pt x="1603" y="3194"/>
                      </a:cubicBezTo>
                      <a:cubicBezTo>
                        <a:pt x="1146" y="3961"/>
                        <a:pt x="748" y="4825"/>
                        <a:pt x="506" y="5757"/>
                      </a:cubicBezTo>
                      <a:cubicBezTo>
                        <a:pt x="1" y="7651"/>
                        <a:pt x="496" y="9563"/>
                        <a:pt x="1719" y="11117"/>
                      </a:cubicBezTo>
                      <a:cubicBezTo>
                        <a:pt x="2146" y="11660"/>
                        <a:pt x="2680" y="12155"/>
                        <a:pt x="3292" y="12505"/>
                      </a:cubicBezTo>
                      <a:cubicBezTo>
                        <a:pt x="3797" y="12786"/>
                        <a:pt x="4360" y="12981"/>
                        <a:pt x="4962" y="13029"/>
                      </a:cubicBezTo>
                      <a:cubicBezTo>
                        <a:pt x="5067" y="13038"/>
                        <a:pt x="5174" y="13042"/>
                        <a:pt x="5280" y="13042"/>
                      </a:cubicBezTo>
                      <a:cubicBezTo>
                        <a:pt x="5779" y="13042"/>
                        <a:pt x="6280" y="12946"/>
                        <a:pt x="6729" y="12738"/>
                      </a:cubicBezTo>
                      <a:cubicBezTo>
                        <a:pt x="7913" y="12204"/>
                        <a:pt x="8573" y="10893"/>
                        <a:pt x="8913" y="9738"/>
                      </a:cubicBezTo>
                      <a:cubicBezTo>
                        <a:pt x="9263" y="8563"/>
                        <a:pt x="9350" y="7301"/>
                        <a:pt x="9253" y="6097"/>
                      </a:cubicBezTo>
                      <a:cubicBezTo>
                        <a:pt x="9137" y="4767"/>
                        <a:pt x="8603" y="3554"/>
                        <a:pt x="7991" y="2515"/>
                      </a:cubicBezTo>
                      <a:cubicBezTo>
                        <a:pt x="7428" y="1544"/>
                        <a:pt x="6641" y="476"/>
                        <a:pt x="5748" y="127"/>
                      </a:cubicBezTo>
                      <a:cubicBezTo>
                        <a:pt x="5531" y="40"/>
                        <a:pt x="5312" y="0"/>
                        <a:pt x="50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8" name="Google Shape;438;p8"/>
                <p:cNvSpPr/>
                <p:nvPr/>
              </p:nvSpPr>
              <p:spPr>
                <a:xfrm>
                  <a:off x="2349700" y="2271575"/>
                  <a:ext cx="226975" cy="3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9" h="12790" extrusionOk="0">
                      <a:moveTo>
                        <a:pt x="4127" y="1"/>
                      </a:moveTo>
                      <a:cubicBezTo>
                        <a:pt x="3787" y="176"/>
                        <a:pt x="3477" y="418"/>
                        <a:pt x="3195" y="710"/>
                      </a:cubicBezTo>
                      <a:cubicBezTo>
                        <a:pt x="2574" y="1331"/>
                        <a:pt x="2088" y="2146"/>
                        <a:pt x="1603" y="2942"/>
                      </a:cubicBezTo>
                      <a:cubicBezTo>
                        <a:pt x="1146" y="3709"/>
                        <a:pt x="748" y="4573"/>
                        <a:pt x="506" y="5505"/>
                      </a:cubicBezTo>
                      <a:cubicBezTo>
                        <a:pt x="1" y="7399"/>
                        <a:pt x="496" y="9311"/>
                        <a:pt x="1719" y="10865"/>
                      </a:cubicBezTo>
                      <a:cubicBezTo>
                        <a:pt x="2146" y="11408"/>
                        <a:pt x="2680" y="11903"/>
                        <a:pt x="3292" y="12253"/>
                      </a:cubicBezTo>
                      <a:cubicBezTo>
                        <a:pt x="3797" y="12534"/>
                        <a:pt x="4360" y="12729"/>
                        <a:pt x="4962" y="12777"/>
                      </a:cubicBezTo>
                      <a:cubicBezTo>
                        <a:pt x="5067" y="12786"/>
                        <a:pt x="5174" y="12790"/>
                        <a:pt x="5280" y="12790"/>
                      </a:cubicBezTo>
                      <a:cubicBezTo>
                        <a:pt x="5779" y="12790"/>
                        <a:pt x="6280" y="12694"/>
                        <a:pt x="6729" y="12486"/>
                      </a:cubicBezTo>
                      <a:cubicBezTo>
                        <a:pt x="7913" y="11952"/>
                        <a:pt x="8573" y="10641"/>
                        <a:pt x="8913" y="9486"/>
                      </a:cubicBezTo>
                      <a:cubicBezTo>
                        <a:pt x="8972" y="9272"/>
                        <a:pt x="9030" y="9039"/>
                        <a:pt x="9078" y="8816"/>
                      </a:cubicBezTo>
                      <a:lnTo>
                        <a:pt x="9078" y="8816"/>
                      </a:lnTo>
                      <a:cubicBezTo>
                        <a:pt x="8933" y="8952"/>
                        <a:pt x="8777" y="9078"/>
                        <a:pt x="8603" y="9175"/>
                      </a:cubicBezTo>
                      <a:cubicBezTo>
                        <a:pt x="8156" y="9437"/>
                        <a:pt x="7632" y="9564"/>
                        <a:pt x="7107" y="9573"/>
                      </a:cubicBezTo>
                      <a:cubicBezTo>
                        <a:pt x="7087" y="9574"/>
                        <a:pt x="7067" y="9574"/>
                        <a:pt x="7047" y="9574"/>
                      </a:cubicBezTo>
                      <a:cubicBezTo>
                        <a:pt x="6545" y="9574"/>
                        <a:pt x="6070" y="9459"/>
                        <a:pt x="5622" y="9263"/>
                      </a:cubicBezTo>
                      <a:cubicBezTo>
                        <a:pt x="5069" y="9010"/>
                        <a:pt x="4574" y="8632"/>
                        <a:pt x="4156" y="8195"/>
                      </a:cubicBezTo>
                      <a:cubicBezTo>
                        <a:pt x="2981" y="6971"/>
                        <a:pt x="2389" y="5370"/>
                        <a:pt x="2661" y="3700"/>
                      </a:cubicBezTo>
                      <a:cubicBezTo>
                        <a:pt x="2797" y="2874"/>
                        <a:pt x="3069" y="2098"/>
                        <a:pt x="3399" y="1409"/>
                      </a:cubicBezTo>
                      <a:cubicBezTo>
                        <a:pt x="3622" y="923"/>
                        <a:pt x="3855" y="447"/>
                        <a:pt x="412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39" name="Google Shape;439;p8"/>
                <p:cNvSpPr/>
                <p:nvPr/>
              </p:nvSpPr>
              <p:spPr>
                <a:xfrm>
                  <a:off x="2408700" y="2274500"/>
                  <a:ext cx="131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826" extrusionOk="0">
                      <a:moveTo>
                        <a:pt x="126" y="0"/>
                      </a:moveTo>
                      <a:cubicBezTo>
                        <a:pt x="126" y="0"/>
                        <a:pt x="0" y="233"/>
                        <a:pt x="78" y="457"/>
                      </a:cubicBezTo>
                      <a:cubicBezTo>
                        <a:pt x="155" y="690"/>
                        <a:pt x="408" y="826"/>
                        <a:pt x="408" y="826"/>
                      </a:cubicBezTo>
                      <a:cubicBezTo>
                        <a:pt x="408" y="826"/>
                        <a:pt x="524" y="602"/>
                        <a:pt x="447" y="369"/>
                      </a:cubicBezTo>
                      <a:cubicBezTo>
                        <a:pt x="369" y="136"/>
                        <a:pt x="126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0" name="Google Shape;440;p8"/>
                <p:cNvSpPr/>
                <p:nvPr/>
              </p:nvSpPr>
              <p:spPr>
                <a:xfrm>
                  <a:off x="2383450" y="2289675"/>
                  <a:ext cx="31100" cy="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521" extrusionOk="0">
                      <a:moveTo>
                        <a:pt x="514" y="1"/>
                      </a:moveTo>
                      <a:cubicBezTo>
                        <a:pt x="229" y="1"/>
                        <a:pt x="0" y="151"/>
                        <a:pt x="0" y="151"/>
                      </a:cubicBezTo>
                      <a:cubicBezTo>
                        <a:pt x="0" y="151"/>
                        <a:pt x="243" y="442"/>
                        <a:pt x="583" y="510"/>
                      </a:cubicBezTo>
                      <a:cubicBezTo>
                        <a:pt x="628" y="517"/>
                        <a:pt x="673" y="521"/>
                        <a:pt x="717" y="521"/>
                      </a:cubicBezTo>
                      <a:cubicBezTo>
                        <a:pt x="1008" y="521"/>
                        <a:pt x="1243" y="374"/>
                        <a:pt x="1243" y="374"/>
                      </a:cubicBezTo>
                      <a:cubicBezTo>
                        <a:pt x="1243" y="374"/>
                        <a:pt x="1000" y="73"/>
                        <a:pt x="661" y="15"/>
                      </a:cubicBezTo>
                      <a:cubicBezTo>
                        <a:pt x="611" y="5"/>
                        <a:pt x="561" y="1"/>
                        <a:pt x="5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1" name="Google Shape;441;p8"/>
                <p:cNvSpPr/>
                <p:nvPr/>
              </p:nvSpPr>
              <p:spPr>
                <a:xfrm>
                  <a:off x="2502850" y="2591950"/>
                  <a:ext cx="66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487" extrusionOk="0">
                      <a:moveTo>
                        <a:pt x="166" y="1"/>
                      </a:moveTo>
                      <a:cubicBezTo>
                        <a:pt x="166" y="1"/>
                        <a:pt x="49" y="98"/>
                        <a:pt x="30" y="234"/>
                      </a:cubicBezTo>
                      <a:cubicBezTo>
                        <a:pt x="1" y="370"/>
                        <a:pt x="98" y="486"/>
                        <a:pt x="98" y="486"/>
                      </a:cubicBezTo>
                      <a:cubicBezTo>
                        <a:pt x="98" y="486"/>
                        <a:pt x="215" y="389"/>
                        <a:pt x="234" y="253"/>
                      </a:cubicBezTo>
                      <a:cubicBezTo>
                        <a:pt x="263" y="127"/>
                        <a:pt x="166" y="1"/>
                        <a:pt x="166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2" name="Google Shape;442;p8"/>
                <p:cNvSpPr/>
                <p:nvPr/>
              </p:nvSpPr>
              <p:spPr>
                <a:xfrm>
                  <a:off x="2515250" y="2595650"/>
                  <a:ext cx="29375" cy="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" h="570" extrusionOk="0">
                      <a:moveTo>
                        <a:pt x="811" y="1"/>
                      </a:moveTo>
                      <a:cubicBezTo>
                        <a:pt x="709" y="1"/>
                        <a:pt x="596" y="15"/>
                        <a:pt x="485" y="57"/>
                      </a:cubicBezTo>
                      <a:cubicBezTo>
                        <a:pt x="155" y="183"/>
                        <a:pt x="0" y="513"/>
                        <a:pt x="0" y="513"/>
                      </a:cubicBezTo>
                      <a:cubicBezTo>
                        <a:pt x="0" y="513"/>
                        <a:pt x="160" y="569"/>
                        <a:pt x="364" y="569"/>
                      </a:cubicBezTo>
                      <a:cubicBezTo>
                        <a:pt x="466" y="569"/>
                        <a:pt x="579" y="555"/>
                        <a:pt x="689" y="513"/>
                      </a:cubicBezTo>
                      <a:cubicBezTo>
                        <a:pt x="1010" y="387"/>
                        <a:pt x="1175" y="57"/>
                        <a:pt x="1175" y="57"/>
                      </a:cubicBezTo>
                      <a:cubicBezTo>
                        <a:pt x="1175" y="57"/>
                        <a:pt x="1015" y="1"/>
                        <a:pt x="811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3" name="Google Shape;443;p8"/>
                <p:cNvSpPr/>
                <p:nvPr/>
              </p:nvSpPr>
              <p:spPr>
                <a:xfrm>
                  <a:off x="2096550" y="2464550"/>
                  <a:ext cx="307075" cy="26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3" h="10524" extrusionOk="0">
                      <a:moveTo>
                        <a:pt x="1" y="0"/>
                      </a:moveTo>
                      <a:lnTo>
                        <a:pt x="1" y="10524"/>
                      </a:lnTo>
                      <a:lnTo>
                        <a:pt x="12282" y="10524"/>
                      </a:lnTo>
                      <a:lnTo>
                        <a:pt x="1228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4" name="Google Shape;444;p8"/>
                <p:cNvSpPr/>
                <p:nvPr/>
              </p:nvSpPr>
              <p:spPr>
                <a:xfrm>
                  <a:off x="1896075" y="2353850"/>
                  <a:ext cx="200500" cy="37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0" h="14952" extrusionOk="0">
                      <a:moveTo>
                        <a:pt x="4010" y="1"/>
                      </a:moveTo>
                      <a:lnTo>
                        <a:pt x="1" y="4428"/>
                      </a:lnTo>
                      <a:lnTo>
                        <a:pt x="1" y="14952"/>
                      </a:lnTo>
                      <a:lnTo>
                        <a:pt x="8020" y="14952"/>
                      </a:lnTo>
                      <a:lnTo>
                        <a:pt x="8020" y="4428"/>
                      </a:lnTo>
                      <a:lnTo>
                        <a:pt x="4010" y="1"/>
                      </a:lnTo>
                      <a:close/>
                    </a:path>
                  </a:pathLst>
                </a:custGeom>
                <a:solidFill>
                  <a:srgbClr val="6A18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5" name="Google Shape;445;p8"/>
                <p:cNvSpPr/>
                <p:nvPr/>
              </p:nvSpPr>
              <p:spPr>
                <a:xfrm>
                  <a:off x="1996325" y="2353850"/>
                  <a:ext cx="407300" cy="1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2" h="4429" extrusionOk="0">
                      <a:moveTo>
                        <a:pt x="0" y="1"/>
                      </a:moveTo>
                      <a:lnTo>
                        <a:pt x="4010" y="4428"/>
                      </a:lnTo>
                      <a:lnTo>
                        <a:pt x="16291" y="4428"/>
                      </a:lnTo>
                      <a:lnTo>
                        <a:pt x="122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6" name="Google Shape;446;p8"/>
                <p:cNvSpPr/>
                <p:nvPr/>
              </p:nvSpPr>
              <p:spPr>
                <a:xfrm>
                  <a:off x="192447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7" name="Google Shape;447;p8"/>
                <p:cNvSpPr/>
                <p:nvPr/>
              </p:nvSpPr>
              <p:spPr>
                <a:xfrm>
                  <a:off x="2019625" y="2499250"/>
                  <a:ext cx="4857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2389" extrusionOk="0">
                      <a:moveTo>
                        <a:pt x="0" y="0"/>
                      </a:moveTo>
                      <a:lnTo>
                        <a:pt x="0" y="2389"/>
                      </a:lnTo>
                      <a:lnTo>
                        <a:pt x="1942" y="2389"/>
                      </a:lnTo>
                      <a:lnTo>
                        <a:pt x="194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8" name="Google Shape;448;p8"/>
                <p:cNvSpPr/>
                <p:nvPr/>
              </p:nvSpPr>
              <p:spPr>
                <a:xfrm>
                  <a:off x="1924475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49" name="Google Shape;449;p8"/>
                <p:cNvSpPr/>
                <p:nvPr/>
              </p:nvSpPr>
              <p:spPr>
                <a:xfrm>
                  <a:off x="2019625" y="2617925"/>
                  <a:ext cx="4857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2380" extrusionOk="0">
                      <a:moveTo>
                        <a:pt x="0" y="1"/>
                      </a:moveTo>
                      <a:lnTo>
                        <a:pt x="0" y="2379"/>
                      </a:lnTo>
                      <a:lnTo>
                        <a:pt x="1942" y="2379"/>
                      </a:lnTo>
                      <a:lnTo>
                        <a:pt x="194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0" name="Google Shape;450;p8"/>
                <p:cNvSpPr/>
                <p:nvPr/>
              </p:nvSpPr>
              <p:spPr>
                <a:xfrm>
                  <a:off x="213077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1" name="Google Shape;451;p8"/>
                <p:cNvSpPr/>
                <p:nvPr/>
              </p:nvSpPr>
              <p:spPr>
                <a:xfrm>
                  <a:off x="222592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2" name="Google Shape;452;p8"/>
                <p:cNvSpPr/>
                <p:nvPr/>
              </p:nvSpPr>
              <p:spPr>
                <a:xfrm>
                  <a:off x="2321300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3" name="Google Shape;453;p8"/>
                <p:cNvSpPr/>
                <p:nvPr/>
              </p:nvSpPr>
              <p:spPr>
                <a:xfrm>
                  <a:off x="2130775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4" name="Google Shape;454;p8"/>
                <p:cNvSpPr/>
                <p:nvPr/>
              </p:nvSpPr>
              <p:spPr>
                <a:xfrm>
                  <a:off x="2225925" y="2617925"/>
                  <a:ext cx="48325" cy="10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4389" extrusionOk="0">
                      <a:moveTo>
                        <a:pt x="1" y="1"/>
                      </a:moveTo>
                      <a:lnTo>
                        <a:pt x="1" y="4389"/>
                      </a:lnTo>
                      <a:lnTo>
                        <a:pt x="1933" y="438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5" name="Google Shape;455;p8"/>
                <p:cNvSpPr/>
                <p:nvPr/>
              </p:nvSpPr>
              <p:spPr>
                <a:xfrm>
                  <a:off x="2321300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6" name="Google Shape;456;p8"/>
                <p:cNvSpPr/>
                <p:nvPr/>
              </p:nvSpPr>
              <p:spPr>
                <a:xfrm>
                  <a:off x="2139525" y="2333950"/>
                  <a:ext cx="33025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1" h="3283" extrusionOk="0">
                      <a:moveTo>
                        <a:pt x="0" y="1"/>
                      </a:moveTo>
                      <a:lnTo>
                        <a:pt x="0" y="3282"/>
                      </a:lnTo>
                      <a:lnTo>
                        <a:pt x="1321" y="3282"/>
                      </a:lnTo>
                      <a:lnTo>
                        <a:pt x="13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7" name="Google Shape;457;p8"/>
                <p:cNvSpPr/>
                <p:nvPr/>
              </p:nvSpPr>
              <p:spPr>
                <a:xfrm>
                  <a:off x="2119957" y="2333950"/>
                  <a:ext cx="20900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3283" extrusionOk="0">
                      <a:moveTo>
                        <a:pt x="0" y="1"/>
                      </a:moveTo>
                      <a:lnTo>
                        <a:pt x="0" y="2370"/>
                      </a:lnTo>
                      <a:lnTo>
                        <a:pt x="835" y="3282"/>
                      </a:lnTo>
                      <a:lnTo>
                        <a:pt x="8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8" name="Google Shape;458;p8"/>
                <p:cNvSpPr/>
                <p:nvPr/>
              </p:nvSpPr>
              <p:spPr>
                <a:xfrm>
                  <a:off x="2585150" y="2568650"/>
                  <a:ext cx="86650" cy="15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36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46" y="2156"/>
                        <a:pt x="1612" y="2613"/>
                        <a:pt x="1612" y="2613"/>
                      </a:cubicBezTo>
                      <a:lnTo>
                        <a:pt x="1563" y="6360"/>
                      </a:lnTo>
                      <a:lnTo>
                        <a:pt x="2097" y="6360"/>
                      </a:lnTo>
                      <a:lnTo>
                        <a:pt x="1990" y="1943"/>
                      </a:lnTo>
                      <a:cubicBezTo>
                        <a:pt x="3466" y="1360"/>
                        <a:pt x="3350" y="118"/>
                        <a:pt x="3350" y="117"/>
                      </a:cubicBezTo>
                      <a:lnTo>
                        <a:pt x="3350" y="117"/>
                      </a:lnTo>
                      <a:lnTo>
                        <a:pt x="3223" y="244"/>
                      </a:lnTo>
                      <a:cubicBezTo>
                        <a:pt x="3126" y="875"/>
                        <a:pt x="2670" y="1399"/>
                        <a:pt x="1981" y="1613"/>
                      </a:cubicBezTo>
                      <a:lnTo>
                        <a:pt x="1961" y="603"/>
                      </a:lnTo>
                      <a:lnTo>
                        <a:pt x="1612" y="603"/>
                      </a:lnTo>
                      <a:lnTo>
                        <a:pt x="1612" y="2088"/>
                      </a:lnTo>
                      <a:cubicBezTo>
                        <a:pt x="388" y="1894"/>
                        <a:pt x="185" y="88"/>
                        <a:pt x="185" y="8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59" name="Google Shape;459;p8"/>
                <p:cNvSpPr/>
                <p:nvPr/>
              </p:nvSpPr>
              <p:spPr>
                <a:xfrm>
                  <a:off x="2521550" y="2380700"/>
                  <a:ext cx="198075" cy="20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3" h="8287" extrusionOk="0">
                      <a:moveTo>
                        <a:pt x="4215" y="0"/>
                      </a:moveTo>
                      <a:cubicBezTo>
                        <a:pt x="3629" y="0"/>
                        <a:pt x="3061" y="253"/>
                        <a:pt x="2583" y="607"/>
                      </a:cubicBezTo>
                      <a:cubicBezTo>
                        <a:pt x="2059" y="1005"/>
                        <a:pt x="1641" y="1519"/>
                        <a:pt x="1224" y="2034"/>
                      </a:cubicBezTo>
                      <a:cubicBezTo>
                        <a:pt x="835" y="2519"/>
                        <a:pt x="496" y="3063"/>
                        <a:pt x="282" y="3655"/>
                      </a:cubicBezTo>
                      <a:cubicBezTo>
                        <a:pt x="30" y="4354"/>
                        <a:pt x="0" y="5169"/>
                        <a:pt x="350" y="5830"/>
                      </a:cubicBezTo>
                      <a:cubicBezTo>
                        <a:pt x="496" y="6121"/>
                        <a:pt x="719" y="6364"/>
                        <a:pt x="962" y="6587"/>
                      </a:cubicBezTo>
                      <a:cubicBezTo>
                        <a:pt x="1059" y="6674"/>
                        <a:pt x="1156" y="6771"/>
                        <a:pt x="1263" y="6859"/>
                      </a:cubicBezTo>
                      <a:cubicBezTo>
                        <a:pt x="1729" y="7237"/>
                        <a:pt x="2331" y="7635"/>
                        <a:pt x="2981" y="7917"/>
                      </a:cubicBezTo>
                      <a:cubicBezTo>
                        <a:pt x="3497" y="8140"/>
                        <a:pt x="4041" y="8286"/>
                        <a:pt x="4564" y="8286"/>
                      </a:cubicBezTo>
                      <a:cubicBezTo>
                        <a:pt x="5201" y="8286"/>
                        <a:pt x="5806" y="8069"/>
                        <a:pt x="6292" y="7509"/>
                      </a:cubicBezTo>
                      <a:cubicBezTo>
                        <a:pt x="7156" y="6509"/>
                        <a:pt x="7923" y="5247"/>
                        <a:pt x="7767" y="3869"/>
                      </a:cubicBezTo>
                      <a:cubicBezTo>
                        <a:pt x="7670" y="3024"/>
                        <a:pt x="7204" y="2257"/>
                        <a:pt x="6690" y="1597"/>
                      </a:cubicBezTo>
                      <a:cubicBezTo>
                        <a:pt x="6204" y="985"/>
                        <a:pt x="5534" y="306"/>
                        <a:pt x="4777" y="82"/>
                      </a:cubicBezTo>
                      <a:cubicBezTo>
                        <a:pt x="4589" y="26"/>
                        <a:pt x="4401" y="0"/>
                        <a:pt x="4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0" name="Google Shape;460;p8"/>
                <p:cNvSpPr/>
                <p:nvPr/>
              </p:nvSpPr>
              <p:spPr>
                <a:xfrm>
                  <a:off x="2521550" y="2386875"/>
                  <a:ext cx="194200" cy="2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8040" extrusionOk="0">
                      <a:moveTo>
                        <a:pt x="3175" y="0"/>
                      </a:moveTo>
                      <a:lnTo>
                        <a:pt x="3175" y="0"/>
                      </a:lnTo>
                      <a:cubicBezTo>
                        <a:pt x="2971" y="97"/>
                        <a:pt x="2767" y="224"/>
                        <a:pt x="2583" y="360"/>
                      </a:cubicBezTo>
                      <a:cubicBezTo>
                        <a:pt x="2059" y="758"/>
                        <a:pt x="1641" y="1272"/>
                        <a:pt x="1224" y="1787"/>
                      </a:cubicBezTo>
                      <a:cubicBezTo>
                        <a:pt x="835" y="2272"/>
                        <a:pt x="496" y="2816"/>
                        <a:pt x="282" y="3408"/>
                      </a:cubicBezTo>
                      <a:cubicBezTo>
                        <a:pt x="30" y="4107"/>
                        <a:pt x="0" y="4922"/>
                        <a:pt x="350" y="5583"/>
                      </a:cubicBezTo>
                      <a:cubicBezTo>
                        <a:pt x="496" y="5874"/>
                        <a:pt x="719" y="6117"/>
                        <a:pt x="962" y="6340"/>
                      </a:cubicBezTo>
                      <a:cubicBezTo>
                        <a:pt x="1059" y="6427"/>
                        <a:pt x="1156" y="6524"/>
                        <a:pt x="1263" y="6612"/>
                      </a:cubicBezTo>
                      <a:cubicBezTo>
                        <a:pt x="1729" y="6990"/>
                        <a:pt x="2331" y="7388"/>
                        <a:pt x="2981" y="7670"/>
                      </a:cubicBezTo>
                      <a:cubicBezTo>
                        <a:pt x="3497" y="7893"/>
                        <a:pt x="4041" y="8039"/>
                        <a:pt x="4564" y="8039"/>
                      </a:cubicBezTo>
                      <a:cubicBezTo>
                        <a:pt x="5201" y="8039"/>
                        <a:pt x="5806" y="7822"/>
                        <a:pt x="6292" y="7262"/>
                      </a:cubicBezTo>
                      <a:cubicBezTo>
                        <a:pt x="7000" y="6447"/>
                        <a:pt x="7641" y="5447"/>
                        <a:pt x="7767" y="4359"/>
                      </a:cubicBezTo>
                      <a:lnTo>
                        <a:pt x="7767" y="4359"/>
                      </a:lnTo>
                      <a:cubicBezTo>
                        <a:pt x="7680" y="4466"/>
                        <a:pt x="7593" y="4573"/>
                        <a:pt x="7505" y="4670"/>
                      </a:cubicBezTo>
                      <a:cubicBezTo>
                        <a:pt x="7089" y="5150"/>
                        <a:pt x="6570" y="5337"/>
                        <a:pt x="6026" y="5337"/>
                      </a:cubicBezTo>
                      <a:cubicBezTo>
                        <a:pt x="5580" y="5337"/>
                        <a:pt x="5117" y="5212"/>
                        <a:pt x="4680" y="5020"/>
                      </a:cubicBezTo>
                      <a:cubicBezTo>
                        <a:pt x="4127" y="4787"/>
                        <a:pt x="3612" y="4437"/>
                        <a:pt x="3214" y="4117"/>
                      </a:cubicBezTo>
                      <a:cubicBezTo>
                        <a:pt x="3127" y="4039"/>
                        <a:pt x="3039" y="3961"/>
                        <a:pt x="2952" y="3884"/>
                      </a:cubicBezTo>
                      <a:cubicBezTo>
                        <a:pt x="2748" y="3699"/>
                        <a:pt x="2564" y="3486"/>
                        <a:pt x="2428" y="3233"/>
                      </a:cubicBezTo>
                      <a:cubicBezTo>
                        <a:pt x="2136" y="2670"/>
                        <a:pt x="2165" y="1981"/>
                        <a:pt x="2379" y="1379"/>
                      </a:cubicBezTo>
                      <a:cubicBezTo>
                        <a:pt x="2554" y="884"/>
                        <a:pt x="2845" y="418"/>
                        <a:pt x="3175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1" name="Google Shape;461;p8"/>
                <p:cNvSpPr/>
                <p:nvPr/>
              </p:nvSpPr>
              <p:spPr>
                <a:xfrm>
                  <a:off x="2568400" y="2583050"/>
                  <a:ext cx="17000" cy="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" h="304" extrusionOk="0">
                      <a:moveTo>
                        <a:pt x="305" y="0"/>
                      </a:moveTo>
                      <a:cubicBezTo>
                        <a:pt x="146" y="0"/>
                        <a:pt x="0" y="95"/>
                        <a:pt x="0" y="95"/>
                      </a:cubicBezTo>
                      <a:cubicBezTo>
                        <a:pt x="0" y="95"/>
                        <a:pt x="107" y="260"/>
                        <a:pt x="301" y="299"/>
                      </a:cubicBezTo>
                      <a:cubicBezTo>
                        <a:pt x="322" y="302"/>
                        <a:pt x="342" y="303"/>
                        <a:pt x="363" y="303"/>
                      </a:cubicBezTo>
                      <a:cubicBezTo>
                        <a:pt x="526" y="303"/>
                        <a:pt x="680" y="211"/>
                        <a:pt x="680" y="211"/>
                      </a:cubicBezTo>
                      <a:cubicBezTo>
                        <a:pt x="680" y="211"/>
                        <a:pt x="563" y="37"/>
                        <a:pt x="379" y="7"/>
                      </a:cubicBezTo>
                      <a:cubicBezTo>
                        <a:pt x="354" y="2"/>
                        <a:pt x="329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2" name="Google Shape;462;p8"/>
                <p:cNvSpPr/>
                <p:nvPr/>
              </p:nvSpPr>
              <p:spPr>
                <a:xfrm>
                  <a:off x="2668150" y="2582875"/>
                  <a:ext cx="17250" cy="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311" extrusionOk="0">
                      <a:moveTo>
                        <a:pt x="390" y="0"/>
                      </a:moveTo>
                      <a:cubicBezTo>
                        <a:pt x="370" y="0"/>
                        <a:pt x="351" y="2"/>
                        <a:pt x="330" y="5"/>
                      </a:cubicBezTo>
                      <a:cubicBezTo>
                        <a:pt x="146" y="34"/>
                        <a:pt x="0" y="209"/>
                        <a:pt x="0" y="209"/>
                      </a:cubicBezTo>
                      <a:cubicBezTo>
                        <a:pt x="0" y="209"/>
                        <a:pt x="133" y="310"/>
                        <a:pt x="293" y="310"/>
                      </a:cubicBezTo>
                      <a:cubicBezTo>
                        <a:pt x="312" y="310"/>
                        <a:pt x="331" y="309"/>
                        <a:pt x="350" y="306"/>
                      </a:cubicBezTo>
                      <a:cubicBezTo>
                        <a:pt x="544" y="277"/>
                        <a:pt x="690" y="102"/>
                        <a:pt x="690" y="102"/>
                      </a:cubicBezTo>
                      <a:cubicBezTo>
                        <a:pt x="690" y="102"/>
                        <a:pt x="557" y="0"/>
                        <a:pt x="390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3" name="Google Shape;463;p8"/>
                <p:cNvSpPr/>
                <p:nvPr/>
              </p:nvSpPr>
              <p:spPr>
                <a:xfrm>
                  <a:off x="2570100" y="2592700"/>
                  <a:ext cx="16775" cy="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777" extrusionOk="0">
                      <a:moveTo>
                        <a:pt x="651" y="0"/>
                      </a:moveTo>
                      <a:cubicBezTo>
                        <a:pt x="651" y="0"/>
                        <a:pt x="350" y="58"/>
                        <a:pt x="175" y="272"/>
                      </a:cubicBezTo>
                      <a:cubicBezTo>
                        <a:pt x="0" y="486"/>
                        <a:pt x="20" y="777"/>
                        <a:pt x="20" y="777"/>
                      </a:cubicBezTo>
                      <a:cubicBezTo>
                        <a:pt x="20" y="777"/>
                        <a:pt x="321" y="719"/>
                        <a:pt x="495" y="505"/>
                      </a:cubicBezTo>
                      <a:cubicBezTo>
                        <a:pt x="670" y="291"/>
                        <a:pt x="651" y="0"/>
                        <a:pt x="651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4" name="Google Shape;464;p8"/>
                <p:cNvSpPr/>
                <p:nvPr/>
              </p:nvSpPr>
              <p:spPr>
                <a:xfrm>
                  <a:off x="1770350" y="2599975"/>
                  <a:ext cx="69675" cy="12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" h="5107" extrusionOk="0">
                      <a:moveTo>
                        <a:pt x="1" y="0"/>
                      </a:moveTo>
                      <a:cubicBezTo>
                        <a:pt x="117" y="1728"/>
                        <a:pt x="1302" y="2097"/>
                        <a:pt x="1302" y="2097"/>
                      </a:cubicBezTo>
                      <a:lnTo>
                        <a:pt x="1263" y="5107"/>
                      </a:lnTo>
                      <a:lnTo>
                        <a:pt x="1690" y="5107"/>
                      </a:lnTo>
                      <a:lnTo>
                        <a:pt x="1603" y="1554"/>
                      </a:lnTo>
                      <a:cubicBezTo>
                        <a:pt x="2787" y="1088"/>
                        <a:pt x="2690" y="98"/>
                        <a:pt x="2690" y="97"/>
                      </a:cubicBezTo>
                      <a:lnTo>
                        <a:pt x="2690" y="97"/>
                      </a:lnTo>
                      <a:lnTo>
                        <a:pt x="2583" y="195"/>
                      </a:lnTo>
                      <a:cubicBezTo>
                        <a:pt x="2505" y="699"/>
                        <a:pt x="2146" y="1127"/>
                        <a:pt x="1593" y="1292"/>
                      </a:cubicBezTo>
                      <a:lnTo>
                        <a:pt x="1573" y="486"/>
                      </a:lnTo>
                      <a:lnTo>
                        <a:pt x="1292" y="486"/>
                      </a:lnTo>
                      <a:lnTo>
                        <a:pt x="1302" y="1680"/>
                      </a:lnTo>
                      <a:cubicBezTo>
                        <a:pt x="311" y="1525"/>
                        <a:pt x="146" y="68"/>
                        <a:pt x="146" y="68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5" name="Google Shape;465;p8"/>
                <p:cNvSpPr/>
                <p:nvPr/>
              </p:nvSpPr>
              <p:spPr>
                <a:xfrm>
                  <a:off x="1719375" y="2449100"/>
                  <a:ext cx="159000" cy="16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0" h="6654" extrusionOk="0">
                      <a:moveTo>
                        <a:pt x="3380" y="0"/>
                      </a:moveTo>
                      <a:cubicBezTo>
                        <a:pt x="2910" y="0"/>
                        <a:pt x="2453" y="204"/>
                        <a:pt x="2069" y="492"/>
                      </a:cubicBezTo>
                      <a:cubicBezTo>
                        <a:pt x="1651" y="802"/>
                        <a:pt x="1312" y="1220"/>
                        <a:pt x="981" y="1628"/>
                      </a:cubicBezTo>
                      <a:cubicBezTo>
                        <a:pt x="671" y="2016"/>
                        <a:pt x="399" y="2463"/>
                        <a:pt x="224" y="2929"/>
                      </a:cubicBezTo>
                      <a:cubicBezTo>
                        <a:pt x="20" y="3492"/>
                        <a:pt x="1" y="4142"/>
                        <a:pt x="273" y="4676"/>
                      </a:cubicBezTo>
                      <a:cubicBezTo>
                        <a:pt x="399" y="4909"/>
                        <a:pt x="574" y="5113"/>
                        <a:pt x="768" y="5288"/>
                      </a:cubicBezTo>
                      <a:cubicBezTo>
                        <a:pt x="846" y="5356"/>
                        <a:pt x="933" y="5433"/>
                        <a:pt x="1011" y="5501"/>
                      </a:cubicBezTo>
                      <a:cubicBezTo>
                        <a:pt x="1389" y="5812"/>
                        <a:pt x="1865" y="6132"/>
                        <a:pt x="2389" y="6356"/>
                      </a:cubicBezTo>
                      <a:cubicBezTo>
                        <a:pt x="2805" y="6535"/>
                        <a:pt x="3243" y="6654"/>
                        <a:pt x="3664" y="6654"/>
                      </a:cubicBezTo>
                      <a:cubicBezTo>
                        <a:pt x="4175" y="6654"/>
                        <a:pt x="4660" y="6479"/>
                        <a:pt x="5049" y="6026"/>
                      </a:cubicBezTo>
                      <a:cubicBezTo>
                        <a:pt x="5748" y="5230"/>
                        <a:pt x="6360" y="4210"/>
                        <a:pt x="6234" y="3103"/>
                      </a:cubicBezTo>
                      <a:cubicBezTo>
                        <a:pt x="6156" y="2424"/>
                        <a:pt x="5787" y="1812"/>
                        <a:pt x="5370" y="1278"/>
                      </a:cubicBezTo>
                      <a:cubicBezTo>
                        <a:pt x="4981" y="783"/>
                        <a:pt x="4447" y="239"/>
                        <a:pt x="3826" y="65"/>
                      </a:cubicBezTo>
                      <a:cubicBezTo>
                        <a:pt x="3677" y="20"/>
                        <a:pt x="3528" y="0"/>
                        <a:pt x="338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6" name="Google Shape;466;p8"/>
                <p:cNvSpPr/>
                <p:nvPr/>
              </p:nvSpPr>
              <p:spPr>
                <a:xfrm>
                  <a:off x="1719375" y="2454100"/>
                  <a:ext cx="155850" cy="16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4" h="6454" extrusionOk="0">
                      <a:moveTo>
                        <a:pt x="2545" y="1"/>
                      </a:moveTo>
                      <a:lnTo>
                        <a:pt x="2545" y="1"/>
                      </a:lnTo>
                      <a:cubicBezTo>
                        <a:pt x="2380" y="78"/>
                        <a:pt x="2224" y="175"/>
                        <a:pt x="2069" y="292"/>
                      </a:cubicBezTo>
                      <a:cubicBezTo>
                        <a:pt x="1651" y="602"/>
                        <a:pt x="1312" y="1020"/>
                        <a:pt x="981" y="1428"/>
                      </a:cubicBezTo>
                      <a:cubicBezTo>
                        <a:pt x="671" y="1816"/>
                        <a:pt x="399" y="2263"/>
                        <a:pt x="224" y="2729"/>
                      </a:cubicBezTo>
                      <a:cubicBezTo>
                        <a:pt x="20" y="3292"/>
                        <a:pt x="1" y="3942"/>
                        <a:pt x="273" y="4476"/>
                      </a:cubicBezTo>
                      <a:cubicBezTo>
                        <a:pt x="399" y="4709"/>
                        <a:pt x="574" y="4913"/>
                        <a:pt x="768" y="5088"/>
                      </a:cubicBezTo>
                      <a:cubicBezTo>
                        <a:pt x="846" y="5156"/>
                        <a:pt x="933" y="5233"/>
                        <a:pt x="1011" y="5301"/>
                      </a:cubicBezTo>
                      <a:cubicBezTo>
                        <a:pt x="1389" y="5612"/>
                        <a:pt x="1865" y="5932"/>
                        <a:pt x="2389" y="6156"/>
                      </a:cubicBezTo>
                      <a:cubicBezTo>
                        <a:pt x="2805" y="6335"/>
                        <a:pt x="3243" y="6454"/>
                        <a:pt x="3664" y="6454"/>
                      </a:cubicBezTo>
                      <a:cubicBezTo>
                        <a:pt x="4175" y="6454"/>
                        <a:pt x="4660" y="6279"/>
                        <a:pt x="5049" y="5826"/>
                      </a:cubicBezTo>
                      <a:cubicBezTo>
                        <a:pt x="5622" y="5175"/>
                        <a:pt x="6137" y="4369"/>
                        <a:pt x="6234" y="3496"/>
                      </a:cubicBezTo>
                      <a:lnTo>
                        <a:pt x="6234" y="3496"/>
                      </a:lnTo>
                      <a:cubicBezTo>
                        <a:pt x="6166" y="3583"/>
                        <a:pt x="6088" y="3670"/>
                        <a:pt x="6020" y="3748"/>
                      </a:cubicBezTo>
                      <a:cubicBezTo>
                        <a:pt x="5689" y="4133"/>
                        <a:pt x="5272" y="4282"/>
                        <a:pt x="4834" y="4282"/>
                      </a:cubicBezTo>
                      <a:cubicBezTo>
                        <a:pt x="4475" y="4282"/>
                        <a:pt x="4102" y="4182"/>
                        <a:pt x="3748" y="4030"/>
                      </a:cubicBezTo>
                      <a:cubicBezTo>
                        <a:pt x="3312" y="3835"/>
                        <a:pt x="2894" y="3564"/>
                        <a:pt x="2583" y="3301"/>
                      </a:cubicBezTo>
                      <a:cubicBezTo>
                        <a:pt x="2506" y="3243"/>
                        <a:pt x="2438" y="3175"/>
                        <a:pt x="2370" y="3117"/>
                      </a:cubicBezTo>
                      <a:cubicBezTo>
                        <a:pt x="2205" y="2962"/>
                        <a:pt x="2049" y="2797"/>
                        <a:pt x="1952" y="2593"/>
                      </a:cubicBezTo>
                      <a:cubicBezTo>
                        <a:pt x="1710" y="2136"/>
                        <a:pt x="1739" y="1583"/>
                        <a:pt x="1904" y="1107"/>
                      </a:cubicBezTo>
                      <a:cubicBezTo>
                        <a:pt x="2049" y="700"/>
                        <a:pt x="2282" y="331"/>
                        <a:pt x="254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7" name="Google Shape;467;p8"/>
                <p:cNvSpPr/>
                <p:nvPr/>
              </p:nvSpPr>
              <p:spPr>
                <a:xfrm>
                  <a:off x="1756775" y="2611475"/>
                  <a:ext cx="13850" cy="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245" extrusionOk="0">
                      <a:moveTo>
                        <a:pt x="250" y="1"/>
                      </a:moveTo>
                      <a:cubicBezTo>
                        <a:pt x="117" y="1"/>
                        <a:pt x="0" y="74"/>
                        <a:pt x="0" y="74"/>
                      </a:cubicBezTo>
                      <a:cubicBezTo>
                        <a:pt x="0" y="74"/>
                        <a:pt x="97" y="210"/>
                        <a:pt x="243" y="239"/>
                      </a:cubicBezTo>
                      <a:cubicBezTo>
                        <a:pt x="263" y="243"/>
                        <a:pt x="283" y="245"/>
                        <a:pt x="303" y="245"/>
                      </a:cubicBezTo>
                      <a:cubicBezTo>
                        <a:pt x="436" y="245"/>
                        <a:pt x="553" y="171"/>
                        <a:pt x="553" y="171"/>
                      </a:cubicBezTo>
                      <a:cubicBezTo>
                        <a:pt x="553" y="171"/>
                        <a:pt x="466" y="35"/>
                        <a:pt x="311" y="6"/>
                      </a:cubicBezTo>
                      <a:cubicBezTo>
                        <a:pt x="290" y="3"/>
                        <a:pt x="270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8" name="Google Shape;468;p8"/>
                <p:cNvSpPr/>
                <p:nvPr/>
              </p:nvSpPr>
              <p:spPr>
                <a:xfrm>
                  <a:off x="1837100" y="2611325"/>
                  <a:ext cx="13625" cy="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251" extrusionOk="0">
                      <a:moveTo>
                        <a:pt x="301" y="0"/>
                      </a:moveTo>
                      <a:cubicBezTo>
                        <a:pt x="288" y="0"/>
                        <a:pt x="276" y="1"/>
                        <a:pt x="263" y="3"/>
                      </a:cubicBezTo>
                      <a:cubicBezTo>
                        <a:pt x="117" y="32"/>
                        <a:pt x="1" y="168"/>
                        <a:pt x="1" y="168"/>
                      </a:cubicBezTo>
                      <a:cubicBezTo>
                        <a:pt x="1" y="168"/>
                        <a:pt x="98" y="250"/>
                        <a:pt x="228" y="250"/>
                      </a:cubicBezTo>
                      <a:cubicBezTo>
                        <a:pt x="245" y="250"/>
                        <a:pt x="263" y="249"/>
                        <a:pt x="282" y="245"/>
                      </a:cubicBezTo>
                      <a:cubicBezTo>
                        <a:pt x="428" y="226"/>
                        <a:pt x="544" y="90"/>
                        <a:pt x="544" y="90"/>
                      </a:cubicBezTo>
                      <a:cubicBezTo>
                        <a:pt x="544" y="90"/>
                        <a:pt x="438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69" name="Google Shape;469;p8"/>
                <p:cNvSpPr/>
                <p:nvPr/>
              </p:nvSpPr>
              <p:spPr>
                <a:xfrm>
                  <a:off x="1758225" y="2619400"/>
                  <a:ext cx="1337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622" extrusionOk="0">
                      <a:moveTo>
                        <a:pt x="525" y="0"/>
                      </a:moveTo>
                      <a:cubicBezTo>
                        <a:pt x="524" y="0"/>
                        <a:pt x="282" y="39"/>
                        <a:pt x="146" y="214"/>
                      </a:cubicBezTo>
                      <a:cubicBezTo>
                        <a:pt x="0" y="388"/>
                        <a:pt x="20" y="621"/>
                        <a:pt x="20" y="621"/>
                      </a:cubicBezTo>
                      <a:cubicBezTo>
                        <a:pt x="20" y="621"/>
                        <a:pt x="253" y="573"/>
                        <a:pt x="398" y="408"/>
                      </a:cubicBezTo>
                      <a:cubicBezTo>
                        <a:pt x="534" y="233"/>
                        <a:pt x="525" y="0"/>
                        <a:pt x="525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0" name="Google Shape;470;p8"/>
                <p:cNvSpPr/>
                <p:nvPr/>
              </p:nvSpPr>
              <p:spPr>
                <a:xfrm>
                  <a:off x="1640025" y="2674475"/>
                  <a:ext cx="442000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0" h="331" extrusionOk="0">
                      <a:moveTo>
                        <a:pt x="0" y="1"/>
                      </a:moveTo>
                      <a:lnTo>
                        <a:pt x="0" y="331"/>
                      </a:lnTo>
                      <a:lnTo>
                        <a:pt x="17679" y="331"/>
                      </a:lnTo>
                      <a:lnTo>
                        <a:pt x="1767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1" name="Google Shape;471;p8"/>
                <p:cNvSpPr/>
                <p:nvPr/>
              </p:nvSpPr>
              <p:spPr>
                <a:xfrm>
                  <a:off x="1640025" y="2707725"/>
                  <a:ext cx="442000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0" h="331" extrusionOk="0">
                      <a:moveTo>
                        <a:pt x="0" y="1"/>
                      </a:moveTo>
                      <a:lnTo>
                        <a:pt x="0" y="331"/>
                      </a:lnTo>
                      <a:lnTo>
                        <a:pt x="17679" y="331"/>
                      </a:lnTo>
                      <a:lnTo>
                        <a:pt x="1767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2" name="Google Shape;472;p8"/>
                <p:cNvSpPr/>
                <p:nvPr/>
              </p:nvSpPr>
              <p:spPr>
                <a:xfrm>
                  <a:off x="16463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7" y="0"/>
                      </a:moveTo>
                      <a:cubicBezTo>
                        <a:pt x="328" y="0"/>
                        <a:pt x="311" y="7"/>
                        <a:pt x="302" y="22"/>
                      </a:cubicBezTo>
                      <a:lnTo>
                        <a:pt x="2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3" name="Google Shape;473;p8"/>
                <p:cNvSpPr/>
                <p:nvPr/>
              </p:nvSpPr>
              <p:spPr>
                <a:xfrm>
                  <a:off x="16759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1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58" y="2915"/>
                      </a:cubicBezTo>
                      <a:lnTo>
                        <a:pt x="621" y="2915"/>
                      </a:lnTo>
                      <a:cubicBezTo>
                        <a:pt x="660" y="2915"/>
                        <a:pt x="689" y="2886"/>
                        <a:pt x="689" y="2857"/>
                      </a:cubicBezTo>
                      <a:lnTo>
                        <a:pt x="689" y="400"/>
                      </a:lnTo>
                      <a:cubicBezTo>
                        <a:pt x="689" y="391"/>
                        <a:pt x="680" y="381"/>
                        <a:pt x="670" y="371"/>
                      </a:cubicBezTo>
                      <a:lnTo>
                        <a:pt x="388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4" name="Google Shape;474;p8"/>
                <p:cNvSpPr/>
                <p:nvPr/>
              </p:nvSpPr>
              <p:spPr>
                <a:xfrm>
                  <a:off x="1705300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5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5" name="Google Shape;475;p8"/>
                <p:cNvSpPr/>
                <p:nvPr/>
              </p:nvSpPr>
              <p:spPr>
                <a:xfrm>
                  <a:off x="17349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0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6" name="Google Shape;476;p8"/>
                <p:cNvSpPr/>
                <p:nvPr/>
              </p:nvSpPr>
              <p:spPr>
                <a:xfrm>
                  <a:off x="176427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6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1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7" name="Google Shape;477;p8"/>
                <p:cNvSpPr/>
                <p:nvPr/>
              </p:nvSpPr>
              <p:spPr>
                <a:xfrm>
                  <a:off x="17934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19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8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7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8" name="Google Shape;478;p8"/>
                <p:cNvSpPr/>
                <p:nvPr/>
              </p:nvSpPr>
              <p:spPr>
                <a:xfrm>
                  <a:off x="18230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30" y="2913"/>
                        <a:pt x="59" y="2913"/>
                      </a:cubicBezTo>
                      <a:lnTo>
                        <a:pt x="63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0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79" name="Google Shape;479;p8"/>
                <p:cNvSpPr/>
                <p:nvPr/>
              </p:nvSpPr>
              <p:spPr>
                <a:xfrm>
                  <a:off x="18524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0" name="Google Shape;480;p8"/>
                <p:cNvSpPr/>
                <p:nvPr/>
              </p:nvSpPr>
              <p:spPr>
                <a:xfrm>
                  <a:off x="18820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1" y="379"/>
                        <a:pt x="1" y="389"/>
                        <a:pt x="1" y="398"/>
                      </a:cubicBezTo>
                      <a:lnTo>
                        <a:pt x="1" y="2855"/>
                      </a:lnTo>
                      <a:cubicBezTo>
                        <a:pt x="1" y="2884"/>
                        <a:pt x="30" y="2913"/>
                        <a:pt x="59" y="2913"/>
                      </a:cubicBezTo>
                      <a:lnTo>
                        <a:pt x="632" y="2913"/>
                      </a:lnTo>
                      <a:cubicBezTo>
                        <a:pt x="670" y="2913"/>
                        <a:pt x="700" y="2884"/>
                        <a:pt x="700" y="2855"/>
                      </a:cubicBezTo>
                      <a:lnTo>
                        <a:pt x="700" y="398"/>
                      </a:lnTo>
                      <a:cubicBezTo>
                        <a:pt x="700" y="389"/>
                        <a:pt x="690" y="379"/>
                        <a:pt x="680" y="369"/>
                      </a:cubicBezTo>
                      <a:lnTo>
                        <a:pt x="399" y="20"/>
                      </a:lnTo>
                      <a:cubicBezTo>
                        <a:pt x="389" y="0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1" name="Google Shape;481;p8"/>
                <p:cNvSpPr/>
                <p:nvPr/>
              </p:nvSpPr>
              <p:spPr>
                <a:xfrm>
                  <a:off x="191137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2" name="Google Shape;482;p8"/>
                <p:cNvSpPr/>
                <p:nvPr/>
              </p:nvSpPr>
              <p:spPr>
                <a:xfrm>
                  <a:off x="194097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4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0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1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3" name="Google Shape;483;p8"/>
                <p:cNvSpPr/>
                <p:nvPr/>
              </p:nvSpPr>
              <p:spPr>
                <a:xfrm>
                  <a:off x="19703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5" y="0"/>
                      </a:moveTo>
                      <a:cubicBezTo>
                        <a:pt x="326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8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4" name="Google Shape;484;p8"/>
                <p:cNvSpPr/>
                <p:nvPr/>
              </p:nvSpPr>
              <p:spPr>
                <a:xfrm>
                  <a:off x="1999725" y="2654775"/>
                  <a:ext cx="1750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5" extrusionOk="0">
                      <a:moveTo>
                        <a:pt x="350" y="0"/>
                      </a:moveTo>
                      <a:cubicBezTo>
                        <a:pt x="330" y="0"/>
                        <a:pt x="311" y="7"/>
                        <a:pt x="301" y="22"/>
                      </a:cubicBezTo>
                      <a:lnTo>
                        <a:pt x="20" y="371"/>
                      </a:lnTo>
                      <a:cubicBezTo>
                        <a:pt x="1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68" y="2915"/>
                      </a:cubicBezTo>
                      <a:lnTo>
                        <a:pt x="631" y="2915"/>
                      </a:lnTo>
                      <a:cubicBezTo>
                        <a:pt x="670" y="2915"/>
                        <a:pt x="699" y="2886"/>
                        <a:pt x="699" y="2857"/>
                      </a:cubicBezTo>
                      <a:lnTo>
                        <a:pt x="699" y="400"/>
                      </a:lnTo>
                      <a:cubicBezTo>
                        <a:pt x="699" y="391"/>
                        <a:pt x="690" y="381"/>
                        <a:pt x="680" y="371"/>
                      </a:cubicBezTo>
                      <a:lnTo>
                        <a:pt x="398" y="22"/>
                      </a:lnTo>
                      <a:cubicBezTo>
                        <a:pt x="389" y="7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5" name="Google Shape;485;p8"/>
                <p:cNvSpPr/>
                <p:nvPr/>
              </p:nvSpPr>
              <p:spPr>
                <a:xfrm>
                  <a:off x="20293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5" y="0"/>
                      </a:moveTo>
                      <a:cubicBezTo>
                        <a:pt x="326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6" name="Google Shape;486;p8"/>
                <p:cNvSpPr/>
                <p:nvPr/>
              </p:nvSpPr>
              <p:spPr>
                <a:xfrm>
                  <a:off x="205870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6" y="0"/>
                      </a:moveTo>
                      <a:cubicBezTo>
                        <a:pt x="328" y="0"/>
                        <a:pt x="311" y="7"/>
                        <a:pt x="301" y="22"/>
                      </a:cubicBezTo>
                      <a:lnTo>
                        <a:pt x="20" y="371"/>
                      </a:lnTo>
                      <a:cubicBezTo>
                        <a:pt x="1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30" y="2915"/>
                        <a:pt x="68" y="2915"/>
                      </a:cubicBezTo>
                      <a:lnTo>
                        <a:pt x="631" y="2915"/>
                      </a:lnTo>
                      <a:cubicBezTo>
                        <a:pt x="67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8" y="22"/>
                      </a:lnTo>
                      <a:cubicBezTo>
                        <a:pt x="384" y="7"/>
                        <a:pt x="364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7" name="Google Shape;487;p8"/>
                <p:cNvSpPr/>
                <p:nvPr/>
              </p:nvSpPr>
              <p:spPr>
                <a:xfrm>
                  <a:off x="2417900" y="2674475"/>
                  <a:ext cx="26482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3" h="331" extrusionOk="0">
                      <a:moveTo>
                        <a:pt x="1" y="1"/>
                      </a:moveTo>
                      <a:lnTo>
                        <a:pt x="1" y="331"/>
                      </a:lnTo>
                      <a:lnTo>
                        <a:pt x="10593" y="331"/>
                      </a:lnTo>
                      <a:lnTo>
                        <a:pt x="105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8" name="Google Shape;488;p8"/>
                <p:cNvSpPr/>
                <p:nvPr/>
              </p:nvSpPr>
              <p:spPr>
                <a:xfrm>
                  <a:off x="2417900" y="2707725"/>
                  <a:ext cx="26482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3" h="331" extrusionOk="0">
                      <a:moveTo>
                        <a:pt x="1" y="1"/>
                      </a:moveTo>
                      <a:lnTo>
                        <a:pt x="1" y="331"/>
                      </a:lnTo>
                      <a:lnTo>
                        <a:pt x="10593" y="331"/>
                      </a:lnTo>
                      <a:lnTo>
                        <a:pt x="105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89" name="Google Shape;489;p8"/>
                <p:cNvSpPr/>
                <p:nvPr/>
              </p:nvSpPr>
              <p:spPr>
                <a:xfrm>
                  <a:off x="242447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1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58" y="2915"/>
                      </a:cubicBezTo>
                      <a:lnTo>
                        <a:pt x="621" y="2915"/>
                      </a:lnTo>
                      <a:cubicBezTo>
                        <a:pt x="660" y="2915"/>
                        <a:pt x="689" y="2886"/>
                        <a:pt x="689" y="2857"/>
                      </a:cubicBezTo>
                      <a:lnTo>
                        <a:pt x="689" y="400"/>
                      </a:lnTo>
                      <a:cubicBezTo>
                        <a:pt x="689" y="391"/>
                        <a:pt x="680" y="381"/>
                        <a:pt x="670" y="371"/>
                      </a:cubicBezTo>
                      <a:lnTo>
                        <a:pt x="388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0" name="Google Shape;490;p8"/>
                <p:cNvSpPr/>
                <p:nvPr/>
              </p:nvSpPr>
              <p:spPr>
                <a:xfrm>
                  <a:off x="245382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7" y="0"/>
                      </a:moveTo>
                      <a:cubicBezTo>
                        <a:pt x="328" y="0"/>
                        <a:pt x="311" y="7"/>
                        <a:pt x="302" y="22"/>
                      </a:cubicBezTo>
                      <a:lnTo>
                        <a:pt x="11" y="371"/>
                      </a:lnTo>
                      <a:cubicBezTo>
                        <a:pt x="1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1" name="Google Shape;491;p8"/>
                <p:cNvSpPr/>
                <p:nvPr/>
              </p:nvSpPr>
              <p:spPr>
                <a:xfrm>
                  <a:off x="24834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0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2" name="Google Shape;492;p8"/>
                <p:cNvSpPr/>
                <p:nvPr/>
              </p:nvSpPr>
              <p:spPr>
                <a:xfrm>
                  <a:off x="2512800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6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1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3" name="Google Shape;493;p8"/>
                <p:cNvSpPr/>
                <p:nvPr/>
              </p:nvSpPr>
              <p:spPr>
                <a:xfrm>
                  <a:off x="2542175" y="2654775"/>
                  <a:ext cx="1750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5" extrusionOk="0">
                      <a:moveTo>
                        <a:pt x="350" y="0"/>
                      </a:moveTo>
                      <a:cubicBezTo>
                        <a:pt x="331" y="0"/>
                        <a:pt x="311" y="7"/>
                        <a:pt x="302" y="22"/>
                      </a:cubicBezTo>
                      <a:lnTo>
                        <a:pt x="2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71" y="2915"/>
                        <a:pt x="700" y="2886"/>
                        <a:pt x="700" y="2857"/>
                      </a:cubicBezTo>
                      <a:lnTo>
                        <a:pt x="700" y="400"/>
                      </a:lnTo>
                      <a:cubicBezTo>
                        <a:pt x="70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9" y="7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4" name="Google Shape;494;p8"/>
                <p:cNvSpPr/>
                <p:nvPr/>
              </p:nvSpPr>
              <p:spPr>
                <a:xfrm>
                  <a:off x="257155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30" y="2913"/>
                        <a:pt x="59" y="2913"/>
                      </a:cubicBezTo>
                      <a:lnTo>
                        <a:pt x="63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0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5" name="Google Shape;495;p8"/>
                <p:cNvSpPr/>
                <p:nvPr/>
              </p:nvSpPr>
              <p:spPr>
                <a:xfrm>
                  <a:off x="26009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8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6" name="Google Shape;496;p8"/>
                <p:cNvSpPr/>
                <p:nvPr/>
              </p:nvSpPr>
              <p:spPr>
                <a:xfrm>
                  <a:off x="26305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1" y="379"/>
                        <a:pt x="1" y="389"/>
                        <a:pt x="1" y="398"/>
                      </a:cubicBezTo>
                      <a:lnTo>
                        <a:pt x="1" y="2855"/>
                      </a:lnTo>
                      <a:cubicBezTo>
                        <a:pt x="1" y="2884"/>
                        <a:pt x="30" y="2913"/>
                        <a:pt x="59" y="2913"/>
                      </a:cubicBezTo>
                      <a:lnTo>
                        <a:pt x="632" y="2913"/>
                      </a:lnTo>
                      <a:cubicBezTo>
                        <a:pt x="670" y="2913"/>
                        <a:pt x="700" y="2884"/>
                        <a:pt x="700" y="2855"/>
                      </a:cubicBezTo>
                      <a:lnTo>
                        <a:pt x="700" y="398"/>
                      </a:lnTo>
                      <a:cubicBezTo>
                        <a:pt x="700" y="389"/>
                        <a:pt x="690" y="379"/>
                        <a:pt x="690" y="369"/>
                      </a:cubicBezTo>
                      <a:lnTo>
                        <a:pt x="399" y="20"/>
                      </a:lnTo>
                      <a:cubicBezTo>
                        <a:pt x="389" y="0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497" name="Google Shape;497;p8"/>
                <p:cNvSpPr/>
                <p:nvPr/>
              </p:nvSpPr>
              <p:spPr>
                <a:xfrm>
                  <a:off x="26599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498" name="Google Shape;498;p8"/>
            <p:cNvGrpSpPr/>
            <p:nvPr/>
          </p:nvGrpSpPr>
          <p:grpSpPr>
            <a:xfrm>
              <a:off x="-8500" y="4285834"/>
              <a:ext cx="2168949" cy="872912"/>
              <a:chOff x="0" y="4417525"/>
              <a:chExt cx="1803850" cy="725975"/>
            </a:xfrm>
          </p:grpSpPr>
          <p:sp>
            <p:nvSpPr>
              <p:cNvPr id="499" name="Google Shape;499;p8"/>
              <p:cNvSpPr/>
              <p:nvPr/>
            </p:nvSpPr>
            <p:spPr>
              <a:xfrm>
                <a:off x="0" y="4417525"/>
                <a:ext cx="1803850" cy="725975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662125" y="4708775"/>
                <a:ext cx="190300" cy="173800"/>
              </a:xfrm>
              <a:custGeom>
                <a:avLst/>
                <a:gdLst/>
                <a:ahLst/>
                <a:cxnLst/>
                <a:rect l="l" t="t" r="r" b="b"/>
                <a:pathLst>
                  <a:path w="7612" h="6952" extrusionOk="0">
                    <a:moveTo>
                      <a:pt x="7592" y="0"/>
                    </a:moveTo>
                    <a:lnTo>
                      <a:pt x="7592" y="0"/>
                    </a:lnTo>
                    <a:cubicBezTo>
                      <a:pt x="5029" y="767"/>
                      <a:pt x="1359" y="3020"/>
                      <a:pt x="0" y="6952"/>
                    </a:cubicBezTo>
                    <a:cubicBezTo>
                      <a:pt x="2379" y="2272"/>
                      <a:pt x="7553" y="874"/>
                      <a:pt x="7553" y="874"/>
                    </a:cubicBezTo>
                    <a:cubicBezTo>
                      <a:pt x="7612" y="457"/>
                      <a:pt x="7602" y="272"/>
                      <a:pt x="7592" y="0"/>
                    </a:cubicBez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1" name="Google Shape;501;p8"/>
              <p:cNvSpPr/>
              <p:nvPr/>
            </p:nvSpPr>
            <p:spPr>
              <a:xfrm>
                <a:off x="1149975" y="4919675"/>
                <a:ext cx="827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5467" extrusionOk="0">
                    <a:moveTo>
                      <a:pt x="3058" y="1"/>
                    </a:moveTo>
                    <a:cubicBezTo>
                      <a:pt x="1272" y="1593"/>
                      <a:pt x="262" y="3108"/>
                      <a:pt x="0" y="5467"/>
                    </a:cubicBezTo>
                    <a:cubicBezTo>
                      <a:pt x="738" y="2603"/>
                      <a:pt x="3311" y="622"/>
                      <a:pt x="3311" y="622"/>
                    </a:cubicBezTo>
                    <a:lnTo>
                      <a:pt x="3058" y="1"/>
                    </a:ln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869400" y="4923325"/>
                <a:ext cx="91775" cy="22017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238575" y="4621400"/>
                <a:ext cx="262650" cy="451225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0" y="4793950"/>
                <a:ext cx="751450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05" name="Google Shape;505;p8"/>
            <p:cNvSpPr/>
            <p:nvPr/>
          </p:nvSpPr>
          <p:spPr>
            <a:xfrm>
              <a:off x="691263" y="4204286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8"/>
            <p:cNvSpPr/>
            <p:nvPr/>
          </p:nvSpPr>
          <p:spPr>
            <a:xfrm flipH="1">
              <a:off x="4714338" y="4202598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07" name="Google Shape;507;p8"/>
            <p:cNvGrpSpPr/>
            <p:nvPr/>
          </p:nvGrpSpPr>
          <p:grpSpPr>
            <a:xfrm flipH="1">
              <a:off x="6883464" y="3489614"/>
              <a:ext cx="2317413" cy="725976"/>
              <a:chOff x="2359925" y="3495825"/>
              <a:chExt cx="1266000" cy="396600"/>
            </a:xfrm>
          </p:grpSpPr>
          <p:sp>
            <p:nvSpPr>
              <p:cNvPr id="508" name="Google Shape;508;p8"/>
              <p:cNvSpPr/>
              <p:nvPr/>
            </p:nvSpPr>
            <p:spPr>
              <a:xfrm>
                <a:off x="2359925" y="3495825"/>
                <a:ext cx="1266000" cy="396600"/>
              </a:xfrm>
              <a:custGeom>
                <a:avLst/>
                <a:gdLst/>
                <a:ahLst/>
                <a:cxnLst/>
                <a:rect l="l" t="t" r="r" b="b"/>
                <a:pathLst>
                  <a:path w="50640" h="15864" extrusionOk="0">
                    <a:moveTo>
                      <a:pt x="0" y="1"/>
                    </a:moveTo>
                    <a:cubicBezTo>
                      <a:pt x="625" y="308"/>
                      <a:pt x="1055" y="953"/>
                      <a:pt x="1034" y="1689"/>
                    </a:cubicBezTo>
                    <a:cubicBezTo>
                      <a:pt x="1034" y="1812"/>
                      <a:pt x="1014" y="1945"/>
                      <a:pt x="983" y="2058"/>
                    </a:cubicBezTo>
                    <a:cubicBezTo>
                      <a:pt x="1239" y="2181"/>
                      <a:pt x="1413" y="2437"/>
                      <a:pt x="1403" y="2733"/>
                    </a:cubicBezTo>
                    <a:cubicBezTo>
                      <a:pt x="1403" y="2754"/>
                      <a:pt x="1403" y="2785"/>
                      <a:pt x="1403" y="2805"/>
                    </a:cubicBezTo>
                    <a:cubicBezTo>
                      <a:pt x="1761" y="2733"/>
                      <a:pt x="2139" y="2703"/>
                      <a:pt x="2528" y="2713"/>
                    </a:cubicBezTo>
                    <a:cubicBezTo>
                      <a:pt x="2661" y="2713"/>
                      <a:pt x="2805" y="2723"/>
                      <a:pt x="2938" y="2733"/>
                    </a:cubicBezTo>
                    <a:cubicBezTo>
                      <a:pt x="3030" y="2447"/>
                      <a:pt x="3306" y="2232"/>
                      <a:pt x="3634" y="2242"/>
                    </a:cubicBezTo>
                    <a:cubicBezTo>
                      <a:pt x="4023" y="2252"/>
                      <a:pt x="4330" y="2570"/>
                      <a:pt x="4330" y="2948"/>
                    </a:cubicBezTo>
                    <a:cubicBezTo>
                      <a:pt x="4401" y="2938"/>
                      <a:pt x="4473" y="2938"/>
                      <a:pt x="4544" y="2938"/>
                    </a:cubicBezTo>
                    <a:cubicBezTo>
                      <a:pt x="4800" y="2948"/>
                      <a:pt x="5056" y="3010"/>
                      <a:pt x="5271" y="3112"/>
                    </a:cubicBezTo>
                    <a:cubicBezTo>
                      <a:pt x="5394" y="2856"/>
                      <a:pt x="5650" y="2682"/>
                      <a:pt x="5947" y="2692"/>
                    </a:cubicBezTo>
                    <a:cubicBezTo>
                      <a:pt x="6151" y="2692"/>
                      <a:pt x="6325" y="2785"/>
                      <a:pt x="6458" y="2918"/>
                    </a:cubicBezTo>
                    <a:cubicBezTo>
                      <a:pt x="6816" y="2355"/>
                      <a:pt x="7451" y="1986"/>
                      <a:pt x="8167" y="1996"/>
                    </a:cubicBezTo>
                    <a:cubicBezTo>
                      <a:pt x="9140" y="2017"/>
                      <a:pt x="9928" y="2744"/>
                      <a:pt x="10071" y="3665"/>
                    </a:cubicBezTo>
                    <a:cubicBezTo>
                      <a:pt x="10194" y="3583"/>
                      <a:pt x="10347" y="3532"/>
                      <a:pt x="10501" y="3532"/>
                    </a:cubicBezTo>
                    <a:cubicBezTo>
                      <a:pt x="10900" y="3542"/>
                      <a:pt x="11217" y="3869"/>
                      <a:pt x="11207" y="4268"/>
                    </a:cubicBezTo>
                    <a:cubicBezTo>
                      <a:pt x="11197" y="4463"/>
                      <a:pt x="11125" y="4637"/>
                      <a:pt x="11002" y="4760"/>
                    </a:cubicBezTo>
                    <a:cubicBezTo>
                      <a:pt x="11391" y="4801"/>
                      <a:pt x="11760" y="4954"/>
                      <a:pt x="12046" y="5190"/>
                    </a:cubicBezTo>
                    <a:cubicBezTo>
                      <a:pt x="12159" y="5118"/>
                      <a:pt x="12292" y="5087"/>
                      <a:pt x="12425" y="5087"/>
                    </a:cubicBezTo>
                    <a:cubicBezTo>
                      <a:pt x="12824" y="5097"/>
                      <a:pt x="13131" y="5425"/>
                      <a:pt x="13121" y="5824"/>
                    </a:cubicBezTo>
                    <a:cubicBezTo>
                      <a:pt x="13121" y="5957"/>
                      <a:pt x="13080" y="6080"/>
                      <a:pt x="13018" y="6192"/>
                    </a:cubicBezTo>
                    <a:cubicBezTo>
                      <a:pt x="13561" y="6407"/>
                      <a:pt x="13991" y="6858"/>
                      <a:pt x="14165" y="7421"/>
                    </a:cubicBezTo>
                    <a:cubicBezTo>
                      <a:pt x="14277" y="7369"/>
                      <a:pt x="14400" y="7339"/>
                      <a:pt x="14523" y="7339"/>
                    </a:cubicBezTo>
                    <a:cubicBezTo>
                      <a:pt x="14922" y="7349"/>
                      <a:pt x="15239" y="7676"/>
                      <a:pt x="15229" y="8076"/>
                    </a:cubicBezTo>
                    <a:cubicBezTo>
                      <a:pt x="15229" y="8178"/>
                      <a:pt x="15198" y="8270"/>
                      <a:pt x="15168" y="8352"/>
                    </a:cubicBezTo>
                    <a:cubicBezTo>
                      <a:pt x="15229" y="8352"/>
                      <a:pt x="15290" y="8352"/>
                      <a:pt x="15352" y="8352"/>
                    </a:cubicBezTo>
                    <a:cubicBezTo>
                      <a:pt x="16283" y="8372"/>
                      <a:pt x="17061" y="9038"/>
                      <a:pt x="17235" y="9918"/>
                    </a:cubicBezTo>
                    <a:cubicBezTo>
                      <a:pt x="17276" y="9918"/>
                      <a:pt x="17317" y="9918"/>
                      <a:pt x="17348" y="9918"/>
                    </a:cubicBezTo>
                    <a:cubicBezTo>
                      <a:pt x="17470" y="9918"/>
                      <a:pt x="17583" y="9938"/>
                      <a:pt x="17685" y="9979"/>
                    </a:cubicBezTo>
                    <a:cubicBezTo>
                      <a:pt x="17829" y="9826"/>
                      <a:pt x="18033" y="9723"/>
                      <a:pt x="18258" y="9723"/>
                    </a:cubicBezTo>
                    <a:cubicBezTo>
                      <a:pt x="18340" y="9723"/>
                      <a:pt x="18432" y="9744"/>
                      <a:pt x="18504" y="9774"/>
                    </a:cubicBezTo>
                    <a:cubicBezTo>
                      <a:pt x="19005" y="8833"/>
                      <a:pt x="20008" y="8209"/>
                      <a:pt x="21144" y="8229"/>
                    </a:cubicBezTo>
                    <a:cubicBezTo>
                      <a:pt x="22127" y="8260"/>
                      <a:pt x="22997" y="8772"/>
                      <a:pt x="23498" y="9529"/>
                    </a:cubicBezTo>
                    <a:cubicBezTo>
                      <a:pt x="23846" y="9273"/>
                      <a:pt x="24276" y="9119"/>
                      <a:pt x="24737" y="9130"/>
                    </a:cubicBezTo>
                    <a:cubicBezTo>
                      <a:pt x="25228" y="9140"/>
                      <a:pt x="25668" y="9334"/>
                      <a:pt x="26006" y="9631"/>
                    </a:cubicBezTo>
                    <a:cubicBezTo>
                      <a:pt x="26251" y="9529"/>
                      <a:pt x="26528" y="9478"/>
                      <a:pt x="26814" y="9478"/>
                    </a:cubicBezTo>
                    <a:cubicBezTo>
                      <a:pt x="26988" y="9488"/>
                      <a:pt x="27152" y="9508"/>
                      <a:pt x="27305" y="9549"/>
                    </a:cubicBezTo>
                    <a:cubicBezTo>
                      <a:pt x="27305" y="9519"/>
                      <a:pt x="27305" y="9488"/>
                      <a:pt x="27305" y="9457"/>
                    </a:cubicBezTo>
                    <a:cubicBezTo>
                      <a:pt x="27336" y="8362"/>
                      <a:pt x="28237" y="7502"/>
                      <a:pt x="29322" y="7533"/>
                    </a:cubicBezTo>
                    <a:cubicBezTo>
                      <a:pt x="29536" y="7533"/>
                      <a:pt x="29741" y="7574"/>
                      <a:pt x="29936" y="7636"/>
                    </a:cubicBezTo>
                    <a:cubicBezTo>
                      <a:pt x="30816" y="5875"/>
                      <a:pt x="32648" y="4688"/>
                      <a:pt x="34746" y="4729"/>
                    </a:cubicBezTo>
                    <a:cubicBezTo>
                      <a:pt x="37120" y="4790"/>
                      <a:pt x="39085" y="6407"/>
                      <a:pt x="39689" y="8577"/>
                    </a:cubicBezTo>
                    <a:cubicBezTo>
                      <a:pt x="40375" y="8710"/>
                      <a:pt x="40917" y="9232"/>
                      <a:pt x="41091" y="9908"/>
                    </a:cubicBezTo>
                    <a:cubicBezTo>
                      <a:pt x="41265" y="9887"/>
                      <a:pt x="41449" y="9887"/>
                      <a:pt x="41633" y="9887"/>
                    </a:cubicBezTo>
                    <a:cubicBezTo>
                      <a:pt x="43189" y="9928"/>
                      <a:pt x="44571" y="10634"/>
                      <a:pt x="45502" y="11739"/>
                    </a:cubicBezTo>
                    <a:cubicBezTo>
                      <a:pt x="45788" y="11576"/>
                      <a:pt x="46116" y="11484"/>
                      <a:pt x="46464" y="11494"/>
                    </a:cubicBezTo>
                    <a:cubicBezTo>
                      <a:pt x="47477" y="11514"/>
                      <a:pt x="48265" y="12343"/>
                      <a:pt x="48245" y="13346"/>
                    </a:cubicBezTo>
                    <a:cubicBezTo>
                      <a:pt x="48245" y="13510"/>
                      <a:pt x="48214" y="13663"/>
                      <a:pt x="48173" y="13807"/>
                    </a:cubicBezTo>
                    <a:cubicBezTo>
                      <a:pt x="49401" y="13817"/>
                      <a:pt x="50414" y="14697"/>
                      <a:pt x="50639" y="15864"/>
                    </a:cubicBezTo>
                    <a:lnTo>
                      <a:pt x="46699" y="15864"/>
                    </a:lnTo>
                    <a:lnTo>
                      <a:pt x="45686" y="15864"/>
                    </a:lnTo>
                    <a:lnTo>
                      <a:pt x="45686" y="15864"/>
                    </a:lnTo>
                    <a:lnTo>
                      <a:pt x="0" y="15813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9" name="Google Shape;509;p8"/>
              <p:cNvSpPr/>
              <p:nvPr/>
            </p:nvSpPr>
            <p:spPr>
              <a:xfrm>
                <a:off x="2359925" y="3541875"/>
                <a:ext cx="1229675" cy="350550"/>
              </a:xfrm>
              <a:custGeom>
                <a:avLst/>
                <a:gdLst/>
                <a:ahLst/>
                <a:cxnLst/>
                <a:rect l="l" t="t" r="r" b="b"/>
                <a:pathLst>
                  <a:path w="49187" h="14022" extrusionOk="0">
                    <a:moveTo>
                      <a:pt x="49186" y="14022"/>
                    </a:moveTo>
                    <a:lnTo>
                      <a:pt x="45686" y="14022"/>
                    </a:lnTo>
                    <a:lnTo>
                      <a:pt x="45686" y="14022"/>
                    </a:lnTo>
                    <a:lnTo>
                      <a:pt x="0" y="13971"/>
                    </a:lnTo>
                    <a:lnTo>
                      <a:pt x="0" y="1"/>
                    </a:lnTo>
                    <a:cubicBezTo>
                      <a:pt x="563" y="328"/>
                      <a:pt x="932" y="932"/>
                      <a:pt x="911" y="1628"/>
                    </a:cubicBezTo>
                    <a:cubicBezTo>
                      <a:pt x="911" y="1751"/>
                      <a:pt x="891" y="1874"/>
                      <a:pt x="870" y="1997"/>
                    </a:cubicBezTo>
                    <a:cubicBezTo>
                      <a:pt x="1116" y="2109"/>
                      <a:pt x="1290" y="2375"/>
                      <a:pt x="1290" y="2672"/>
                    </a:cubicBezTo>
                    <a:cubicBezTo>
                      <a:pt x="1290" y="2693"/>
                      <a:pt x="1280" y="2723"/>
                      <a:pt x="1280" y="2744"/>
                    </a:cubicBezTo>
                    <a:cubicBezTo>
                      <a:pt x="1648" y="2672"/>
                      <a:pt x="2027" y="2641"/>
                      <a:pt x="2406" y="2652"/>
                    </a:cubicBezTo>
                    <a:cubicBezTo>
                      <a:pt x="2549" y="2652"/>
                      <a:pt x="2682" y="2662"/>
                      <a:pt x="2815" y="2672"/>
                    </a:cubicBezTo>
                    <a:cubicBezTo>
                      <a:pt x="2907" y="2386"/>
                      <a:pt x="3183" y="2171"/>
                      <a:pt x="3511" y="2181"/>
                    </a:cubicBezTo>
                    <a:cubicBezTo>
                      <a:pt x="3900" y="2191"/>
                      <a:pt x="4207" y="2498"/>
                      <a:pt x="4207" y="2887"/>
                    </a:cubicBezTo>
                    <a:cubicBezTo>
                      <a:pt x="4278" y="2877"/>
                      <a:pt x="4350" y="2877"/>
                      <a:pt x="4422" y="2877"/>
                    </a:cubicBezTo>
                    <a:cubicBezTo>
                      <a:pt x="4688" y="2887"/>
                      <a:pt x="4933" y="2948"/>
                      <a:pt x="5159" y="3051"/>
                    </a:cubicBezTo>
                    <a:cubicBezTo>
                      <a:pt x="5271" y="2795"/>
                      <a:pt x="5527" y="2621"/>
                      <a:pt x="5824" y="2631"/>
                    </a:cubicBezTo>
                    <a:cubicBezTo>
                      <a:pt x="6028" y="2631"/>
                      <a:pt x="6213" y="2723"/>
                      <a:pt x="6335" y="2856"/>
                    </a:cubicBezTo>
                    <a:cubicBezTo>
                      <a:pt x="6694" y="2293"/>
                      <a:pt x="7328" y="1925"/>
                      <a:pt x="8045" y="1935"/>
                    </a:cubicBezTo>
                    <a:cubicBezTo>
                      <a:pt x="9017" y="1956"/>
                      <a:pt x="9815" y="2682"/>
                      <a:pt x="9958" y="3603"/>
                    </a:cubicBezTo>
                    <a:cubicBezTo>
                      <a:pt x="10071" y="3522"/>
                      <a:pt x="10224" y="3470"/>
                      <a:pt x="10388" y="3470"/>
                    </a:cubicBezTo>
                    <a:cubicBezTo>
                      <a:pt x="10777" y="3481"/>
                      <a:pt x="11094" y="3808"/>
                      <a:pt x="11084" y="4207"/>
                    </a:cubicBezTo>
                    <a:cubicBezTo>
                      <a:pt x="11084" y="4402"/>
                      <a:pt x="11002" y="4576"/>
                      <a:pt x="10879" y="4698"/>
                    </a:cubicBezTo>
                    <a:cubicBezTo>
                      <a:pt x="11268" y="4739"/>
                      <a:pt x="11637" y="4893"/>
                      <a:pt x="11923" y="5128"/>
                    </a:cubicBezTo>
                    <a:cubicBezTo>
                      <a:pt x="12036" y="5057"/>
                      <a:pt x="12169" y="5026"/>
                      <a:pt x="12302" y="5026"/>
                    </a:cubicBezTo>
                    <a:cubicBezTo>
                      <a:pt x="12701" y="5036"/>
                      <a:pt x="13008" y="5364"/>
                      <a:pt x="13008" y="5763"/>
                    </a:cubicBezTo>
                    <a:cubicBezTo>
                      <a:pt x="12998" y="5896"/>
                      <a:pt x="12957" y="6019"/>
                      <a:pt x="12896" y="6131"/>
                    </a:cubicBezTo>
                    <a:cubicBezTo>
                      <a:pt x="13438" y="6346"/>
                      <a:pt x="13868" y="6796"/>
                      <a:pt x="14052" y="7359"/>
                    </a:cubicBezTo>
                    <a:cubicBezTo>
                      <a:pt x="14154" y="7308"/>
                      <a:pt x="14277" y="7277"/>
                      <a:pt x="14400" y="7277"/>
                    </a:cubicBezTo>
                    <a:cubicBezTo>
                      <a:pt x="14799" y="7288"/>
                      <a:pt x="15116" y="7615"/>
                      <a:pt x="15106" y="8014"/>
                    </a:cubicBezTo>
                    <a:cubicBezTo>
                      <a:pt x="15106" y="8106"/>
                      <a:pt x="15086" y="8209"/>
                      <a:pt x="15045" y="8291"/>
                    </a:cubicBezTo>
                    <a:cubicBezTo>
                      <a:pt x="15106" y="8291"/>
                      <a:pt x="15168" y="8280"/>
                      <a:pt x="15229" y="8291"/>
                    </a:cubicBezTo>
                    <a:cubicBezTo>
                      <a:pt x="16171" y="8311"/>
                      <a:pt x="16938" y="8976"/>
                      <a:pt x="17112" y="9856"/>
                    </a:cubicBezTo>
                    <a:cubicBezTo>
                      <a:pt x="17153" y="9856"/>
                      <a:pt x="17194" y="9856"/>
                      <a:pt x="17225" y="9856"/>
                    </a:cubicBezTo>
                    <a:cubicBezTo>
                      <a:pt x="17348" y="9856"/>
                      <a:pt x="17460" y="9877"/>
                      <a:pt x="17573" y="9918"/>
                    </a:cubicBezTo>
                    <a:cubicBezTo>
                      <a:pt x="17706" y="9754"/>
                      <a:pt x="17910" y="9662"/>
                      <a:pt x="18136" y="9662"/>
                    </a:cubicBezTo>
                    <a:cubicBezTo>
                      <a:pt x="18228" y="9662"/>
                      <a:pt x="18310" y="9683"/>
                      <a:pt x="18381" y="9713"/>
                    </a:cubicBezTo>
                    <a:cubicBezTo>
                      <a:pt x="18883" y="8772"/>
                      <a:pt x="19886" y="8147"/>
                      <a:pt x="21022" y="8168"/>
                    </a:cubicBezTo>
                    <a:cubicBezTo>
                      <a:pt x="22014" y="8188"/>
                      <a:pt x="22874" y="8710"/>
                      <a:pt x="23386" y="9468"/>
                    </a:cubicBezTo>
                    <a:cubicBezTo>
                      <a:pt x="23723" y="9212"/>
                      <a:pt x="24153" y="9058"/>
                      <a:pt x="24624" y="9068"/>
                    </a:cubicBezTo>
                    <a:cubicBezTo>
                      <a:pt x="25105" y="9079"/>
                      <a:pt x="25545" y="9263"/>
                      <a:pt x="25883" y="9570"/>
                    </a:cubicBezTo>
                    <a:cubicBezTo>
                      <a:pt x="26139" y="9468"/>
                      <a:pt x="26405" y="9406"/>
                      <a:pt x="26691" y="9416"/>
                    </a:cubicBezTo>
                    <a:cubicBezTo>
                      <a:pt x="26865" y="9416"/>
                      <a:pt x="27029" y="9447"/>
                      <a:pt x="27183" y="9488"/>
                    </a:cubicBezTo>
                    <a:cubicBezTo>
                      <a:pt x="27183" y="9457"/>
                      <a:pt x="27183" y="9427"/>
                      <a:pt x="27183" y="9396"/>
                    </a:cubicBezTo>
                    <a:cubicBezTo>
                      <a:pt x="27213" y="8301"/>
                      <a:pt x="28114" y="7441"/>
                      <a:pt x="29199" y="7462"/>
                    </a:cubicBezTo>
                    <a:cubicBezTo>
                      <a:pt x="29414" y="7472"/>
                      <a:pt x="29618" y="7513"/>
                      <a:pt x="29813" y="7574"/>
                    </a:cubicBezTo>
                    <a:cubicBezTo>
                      <a:pt x="30693" y="5814"/>
                      <a:pt x="32525" y="4627"/>
                      <a:pt x="34623" y="4668"/>
                    </a:cubicBezTo>
                    <a:cubicBezTo>
                      <a:pt x="36997" y="4719"/>
                      <a:pt x="38962" y="6346"/>
                      <a:pt x="39566" y="8516"/>
                    </a:cubicBezTo>
                    <a:cubicBezTo>
                      <a:pt x="40252" y="8649"/>
                      <a:pt x="40794" y="9171"/>
                      <a:pt x="40968" y="9846"/>
                    </a:cubicBezTo>
                    <a:cubicBezTo>
                      <a:pt x="41142" y="9826"/>
                      <a:pt x="41326" y="9826"/>
                      <a:pt x="41511" y="9826"/>
                    </a:cubicBezTo>
                    <a:cubicBezTo>
                      <a:pt x="43066" y="9867"/>
                      <a:pt x="44448" y="10573"/>
                      <a:pt x="45389" y="11678"/>
                    </a:cubicBezTo>
                    <a:cubicBezTo>
                      <a:pt x="45666" y="11514"/>
                      <a:pt x="45993" y="11422"/>
                      <a:pt x="46351" y="11422"/>
                    </a:cubicBezTo>
                    <a:cubicBezTo>
                      <a:pt x="47354" y="11453"/>
                      <a:pt x="48153" y="12282"/>
                      <a:pt x="48122" y="13285"/>
                    </a:cubicBezTo>
                    <a:cubicBezTo>
                      <a:pt x="48122" y="13449"/>
                      <a:pt x="48101" y="13602"/>
                      <a:pt x="48060" y="13745"/>
                    </a:cubicBezTo>
                    <a:cubicBezTo>
                      <a:pt x="48460" y="13745"/>
                      <a:pt x="48848" y="13848"/>
                      <a:pt x="49186" y="1402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0" name="Google Shape;510;p8"/>
              <p:cNvSpPr/>
              <p:nvPr/>
            </p:nvSpPr>
            <p:spPr>
              <a:xfrm>
                <a:off x="2359925" y="3663150"/>
                <a:ext cx="1102000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44080" h="9171" extrusionOk="0">
                    <a:moveTo>
                      <a:pt x="2272" y="502"/>
                    </a:moveTo>
                    <a:cubicBezTo>
                      <a:pt x="2876" y="502"/>
                      <a:pt x="3439" y="635"/>
                      <a:pt x="3941" y="871"/>
                    </a:cubicBezTo>
                    <a:cubicBezTo>
                      <a:pt x="4145" y="369"/>
                      <a:pt x="4637" y="1"/>
                      <a:pt x="5220" y="1"/>
                    </a:cubicBezTo>
                    <a:cubicBezTo>
                      <a:pt x="5814" y="1"/>
                      <a:pt x="6315" y="380"/>
                      <a:pt x="6509" y="902"/>
                    </a:cubicBezTo>
                    <a:cubicBezTo>
                      <a:pt x="6714" y="779"/>
                      <a:pt x="6960" y="697"/>
                      <a:pt x="7226" y="697"/>
                    </a:cubicBezTo>
                    <a:cubicBezTo>
                      <a:pt x="7983" y="697"/>
                      <a:pt x="8597" y="1311"/>
                      <a:pt x="8597" y="2079"/>
                    </a:cubicBezTo>
                    <a:cubicBezTo>
                      <a:pt x="8597" y="2171"/>
                      <a:pt x="8587" y="2263"/>
                      <a:pt x="8567" y="2355"/>
                    </a:cubicBezTo>
                    <a:cubicBezTo>
                      <a:pt x="8761" y="2437"/>
                      <a:pt x="8894" y="2631"/>
                      <a:pt x="8894" y="2856"/>
                    </a:cubicBezTo>
                    <a:cubicBezTo>
                      <a:pt x="8894" y="2877"/>
                      <a:pt x="8894" y="2897"/>
                      <a:pt x="8894" y="2907"/>
                    </a:cubicBezTo>
                    <a:cubicBezTo>
                      <a:pt x="9170" y="2856"/>
                      <a:pt x="9447" y="2826"/>
                      <a:pt x="9743" y="2826"/>
                    </a:cubicBezTo>
                    <a:cubicBezTo>
                      <a:pt x="9846" y="2826"/>
                      <a:pt x="9948" y="2826"/>
                      <a:pt x="10051" y="2836"/>
                    </a:cubicBezTo>
                    <a:cubicBezTo>
                      <a:pt x="10112" y="2611"/>
                      <a:pt x="10317" y="2447"/>
                      <a:pt x="10562" y="2447"/>
                    </a:cubicBezTo>
                    <a:cubicBezTo>
                      <a:pt x="10859" y="2447"/>
                      <a:pt x="11094" y="2682"/>
                      <a:pt x="11105" y="2969"/>
                    </a:cubicBezTo>
                    <a:cubicBezTo>
                      <a:pt x="11156" y="2959"/>
                      <a:pt x="11207" y="2959"/>
                      <a:pt x="11268" y="2959"/>
                    </a:cubicBezTo>
                    <a:cubicBezTo>
                      <a:pt x="11463" y="2959"/>
                      <a:pt x="11647" y="3000"/>
                      <a:pt x="11821" y="3081"/>
                    </a:cubicBezTo>
                    <a:cubicBezTo>
                      <a:pt x="11903" y="2887"/>
                      <a:pt x="12097" y="2744"/>
                      <a:pt x="12323" y="2744"/>
                    </a:cubicBezTo>
                    <a:cubicBezTo>
                      <a:pt x="12476" y="2744"/>
                      <a:pt x="12609" y="2805"/>
                      <a:pt x="12711" y="2907"/>
                    </a:cubicBezTo>
                    <a:cubicBezTo>
                      <a:pt x="12967" y="2478"/>
                      <a:pt x="13448" y="2191"/>
                      <a:pt x="13991" y="2191"/>
                    </a:cubicBezTo>
                    <a:cubicBezTo>
                      <a:pt x="14717" y="2191"/>
                      <a:pt x="15331" y="2713"/>
                      <a:pt x="15454" y="3409"/>
                    </a:cubicBezTo>
                    <a:cubicBezTo>
                      <a:pt x="15546" y="3348"/>
                      <a:pt x="15649" y="3307"/>
                      <a:pt x="15771" y="3307"/>
                    </a:cubicBezTo>
                    <a:cubicBezTo>
                      <a:pt x="16068" y="3307"/>
                      <a:pt x="16314" y="3552"/>
                      <a:pt x="16314" y="3849"/>
                    </a:cubicBezTo>
                    <a:cubicBezTo>
                      <a:pt x="16314" y="3992"/>
                      <a:pt x="16263" y="4125"/>
                      <a:pt x="16171" y="4217"/>
                    </a:cubicBezTo>
                    <a:cubicBezTo>
                      <a:pt x="16467" y="4238"/>
                      <a:pt x="16744" y="4350"/>
                      <a:pt x="16969" y="4524"/>
                    </a:cubicBezTo>
                    <a:cubicBezTo>
                      <a:pt x="17051" y="4473"/>
                      <a:pt x="17143" y="4443"/>
                      <a:pt x="17245" y="4443"/>
                    </a:cubicBezTo>
                    <a:cubicBezTo>
                      <a:pt x="17552" y="4443"/>
                      <a:pt x="17788" y="4688"/>
                      <a:pt x="17788" y="4985"/>
                    </a:cubicBezTo>
                    <a:cubicBezTo>
                      <a:pt x="17788" y="5087"/>
                      <a:pt x="17757" y="5179"/>
                      <a:pt x="17716" y="5261"/>
                    </a:cubicBezTo>
                    <a:cubicBezTo>
                      <a:pt x="18125" y="5415"/>
                      <a:pt x="18463" y="5753"/>
                      <a:pt x="18606" y="6172"/>
                    </a:cubicBezTo>
                    <a:cubicBezTo>
                      <a:pt x="18688" y="6131"/>
                      <a:pt x="18770" y="6111"/>
                      <a:pt x="18872" y="6111"/>
                    </a:cubicBezTo>
                    <a:cubicBezTo>
                      <a:pt x="19169" y="6111"/>
                      <a:pt x="19415" y="6346"/>
                      <a:pt x="19415" y="6643"/>
                    </a:cubicBezTo>
                    <a:cubicBezTo>
                      <a:pt x="19415" y="6725"/>
                      <a:pt x="19394" y="6796"/>
                      <a:pt x="19374" y="6858"/>
                    </a:cubicBezTo>
                    <a:cubicBezTo>
                      <a:pt x="19415" y="6858"/>
                      <a:pt x="19466" y="6848"/>
                      <a:pt x="19507" y="6848"/>
                    </a:cubicBezTo>
                    <a:cubicBezTo>
                      <a:pt x="20336" y="6848"/>
                      <a:pt x="21001" y="7523"/>
                      <a:pt x="21001" y="8342"/>
                    </a:cubicBezTo>
                    <a:cubicBezTo>
                      <a:pt x="21001" y="8454"/>
                      <a:pt x="20991" y="8557"/>
                      <a:pt x="20960" y="8669"/>
                    </a:cubicBezTo>
                    <a:cubicBezTo>
                      <a:pt x="21042" y="8608"/>
                      <a:pt x="21124" y="8557"/>
                      <a:pt x="21206" y="8516"/>
                    </a:cubicBezTo>
                    <a:cubicBezTo>
                      <a:pt x="21196" y="8475"/>
                      <a:pt x="21185" y="8434"/>
                      <a:pt x="21185" y="8383"/>
                    </a:cubicBezTo>
                    <a:cubicBezTo>
                      <a:pt x="21185" y="8086"/>
                      <a:pt x="21431" y="7840"/>
                      <a:pt x="21728" y="7840"/>
                    </a:cubicBezTo>
                    <a:cubicBezTo>
                      <a:pt x="21789" y="7840"/>
                      <a:pt x="21861" y="7851"/>
                      <a:pt x="21912" y="7871"/>
                    </a:cubicBezTo>
                    <a:cubicBezTo>
                      <a:pt x="22280" y="7155"/>
                      <a:pt x="23017" y="6663"/>
                      <a:pt x="23877" y="6663"/>
                    </a:cubicBezTo>
                    <a:cubicBezTo>
                      <a:pt x="24624" y="6663"/>
                      <a:pt x="25279" y="7042"/>
                      <a:pt x="25678" y="7605"/>
                    </a:cubicBezTo>
                    <a:cubicBezTo>
                      <a:pt x="25934" y="7400"/>
                      <a:pt x="26262" y="7277"/>
                      <a:pt x="26609" y="7277"/>
                    </a:cubicBezTo>
                    <a:cubicBezTo>
                      <a:pt x="26978" y="7277"/>
                      <a:pt x="27316" y="7411"/>
                      <a:pt x="27572" y="7636"/>
                    </a:cubicBezTo>
                    <a:cubicBezTo>
                      <a:pt x="27756" y="7554"/>
                      <a:pt x="27960" y="7513"/>
                      <a:pt x="28175" y="7513"/>
                    </a:cubicBezTo>
                    <a:cubicBezTo>
                      <a:pt x="28308" y="7513"/>
                      <a:pt x="28431" y="7523"/>
                      <a:pt x="28554" y="7554"/>
                    </a:cubicBezTo>
                    <a:cubicBezTo>
                      <a:pt x="28554" y="7533"/>
                      <a:pt x="28554" y="7503"/>
                      <a:pt x="28554" y="7482"/>
                    </a:cubicBezTo>
                    <a:cubicBezTo>
                      <a:pt x="28554" y="6663"/>
                      <a:pt x="29219" y="5998"/>
                      <a:pt x="30038" y="5998"/>
                    </a:cubicBezTo>
                    <a:cubicBezTo>
                      <a:pt x="30202" y="5998"/>
                      <a:pt x="30355" y="6019"/>
                      <a:pt x="30499" y="6070"/>
                    </a:cubicBezTo>
                    <a:cubicBezTo>
                      <a:pt x="31133" y="4719"/>
                      <a:pt x="32494" y="3788"/>
                      <a:pt x="34080" y="3788"/>
                    </a:cubicBezTo>
                    <a:cubicBezTo>
                      <a:pt x="35871" y="3788"/>
                      <a:pt x="37386" y="4975"/>
                      <a:pt x="37867" y="6612"/>
                    </a:cubicBezTo>
                    <a:cubicBezTo>
                      <a:pt x="38389" y="6694"/>
                      <a:pt x="38809" y="7083"/>
                      <a:pt x="38952" y="7585"/>
                    </a:cubicBezTo>
                    <a:cubicBezTo>
                      <a:pt x="39085" y="7574"/>
                      <a:pt x="39228" y="7564"/>
                      <a:pt x="39361" y="7564"/>
                    </a:cubicBezTo>
                    <a:cubicBezTo>
                      <a:pt x="40538" y="7564"/>
                      <a:pt x="41592" y="8076"/>
                      <a:pt x="42319" y="8894"/>
                    </a:cubicBezTo>
                    <a:cubicBezTo>
                      <a:pt x="42524" y="8761"/>
                      <a:pt x="42780" y="8690"/>
                      <a:pt x="43035" y="8690"/>
                    </a:cubicBezTo>
                    <a:cubicBezTo>
                      <a:pt x="43455" y="8690"/>
                      <a:pt x="43834" y="8874"/>
                      <a:pt x="44079" y="9171"/>
                    </a:cubicBezTo>
                    <a:lnTo>
                      <a:pt x="0" y="9171"/>
                    </a:lnTo>
                    <a:lnTo>
                      <a:pt x="0" y="1229"/>
                    </a:lnTo>
                    <a:cubicBezTo>
                      <a:pt x="645" y="769"/>
                      <a:pt x="1433" y="502"/>
                      <a:pt x="2272" y="502"/>
                    </a:cubicBezTo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" name="Google Shape;511;p8"/>
              <p:cNvSpPr/>
              <p:nvPr/>
            </p:nvSpPr>
            <p:spPr>
              <a:xfrm>
                <a:off x="2359925" y="3707925"/>
                <a:ext cx="991475" cy="184500"/>
              </a:xfrm>
              <a:custGeom>
                <a:avLst/>
                <a:gdLst/>
                <a:ahLst/>
                <a:cxnLst/>
                <a:rect l="l" t="t" r="r" b="b"/>
                <a:pathLst>
                  <a:path w="39659" h="7380" extrusionOk="0">
                    <a:moveTo>
                      <a:pt x="39658" y="7380"/>
                    </a:moveTo>
                    <a:lnTo>
                      <a:pt x="21973" y="7380"/>
                    </a:lnTo>
                    <a:cubicBezTo>
                      <a:pt x="22332" y="6756"/>
                      <a:pt x="23007" y="6336"/>
                      <a:pt x="23775" y="6336"/>
                    </a:cubicBezTo>
                    <a:cubicBezTo>
                      <a:pt x="24481" y="6336"/>
                      <a:pt x="25115" y="6684"/>
                      <a:pt x="25484" y="7226"/>
                    </a:cubicBezTo>
                    <a:cubicBezTo>
                      <a:pt x="25729" y="7032"/>
                      <a:pt x="26036" y="6919"/>
                      <a:pt x="26374" y="6919"/>
                    </a:cubicBezTo>
                    <a:cubicBezTo>
                      <a:pt x="26722" y="6919"/>
                      <a:pt x="27039" y="7042"/>
                      <a:pt x="27285" y="7257"/>
                    </a:cubicBezTo>
                    <a:cubicBezTo>
                      <a:pt x="27459" y="7175"/>
                      <a:pt x="27653" y="7134"/>
                      <a:pt x="27858" y="7134"/>
                    </a:cubicBezTo>
                    <a:cubicBezTo>
                      <a:pt x="27981" y="7134"/>
                      <a:pt x="28104" y="7155"/>
                      <a:pt x="28216" y="7175"/>
                    </a:cubicBezTo>
                    <a:cubicBezTo>
                      <a:pt x="28216" y="7155"/>
                      <a:pt x="28216" y="7134"/>
                      <a:pt x="28216" y="7114"/>
                    </a:cubicBezTo>
                    <a:cubicBezTo>
                      <a:pt x="28216" y="6326"/>
                      <a:pt x="28851" y="5691"/>
                      <a:pt x="29629" y="5691"/>
                    </a:cubicBezTo>
                    <a:cubicBezTo>
                      <a:pt x="29782" y="5691"/>
                      <a:pt x="29925" y="5722"/>
                      <a:pt x="30069" y="5763"/>
                    </a:cubicBezTo>
                    <a:cubicBezTo>
                      <a:pt x="30662" y="4484"/>
                      <a:pt x="31962" y="3603"/>
                      <a:pt x="33466" y="3603"/>
                    </a:cubicBezTo>
                    <a:cubicBezTo>
                      <a:pt x="35165" y="3603"/>
                      <a:pt x="36608" y="4729"/>
                      <a:pt x="37069" y="6275"/>
                    </a:cubicBezTo>
                    <a:cubicBezTo>
                      <a:pt x="37560" y="6367"/>
                      <a:pt x="37959" y="6735"/>
                      <a:pt x="38103" y="7206"/>
                    </a:cubicBezTo>
                    <a:cubicBezTo>
                      <a:pt x="38225" y="7196"/>
                      <a:pt x="38358" y="7185"/>
                      <a:pt x="38481" y="7185"/>
                    </a:cubicBezTo>
                    <a:cubicBezTo>
                      <a:pt x="38891" y="7185"/>
                      <a:pt x="39290" y="7257"/>
                      <a:pt x="39658" y="7380"/>
                    </a:cubicBezTo>
                    <a:close/>
                    <a:moveTo>
                      <a:pt x="8894" y="1065"/>
                    </a:moveTo>
                    <a:cubicBezTo>
                      <a:pt x="8894" y="1086"/>
                      <a:pt x="8894" y="1106"/>
                      <a:pt x="8894" y="1116"/>
                    </a:cubicBezTo>
                    <a:cubicBezTo>
                      <a:pt x="8904" y="1116"/>
                      <a:pt x="8925" y="1116"/>
                      <a:pt x="8935" y="1116"/>
                    </a:cubicBezTo>
                    <a:cubicBezTo>
                      <a:pt x="9140" y="1342"/>
                      <a:pt x="9262" y="1638"/>
                      <a:pt x="9262" y="1976"/>
                    </a:cubicBezTo>
                    <a:cubicBezTo>
                      <a:pt x="9262" y="2068"/>
                      <a:pt x="9252" y="2150"/>
                      <a:pt x="9232" y="2242"/>
                    </a:cubicBezTo>
                    <a:cubicBezTo>
                      <a:pt x="9416" y="2324"/>
                      <a:pt x="9539" y="2498"/>
                      <a:pt x="9539" y="2713"/>
                    </a:cubicBezTo>
                    <a:cubicBezTo>
                      <a:pt x="9539" y="2733"/>
                      <a:pt x="9539" y="2754"/>
                      <a:pt x="9539" y="2764"/>
                    </a:cubicBezTo>
                    <a:cubicBezTo>
                      <a:pt x="9805" y="2713"/>
                      <a:pt x="10071" y="2682"/>
                      <a:pt x="10347" y="2682"/>
                    </a:cubicBezTo>
                    <a:cubicBezTo>
                      <a:pt x="10450" y="2682"/>
                      <a:pt x="10542" y="2682"/>
                      <a:pt x="10634" y="2693"/>
                    </a:cubicBezTo>
                    <a:cubicBezTo>
                      <a:pt x="10705" y="2478"/>
                      <a:pt x="10900" y="2324"/>
                      <a:pt x="11125" y="2324"/>
                    </a:cubicBezTo>
                    <a:cubicBezTo>
                      <a:pt x="11412" y="2324"/>
                      <a:pt x="11637" y="2549"/>
                      <a:pt x="11647" y="2826"/>
                    </a:cubicBezTo>
                    <a:cubicBezTo>
                      <a:pt x="11688" y="2815"/>
                      <a:pt x="11739" y="2815"/>
                      <a:pt x="11790" y="2815"/>
                    </a:cubicBezTo>
                    <a:cubicBezTo>
                      <a:pt x="11985" y="2815"/>
                      <a:pt x="12159" y="2856"/>
                      <a:pt x="12323" y="2928"/>
                    </a:cubicBezTo>
                    <a:cubicBezTo>
                      <a:pt x="12404" y="2744"/>
                      <a:pt x="12578" y="2611"/>
                      <a:pt x="12793" y="2611"/>
                    </a:cubicBezTo>
                    <a:cubicBezTo>
                      <a:pt x="12937" y="2611"/>
                      <a:pt x="13070" y="2672"/>
                      <a:pt x="13162" y="2764"/>
                    </a:cubicBezTo>
                    <a:cubicBezTo>
                      <a:pt x="13407" y="2355"/>
                      <a:pt x="13868" y="2078"/>
                      <a:pt x="14380" y="2078"/>
                    </a:cubicBezTo>
                    <a:cubicBezTo>
                      <a:pt x="15076" y="2078"/>
                      <a:pt x="15649" y="2580"/>
                      <a:pt x="15771" y="3245"/>
                    </a:cubicBezTo>
                    <a:cubicBezTo>
                      <a:pt x="15853" y="3184"/>
                      <a:pt x="15966" y="3143"/>
                      <a:pt x="16078" y="3143"/>
                    </a:cubicBezTo>
                    <a:cubicBezTo>
                      <a:pt x="16365" y="3143"/>
                      <a:pt x="16590" y="3368"/>
                      <a:pt x="16590" y="3655"/>
                    </a:cubicBezTo>
                    <a:cubicBezTo>
                      <a:pt x="16590" y="3798"/>
                      <a:pt x="16539" y="3921"/>
                      <a:pt x="16447" y="4013"/>
                    </a:cubicBezTo>
                    <a:cubicBezTo>
                      <a:pt x="16733" y="4033"/>
                      <a:pt x="17000" y="4136"/>
                      <a:pt x="17204" y="4299"/>
                    </a:cubicBezTo>
                    <a:cubicBezTo>
                      <a:pt x="17286" y="4248"/>
                      <a:pt x="17378" y="4228"/>
                      <a:pt x="17481" y="4228"/>
                    </a:cubicBezTo>
                    <a:cubicBezTo>
                      <a:pt x="17757" y="4228"/>
                      <a:pt x="17992" y="4453"/>
                      <a:pt x="17992" y="4739"/>
                    </a:cubicBezTo>
                    <a:cubicBezTo>
                      <a:pt x="17992" y="4831"/>
                      <a:pt x="17962" y="4924"/>
                      <a:pt x="17921" y="5005"/>
                    </a:cubicBezTo>
                    <a:cubicBezTo>
                      <a:pt x="18320" y="5149"/>
                      <a:pt x="18627" y="5466"/>
                      <a:pt x="18770" y="5865"/>
                    </a:cubicBezTo>
                    <a:cubicBezTo>
                      <a:pt x="18842" y="5824"/>
                      <a:pt x="18924" y="5804"/>
                      <a:pt x="19016" y="5804"/>
                    </a:cubicBezTo>
                    <a:cubicBezTo>
                      <a:pt x="19302" y="5804"/>
                      <a:pt x="19538" y="6029"/>
                      <a:pt x="19538" y="6315"/>
                    </a:cubicBezTo>
                    <a:cubicBezTo>
                      <a:pt x="19538" y="6387"/>
                      <a:pt x="19517" y="6459"/>
                      <a:pt x="19497" y="6520"/>
                    </a:cubicBezTo>
                    <a:cubicBezTo>
                      <a:pt x="19538" y="6510"/>
                      <a:pt x="19579" y="6510"/>
                      <a:pt x="19630" y="6510"/>
                    </a:cubicBezTo>
                    <a:cubicBezTo>
                      <a:pt x="20213" y="6510"/>
                      <a:pt x="20715" y="6868"/>
                      <a:pt x="20929" y="7380"/>
                    </a:cubicBezTo>
                    <a:lnTo>
                      <a:pt x="0" y="7380"/>
                    </a:lnTo>
                    <a:lnTo>
                      <a:pt x="0" y="1505"/>
                    </a:lnTo>
                    <a:cubicBezTo>
                      <a:pt x="1351" y="738"/>
                      <a:pt x="3449" y="185"/>
                      <a:pt x="4841" y="830"/>
                    </a:cubicBezTo>
                    <a:cubicBezTo>
                      <a:pt x="5026" y="349"/>
                      <a:pt x="5496" y="1"/>
                      <a:pt x="6049" y="1"/>
                    </a:cubicBezTo>
                    <a:cubicBezTo>
                      <a:pt x="6612" y="1"/>
                      <a:pt x="7093" y="359"/>
                      <a:pt x="7277" y="861"/>
                    </a:cubicBezTo>
                    <a:cubicBezTo>
                      <a:pt x="7471" y="738"/>
                      <a:pt x="7707" y="666"/>
                      <a:pt x="7952" y="666"/>
                    </a:cubicBezTo>
                    <a:cubicBezTo>
                      <a:pt x="8321" y="666"/>
                      <a:pt x="8659" y="820"/>
                      <a:pt x="8894" y="1065"/>
                    </a:cubicBezTo>
                    <a:lnTo>
                      <a:pt x="8894" y="106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12" name="Google Shape;512;p8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9"/>
          <p:cNvSpPr txBox="1"/>
          <p:nvPr>
            <p:ph type="subTitle" idx="1"/>
          </p:nvPr>
        </p:nvSpPr>
        <p:spPr>
          <a:xfrm>
            <a:off x="720000" y="1421275"/>
            <a:ext cx="3597000" cy="2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6" name="Google Shape;516;p9"/>
          <p:cNvSpPr txBox="1"/>
          <p:nvPr>
            <p:ph type="subTitle" idx="2"/>
          </p:nvPr>
        </p:nvSpPr>
        <p:spPr>
          <a:xfrm>
            <a:off x="4826935" y="1421275"/>
            <a:ext cx="3597000" cy="25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17" name="Google Shape;517;p9"/>
          <p:cNvGrpSpPr/>
          <p:nvPr/>
        </p:nvGrpSpPr>
        <p:grpSpPr>
          <a:xfrm>
            <a:off x="-66873" y="3880377"/>
            <a:ext cx="9313151" cy="1995266"/>
            <a:chOff x="-66873" y="3880377"/>
            <a:chExt cx="9313151" cy="1995266"/>
          </a:xfrm>
        </p:grpSpPr>
        <p:grpSp>
          <p:nvGrpSpPr>
            <p:cNvPr id="518" name="Google Shape;518;p9"/>
            <p:cNvGrpSpPr/>
            <p:nvPr/>
          </p:nvGrpSpPr>
          <p:grpSpPr>
            <a:xfrm>
              <a:off x="-66873" y="3880377"/>
              <a:ext cx="9313151" cy="1351371"/>
              <a:chOff x="-66873" y="3880377"/>
              <a:chExt cx="9313151" cy="1351371"/>
            </a:xfrm>
          </p:grpSpPr>
          <p:grpSp>
            <p:nvGrpSpPr>
              <p:cNvPr id="519" name="Google Shape;519;p9"/>
              <p:cNvGrpSpPr/>
              <p:nvPr/>
            </p:nvGrpSpPr>
            <p:grpSpPr>
              <a:xfrm rot="-319721" flipH="1">
                <a:off x="4891928" y="4078962"/>
                <a:ext cx="4320225" cy="935963"/>
                <a:chOff x="4963752" y="4000536"/>
                <a:chExt cx="2501340" cy="541907"/>
              </a:xfrm>
            </p:grpSpPr>
            <p:sp>
              <p:nvSpPr>
                <p:cNvPr id="520" name="Google Shape;520;p9"/>
                <p:cNvSpPr/>
                <p:nvPr/>
              </p:nvSpPr>
              <p:spPr>
                <a:xfrm>
                  <a:off x="5654130" y="4242777"/>
                  <a:ext cx="302221" cy="8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3" h="1805" extrusionOk="0">
                      <a:moveTo>
                        <a:pt x="3531" y="1"/>
                      </a:moveTo>
                      <a:cubicBezTo>
                        <a:pt x="3435" y="1"/>
                        <a:pt x="3356" y="63"/>
                        <a:pt x="3341" y="228"/>
                      </a:cubicBezTo>
                      <a:cubicBezTo>
                        <a:pt x="3310" y="178"/>
                        <a:pt x="3270" y="97"/>
                        <a:pt x="3210" y="77"/>
                      </a:cubicBezTo>
                      <a:cubicBezTo>
                        <a:pt x="3189" y="66"/>
                        <a:pt x="3168" y="60"/>
                        <a:pt x="3146" y="60"/>
                      </a:cubicBezTo>
                      <a:cubicBezTo>
                        <a:pt x="2960" y="60"/>
                        <a:pt x="2757" y="455"/>
                        <a:pt x="2739" y="689"/>
                      </a:cubicBezTo>
                      <a:cubicBezTo>
                        <a:pt x="2679" y="639"/>
                        <a:pt x="2608" y="649"/>
                        <a:pt x="2548" y="629"/>
                      </a:cubicBezTo>
                      <a:cubicBezTo>
                        <a:pt x="2548" y="689"/>
                        <a:pt x="2518" y="739"/>
                        <a:pt x="2528" y="799"/>
                      </a:cubicBezTo>
                      <a:cubicBezTo>
                        <a:pt x="2433" y="745"/>
                        <a:pt x="2320" y="618"/>
                        <a:pt x="2226" y="618"/>
                      </a:cubicBezTo>
                      <a:cubicBezTo>
                        <a:pt x="2181" y="618"/>
                        <a:pt x="2139" y="648"/>
                        <a:pt x="2107" y="729"/>
                      </a:cubicBezTo>
                      <a:cubicBezTo>
                        <a:pt x="2028" y="662"/>
                        <a:pt x="1946" y="607"/>
                        <a:pt x="1872" y="607"/>
                      </a:cubicBezTo>
                      <a:cubicBezTo>
                        <a:pt x="1814" y="607"/>
                        <a:pt x="1760" y="641"/>
                        <a:pt x="1716" y="729"/>
                      </a:cubicBezTo>
                      <a:cubicBezTo>
                        <a:pt x="1655" y="654"/>
                        <a:pt x="1520" y="470"/>
                        <a:pt x="1428" y="470"/>
                      </a:cubicBezTo>
                      <a:cubicBezTo>
                        <a:pt x="1398" y="470"/>
                        <a:pt x="1372" y="489"/>
                        <a:pt x="1354" y="539"/>
                      </a:cubicBezTo>
                      <a:cubicBezTo>
                        <a:pt x="1320" y="445"/>
                        <a:pt x="1273" y="407"/>
                        <a:pt x="1220" y="407"/>
                      </a:cubicBezTo>
                      <a:cubicBezTo>
                        <a:pt x="1166" y="407"/>
                        <a:pt x="1105" y="447"/>
                        <a:pt x="1044" y="509"/>
                      </a:cubicBezTo>
                      <a:cubicBezTo>
                        <a:pt x="953" y="408"/>
                        <a:pt x="893" y="278"/>
                        <a:pt x="763" y="258"/>
                      </a:cubicBezTo>
                      <a:cubicBezTo>
                        <a:pt x="760" y="257"/>
                        <a:pt x="757" y="257"/>
                        <a:pt x="754" y="257"/>
                      </a:cubicBezTo>
                      <a:cubicBezTo>
                        <a:pt x="678" y="257"/>
                        <a:pt x="620" y="381"/>
                        <a:pt x="562" y="448"/>
                      </a:cubicBezTo>
                      <a:cubicBezTo>
                        <a:pt x="527" y="421"/>
                        <a:pt x="494" y="409"/>
                        <a:pt x="463" y="409"/>
                      </a:cubicBezTo>
                      <a:cubicBezTo>
                        <a:pt x="335" y="409"/>
                        <a:pt x="245" y="612"/>
                        <a:pt x="221" y="749"/>
                      </a:cubicBezTo>
                      <a:cubicBezTo>
                        <a:pt x="0" y="890"/>
                        <a:pt x="161" y="1221"/>
                        <a:pt x="341" y="1361"/>
                      </a:cubicBezTo>
                      <a:cubicBezTo>
                        <a:pt x="552" y="1522"/>
                        <a:pt x="893" y="1522"/>
                        <a:pt x="1134" y="1532"/>
                      </a:cubicBezTo>
                      <a:cubicBezTo>
                        <a:pt x="1675" y="1572"/>
                        <a:pt x="2207" y="1702"/>
                        <a:pt x="2749" y="1772"/>
                      </a:cubicBezTo>
                      <a:cubicBezTo>
                        <a:pt x="2920" y="1795"/>
                        <a:pt x="3090" y="1805"/>
                        <a:pt x="3261" y="1805"/>
                      </a:cubicBezTo>
                      <a:cubicBezTo>
                        <a:pt x="3983" y="1805"/>
                        <a:pt x="4707" y="1636"/>
                        <a:pt x="5437" y="1612"/>
                      </a:cubicBezTo>
                      <a:cubicBezTo>
                        <a:pt x="5668" y="1602"/>
                        <a:pt x="6671" y="1652"/>
                        <a:pt x="6711" y="1211"/>
                      </a:cubicBezTo>
                      <a:cubicBezTo>
                        <a:pt x="6742" y="951"/>
                        <a:pt x="6421" y="684"/>
                        <a:pt x="6180" y="684"/>
                      </a:cubicBezTo>
                      <a:cubicBezTo>
                        <a:pt x="6114" y="684"/>
                        <a:pt x="6054" y="704"/>
                        <a:pt x="6009" y="749"/>
                      </a:cubicBezTo>
                      <a:cubicBezTo>
                        <a:pt x="5967" y="642"/>
                        <a:pt x="5872" y="602"/>
                        <a:pt x="5763" y="602"/>
                      </a:cubicBezTo>
                      <a:cubicBezTo>
                        <a:pt x="5586" y="602"/>
                        <a:pt x="5373" y="706"/>
                        <a:pt x="5286" y="799"/>
                      </a:cubicBezTo>
                      <a:cubicBezTo>
                        <a:pt x="5216" y="736"/>
                        <a:pt x="5127" y="693"/>
                        <a:pt x="5042" y="693"/>
                      </a:cubicBezTo>
                      <a:cubicBezTo>
                        <a:pt x="5005" y="693"/>
                        <a:pt x="4969" y="701"/>
                        <a:pt x="4935" y="719"/>
                      </a:cubicBezTo>
                      <a:cubicBezTo>
                        <a:pt x="4888" y="636"/>
                        <a:pt x="4792" y="557"/>
                        <a:pt x="4715" y="557"/>
                      </a:cubicBezTo>
                      <a:cubicBezTo>
                        <a:pt x="4661" y="557"/>
                        <a:pt x="4617" y="596"/>
                        <a:pt x="4604" y="699"/>
                      </a:cubicBezTo>
                      <a:cubicBezTo>
                        <a:pt x="4566" y="544"/>
                        <a:pt x="4454" y="485"/>
                        <a:pt x="4327" y="485"/>
                      </a:cubicBezTo>
                      <a:cubicBezTo>
                        <a:pt x="4290" y="485"/>
                        <a:pt x="4252" y="489"/>
                        <a:pt x="4213" y="498"/>
                      </a:cubicBezTo>
                      <a:cubicBezTo>
                        <a:pt x="4223" y="353"/>
                        <a:pt x="4046" y="227"/>
                        <a:pt x="3926" y="227"/>
                      </a:cubicBezTo>
                      <a:cubicBezTo>
                        <a:pt x="3921" y="227"/>
                        <a:pt x="3917" y="227"/>
                        <a:pt x="3912" y="228"/>
                      </a:cubicBezTo>
                      <a:lnTo>
                        <a:pt x="3932" y="298"/>
                      </a:lnTo>
                      <a:cubicBezTo>
                        <a:pt x="3871" y="151"/>
                        <a:pt x="3680" y="1"/>
                        <a:pt x="353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521" name="Google Shape;521;p9"/>
                <p:cNvGrpSpPr/>
                <p:nvPr/>
              </p:nvGrpSpPr>
              <p:grpSpPr>
                <a:xfrm rot="-278360">
                  <a:off x="6533282" y="4037668"/>
                  <a:ext cx="925757" cy="187175"/>
                  <a:chOff x="1255200" y="4115196"/>
                  <a:chExt cx="828298" cy="167470"/>
                </a:xfrm>
              </p:grpSpPr>
              <p:sp>
                <p:nvSpPr>
                  <p:cNvPr id="522" name="Google Shape;522;p9"/>
                  <p:cNvSpPr/>
                  <p:nvPr/>
                </p:nvSpPr>
                <p:spPr>
                  <a:xfrm>
                    <a:off x="1806305" y="4141304"/>
                    <a:ext cx="203600" cy="110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77" h="2756" extrusionOk="0">
                        <a:moveTo>
                          <a:pt x="4069" y="1"/>
                        </a:moveTo>
                        <a:cubicBezTo>
                          <a:pt x="3971" y="1"/>
                          <a:pt x="3853" y="67"/>
                          <a:pt x="3762" y="224"/>
                        </a:cubicBezTo>
                        <a:cubicBezTo>
                          <a:pt x="3742" y="204"/>
                          <a:pt x="3732" y="174"/>
                          <a:pt x="3712" y="154"/>
                        </a:cubicBezTo>
                        <a:cubicBezTo>
                          <a:pt x="3632" y="224"/>
                          <a:pt x="3562" y="324"/>
                          <a:pt x="3511" y="425"/>
                        </a:cubicBezTo>
                        <a:cubicBezTo>
                          <a:pt x="3478" y="387"/>
                          <a:pt x="3447" y="371"/>
                          <a:pt x="3417" y="371"/>
                        </a:cubicBezTo>
                        <a:cubicBezTo>
                          <a:pt x="3240" y="371"/>
                          <a:pt x="3124" y="949"/>
                          <a:pt x="3090" y="1087"/>
                        </a:cubicBezTo>
                        <a:cubicBezTo>
                          <a:pt x="3054" y="997"/>
                          <a:pt x="2994" y="923"/>
                          <a:pt x="2910" y="923"/>
                        </a:cubicBezTo>
                        <a:cubicBezTo>
                          <a:pt x="2900" y="923"/>
                          <a:pt x="2890" y="924"/>
                          <a:pt x="2879" y="926"/>
                        </a:cubicBezTo>
                        <a:cubicBezTo>
                          <a:pt x="2739" y="966"/>
                          <a:pt x="2719" y="1137"/>
                          <a:pt x="2719" y="1368"/>
                        </a:cubicBezTo>
                        <a:cubicBezTo>
                          <a:pt x="2729" y="1608"/>
                          <a:pt x="2849" y="1699"/>
                          <a:pt x="2859" y="1939"/>
                        </a:cubicBezTo>
                        <a:cubicBezTo>
                          <a:pt x="2830" y="1916"/>
                          <a:pt x="2808" y="1906"/>
                          <a:pt x="2784" y="1906"/>
                        </a:cubicBezTo>
                        <a:cubicBezTo>
                          <a:pt x="2767" y="1906"/>
                          <a:pt x="2750" y="1911"/>
                          <a:pt x="2729" y="1919"/>
                        </a:cubicBezTo>
                        <a:cubicBezTo>
                          <a:pt x="2619" y="1959"/>
                          <a:pt x="2669" y="2030"/>
                          <a:pt x="2639" y="2090"/>
                        </a:cubicBezTo>
                        <a:cubicBezTo>
                          <a:pt x="2619" y="2058"/>
                          <a:pt x="2573" y="2045"/>
                          <a:pt x="2523" y="2045"/>
                        </a:cubicBezTo>
                        <a:cubicBezTo>
                          <a:pt x="2447" y="2045"/>
                          <a:pt x="2362" y="2074"/>
                          <a:pt x="2338" y="2110"/>
                        </a:cubicBezTo>
                        <a:cubicBezTo>
                          <a:pt x="2299" y="1983"/>
                          <a:pt x="2317" y="1829"/>
                          <a:pt x="2208" y="1829"/>
                        </a:cubicBezTo>
                        <a:cubicBezTo>
                          <a:pt x="2204" y="1829"/>
                          <a:pt x="2201" y="1829"/>
                          <a:pt x="2197" y="1829"/>
                        </a:cubicBezTo>
                        <a:cubicBezTo>
                          <a:pt x="2188" y="1829"/>
                          <a:pt x="2179" y="1830"/>
                          <a:pt x="2170" y="1830"/>
                        </a:cubicBezTo>
                        <a:cubicBezTo>
                          <a:pt x="2060" y="1830"/>
                          <a:pt x="1957" y="1804"/>
                          <a:pt x="1870" y="1804"/>
                        </a:cubicBezTo>
                        <a:cubicBezTo>
                          <a:pt x="1776" y="1804"/>
                          <a:pt x="1701" y="1834"/>
                          <a:pt x="1656" y="1959"/>
                        </a:cubicBezTo>
                        <a:cubicBezTo>
                          <a:pt x="1568" y="1928"/>
                          <a:pt x="1454" y="1882"/>
                          <a:pt x="1357" y="1882"/>
                        </a:cubicBezTo>
                        <a:cubicBezTo>
                          <a:pt x="1265" y="1882"/>
                          <a:pt x="1189" y="1923"/>
                          <a:pt x="1164" y="2060"/>
                        </a:cubicBezTo>
                        <a:cubicBezTo>
                          <a:pt x="1023" y="1978"/>
                          <a:pt x="942" y="1929"/>
                          <a:pt x="868" y="1929"/>
                        </a:cubicBezTo>
                        <a:cubicBezTo>
                          <a:pt x="779" y="1929"/>
                          <a:pt x="701" y="2000"/>
                          <a:pt x="542" y="2170"/>
                        </a:cubicBezTo>
                        <a:cubicBezTo>
                          <a:pt x="468" y="2111"/>
                          <a:pt x="401" y="2086"/>
                          <a:pt x="341" y="2086"/>
                        </a:cubicBezTo>
                        <a:cubicBezTo>
                          <a:pt x="167" y="2086"/>
                          <a:pt x="53" y="2299"/>
                          <a:pt x="1" y="2501"/>
                        </a:cubicBezTo>
                        <a:cubicBezTo>
                          <a:pt x="161" y="2601"/>
                          <a:pt x="282" y="2672"/>
                          <a:pt x="582" y="2712"/>
                        </a:cubicBezTo>
                        <a:cubicBezTo>
                          <a:pt x="738" y="2732"/>
                          <a:pt x="893" y="2739"/>
                          <a:pt x="1050" y="2739"/>
                        </a:cubicBezTo>
                        <a:cubicBezTo>
                          <a:pt x="1207" y="2739"/>
                          <a:pt x="1365" y="2732"/>
                          <a:pt x="1525" y="2722"/>
                        </a:cubicBezTo>
                        <a:cubicBezTo>
                          <a:pt x="1556" y="2721"/>
                          <a:pt x="1586" y="2721"/>
                          <a:pt x="1617" y="2721"/>
                        </a:cubicBezTo>
                        <a:cubicBezTo>
                          <a:pt x="1920" y="2721"/>
                          <a:pt x="2218" y="2756"/>
                          <a:pt x="2520" y="2756"/>
                        </a:cubicBezTo>
                        <a:cubicBezTo>
                          <a:pt x="2576" y="2756"/>
                          <a:pt x="2632" y="2755"/>
                          <a:pt x="2689" y="2752"/>
                        </a:cubicBezTo>
                        <a:cubicBezTo>
                          <a:pt x="3221" y="2732"/>
                          <a:pt x="3722" y="2531"/>
                          <a:pt x="4244" y="2501"/>
                        </a:cubicBezTo>
                        <a:cubicBezTo>
                          <a:pt x="4424" y="2491"/>
                          <a:pt x="5076" y="2491"/>
                          <a:pt x="4916" y="2150"/>
                        </a:cubicBezTo>
                        <a:cubicBezTo>
                          <a:pt x="4956" y="2140"/>
                          <a:pt x="4996" y="2090"/>
                          <a:pt x="5036" y="2080"/>
                        </a:cubicBezTo>
                        <a:cubicBezTo>
                          <a:pt x="4956" y="1969"/>
                          <a:pt x="4815" y="1849"/>
                          <a:pt x="4765" y="1759"/>
                        </a:cubicBezTo>
                        <a:cubicBezTo>
                          <a:pt x="4765" y="1759"/>
                          <a:pt x="4795" y="1659"/>
                          <a:pt x="4775" y="1628"/>
                        </a:cubicBezTo>
                        <a:cubicBezTo>
                          <a:pt x="4765" y="1598"/>
                          <a:pt x="4615" y="1508"/>
                          <a:pt x="4575" y="1478"/>
                        </a:cubicBezTo>
                        <a:lnTo>
                          <a:pt x="4575" y="1478"/>
                        </a:lnTo>
                        <a:cubicBezTo>
                          <a:pt x="4588" y="1480"/>
                          <a:pt x="4600" y="1480"/>
                          <a:pt x="4611" y="1480"/>
                        </a:cubicBezTo>
                        <a:cubicBezTo>
                          <a:pt x="4803" y="1480"/>
                          <a:pt x="4697" y="1244"/>
                          <a:pt x="4555" y="1187"/>
                        </a:cubicBezTo>
                        <a:cubicBezTo>
                          <a:pt x="4728" y="1007"/>
                          <a:pt x="4534" y="916"/>
                          <a:pt x="4363" y="916"/>
                        </a:cubicBezTo>
                        <a:cubicBezTo>
                          <a:pt x="4306" y="916"/>
                          <a:pt x="4251" y="926"/>
                          <a:pt x="4214" y="946"/>
                        </a:cubicBezTo>
                        <a:cubicBezTo>
                          <a:pt x="4314" y="816"/>
                          <a:pt x="4234" y="615"/>
                          <a:pt x="4123" y="525"/>
                        </a:cubicBezTo>
                        <a:cubicBezTo>
                          <a:pt x="4372" y="231"/>
                          <a:pt x="4254" y="1"/>
                          <a:pt x="406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23" name="Google Shape;523;p9"/>
                  <p:cNvSpPr/>
                  <p:nvPr/>
                </p:nvSpPr>
                <p:spPr>
                  <a:xfrm>
                    <a:off x="1807508" y="4214252"/>
                    <a:ext cx="79684" cy="22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7" h="562" extrusionOk="0">
                        <a:moveTo>
                          <a:pt x="1987" y="0"/>
                        </a:moveTo>
                        <a:cubicBezTo>
                          <a:pt x="1956" y="7"/>
                          <a:pt x="1924" y="8"/>
                          <a:pt x="1893" y="8"/>
                        </a:cubicBezTo>
                        <a:cubicBezTo>
                          <a:pt x="1873" y="8"/>
                          <a:pt x="1853" y="7"/>
                          <a:pt x="1833" y="7"/>
                        </a:cubicBezTo>
                        <a:cubicBezTo>
                          <a:pt x="1744" y="7"/>
                          <a:pt x="1664" y="18"/>
                          <a:pt x="1626" y="140"/>
                        </a:cubicBezTo>
                        <a:cubicBezTo>
                          <a:pt x="1538" y="109"/>
                          <a:pt x="1424" y="63"/>
                          <a:pt x="1327" y="63"/>
                        </a:cubicBezTo>
                        <a:cubicBezTo>
                          <a:pt x="1235" y="63"/>
                          <a:pt x="1159" y="104"/>
                          <a:pt x="1134" y="241"/>
                        </a:cubicBezTo>
                        <a:cubicBezTo>
                          <a:pt x="993" y="159"/>
                          <a:pt x="912" y="110"/>
                          <a:pt x="838" y="110"/>
                        </a:cubicBezTo>
                        <a:cubicBezTo>
                          <a:pt x="749" y="110"/>
                          <a:pt x="671" y="181"/>
                          <a:pt x="512" y="351"/>
                        </a:cubicBezTo>
                        <a:cubicBezTo>
                          <a:pt x="436" y="290"/>
                          <a:pt x="368" y="265"/>
                          <a:pt x="306" y="265"/>
                        </a:cubicBezTo>
                        <a:cubicBezTo>
                          <a:pt x="166" y="265"/>
                          <a:pt x="64" y="401"/>
                          <a:pt x="1" y="562"/>
                        </a:cubicBezTo>
                        <a:cubicBezTo>
                          <a:pt x="50" y="477"/>
                          <a:pt x="120" y="421"/>
                          <a:pt x="203" y="421"/>
                        </a:cubicBezTo>
                        <a:cubicBezTo>
                          <a:pt x="237" y="421"/>
                          <a:pt x="274" y="431"/>
                          <a:pt x="312" y="451"/>
                        </a:cubicBezTo>
                        <a:cubicBezTo>
                          <a:pt x="352" y="472"/>
                          <a:pt x="368" y="480"/>
                          <a:pt x="379" y="480"/>
                        </a:cubicBezTo>
                        <a:cubicBezTo>
                          <a:pt x="394" y="480"/>
                          <a:pt x="398" y="461"/>
                          <a:pt x="452" y="431"/>
                        </a:cubicBezTo>
                        <a:cubicBezTo>
                          <a:pt x="477" y="416"/>
                          <a:pt x="507" y="406"/>
                          <a:pt x="534" y="406"/>
                        </a:cubicBezTo>
                        <a:cubicBezTo>
                          <a:pt x="560" y="406"/>
                          <a:pt x="583" y="416"/>
                          <a:pt x="593" y="441"/>
                        </a:cubicBezTo>
                        <a:cubicBezTo>
                          <a:pt x="625" y="344"/>
                          <a:pt x="707" y="293"/>
                          <a:pt x="788" y="293"/>
                        </a:cubicBezTo>
                        <a:cubicBezTo>
                          <a:pt x="833" y="293"/>
                          <a:pt x="878" y="309"/>
                          <a:pt x="914" y="341"/>
                        </a:cubicBezTo>
                        <a:cubicBezTo>
                          <a:pt x="931" y="303"/>
                          <a:pt x="953" y="290"/>
                          <a:pt x="978" y="290"/>
                        </a:cubicBezTo>
                        <a:cubicBezTo>
                          <a:pt x="1011" y="290"/>
                          <a:pt x="1049" y="314"/>
                          <a:pt x="1084" y="331"/>
                        </a:cubicBezTo>
                        <a:cubicBezTo>
                          <a:pt x="1106" y="348"/>
                          <a:pt x="1122" y="358"/>
                          <a:pt x="1137" y="358"/>
                        </a:cubicBezTo>
                        <a:cubicBezTo>
                          <a:pt x="1157" y="358"/>
                          <a:pt x="1176" y="341"/>
                          <a:pt x="1204" y="301"/>
                        </a:cubicBezTo>
                        <a:cubicBezTo>
                          <a:pt x="1245" y="241"/>
                          <a:pt x="1245" y="201"/>
                          <a:pt x="1315" y="181"/>
                        </a:cubicBezTo>
                        <a:cubicBezTo>
                          <a:pt x="1328" y="178"/>
                          <a:pt x="1341" y="176"/>
                          <a:pt x="1352" y="176"/>
                        </a:cubicBezTo>
                        <a:cubicBezTo>
                          <a:pt x="1417" y="176"/>
                          <a:pt x="1451" y="223"/>
                          <a:pt x="1485" y="291"/>
                        </a:cubicBezTo>
                        <a:cubicBezTo>
                          <a:pt x="1498" y="276"/>
                          <a:pt x="1511" y="270"/>
                          <a:pt x="1525" y="270"/>
                        </a:cubicBezTo>
                        <a:cubicBezTo>
                          <a:pt x="1562" y="270"/>
                          <a:pt x="1602" y="312"/>
                          <a:pt x="1638" y="312"/>
                        </a:cubicBezTo>
                        <a:cubicBezTo>
                          <a:pt x="1640" y="312"/>
                          <a:pt x="1643" y="312"/>
                          <a:pt x="1646" y="311"/>
                        </a:cubicBezTo>
                        <a:cubicBezTo>
                          <a:pt x="1706" y="301"/>
                          <a:pt x="1706" y="261"/>
                          <a:pt x="1716" y="211"/>
                        </a:cubicBezTo>
                        <a:cubicBezTo>
                          <a:pt x="1746" y="140"/>
                          <a:pt x="1776" y="40"/>
                          <a:pt x="1856" y="40"/>
                        </a:cubicBezTo>
                        <a:cubicBezTo>
                          <a:pt x="1861" y="39"/>
                          <a:pt x="1865" y="39"/>
                          <a:pt x="1869" y="39"/>
                        </a:cubicBezTo>
                        <a:cubicBezTo>
                          <a:pt x="1895" y="39"/>
                          <a:pt x="1907" y="62"/>
                          <a:pt x="1927" y="62"/>
                        </a:cubicBezTo>
                        <a:cubicBezTo>
                          <a:pt x="1930" y="62"/>
                          <a:pt x="1933" y="61"/>
                          <a:pt x="1937" y="60"/>
                        </a:cubicBezTo>
                        <a:cubicBezTo>
                          <a:pt x="1967" y="50"/>
                          <a:pt x="1977" y="20"/>
                          <a:pt x="198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24" name="Google Shape;524;p9"/>
                  <p:cNvSpPr/>
                  <p:nvPr/>
                </p:nvSpPr>
                <p:spPr>
                  <a:xfrm>
                    <a:off x="1915306" y="4141344"/>
                    <a:ext cx="63202" cy="59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6" h="1477" extrusionOk="0">
                        <a:moveTo>
                          <a:pt x="1352" y="0"/>
                        </a:moveTo>
                        <a:cubicBezTo>
                          <a:pt x="1253" y="0"/>
                          <a:pt x="1136" y="67"/>
                          <a:pt x="1044" y="223"/>
                        </a:cubicBezTo>
                        <a:cubicBezTo>
                          <a:pt x="1024" y="203"/>
                          <a:pt x="1014" y="173"/>
                          <a:pt x="994" y="153"/>
                        </a:cubicBezTo>
                        <a:cubicBezTo>
                          <a:pt x="914" y="223"/>
                          <a:pt x="844" y="323"/>
                          <a:pt x="793" y="424"/>
                        </a:cubicBezTo>
                        <a:cubicBezTo>
                          <a:pt x="760" y="386"/>
                          <a:pt x="729" y="370"/>
                          <a:pt x="699" y="370"/>
                        </a:cubicBezTo>
                        <a:cubicBezTo>
                          <a:pt x="522" y="370"/>
                          <a:pt x="406" y="948"/>
                          <a:pt x="372" y="1086"/>
                        </a:cubicBezTo>
                        <a:cubicBezTo>
                          <a:pt x="336" y="996"/>
                          <a:pt x="276" y="922"/>
                          <a:pt x="192" y="922"/>
                        </a:cubicBezTo>
                        <a:cubicBezTo>
                          <a:pt x="182" y="922"/>
                          <a:pt x="172" y="923"/>
                          <a:pt x="161" y="925"/>
                        </a:cubicBezTo>
                        <a:cubicBezTo>
                          <a:pt x="21" y="965"/>
                          <a:pt x="1" y="1136"/>
                          <a:pt x="1" y="1367"/>
                        </a:cubicBezTo>
                        <a:cubicBezTo>
                          <a:pt x="1" y="1407"/>
                          <a:pt x="11" y="1437"/>
                          <a:pt x="21" y="1477"/>
                        </a:cubicBezTo>
                        <a:cubicBezTo>
                          <a:pt x="21" y="1377"/>
                          <a:pt x="31" y="1276"/>
                          <a:pt x="81" y="1216"/>
                        </a:cubicBezTo>
                        <a:cubicBezTo>
                          <a:pt x="119" y="1161"/>
                          <a:pt x="148" y="1140"/>
                          <a:pt x="174" y="1140"/>
                        </a:cubicBezTo>
                        <a:cubicBezTo>
                          <a:pt x="235" y="1140"/>
                          <a:pt x="271" y="1264"/>
                          <a:pt x="342" y="1306"/>
                        </a:cubicBezTo>
                        <a:cubicBezTo>
                          <a:pt x="352" y="1276"/>
                          <a:pt x="352" y="1246"/>
                          <a:pt x="362" y="1216"/>
                        </a:cubicBezTo>
                        <a:lnTo>
                          <a:pt x="392" y="1226"/>
                        </a:lnTo>
                        <a:cubicBezTo>
                          <a:pt x="402" y="1196"/>
                          <a:pt x="402" y="1156"/>
                          <a:pt x="432" y="1126"/>
                        </a:cubicBezTo>
                        <a:cubicBezTo>
                          <a:pt x="434" y="1122"/>
                          <a:pt x="437" y="1120"/>
                          <a:pt x="441" y="1120"/>
                        </a:cubicBezTo>
                        <a:cubicBezTo>
                          <a:pt x="451" y="1120"/>
                          <a:pt x="464" y="1132"/>
                          <a:pt x="474" y="1132"/>
                        </a:cubicBezTo>
                        <a:cubicBezTo>
                          <a:pt x="477" y="1132"/>
                          <a:pt x="480" y="1130"/>
                          <a:pt x="482" y="1126"/>
                        </a:cubicBezTo>
                        <a:cubicBezTo>
                          <a:pt x="513" y="1096"/>
                          <a:pt x="492" y="955"/>
                          <a:pt x="492" y="925"/>
                        </a:cubicBezTo>
                        <a:cubicBezTo>
                          <a:pt x="482" y="795"/>
                          <a:pt x="482" y="725"/>
                          <a:pt x="553" y="604"/>
                        </a:cubicBezTo>
                        <a:cubicBezTo>
                          <a:pt x="596" y="534"/>
                          <a:pt x="643" y="498"/>
                          <a:pt x="692" y="498"/>
                        </a:cubicBezTo>
                        <a:cubicBezTo>
                          <a:pt x="734" y="498"/>
                          <a:pt x="778" y="524"/>
                          <a:pt x="823" y="574"/>
                        </a:cubicBezTo>
                        <a:cubicBezTo>
                          <a:pt x="841" y="530"/>
                          <a:pt x="891" y="397"/>
                          <a:pt x="944" y="397"/>
                        </a:cubicBezTo>
                        <a:cubicBezTo>
                          <a:pt x="951" y="397"/>
                          <a:pt x="957" y="399"/>
                          <a:pt x="964" y="404"/>
                        </a:cubicBezTo>
                        <a:cubicBezTo>
                          <a:pt x="1019" y="365"/>
                          <a:pt x="1055" y="265"/>
                          <a:pt x="1111" y="265"/>
                        </a:cubicBezTo>
                        <a:cubicBezTo>
                          <a:pt x="1127" y="265"/>
                          <a:pt x="1144" y="273"/>
                          <a:pt x="1165" y="293"/>
                        </a:cubicBezTo>
                        <a:cubicBezTo>
                          <a:pt x="1205" y="223"/>
                          <a:pt x="1315" y="83"/>
                          <a:pt x="1405" y="83"/>
                        </a:cubicBezTo>
                        <a:cubicBezTo>
                          <a:pt x="1475" y="93"/>
                          <a:pt x="1516" y="193"/>
                          <a:pt x="1536" y="283"/>
                        </a:cubicBezTo>
                        <a:cubicBezTo>
                          <a:pt x="1575" y="113"/>
                          <a:pt x="1480" y="0"/>
                          <a:pt x="135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25" name="Google Shape;525;p9"/>
                  <p:cNvSpPr/>
                  <p:nvPr/>
                </p:nvSpPr>
                <p:spPr>
                  <a:xfrm>
                    <a:off x="1984004" y="4115196"/>
                    <a:ext cx="99494" cy="134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1" h="3348" extrusionOk="0">
                        <a:moveTo>
                          <a:pt x="1197" y="0"/>
                        </a:moveTo>
                        <a:cubicBezTo>
                          <a:pt x="1129" y="0"/>
                          <a:pt x="1083" y="158"/>
                          <a:pt x="1046" y="273"/>
                        </a:cubicBezTo>
                        <a:lnTo>
                          <a:pt x="1076" y="364"/>
                        </a:lnTo>
                        <a:cubicBezTo>
                          <a:pt x="896" y="474"/>
                          <a:pt x="886" y="534"/>
                          <a:pt x="956" y="695"/>
                        </a:cubicBezTo>
                        <a:cubicBezTo>
                          <a:pt x="976" y="745"/>
                          <a:pt x="866" y="725"/>
                          <a:pt x="826" y="785"/>
                        </a:cubicBezTo>
                        <a:cubicBezTo>
                          <a:pt x="776" y="845"/>
                          <a:pt x="776" y="996"/>
                          <a:pt x="786" y="1076"/>
                        </a:cubicBezTo>
                        <a:cubicBezTo>
                          <a:pt x="485" y="1126"/>
                          <a:pt x="505" y="1407"/>
                          <a:pt x="575" y="1587"/>
                        </a:cubicBezTo>
                        <a:cubicBezTo>
                          <a:pt x="344" y="1688"/>
                          <a:pt x="625" y="2209"/>
                          <a:pt x="625" y="2410"/>
                        </a:cubicBezTo>
                        <a:cubicBezTo>
                          <a:pt x="224" y="2430"/>
                          <a:pt x="364" y="2691"/>
                          <a:pt x="364" y="2891"/>
                        </a:cubicBezTo>
                        <a:cubicBezTo>
                          <a:pt x="347" y="2889"/>
                          <a:pt x="330" y="2888"/>
                          <a:pt x="314" y="2888"/>
                        </a:cubicBezTo>
                        <a:cubicBezTo>
                          <a:pt x="0" y="2888"/>
                          <a:pt x="79" y="3253"/>
                          <a:pt x="394" y="3262"/>
                        </a:cubicBezTo>
                        <a:cubicBezTo>
                          <a:pt x="394" y="3262"/>
                          <a:pt x="1065" y="3348"/>
                          <a:pt x="1599" y="3348"/>
                        </a:cubicBezTo>
                        <a:cubicBezTo>
                          <a:pt x="1904" y="3348"/>
                          <a:pt x="2164" y="3320"/>
                          <a:pt x="2230" y="3232"/>
                        </a:cubicBezTo>
                        <a:cubicBezTo>
                          <a:pt x="2250" y="3212"/>
                          <a:pt x="2481" y="3112"/>
                          <a:pt x="2300" y="2841"/>
                        </a:cubicBezTo>
                        <a:cubicBezTo>
                          <a:pt x="2260" y="2771"/>
                          <a:pt x="2120" y="2801"/>
                          <a:pt x="2080" y="2721"/>
                        </a:cubicBezTo>
                        <a:cubicBezTo>
                          <a:pt x="2039" y="2620"/>
                          <a:pt x="1989" y="2530"/>
                          <a:pt x="1929" y="2460"/>
                        </a:cubicBezTo>
                        <a:cubicBezTo>
                          <a:pt x="1889" y="2410"/>
                          <a:pt x="1749" y="2420"/>
                          <a:pt x="1749" y="2360"/>
                        </a:cubicBezTo>
                        <a:cubicBezTo>
                          <a:pt x="1738" y="2320"/>
                          <a:pt x="1799" y="2229"/>
                          <a:pt x="1799" y="2189"/>
                        </a:cubicBezTo>
                        <a:cubicBezTo>
                          <a:pt x="1819" y="1908"/>
                          <a:pt x="1688" y="1958"/>
                          <a:pt x="1648" y="1868"/>
                        </a:cubicBezTo>
                        <a:cubicBezTo>
                          <a:pt x="1588" y="1768"/>
                          <a:pt x="1708" y="1768"/>
                          <a:pt x="1618" y="1507"/>
                        </a:cubicBezTo>
                        <a:cubicBezTo>
                          <a:pt x="1608" y="1467"/>
                          <a:pt x="1608" y="1357"/>
                          <a:pt x="1618" y="1236"/>
                        </a:cubicBezTo>
                        <a:cubicBezTo>
                          <a:pt x="1658" y="1016"/>
                          <a:pt x="1518" y="1026"/>
                          <a:pt x="1528" y="945"/>
                        </a:cubicBezTo>
                        <a:cubicBezTo>
                          <a:pt x="1548" y="835"/>
                          <a:pt x="1588" y="775"/>
                          <a:pt x="1458" y="655"/>
                        </a:cubicBezTo>
                        <a:lnTo>
                          <a:pt x="1458" y="655"/>
                        </a:lnTo>
                        <a:cubicBezTo>
                          <a:pt x="1463" y="655"/>
                          <a:pt x="1468" y="655"/>
                          <a:pt x="1473" y="655"/>
                        </a:cubicBezTo>
                        <a:cubicBezTo>
                          <a:pt x="1576" y="655"/>
                          <a:pt x="1449" y="552"/>
                          <a:pt x="1488" y="514"/>
                        </a:cubicBezTo>
                        <a:cubicBezTo>
                          <a:pt x="1461" y="451"/>
                          <a:pt x="1458" y="381"/>
                          <a:pt x="1386" y="381"/>
                        </a:cubicBezTo>
                        <a:cubicBezTo>
                          <a:pt x="1378" y="381"/>
                          <a:pt x="1368" y="382"/>
                          <a:pt x="1357" y="384"/>
                        </a:cubicBezTo>
                        <a:cubicBezTo>
                          <a:pt x="1397" y="344"/>
                          <a:pt x="1317" y="123"/>
                          <a:pt x="1287" y="83"/>
                        </a:cubicBezTo>
                        <a:cubicBezTo>
                          <a:pt x="1254" y="24"/>
                          <a:pt x="1224" y="0"/>
                          <a:pt x="119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26" name="Google Shape;526;p9"/>
                  <p:cNvSpPr/>
                  <p:nvPr/>
                </p:nvSpPr>
                <p:spPr>
                  <a:xfrm>
                    <a:off x="2003815" y="4141023"/>
                    <a:ext cx="20974" cy="37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" h="944" extrusionOk="0">
                        <a:moveTo>
                          <a:pt x="442" y="0"/>
                        </a:moveTo>
                        <a:lnTo>
                          <a:pt x="442" y="0"/>
                        </a:lnTo>
                        <a:cubicBezTo>
                          <a:pt x="452" y="21"/>
                          <a:pt x="452" y="41"/>
                          <a:pt x="462" y="51"/>
                        </a:cubicBezTo>
                        <a:cubicBezTo>
                          <a:pt x="482" y="101"/>
                          <a:pt x="372" y="81"/>
                          <a:pt x="332" y="141"/>
                        </a:cubicBezTo>
                        <a:cubicBezTo>
                          <a:pt x="282" y="201"/>
                          <a:pt x="282" y="352"/>
                          <a:pt x="292" y="432"/>
                        </a:cubicBezTo>
                        <a:cubicBezTo>
                          <a:pt x="1" y="482"/>
                          <a:pt x="11" y="763"/>
                          <a:pt x="81" y="943"/>
                        </a:cubicBezTo>
                        <a:cubicBezTo>
                          <a:pt x="71" y="853"/>
                          <a:pt x="41" y="713"/>
                          <a:pt x="151" y="673"/>
                        </a:cubicBezTo>
                        <a:lnTo>
                          <a:pt x="171" y="683"/>
                        </a:lnTo>
                        <a:cubicBezTo>
                          <a:pt x="171" y="662"/>
                          <a:pt x="151" y="612"/>
                          <a:pt x="181" y="592"/>
                        </a:cubicBezTo>
                        <a:cubicBezTo>
                          <a:pt x="191" y="586"/>
                          <a:pt x="205" y="583"/>
                          <a:pt x="220" y="583"/>
                        </a:cubicBezTo>
                        <a:cubicBezTo>
                          <a:pt x="249" y="583"/>
                          <a:pt x="285" y="592"/>
                          <a:pt x="312" y="592"/>
                        </a:cubicBezTo>
                        <a:cubicBezTo>
                          <a:pt x="312" y="576"/>
                          <a:pt x="333" y="468"/>
                          <a:pt x="369" y="468"/>
                        </a:cubicBezTo>
                        <a:cubicBezTo>
                          <a:pt x="376" y="468"/>
                          <a:pt x="384" y="472"/>
                          <a:pt x="392" y="482"/>
                        </a:cubicBezTo>
                        <a:cubicBezTo>
                          <a:pt x="392" y="455"/>
                          <a:pt x="400" y="306"/>
                          <a:pt x="460" y="306"/>
                        </a:cubicBezTo>
                        <a:cubicBezTo>
                          <a:pt x="467" y="306"/>
                          <a:pt x="474" y="307"/>
                          <a:pt x="482" y="311"/>
                        </a:cubicBezTo>
                        <a:cubicBezTo>
                          <a:pt x="482" y="281"/>
                          <a:pt x="472" y="241"/>
                          <a:pt x="482" y="221"/>
                        </a:cubicBezTo>
                        <a:cubicBezTo>
                          <a:pt x="482" y="201"/>
                          <a:pt x="512" y="191"/>
                          <a:pt x="512" y="181"/>
                        </a:cubicBezTo>
                        <a:cubicBezTo>
                          <a:pt x="522" y="151"/>
                          <a:pt x="512" y="81"/>
                          <a:pt x="502" y="61"/>
                        </a:cubicBezTo>
                        <a:cubicBezTo>
                          <a:pt x="492" y="41"/>
                          <a:pt x="472" y="21"/>
                          <a:pt x="44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27" name="Google Shape;527;p9"/>
                  <p:cNvSpPr/>
                  <p:nvPr/>
                </p:nvSpPr>
                <p:spPr>
                  <a:xfrm>
                    <a:off x="2006622" y="4178841"/>
                    <a:ext cx="842" cy="8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" h="21" extrusionOk="0">
                        <a:moveTo>
                          <a:pt x="11" y="0"/>
                        </a:moveTo>
                        <a:lnTo>
                          <a:pt x="1" y="10"/>
                        </a:lnTo>
                        <a:lnTo>
                          <a:pt x="21" y="20"/>
                        </a:lnTo>
                        <a:lnTo>
                          <a:pt x="21" y="20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28" name="Google Shape;528;p9"/>
                  <p:cNvSpPr/>
                  <p:nvPr/>
                </p:nvSpPr>
                <p:spPr>
                  <a:xfrm>
                    <a:off x="2024348" y="4115276"/>
                    <a:ext cx="7660" cy="16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" h="412" extrusionOk="0">
                        <a:moveTo>
                          <a:pt x="191" y="1"/>
                        </a:moveTo>
                        <a:cubicBezTo>
                          <a:pt x="121" y="1"/>
                          <a:pt x="81" y="151"/>
                          <a:pt x="40" y="271"/>
                        </a:cubicBezTo>
                        <a:lnTo>
                          <a:pt x="70" y="362"/>
                        </a:lnTo>
                        <a:cubicBezTo>
                          <a:pt x="40" y="382"/>
                          <a:pt x="20" y="392"/>
                          <a:pt x="0" y="412"/>
                        </a:cubicBezTo>
                        <a:lnTo>
                          <a:pt x="10" y="412"/>
                        </a:lnTo>
                        <a:cubicBezTo>
                          <a:pt x="40" y="412"/>
                          <a:pt x="91" y="412"/>
                          <a:pt x="121" y="392"/>
                        </a:cubicBezTo>
                        <a:cubicBezTo>
                          <a:pt x="111" y="372"/>
                          <a:pt x="91" y="362"/>
                          <a:pt x="81" y="342"/>
                        </a:cubicBezTo>
                        <a:cubicBezTo>
                          <a:pt x="70" y="281"/>
                          <a:pt x="141" y="281"/>
                          <a:pt x="191" y="241"/>
                        </a:cubicBezTo>
                        <a:cubicBezTo>
                          <a:pt x="171" y="201"/>
                          <a:pt x="161" y="171"/>
                          <a:pt x="191" y="141"/>
                        </a:cubicBezTo>
                        <a:cubicBezTo>
                          <a:pt x="181" y="121"/>
                          <a:pt x="151" y="101"/>
                          <a:pt x="151" y="81"/>
                        </a:cubicBezTo>
                        <a:cubicBezTo>
                          <a:pt x="141" y="51"/>
                          <a:pt x="161" y="21"/>
                          <a:pt x="19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29" name="Google Shape;529;p9"/>
                  <p:cNvSpPr/>
                  <p:nvPr/>
                </p:nvSpPr>
                <p:spPr>
                  <a:xfrm>
                    <a:off x="1471238" y="4158708"/>
                    <a:ext cx="44233" cy="754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1881" extrusionOk="0">
                        <a:moveTo>
                          <a:pt x="261" y="1"/>
                        </a:moveTo>
                        <a:cubicBezTo>
                          <a:pt x="201" y="61"/>
                          <a:pt x="281" y="111"/>
                          <a:pt x="211" y="171"/>
                        </a:cubicBezTo>
                        <a:lnTo>
                          <a:pt x="171" y="252"/>
                        </a:lnTo>
                        <a:cubicBezTo>
                          <a:pt x="101" y="312"/>
                          <a:pt x="161" y="382"/>
                          <a:pt x="161" y="462"/>
                        </a:cubicBezTo>
                        <a:cubicBezTo>
                          <a:pt x="161" y="552"/>
                          <a:pt x="60" y="643"/>
                          <a:pt x="40" y="723"/>
                        </a:cubicBezTo>
                        <a:cubicBezTo>
                          <a:pt x="20" y="823"/>
                          <a:pt x="40" y="853"/>
                          <a:pt x="70" y="944"/>
                        </a:cubicBezTo>
                        <a:cubicBezTo>
                          <a:pt x="111" y="1054"/>
                          <a:pt x="81" y="1134"/>
                          <a:pt x="40" y="1235"/>
                        </a:cubicBezTo>
                        <a:cubicBezTo>
                          <a:pt x="0" y="1305"/>
                          <a:pt x="20" y="1345"/>
                          <a:pt x="40" y="1425"/>
                        </a:cubicBezTo>
                        <a:cubicBezTo>
                          <a:pt x="60" y="1525"/>
                          <a:pt x="81" y="1576"/>
                          <a:pt x="161" y="1666"/>
                        </a:cubicBezTo>
                        <a:cubicBezTo>
                          <a:pt x="271" y="1716"/>
                          <a:pt x="331" y="1746"/>
                          <a:pt x="422" y="1786"/>
                        </a:cubicBezTo>
                        <a:cubicBezTo>
                          <a:pt x="542" y="1836"/>
                          <a:pt x="702" y="1856"/>
                          <a:pt x="843" y="1877"/>
                        </a:cubicBezTo>
                        <a:cubicBezTo>
                          <a:pt x="867" y="1879"/>
                          <a:pt x="889" y="1881"/>
                          <a:pt x="910" y="1881"/>
                        </a:cubicBezTo>
                        <a:cubicBezTo>
                          <a:pt x="1037" y="1881"/>
                          <a:pt x="1102" y="1827"/>
                          <a:pt x="1094" y="1706"/>
                        </a:cubicBezTo>
                        <a:cubicBezTo>
                          <a:pt x="1084" y="1556"/>
                          <a:pt x="933" y="1415"/>
                          <a:pt x="853" y="1295"/>
                        </a:cubicBezTo>
                        <a:cubicBezTo>
                          <a:pt x="783" y="1194"/>
                          <a:pt x="793" y="1144"/>
                          <a:pt x="763" y="1044"/>
                        </a:cubicBezTo>
                        <a:cubicBezTo>
                          <a:pt x="732" y="944"/>
                          <a:pt x="632" y="934"/>
                          <a:pt x="582" y="843"/>
                        </a:cubicBezTo>
                        <a:cubicBezTo>
                          <a:pt x="542" y="763"/>
                          <a:pt x="542" y="713"/>
                          <a:pt x="472" y="643"/>
                        </a:cubicBezTo>
                        <a:cubicBezTo>
                          <a:pt x="422" y="593"/>
                          <a:pt x="482" y="573"/>
                          <a:pt x="472" y="522"/>
                        </a:cubicBezTo>
                        <a:cubicBezTo>
                          <a:pt x="452" y="482"/>
                          <a:pt x="472" y="452"/>
                          <a:pt x="442" y="422"/>
                        </a:cubicBezTo>
                        <a:cubicBezTo>
                          <a:pt x="432" y="402"/>
                          <a:pt x="391" y="392"/>
                          <a:pt x="371" y="372"/>
                        </a:cubicBezTo>
                        <a:cubicBezTo>
                          <a:pt x="351" y="342"/>
                          <a:pt x="351" y="322"/>
                          <a:pt x="341" y="282"/>
                        </a:cubicBezTo>
                        <a:cubicBezTo>
                          <a:pt x="331" y="242"/>
                          <a:pt x="331" y="171"/>
                          <a:pt x="321" y="121"/>
                        </a:cubicBezTo>
                        <a:cubicBezTo>
                          <a:pt x="311" y="71"/>
                          <a:pt x="271" y="41"/>
                          <a:pt x="26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30" name="Google Shape;530;p9"/>
                  <p:cNvSpPr/>
                  <p:nvPr/>
                </p:nvSpPr>
                <p:spPr>
                  <a:xfrm>
                    <a:off x="1399613" y="4139018"/>
                    <a:ext cx="60394" cy="97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" h="2433" extrusionOk="0">
                        <a:moveTo>
                          <a:pt x="573" y="0"/>
                        </a:moveTo>
                        <a:cubicBezTo>
                          <a:pt x="512" y="61"/>
                          <a:pt x="502" y="121"/>
                          <a:pt x="472" y="191"/>
                        </a:cubicBezTo>
                        <a:cubicBezTo>
                          <a:pt x="442" y="251"/>
                          <a:pt x="392" y="331"/>
                          <a:pt x="382" y="412"/>
                        </a:cubicBezTo>
                        <a:cubicBezTo>
                          <a:pt x="372" y="502"/>
                          <a:pt x="382" y="552"/>
                          <a:pt x="352" y="642"/>
                        </a:cubicBezTo>
                        <a:cubicBezTo>
                          <a:pt x="332" y="723"/>
                          <a:pt x="282" y="803"/>
                          <a:pt x="252" y="873"/>
                        </a:cubicBezTo>
                        <a:cubicBezTo>
                          <a:pt x="222" y="973"/>
                          <a:pt x="302" y="1084"/>
                          <a:pt x="252" y="1184"/>
                        </a:cubicBezTo>
                        <a:cubicBezTo>
                          <a:pt x="242" y="1204"/>
                          <a:pt x="191" y="1224"/>
                          <a:pt x="181" y="1254"/>
                        </a:cubicBezTo>
                        <a:cubicBezTo>
                          <a:pt x="161" y="1314"/>
                          <a:pt x="211" y="1364"/>
                          <a:pt x="222" y="1415"/>
                        </a:cubicBezTo>
                        <a:cubicBezTo>
                          <a:pt x="232" y="1495"/>
                          <a:pt x="322" y="1786"/>
                          <a:pt x="211" y="1786"/>
                        </a:cubicBezTo>
                        <a:cubicBezTo>
                          <a:pt x="191" y="1856"/>
                          <a:pt x="211" y="1946"/>
                          <a:pt x="171" y="2016"/>
                        </a:cubicBezTo>
                        <a:cubicBezTo>
                          <a:pt x="156" y="2011"/>
                          <a:pt x="139" y="2011"/>
                          <a:pt x="121" y="2011"/>
                        </a:cubicBezTo>
                        <a:cubicBezTo>
                          <a:pt x="104" y="2011"/>
                          <a:pt x="86" y="2011"/>
                          <a:pt x="71" y="2006"/>
                        </a:cubicBezTo>
                        <a:lnTo>
                          <a:pt x="71" y="2006"/>
                        </a:lnTo>
                        <a:cubicBezTo>
                          <a:pt x="1" y="2077"/>
                          <a:pt x="91" y="2217"/>
                          <a:pt x="151" y="2277"/>
                        </a:cubicBezTo>
                        <a:cubicBezTo>
                          <a:pt x="201" y="2297"/>
                          <a:pt x="292" y="2357"/>
                          <a:pt x="382" y="2368"/>
                        </a:cubicBezTo>
                        <a:cubicBezTo>
                          <a:pt x="492" y="2388"/>
                          <a:pt x="623" y="2388"/>
                          <a:pt x="733" y="2398"/>
                        </a:cubicBezTo>
                        <a:cubicBezTo>
                          <a:pt x="833" y="2407"/>
                          <a:pt x="989" y="2432"/>
                          <a:pt x="1133" y="2432"/>
                        </a:cubicBezTo>
                        <a:cubicBezTo>
                          <a:pt x="1307" y="2432"/>
                          <a:pt x="1463" y="2395"/>
                          <a:pt x="1485" y="2247"/>
                        </a:cubicBezTo>
                        <a:cubicBezTo>
                          <a:pt x="1505" y="2127"/>
                          <a:pt x="1465" y="1956"/>
                          <a:pt x="1395" y="1846"/>
                        </a:cubicBezTo>
                        <a:cubicBezTo>
                          <a:pt x="1345" y="1776"/>
                          <a:pt x="1174" y="1615"/>
                          <a:pt x="1154" y="1535"/>
                        </a:cubicBezTo>
                        <a:cubicBezTo>
                          <a:pt x="1134" y="1475"/>
                          <a:pt x="1204" y="1425"/>
                          <a:pt x="1184" y="1364"/>
                        </a:cubicBezTo>
                        <a:lnTo>
                          <a:pt x="1134" y="1314"/>
                        </a:lnTo>
                        <a:cubicBezTo>
                          <a:pt x="1084" y="1254"/>
                          <a:pt x="994" y="1204"/>
                          <a:pt x="964" y="1134"/>
                        </a:cubicBezTo>
                        <a:cubicBezTo>
                          <a:pt x="914" y="1033"/>
                          <a:pt x="1004" y="1064"/>
                          <a:pt x="1024" y="963"/>
                        </a:cubicBezTo>
                        <a:cubicBezTo>
                          <a:pt x="1034" y="933"/>
                          <a:pt x="984" y="873"/>
                          <a:pt x="984" y="833"/>
                        </a:cubicBezTo>
                        <a:cubicBezTo>
                          <a:pt x="974" y="813"/>
                          <a:pt x="1004" y="793"/>
                          <a:pt x="984" y="753"/>
                        </a:cubicBezTo>
                        <a:cubicBezTo>
                          <a:pt x="964" y="682"/>
                          <a:pt x="914" y="662"/>
                          <a:pt x="904" y="592"/>
                        </a:cubicBezTo>
                        <a:cubicBezTo>
                          <a:pt x="904" y="512"/>
                          <a:pt x="954" y="512"/>
                          <a:pt x="853" y="452"/>
                        </a:cubicBezTo>
                        <a:cubicBezTo>
                          <a:pt x="813" y="422"/>
                          <a:pt x="763" y="432"/>
                          <a:pt x="733" y="392"/>
                        </a:cubicBezTo>
                        <a:cubicBezTo>
                          <a:pt x="693" y="341"/>
                          <a:pt x="753" y="261"/>
                          <a:pt x="643" y="231"/>
                        </a:cubicBezTo>
                        <a:cubicBezTo>
                          <a:pt x="663" y="131"/>
                          <a:pt x="703" y="71"/>
                          <a:pt x="573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31" name="Google Shape;531;p9"/>
                  <p:cNvSpPr/>
                  <p:nvPr/>
                </p:nvSpPr>
                <p:spPr>
                  <a:xfrm>
                    <a:off x="1618459" y="4185498"/>
                    <a:ext cx="222489" cy="84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48" h="2111" extrusionOk="0">
                        <a:moveTo>
                          <a:pt x="2379" y="1"/>
                        </a:moveTo>
                        <a:cubicBezTo>
                          <a:pt x="2247" y="1"/>
                          <a:pt x="2147" y="156"/>
                          <a:pt x="2147" y="316"/>
                        </a:cubicBezTo>
                        <a:cubicBezTo>
                          <a:pt x="2047" y="225"/>
                          <a:pt x="1951" y="171"/>
                          <a:pt x="1870" y="171"/>
                        </a:cubicBezTo>
                        <a:cubicBezTo>
                          <a:pt x="1771" y="171"/>
                          <a:pt x="1694" y="250"/>
                          <a:pt x="1655" y="436"/>
                        </a:cubicBezTo>
                        <a:cubicBezTo>
                          <a:pt x="1655" y="429"/>
                          <a:pt x="1641" y="424"/>
                          <a:pt x="1618" y="424"/>
                        </a:cubicBezTo>
                        <a:cubicBezTo>
                          <a:pt x="1521" y="424"/>
                          <a:pt x="1266" y="505"/>
                          <a:pt x="1314" y="757"/>
                        </a:cubicBezTo>
                        <a:cubicBezTo>
                          <a:pt x="1268" y="746"/>
                          <a:pt x="1229" y="741"/>
                          <a:pt x="1194" y="741"/>
                        </a:cubicBezTo>
                        <a:cubicBezTo>
                          <a:pt x="1101" y="741"/>
                          <a:pt x="1038" y="776"/>
                          <a:pt x="943" y="827"/>
                        </a:cubicBezTo>
                        <a:cubicBezTo>
                          <a:pt x="930" y="831"/>
                          <a:pt x="919" y="832"/>
                          <a:pt x="909" y="832"/>
                        </a:cubicBezTo>
                        <a:cubicBezTo>
                          <a:pt x="884" y="832"/>
                          <a:pt x="865" y="824"/>
                          <a:pt x="844" y="824"/>
                        </a:cubicBezTo>
                        <a:cubicBezTo>
                          <a:pt x="827" y="824"/>
                          <a:pt x="808" y="829"/>
                          <a:pt x="783" y="847"/>
                        </a:cubicBezTo>
                        <a:cubicBezTo>
                          <a:pt x="733" y="878"/>
                          <a:pt x="743" y="1008"/>
                          <a:pt x="662" y="1058"/>
                        </a:cubicBezTo>
                        <a:cubicBezTo>
                          <a:pt x="636" y="1025"/>
                          <a:pt x="607" y="1013"/>
                          <a:pt x="580" y="1013"/>
                        </a:cubicBezTo>
                        <a:cubicBezTo>
                          <a:pt x="515" y="1013"/>
                          <a:pt x="456" y="1083"/>
                          <a:pt x="442" y="1118"/>
                        </a:cubicBezTo>
                        <a:cubicBezTo>
                          <a:pt x="383" y="1087"/>
                          <a:pt x="321" y="1071"/>
                          <a:pt x="262" y="1071"/>
                        </a:cubicBezTo>
                        <a:cubicBezTo>
                          <a:pt x="171" y="1071"/>
                          <a:pt x="89" y="1109"/>
                          <a:pt x="41" y="1188"/>
                        </a:cubicBezTo>
                        <a:cubicBezTo>
                          <a:pt x="0" y="1269"/>
                          <a:pt x="31" y="1289"/>
                          <a:pt x="71" y="1379"/>
                        </a:cubicBezTo>
                        <a:cubicBezTo>
                          <a:pt x="191" y="1600"/>
                          <a:pt x="462" y="1800"/>
                          <a:pt x="652" y="1891"/>
                        </a:cubicBezTo>
                        <a:cubicBezTo>
                          <a:pt x="942" y="2018"/>
                          <a:pt x="1413" y="2110"/>
                          <a:pt x="1776" y="2110"/>
                        </a:cubicBezTo>
                        <a:cubicBezTo>
                          <a:pt x="1840" y="2110"/>
                          <a:pt x="1901" y="2107"/>
                          <a:pt x="1956" y="2101"/>
                        </a:cubicBezTo>
                        <a:cubicBezTo>
                          <a:pt x="2348" y="2051"/>
                          <a:pt x="2719" y="1901"/>
                          <a:pt x="3120" y="1861"/>
                        </a:cubicBezTo>
                        <a:cubicBezTo>
                          <a:pt x="3410" y="1823"/>
                          <a:pt x="3689" y="1803"/>
                          <a:pt x="3974" y="1803"/>
                        </a:cubicBezTo>
                        <a:cubicBezTo>
                          <a:pt x="4073" y="1803"/>
                          <a:pt x="4172" y="1805"/>
                          <a:pt x="4273" y="1810"/>
                        </a:cubicBezTo>
                        <a:cubicBezTo>
                          <a:pt x="4306" y="1811"/>
                          <a:pt x="4342" y="1812"/>
                          <a:pt x="4383" y="1812"/>
                        </a:cubicBezTo>
                        <a:cubicBezTo>
                          <a:pt x="4748" y="1812"/>
                          <a:pt x="5407" y="1755"/>
                          <a:pt x="5497" y="1349"/>
                        </a:cubicBezTo>
                        <a:cubicBezTo>
                          <a:pt x="5547" y="1158"/>
                          <a:pt x="5447" y="1219"/>
                          <a:pt x="5347" y="1098"/>
                        </a:cubicBezTo>
                        <a:cubicBezTo>
                          <a:pt x="5246" y="988"/>
                          <a:pt x="5256" y="737"/>
                          <a:pt x="5116" y="697"/>
                        </a:cubicBezTo>
                        <a:cubicBezTo>
                          <a:pt x="5107" y="694"/>
                          <a:pt x="5097" y="692"/>
                          <a:pt x="5087" y="692"/>
                        </a:cubicBezTo>
                        <a:cubicBezTo>
                          <a:pt x="5034" y="692"/>
                          <a:pt x="4976" y="733"/>
                          <a:pt x="4925" y="767"/>
                        </a:cubicBezTo>
                        <a:cubicBezTo>
                          <a:pt x="4915" y="737"/>
                          <a:pt x="4905" y="687"/>
                          <a:pt x="4915" y="657"/>
                        </a:cubicBezTo>
                        <a:lnTo>
                          <a:pt x="4845" y="657"/>
                        </a:lnTo>
                        <a:cubicBezTo>
                          <a:pt x="4875" y="557"/>
                          <a:pt x="4855" y="547"/>
                          <a:pt x="4805" y="476"/>
                        </a:cubicBezTo>
                        <a:lnTo>
                          <a:pt x="4765" y="516"/>
                        </a:lnTo>
                        <a:cubicBezTo>
                          <a:pt x="4727" y="462"/>
                          <a:pt x="4690" y="440"/>
                          <a:pt x="4657" y="440"/>
                        </a:cubicBezTo>
                        <a:cubicBezTo>
                          <a:pt x="4567" y="440"/>
                          <a:pt x="4501" y="597"/>
                          <a:pt x="4494" y="707"/>
                        </a:cubicBezTo>
                        <a:cubicBezTo>
                          <a:pt x="4414" y="677"/>
                          <a:pt x="4354" y="607"/>
                          <a:pt x="4304" y="536"/>
                        </a:cubicBezTo>
                        <a:lnTo>
                          <a:pt x="4304" y="536"/>
                        </a:lnTo>
                        <a:cubicBezTo>
                          <a:pt x="4307" y="548"/>
                          <a:pt x="4311" y="558"/>
                          <a:pt x="4315" y="567"/>
                        </a:cubicBezTo>
                        <a:lnTo>
                          <a:pt x="4315" y="567"/>
                        </a:lnTo>
                        <a:cubicBezTo>
                          <a:pt x="4283" y="505"/>
                          <a:pt x="4232" y="481"/>
                          <a:pt x="4174" y="481"/>
                        </a:cubicBezTo>
                        <a:cubicBezTo>
                          <a:pt x="4086" y="481"/>
                          <a:pt x="3984" y="536"/>
                          <a:pt x="3912" y="597"/>
                        </a:cubicBezTo>
                        <a:cubicBezTo>
                          <a:pt x="3909" y="504"/>
                          <a:pt x="3863" y="471"/>
                          <a:pt x="3803" y="471"/>
                        </a:cubicBezTo>
                        <a:cubicBezTo>
                          <a:pt x="3700" y="471"/>
                          <a:pt x="3556" y="571"/>
                          <a:pt x="3511" y="647"/>
                        </a:cubicBezTo>
                        <a:cubicBezTo>
                          <a:pt x="3495" y="549"/>
                          <a:pt x="3419" y="498"/>
                          <a:pt x="3338" y="498"/>
                        </a:cubicBezTo>
                        <a:cubicBezTo>
                          <a:pt x="3319" y="498"/>
                          <a:pt x="3299" y="501"/>
                          <a:pt x="3280" y="506"/>
                        </a:cubicBezTo>
                        <a:cubicBezTo>
                          <a:pt x="3369" y="360"/>
                          <a:pt x="3221" y="299"/>
                          <a:pt x="3062" y="299"/>
                        </a:cubicBezTo>
                        <a:cubicBezTo>
                          <a:pt x="2970" y="299"/>
                          <a:pt x="2874" y="319"/>
                          <a:pt x="2819" y="356"/>
                        </a:cubicBezTo>
                        <a:cubicBezTo>
                          <a:pt x="2827" y="248"/>
                          <a:pt x="2713" y="45"/>
                          <a:pt x="2605" y="45"/>
                        </a:cubicBezTo>
                        <a:cubicBezTo>
                          <a:pt x="2582" y="45"/>
                          <a:pt x="2559" y="54"/>
                          <a:pt x="2538" y="75"/>
                        </a:cubicBezTo>
                        <a:cubicBezTo>
                          <a:pt x="2483" y="23"/>
                          <a:pt x="2429" y="1"/>
                          <a:pt x="237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32" name="Google Shape;532;p9"/>
                  <p:cNvSpPr/>
                  <p:nvPr/>
                </p:nvSpPr>
                <p:spPr>
                  <a:xfrm>
                    <a:off x="1439436" y="4198531"/>
                    <a:ext cx="71262" cy="43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7" h="1088" extrusionOk="0">
                        <a:moveTo>
                          <a:pt x="853" y="1"/>
                        </a:moveTo>
                        <a:cubicBezTo>
                          <a:pt x="753" y="1"/>
                          <a:pt x="633" y="171"/>
                          <a:pt x="583" y="232"/>
                        </a:cubicBezTo>
                        <a:cubicBezTo>
                          <a:pt x="522" y="302"/>
                          <a:pt x="472" y="382"/>
                          <a:pt x="402" y="422"/>
                        </a:cubicBezTo>
                        <a:cubicBezTo>
                          <a:pt x="392" y="402"/>
                          <a:pt x="372" y="382"/>
                          <a:pt x="372" y="362"/>
                        </a:cubicBezTo>
                        <a:cubicBezTo>
                          <a:pt x="302" y="402"/>
                          <a:pt x="222" y="452"/>
                          <a:pt x="181" y="512"/>
                        </a:cubicBezTo>
                        <a:cubicBezTo>
                          <a:pt x="171" y="502"/>
                          <a:pt x="161" y="492"/>
                          <a:pt x="151" y="472"/>
                        </a:cubicBezTo>
                        <a:cubicBezTo>
                          <a:pt x="81" y="532"/>
                          <a:pt x="1" y="603"/>
                          <a:pt x="1" y="713"/>
                        </a:cubicBezTo>
                        <a:cubicBezTo>
                          <a:pt x="11" y="753"/>
                          <a:pt x="51" y="884"/>
                          <a:pt x="81" y="984"/>
                        </a:cubicBezTo>
                        <a:cubicBezTo>
                          <a:pt x="129" y="991"/>
                          <a:pt x="176" y="993"/>
                          <a:pt x="223" y="993"/>
                        </a:cubicBezTo>
                        <a:cubicBezTo>
                          <a:pt x="273" y="993"/>
                          <a:pt x="324" y="991"/>
                          <a:pt x="375" y="991"/>
                        </a:cubicBezTo>
                        <a:cubicBezTo>
                          <a:pt x="404" y="991"/>
                          <a:pt x="433" y="992"/>
                          <a:pt x="462" y="994"/>
                        </a:cubicBezTo>
                        <a:cubicBezTo>
                          <a:pt x="621" y="1003"/>
                          <a:pt x="754" y="1065"/>
                          <a:pt x="918" y="1065"/>
                        </a:cubicBezTo>
                        <a:cubicBezTo>
                          <a:pt x="930" y="1065"/>
                          <a:pt x="942" y="1065"/>
                          <a:pt x="954" y="1064"/>
                        </a:cubicBezTo>
                        <a:cubicBezTo>
                          <a:pt x="1104" y="1064"/>
                          <a:pt x="1255" y="1064"/>
                          <a:pt x="1415" y="1074"/>
                        </a:cubicBezTo>
                        <a:cubicBezTo>
                          <a:pt x="1461" y="1074"/>
                          <a:pt x="1536" y="1087"/>
                          <a:pt x="1606" y="1087"/>
                        </a:cubicBezTo>
                        <a:cubicBezTo>
                          <a:pt x="1658" y="1087"/>
                          <a:pt x="1706" y="1080"/>
                          <a:pt x="1736" y="1054"/>
                        </a:cubicBezTo>
                        <a:cubicBezTo>
                          <a:pt x="1776" y="1024"/>
                          <a:pt x="1776" y="994"/>
                          <a:pt x="1776" y="954"/>
                        </a:cubicBezTo>
                        <a:cubicBezTo>
                          <a:pt x="1776" y="894"/>
                          <a:pt x="1756" y="823"/>
                          <a:pt x="1736" y="763"/>
                        </a:cubicBezTo>
                        <a:cubicBezTo>
                          <a:pt x="1712" y="706"/>
                          <a:pt x="1588" y="470"/>
                          <a:pt x="1499" y="470"/>
                        </a:cubicBezTo>
                        <a:cubicBezTo>
                          <a:pt x="1481" y="470"/>
                          <a:pt x="1464" y="480"/>
                          <a:pt x="1450" y="503"/>
                        </a:cubicBezTo>
                        <a:lnTo>
                          <a:pt x="1450" y="503"/>
                        </a:lnTo>
                        <a:cubicBezTo>
                          <a:pt x="1496" y="403"/>
                          <a:pt x="1173" y="412"/>
                          <a:pt x="1114" y="392"/>
                        </a:cubicBezTo>
                        <a:cubicBezTo>
                          <a:pt x="1136" y="348"/>
                          <a:pt x="1105" y="299"/>
                          <a:pt x="1071" y="299"/>
                        </a:cubicBezTo>
                        <a:cubicBezTo>
                          <a:pt x="1061" y="299"/>
                          <a:pt x="1052" y="302"/>
                          <a:pt x="1044" y="310"/>
                        </a:cubicBezTo>
                        <a:lnTo>
                          <a:pt x="1044" y="310"/>
                        </a:lnTo>
                        <a:cubicBezTo>
                          <a:pt x="1110" y="214"/>
                          <a:pt x="940" y="10"/>
                          <a:pt x="85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33" name="Google Shape;533;p9"/>
                  <p:cNvSpPr/>
                  <p:nvPr/>
                </p:nvSpPr>
                <p:spPr>
                  <a:xfrm>
                    <a:off x="1307495" y="4187583"/>
                    <a:ext cx="87744" cy="427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8" h="1065" extrusionOk="0">
                        <a:moveTo>
                          <a:pt x="979" y="1"/>
                        </a:moveTo>
                        <a:cubicBezTo>
                          <a:pt x="883" y="1"/>
                          <a:pt x="768" y="197"/>
                          <a:pt x="723" y="364"/>
                        </a:cubicBezTo>
                        <a:cubicBezTo>
                          <a:pt x="663" y="344"/>
                          <a:pt x="583" y="284"/>
                          <a:pt x="532" y="234"/>
                        </a:cubicBezTo>
                        <a:cubicBezTo>
                          <a:pt x="502" y="274"/>
                          <a:pt x="482" y="314"/>
                          <a:pt x="442" y="344"/>
                        </a:cubicBezTo>
                        <a:cubicBezTo>
                          <a:pt x="442" y="304"/>
                          <a:pt x="412" y="284"/>
                          <a:pt x="402" y="254"/>
                        </a:cubicBezTo>
                        <a:cubicBezTo>
                          <a:pt x="352" y="274"/>
                          <a:pt x="292" y="294"/>
                          <a:pt x="232" y="294"/>
                        </a:cubicBezTo>
                        <a:cubicBezTo>
                          <a:pt x="229" y="295"/>
                          <a:pt x="226" y="295"/>
                          <a:pt x="224" y="295"/>
                        </a:cubicBezTo>
                        <a:cubicBezTo>
                          <a:pt x="205" y="295"/>
                          <a:pt x="199" y="269"/>
                          <a:pt x="173" y="269"/>
                        </a:cubicBezTo>
                        <a:cubicBezTo>
                          <a:pt x="167" y="269"/>
                          <a:pt x="160" y="270"/>
                          <a:pt x="151" y="274"/>
                        </a:cubicBezTo>
                        <a:cubicBezTo>
                          <a:pt x="51" y="314"/>
                          <a:pt x="1" y="474"/>
                          <a:pt x="51" y="575"/>
                        </a:cubicBezTo>
                        <a:cubicBezTo>
                          <a:pt x="71" y="605"/>
                          <a:pt x="51" y="675"/>
                          <a:pt x="81" y="735"/>
                        </a:cubicBezTo>
                        <a:cubicBezTo>
                          <a:pt x="141" y="846"/>
                          <a:pt x="272" y="846"/>
                          <a:pt x="362" y="866"/>
                        </a:cubicBezTo>
                        <a:cubicBezTo>
                          <a:pt x="700" y="948"/>
                          <a:pt x="1071" y="1064"/>
                          <a:pt x="1427" y="1064"/>
                        </a:cubicBezTo>
                        <a:cubicBezTo>
                          <a:pt x="1504" y="1064"/>
                          <a:pt x="1581" y="1059"/>
                          <a:pt x="1656" y="1046"/>
                        </a:cubicBezTo>
                        <a:cubicBezTo>
                          <a:pt x="1947" y="996"/>
                          <a:pt x="2187" y="755"/>
                          <a:pt x="1856" y="535"/>
                        </a:cubicBezTo>
                        <a:cubicBezTo>
                          <a:pt x="1806" y="505"/>
                          <a:pt x="1696" y="464"/>
                          <a:pt x="1646" y="444"/>
                        </a:cubicBezTo>
                        <a:cubicBezTo>
                          <a:pt x="1606" y="434"/>
                          <a:pt x="1536" y="414"/>
                          <a:pt x="1485" y="384"/>
                        </a:cubicBezTo>
                        <a:cubicBezTo>
                          <a:pt x="1525" y="240"/>
                          <a:pt x="1398" y="207"/>
                          <a:pt x="1274" y="207"/>
                        </a:cubicBezTo>
                        <a:cubicBezTo>
                          <a:pt x="1208" y="207"/>
                          <a:pt x="1143" y="217"/>
                          <a:pt x="1104" y="224"/>
                        </a:cubicBezTo>
                        <a:cubicBezTo>
                          <a:pt x="1079" y="62"/>
                          <a:pt x="1032" y="1"/>
                          <a:pt x="97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34" name="Google Shape;534;p9"/>
                  <p:cNvSpPr/>
                  <p:nvPr/>
                </p:nvSpPr>
                <p:spPr>
                  <a:xfrm>
                    <a:off x="1330033" y="4187703"/>
                    <a:ext cx="347007" cy="94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53" h="2368" extrusionOk="0">
                        <a:moveTo>
                          <a:pt x="6049" y="0"/>
                        </a:moveTo>
                        <a:cubicBezTo>
                          <a:pt x="5858" y="90"/>
                          <a:pt x="5598" y="60"/>
                          <a:pt x="5598" y="341"/>
                        </a:cubicBezTo>
                        <a:cubicBezTo>
                          <a:pt x="5578" y="331"/>
                          <a:pt x="5567" y="301"/>
                          <a:pt x="5547" y="291"/>
                        </a:cubicBezTo>
                        <a:cubicBezTo>
                          <a:pt x="5267" y="421"/>
                          <a:pt x="5156" y="502"/>
                          <a:pt x="5126" y="843"/>
                        </a:cubicBezTo>
                        <a:cubicBezTo>
                          <a:pt x="5060" y="722"/>
                          <a:pt x="4954" y="667"/>
                          <a:pt x="4856" y="667"/>
                        </a:cubicBezTo>
                        <a:cubicBezTo>
                          <a:pt x="4716" y="667"/>
                          <a:pt x="4591" y="779"/>
                          <a:pt x="4615" y="973"/>
                        </a:cubicBezTo>
                        <a:cubicBezTo>
                          <a:pt x="4585" y="943"/>
                          <a:pt x="4554" y="913"/>
                          <a:pt x="4534" y="883"/>
                        </a:cubicBezTo>
                        <a:cubicBezTo>
                          <a:pt x="4534" y="953"/>
                          <a:pt x="4484" y="1023"/>
                          <a:pt x="4504" y="1123"/>
                        </a:cubicBezTo>
                        <a:cubicBezTo>
                          <a:pt x="4392" y="1080"/>
                          <a:pt x="4223" y="990"/>
                          <a:pt x="4098" y="990"/>
                        </a:cubicBezTo>
                        <a:cubicBezTo>
                          <a:pt x="4021" y="990"/>
                          <a:pt x="3962" y="1024"/>
                          <a:pt x="3943" y="1123"/>
                        </a:cubicBezTo>
                        <a:cubicBezTo>
                          <a:pt x="3863" y="1038"/>
                          <a:pt x="3710" y="953"/>
                          <a:pt x="3596" y="953"/>
                        </a:cubicBezTo>
                        <a:cubicBezTo>
                          <a:pt x="3521" y="953"/>
                          <a:pt x="3463" y="989"/>
                          <a:pt x="3451" y="1083"/>
                        </a:cubicBezTo>
                        <a:cubicBezTo>
                          <a:pt x="3421" y="973"/>
                          <a:pt x="3381" y="873"/>
                          <a:pt x="3341" y="782"/>
                        </a:cubicBezTo>
                        <a:cubicBezTo>
                          <a:pt x="3180" y="792"/>
                          <a:pt x="3030" y="873"/>
                          <a:pt x="2909" y="983"/>
                        </a:cubicBezTo>
                        <a:cubicBezTo>
                          <a:pt x="2899" y="923"/>
                          <a:pt x="2859" y="893"/>
                          <a:pt x="2849" y="833"/>
                        </a:cubicBezTo>
                        <a:cubicBezTo>
                          <a:pt x="2830" y="839"/>
                          <a:pt x="2811" y="842"/>
                          <a:pt x="2792" y="842"/>
                        </a:cubicBezTo>
                        <a:cubicBezTo>
                          <a:pt x="2706" y="842"/>
                          <a:pt x="2619" y="785"/>
                          <a:pt x="2546" y="785"/>
                        </a:cubicBezTo>
                        <a:cubicBezTo>
                          <a:pt x="2490" y="785"/>
                          <a:pt x="2442" y="818"/>
                          <a:pt x="2408" y="933"/>
                        </a:cubicBezTo>
                        <a:cubicBezTo>
                          <a:pt x="2324" y="789"/>
                          <a:pt x="2180" y="731"/>
                          <a:pt x="2036" y="731"/>
                        </a:cubicBezTo>
                        <a:cubicBezTo>
                          <a:pt x="1939" y="731"/>
                          <a:pt x="1843" y="758"/>
                          <a:pt x="1766" y="802"/>
                        </a:cubicBezTo>
                        <a:cubicBezTo>
                          <a:pt x="1736" y="722"/>
                          <a:pt x="1666" y="672"/>
                          <a:pt x="1636" y="592"/>
                        </a:cubicBezTo>
                        <a:cubicBezTo>
                          <a:pt x="1515" y="602"/>
                          <a:pt x="1445" y="592"/>
                          <a:pt x="1355" y="682"/>
                        </a:cubicBezTo>
                        <a:lnTo>
                          <a:pt x="1274" y="602"/>
                        </a:lnTo>
                        <a:cubicBezTo>
                          <a:pt x="1254" y="612"/>
                          <a:pt x="1234" y="632"/>
                          <a:pt x="1224" y="652"/>
                        </a:cubicBezTo>
                        <a:cubicBezTo>
                          <a:pt x="1194" y="602"/>
                          <a:pt x="1124" y="552"/>
                          <a:pt x="1094" y="512"/>
                        </a:cubicBezTo>
                        <a:cubicBezTo>
                          <a:pt x="1064" y="542"/>
                          <a:pt x="984" y="582"/>
                          <a:pt x="953" y="612"/>
                        </a:cubicBezTo>
                        <a:cubicBezTo>
                          <a:pt x="833" y="431"/>
                          <a:pt x="763" y="351"/>
                          <a:pt x="552" y="351"/>
                        </a:cubicBezTo>
                        <a:cubicBezTo>
                          <a:pt x="492" y="391"/>
                          <a:pt x="452" y="401"/>
                          <a:pt x="402" y="431"/>
                        </a:cubicBezTo>
                        <a:cubicBezTo>
                          <a:pt x="392" y="431"/>
                          <a:pt x="362" y="371"/>
                          <a:pt x="352" y="361"/>
                        </a:cubicBezTo>
                        <a:cubicBezTo>
                          <a:pt x="332" y="411"/>
                          <a:pt x="291" y="461"/>
                          <a:pt x="281" y="512"/>
                        </a:cubicBezTo>
                        <a:cubicBezTo>
                          <a:pt x="221" y="451"/>
                          <a:pt x="151" y="451"/>
                          <a:pt x="111" y="411"/>
                        </a:cubicBezTo>
                        <a:cubicBezTo>
                          <a:pt x="31" y="542"/>
                          <a:pt x="1" y="702"/>
                          <a:pt x="21" y="863"/>
                        </a:cubicBezTo>
                        <a:cubicBezTo>
                          <a:pt x="41" y="1224"/>
                          <a:pt x="1" y="1685"/>
                          <a:pt x="322" y="2006"/>
                        </a:cubicBezTo>
                        <a:cubicBezTo>
                          <a:pt x="582" y="2247"/>
                          <a:pt x="1102" y="2368"/>
                          <a:pt x="1445" y="2368"/>
                        </a:cubicBezTo>
                        <a:cubicBezTo>
                          <a:pt x="1459" y="2368"/>
                          <a:pt x="1472" y="2368"/>
                          <a:pt x="1485" y="2367"/>
                        </a:cubicBezTo>
                        <a:cubicBezTo>
                          <a:pt x="1866" y="2347"/>
                          <a:pt x="2247" y="2277"/>
                          <a:pt x="2639" y="2277"/>
                        </a:cubicBezTo>
                        <a:cubicBezTo>
                          <a:pt x="3086" y="2277"/>
                          <a:pt x="3539" y="2324"/>
                          <a:pt x="3990" y="2324"/>
                        </a:cubicBezTo>
                        <a:cubicBezTo>
                          <a:pt x="4165" y="2324"/>
                          <a:pt x="4340" y="2317"/>
                          <a:pt x="4514" y="2297"/>
                        </a:cubicBezTo>
                        <a:cubicBezTo>
                          <a:pt x="5527" y="2187"/>
                          <a:pt x="6561" y="1816"/>
                          <a:pt x="7564" y="1585"/>
                        </a:cubicBezTo>
                        <a:cubicBezTo>
                          <a:pt x="7864" y="1525"/>
                          <a:pt x="8376" y="1545"/>
                          <a:pt x="8527" y="1254"/>
                        </a:cubicBezTo>
                        <a:cubicBezTo>
                          <a:pt x="8653" y="1025"/>
                          <a:pt x="8537" y="771"/>
                          <a:pt x="8325" y="771"/>
                        </a:cubicBezTo>
                        <a:cubicBezTo>
                          <a:pt x="8268" y="771"/>
                          <a:pt x="8204" y="790"/>
                          <a:pt x="8135" y="833"/>
                        </a:cubicBezTo>
                        <a:cubicBezTo>
                          <a:pt x="8115" y="752"/>
                          <a:pt x="8045" y="722"/>
                          <a:pt x="8015" y="672"/>
                        </a:cubicBezTo>
                        <a:cubicBezTo>
                          <a:pt x="7975" y="692"/>
                          <a:pt x="7955" y="722"/>
                          <a:pt x="7925" y="752"/>
                        </a:cubicBezTo>
                        <a:cubicBezTo>
                          <a:pt x="7925" y="732"/>
                          <a:pt x="7925" y="672"/>
                          <a:pt x="7905" y="652"/>
                        </a:cubicBezTo>
                        <a:cubicBezTo>
                          <a:pt x="7764" y="672"/>
                          <a:pt x="7624" y="722"/>
                          <a:pt x="7503" y="792"/>
                        </a:cubicBezTo>
                        <a:cubicBezTo>
                          <a:pt x="7473" y="772"/>
                          <a:pt x="7373" y="692"/>
                          <a:pt x="7353" y="672"/>
                        </a:cubicBezTo>
                        <a:cubicBezTo>
                          <a:pt x="7403" y="582"/>
                          <a:pt x="7393" y="461"/>
                          <a:pt x="7413" y="361"/>
                        </a:cubicBezTo>
                        <a:lnTo>
                          <a:pt x="7413" y="361"/>
                        </a:lnTo>
                        <a:cubicBezTo>
                          <a:pt x="7182" y="381"/>
                          <a:pt x="6962" y="512"/>
                          <a:pt x="6751" y="562"/>
                        </a:cubicBezTo>
                        <a:cubicBezTo>
                          <a:pt x="6721" y="542"/>
                          <a:pt x="6631" y="481"/>
                          <a:pt x="6611" y="451"/>
                        </a:cubicBezTo>
                        <a:cubicBezTo>
                          <a:pt x="6591" y="471"/>
                          <a:pt x="6581" y="502"/>
                          <a:pt x="6550" y="522"/>
                        </a:cubicBezTo>
                        <a:cubicBezTo>
                          <a:pt x="6664" y="296"/>
                          <a:pt x="6553" y="84"/>
                          <a:pt x="6404" y="84"/>
                        </a:cubicBezTo>
                        <a:cubicBezTo>
                          <a:pt x="6341" y="84"/>
                          <a:pt x="6272" y="122"/>
                          <a:pt x="6209" y="211"/>
                        </a:cubicBezTo>
                        <a:cubicBezTo>
                          <a:pt x="6139" y="70"/>
                          <a:pt x="6169" y="171"/>
                          <a:pt x="6069" y="90"/>
                        </a:cubicBezTo>
                        <a:cubicBezTo>
                          <a:pt x="6059" y="70"/>
                          <a:pt x="6059" y="10"/>
                          <a:pt x="604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35" name="Google Shape;535;p9"/>
                  <p:cNvSpPr/>
                  <p:nvPr/>
                </p:nvSpPr>
                <p:spPr>
                  <a:xfrm>
                    <a:off x="1509858" y="4187703"/>
                    <a:ext cx="110242" cy="674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9" h="1682" extrusionOk="0">
                        <a:moveTo>
                          <a:pt x="1565" y="0"/>
                        </a:moveTo>
                        <a:cubicBezTo>
                          <a:pt x="1374" y="90"/>
                          <a:pt x="1114" y="60"/>
                          <a:pt x="1114" y="341"/>
                        </a:cubicBezTo>
                        <a:cubicBezTo>
                          <a:pt x="1094" y="331"/>
                          <a:pt x="1083" y="301"/>
                          <a:pt x="1063" y="291"/>
                        </a:cubicBezTo>
                        <a:cubicBezTo>
                          <a:pt x="783" y="421"/>
                          <a:pt x="672" y="502"/>
                          <a:pt x="642" y="843"/>
                        </a:cubicBezTo>
                        <a:cubicBezTo>
                          <a:pt x="576" y="722"/>
                          <a:pt x="470" y="667"/>
                          <a:pt x="372" y="667"/>
                        </a:cubicBezTo>
                        <a:cubicBezTo>
                          <a:pt x="232" y="667"/>
                          <a:pt x="107" y="779"/>
                          <a:pt x="131" y="973"/>
                        </a:cubicBezTo>
                        <a:cubicBezTo>
                          <a:pt x="101" y="943"/>
                          <a:pt x="70" y="913"/>
                          <a:pt x="50" y="883"/>
                        </a:cubicBezTo>
                        <a:cubicBezTo>
                          <a:pt x="50" y="953"/>
                          <a:pt x="0" y="1023"/>
                          <a:pt x="20" y="1123"/>
                        </a:cubicBezTo>
                        <a:cubicBezTo>
                          <a:pt x="30" y="1194"/>
                          <a:pt x="0" y="1254"/>
                          <a:pt x="10" y="1304"/>
                        </a:cubicBezTo>
                        <a:cubicBezTo>
                          <a:pt x="40" y="1384"/>
                          <a:pt x="60" y="1354"/>
                          <a:pt x="111" y="1414"/>
                        </a:cubicBezTo>
                        <a:cubicBezTo>
                          <a:pt x="161" y="1454"/>
                          <a:pt x="151" y="1515"/>
                          <a:pt x="221" y="1545"/>
                        </a:cubicBezTo>
                        <a:cubicBezTo>
                          <a:pt x="251" y="1560"/>
                          <a:pt x="291" y="1563"/>
                          <a:pt x="336" y="1563"/>
                        </a:cubicBezTo>
                        <a:cubicBezTo>
                          <a:pt x="384" y="1563"/>
                          <a:pt x="437" y="1559"/>
                          <a:pt x="486" y="1559"/>
                        </a:cubicBezTo>
                        <a:cubicBezTo>
                          <a:pt x="513" y="1559"/>
                          <a:pt x="539" y="1560"/>
                          <a:pt x="562" y="1565"/>
                        </a:cubicBezTo>
                        <a:cubicBezTo>
                          <a:pt x="831" y="1626"/>
                          <a:pt x="1153" y="1682"/>
                          <a:pt x="1452" y="1682"/>
                        </a:cubicBezTo>
                        <a:cubicBezTo>
                          <a:pt x="1543" y="1682"/>
                          <a:pt x="1631" y="1677"/>
                          <a:pt x="1715" y="1665"/>
                        </a:cubicBezTo>
                        <a:cubicBezTo>
                          <a:pt x="1796" y="1655"/>
                          <a:pt x="1866" y="1605"/>
                          <a:pt x="1946" y="1595"/>
                        </a:cubicBezTo>
                        <a:cubicBezTo>
                          <a:pt x="1961" y="1593"/>
                          <a:pt x="1977" y="1592"/>
                          <a:pt x="1993" y="1592"/>
                        </a:cubicBezTo>
                        <a:cubicBezTo>
                          <a:pt x="2061" y="1592"/>
                          <a:pt x="2134" y="1607"/>
                          <a:pt x="2207" y="1615"/>
                        </a:cubicBezTo>
                        <a:cubicBezTo>
                          <a:pt x="2387" y="1615"/>
                          <a:pt x="2528" y="1595"/>
                          <a:pt x="2648" y="1454"/>
                        </a:cubicBezTo>
                        <a:cubicBezTo>
                          <a:pt x="2688" y="1404"/>
                          <a:pt x="2749" y="1334"/>
                          <a:pt x="2729" y="1284"/>
                        </a:cubicBezTo>
                        <a:cubicBezTo>
                          <a:pt x="2718" y="1229"/>
                          <a:pt x="2696" y="1219"/>
                          <a:pt x="2668" y="1219"/>
                        </a:cubicBezTo>
                        <a:cubicBezTo>
                          <a:pt x="2653" y="1219"/>
                          <a:pt x="2635" y="1222"/>
                          <a:pt x="2618" y="1222"/>
                        </a:cubicBezTo>
                        <a:cubicBezTo>
                          <a:pt x="2604" y="1222"/>
                          <a:pt x="2591" y="1220"/>
                          <a:pt x="2578" y="1214"/>
                        </a:cubicBezTo>
                        <a:cubicBezTo>
                          <a:pt x="2594" y="1173"/>
                          <a:pt x="2557" y="1138"/>
                          <a:pt x="2521" y="1138"/>
                        </a:cubicBezTo>
                        <a:cubicBezTo>
                          <a:pt x="2513" y="1138"/>
                          <a:pt x="2505" y="1140"/>
                          <a:pt x="2498" y="1143"/>
                        </a:cubicBezTo>
                        <a:cubicBezTo>
                          <a:pt x="2468" y="1103"/>
                          <a:pt x="2448" y="1043"/>
                          <a:pt x="2468" y="993"/>
                        </a:cubicBezTo>
                        <a:cubicBezTo>
                          <a:pt x="2439" y="979"/>
                          <a:pt x="2421" y="965"/>
                          <a:pt x="2399" y="965"/>
                        </a:cubicBezTo>
                        <a:cubicBezTo>
                          <a:pt x="2389" y="965"/>
                          <a:pt x="2379" y="967"/>
                          <a:pt x="2367" y="973"/>
                        </a:cubicBezTo>
                        <a:lnTo>
                          <a:pt x="2387" y="953"/>
                        </a:lnTo>
                        <a:cubicBezTo>
                          <a:pt x="2365" y="927"/>
                          <a:pt x="2344" y="918"/>
                          <a:pt x="2324" y="918"/>
                        </a:cubicBezTo>
                        <a:cubicBezTo>
                          <a:pt x="2283" y="918"/>
                          <a:pt x="2247" y="956"/>
                          <a:pt x="2207" y="963"/>
                        </a:cubicBezTo>
                        <a:cubicBezTo>
                          <a:pt x="2187" y="973"/>
                          <a:pt x="2177" y="993"/>
                          <a:pt x="2157" y="993"/>
                        </a:cubicBezTo>
                        <a:cubicBezTo>
                          <a:pt x="2137" y="993"/>
                          <a:pt x="2087" y="963"/>
                          <a:pt x="2056" y="963"/>
                        </a:cubicBezTo>
                        <a:cubicBezTo>
                          <a:pt x="2117" y="933"/>
                          <a:pt x="2247" y="742"/>
                          <a:pt x="2107" y="732"/>
                        </a:cubicBezTo>
                        <a:cubicBezTo>
                          <a:pt x="2127" y="702"/>
                          <a:pt x="2127" y="682"/>
                          <a:pt x="2157" y="652"/>
                        </a:cubicBezTo>
                        <a:cubicBezTo>
                          <a:pt x="2137" y="612"/>
                          <a:pt x="2087" y="602"/>
                          <a:pt x="2056" y="592"/>
                        </a:cubicBezTo>
                        <a:cubicBezTo>
                          <a:pt x="2077" y="542"/>
                          <a:pt x="2107" y="502"/>
                          <a:pt x="2127" y="461"/>
                        </a:cubicBezTo>
                        <a:lnTo>
                          <a:pt x="2127" y="451"/>
                        </a:lnTo>
                        <a:cubicBezTo>
                          <a:pt x="2107" y="471"/>
                          <a:pt x="2097" y="502"/>
                          <a:pt x="2066" y="522"/>
                        </a:cubicBezTo>
                        <a:cubicBezTo>
                          <a:pt x="2180" y="296"/>
                          <a:pt x="2069" y="84"/>
                          <a:pt x="1920" y="84"/>
                        </a:cubicBezTo>
                        <a:cubicBezTo>
                          <a:pt x="1857" y="84"/>
                          <a:pt x="1788" y="122"/>
                          <a:pt x="1725" y="211"/>
                        </a:cubicBezTo>
                        <a:cubicBezTo>
                          <a:pt x="1655" y="70"/>
                          <a:pt x="1685" y="171"/>
                          <a:pt x="1585" y="90"/>
                        </a:cubicBezTo>
                        <a:cubicBezTo>
                          <a:pt x="1575" y="70"/>
                          <a:pt x="1575" y="10"/>
                          <a:pt x="156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36" name="Google Shape;536;p9"/>
                  <p:cNvSpPr/>
                  <p:nvPr/>
                </p:nvSpPr>
                <p:spPr>
                  <a:xfrm>
                    <a:off x="1255200" y="4198531"/>
                    <a:ext cx="110282" cy="67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0" h="1683" extrusionOk="0">
                        <a:moveTo>
                          <a:pt x="1566" y="1"/>
                        </a:moveTo>
                        <a:cubicBezTo>
                          <a:pt x="1385" y="101"/>
                          <a:pt x="1124" y="61"/>
                          <a:pt x="1124" y="342"/>
                        </a:cubicBezTo>
                        <a:cubicBezTo>
                          <a:pt x="1104" y="332"/>
                          <a:pt x="1094" y="302"/>
                          <a:pt x="1074" y="302"/>
                        </a:cubicBezTo>
                        <a:cubicBezTo>
                          <a:pt x="793" y="432"/>
                          <a:pt x="683" y="502"/>
                          <a:pt x="643" y="843"/>
                        </a:cubicBezTo>
                        <a:cubicBezTo>
                          <a:pt x="581" y="725"/>
                          <a:pt x="478" y="671"/>
                          <a:pt x="380" y="671"/>
                        </a:cubicBezTo>
                        <a:cubicBezTo>
                          <a:pt x="238" y="671"/>
                          <a:pt x="108" y="784"/>
                          <a:pt x="131" y="974"/>
                        </a:cubicBezTo>
                        <a:cubicBezTo>
                          <a:pt x="111" y="954"/>
                          <a:pt x="81" y="914"/>
                          <a:pt x="61" y="894"/>
                        </a:cubicBezTo>
                        <a:cubicBezTo>
                          <a:pt x="61" y="954"/>
                          <a:pt x="1" y="1034"/>
                          <a:pt x="21" y="1134"/>
                        </a:cubicBezTo>
                        <a:lnTo>
                          <a:pt x="21" y="1124"/>
                        </a:lnTo>
                        <a:lnTo>
                          <a:pt x="21" y="1124"/>
                        </a:lnTo>
                        <a:cubicBezTo>
                          <a:pt x="31" y="1194"/>
                          <a:pt x="11" y="1255"/>
                          <a:pt x="21" y="1305"/>
                        </a:cubicBezTo>
                        <a:cubicBezTo>
                          <a:pt x="51" y="1385"/>
                          <a:pt x="71" y="1355"/>
                          <a:pt x="121" y="1415"/>
                        </a:cubicBezTo>
                        <a:cubicBezTo>
                          <a:pt x="161" y="1455"/>
                          <a:pt x="161" y="1515"/>
                          <a:pt x="222" y="1546"/>
                        </a:cubicBezTo>
                        <a:cubicBezTo>
                          <a:pt x="255" y="1560"/>
                          <a:pt x="298" y="1564"/>
                          <a:pt x="344" y="1564"/>
                        </a:cubicBezTo>
                        <a:cubicBezTo>
                          <a:pt x="394" y="1564"/>
                          <a:pt x="448" y="1560"/>
                          <a:pt x="497" y="1560"/>
                        </a:cubicBezTo>
                        <a:cubicBezTo>
                          <a:pt x="524" y="1560"/>
                          <a:pt x="550" y="1561"/>
                          <a:pt x="573" y="1566"/>
                        </a:cubicBezTo>
                        <a:cubicBezTo>
                          <a:pt x="842" y="1627"/>
                          <a:pt x="1164" y="1683"/>
                          <a:pt x="1462" y="1683"/>
                        </a:cubicBezTo>
                        <a:cubicBezTo>
                          <a:pt x="1553" y="1683"/>
                          <a:pt x="1642" y="1678"/>
                          <a:pt x="1726" y="1666"/>
                        </a:cubicBezTo>
                        <a:cubicBezTo>
                          <a:pt x="1806" y="1656"/>
                          <a:pt x="1877" y="1616"/>
                          <a:pt x="1947" y="1596"/>
                        </a:cubicBezTo>
                        <a:cubicBezTo>
                          <a:pt x="1964" y="1594"/>
                          <a:pt x="1981" y="1593"/>
                          <a:pt x="1998" y="1593"/>
                        </a:cubicBezTo>
                        <a:cubicBezTo>
                          <a:pt x="2071" y="1593"/>
                          <a:pt x="2143" y="1608"/>
                          <a:pt x="2208" y="1616"/>
                        </a:cubicBezTo>
                        <a:cubicBezTo>
                          <a:pt x="2229" y="1617"/>
                          <a:pt x="2250" y="1618"/>
                          <a:pt x="2271" y="1618"/>
                        </a:cubicBezTo>
                        <a:cubicBezTo>
                          <a:pt x="2430" y="1618"/>
                          <a:pt x="2551" y="1580"/>
                          <a:pt x="2649" y="1455"/>
                        </a:cubicBezTo>
                        <a:cubicBezTo>
                          <a:pt x="2689" y="1405"/>
                          <a:pt x="2749" y="1345"/>
                          <a:pt x="2739" y="1285"/>
                        </a:cubicBezTo>
                        <a:cubicBezTo>
                          <a:pt x="2730" y="1232"/>
                          <a:pt x="2709" y="1221"/>
                          <a:pt x="2682" y="1221"/>
                        </a:cubicBezTo>
                        <a:cubicBezTo>
                          <a:pt x="2660" y="1221"/>
                          <a:pt x="2635" y="1228"/>
                          <a:pt x="2608" y="1228"/>
                        </a:cubicBezTo>
                        <a:cubicBezTo>
                          <a:pt x="2599" y="1228"/>
                          <a:pt x="2589" y="1227"/>
                          <a:pt x="2579" y="1225"/>
                        </a:cubicBezTo>
                        <a:cubicBezTo>
                          <a:pt x="2603" y="1175"/>
                          <a:pt x="2567" y="1139"/>
                          <a:pt x="2526" y="1139"/>
                        </a:cubicBezTo>
                        <a:cubicBezTo>
                          <a:pt x="2517" y="1139"/>
                          <a:pt x="2507" y="1141"/>
                          <a:pt x="2498" y="1144"/>
                        </a:cubicBezTo>
                        <a:cubicBezTo>
                          <a:pt x="2468" y="1104"/>
                          <a:pt x="2458" y="1044"/>
                          <a:pt x="2468" y="994"/>
                        </a:cubicBezTo>
                        <a:cubicBezTo>
                          <a:pt x="2449" y="981"/>
                          <a:pt x="2434" y="968"/>
                          <a:pt x="2416" y="968"/>
                        </a:cubicBezTo>
                        <a:cubicBezTo>
                          <a:pt x="2405" y="968"/>
                          <a:pt x="2393" y="973"/>
                          <a:pt x="2378" y="984"/>
                        </a:cubicBezTo>
                        <a:lnTo>
                          <a:pt x="2388" y="954"/>
                        </a:lnTo>
                        <a:cubicBezTo>
                          <a:pt x="2369" y="928"/>
                          <a:pt x="2351" y="919"/>
                          <a:pt x="2333" y="919"/>
                        </a:cubicBezTo>
                        <a:cubicBezTo>
                          <a:pt x="2295" y="919"/>
                          <a:pt x="2258" y="960"/>
                          <a:pt x="2218" y="974"/>
                        </a:cubicBezTo>
                        <a:cubicBezTo>
                          <a:pt x="2198" y="974"/>
                          <a:pt x="2188" y="994"/>
                          <a:pt x="2167" y="994"/>
                        </a:cubicBezTo>
                        <a:cubicBezTo>
                          <a:pt x="2147" y="994"/>
                          <a:pt x="2097" y="964"/>
                          <a:pt x="2067" y="964"/>
                        </a:cubicBezTo>
                        <a:cubicBezTo>
                          <a:pt x="2127" y="934"/>
                          <a:pt x="2258" y="743"/>
                          <a:pt x="2117" y="733"/>
                        </a:cubicBezTo>
                        <a:cubicBezTo>
                          <a:pt x="2137" y="703"/>
                          <a:pt x="2137" y="683"/>
                          <a:pt x="2167" y="653"/>
                        </a:cubicBezTo>
                        <a:cubicBezTo>
                          <a:pt x="2147" y="613"/>
                          <a:pt x="2097" y="603"/>
                          <a:pt x="2057" y="593"/>
                        </a:cubicBezTo>
                        <a:cubicBezTo>
                          <a:pt x="2087" y="542"/>
                          <a:pt x="2107" y="502"/>
                          <a:pt x="2137" y="462"/>
                        </a:cubicBezTo>
                        <a:lnTo>
                          <a:pt x="2127" y="462"/>
                        </a:lnTo>
                        <a:cubicBezTo>
                          <a:pt x="2107" y="482"/>
                          <a:pt x="2107" y="512"/>
                          <a:pt x="2077" y="522"/>
                        </a:cubicBezTo>
                        <a:cubicBezTo>
                          <a:pt x="2189" y="298"/>
                          <a:pt x="2076" y="89"/>
                          <a:pt x="1930" y="89"/>
                        </a:cubicBezTo>
                        <a:cubicBezTo>
                          <a:pt x="1866" y="89"/>
                          <a:pt x="1797" y="128"/>
                          <a:pt x="1736" y="222"/>
                        </a:cubicBezTo>
                        <a:cubicBezTo>
                          <a:pt x="1656" y="71"/>
                          <a:pt x="1696" y="171"/>
                          <a:pt x="1586" y="91"/>
                        </a:cubicBezTo>
                        <a:cubicBezTo>
                          <a:pt x="1586" y="71"/>
                          <a:pt x="1586" y="21"/>
                          <a:pt x="156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37" name="Google Shape;537;p9"/>
                  <p:cNvSpPr/>
                  <p:nvPr/>
                </p:nvSpPr>
                <p:spPr>
                  <a:xfrm>
                    <a:off x="1510259" y="4187703"/>
                    <a:ext cx="70019" cy="44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6" h="1104" extrusionOk="0">
                        <a:moveTo>
                          <a:pt x="1555" y="0"/>
                        </a:moveTo>
                        <a:cubicBezTo>
                          <a:pt x="1364" y="90"/>
                          <a:pt x="1104" y="60"/>
                          <a:pt x="1104" y="341"/>
                        </a:cubicBezTo>
                        <a:cubicBezTo>
                          <a:pt x="1084" y="331"/>
                          <a:pt x="1073" y="301"/>
                          <a:pt x="1053" y="291"/>
                        </a:cubicBezTo>
                        <a:cubicBezTo>
                          <a:pt x="773" y="421"/>
                          <a:pt x="662" y="502"/>
                          <a:pt x="632" y="843"/>
                        </a:cubicBezTo>
                        <a:cubicBezTo>
                          <a:pt x="566" y="722"/>
                          <a:pt x="460" y="667"/>
                          <a:pt x="362" y="667"/>
                        </a:cubicBezTo>
                        <a:cubicBezTo>
                          <a:pt x="222" y="667"/>
                          <a:pt x="97" y="779"/>
                          <a:pt x="121" y="973"/>
                        </a:cubicBezTo>
                        <a:cubicBezTo>
                          <a:pt x="91" y="943"/>
                          <a:pt x="60" y="913"/>
                          <a:pt x="40" y="883"/>
                        </a:cubicBezTo>
                        <a:cubicBezTo>
                          <a:pt x="40" y="943"/>
                          <a:pt x="0" y="1013"/>
                          <a:pt x="0" y="1103"/>
                        </a:cubicBezTo>
                        <a:cubicBezTo>
                          <a:pt x="20" y="1073"/>
                          <a:pt x="50" y="1043"/>
                          <a:pt x="80" y="1023"/>
                        </a:cubicBezTo>
                        <a:cubicBezTo>
                          <a:pt x="103" y="1012"/>
                          <a:pt x="122" y="1007"/>
                          <a:pt x="138" y="1007"/>
                        </a:cubicBezTo>
                        <a:cubicBezTo>
                          <a:pt x="208" y="1007"/>
                          <a:pt x="232" y="1093"/>
                          <a:pt x="321" y="1093"/>
                        </a:cubicBezTo>
                        <a:cubicBezTo>
                          <a:pt x="321" y="993"/>
                          <a:pt x="331" y="933"/>
                          <a:pt x="422" y="893"/>
                        </a:cubicBezTo>
                        <a:cubicBezTo>
                          <a:pt x="432" y="893"/>
                          <a:pt x="452" y="913"/>
                          <a:pt x="472" y="913"/>
                        </a:cubicBezTo>
                        <a:cubicBezTo>
                          <a:pt x="499" y="904"/>
                          <a:pt x="526" y="861"/>
                          <a:pt x="554" y="861"/>
                        </a:cubicBezTo>
                        <a:cubicBezTo>
                          <a:pt x="557" y="861"/>
                          <a:pt x="559" y="862"/>
                          <a:pt x="562" y="863"/>
                        </a:cubicBezTo>
                        <a:cubicBezTo>
                          <a:pt x="599" y="863"/>
                          <a:pt x="593" y="924"/>
                          <a:pt x="633" y="924"/>
                        </a:cubicBezTo>
                        <a:cubicBezTo>
                          <a:pt x="636" y="924"/>
                          <a:pt x="639" y="923"/>
                          <a:pt x="642" y="923"/>
                        </a:cubicBezTo>
                        <a:cubicBezTo>
                          <a:pt x="682" y="913"/>
                          <a:pt x="672" y="802"/>
                          <a:pt x="692" y="762"/>
                        </a:cubicBezTo>
                        <a:cubicBezTo>
                          <a:pt x="742" y="672"/>
                          <a:pt x="853" y="652"/>
                          <a:pt x="923" y="612"/>
                        </a:cubicBezTo>
                        <a:cubicBezTo>
                          <a:pt x="973" y="592"/>
                          <a:pt x="1003" y="542"/>
                          <a:pt x="1073" y="522"/>
                        </a:cubicBezTo>
                        <a:cubicBezTo>
                          <a:pt x="1174" y="502"/>
                          <a:pt x="1174" y="532"/>
                          <a:pt x="1244" y="421"/>
                        </a:cubicBezTo>
                        <a:cubicBezTo>
                          <a:pt x="1267" y="375"/>
                          <a:pt x="1255" y="328"/>
                          <a:pt x="1299" y="328"/>
                        </a:cubicBezTo>
                        <a:cubicBezTo>
                          <a:pt x="1312" y="328"/>
                          <a:pt x="1329" y="332"/>
                          <a:pt x="1354" y="341"/>
                        </a:cubicBezTo>
                        <a:cubicBezTo>
                          <a:pt x="1330" y="242"/>
                          <a:pt x="1386" y="157"/>
                          <a:pt x="1479" y="157"/>
                        </a:cubicBezTo>
                        <a:cubicBezTo>
                          <a:pt x="1499" y="157"/>
                          <a:pt x="1521" y="161"/>
                          <a:pt x="1545" y="171"/>
                        </a:cubicBezTo>
                        <a:cubicBezTo>
                          <a:pt x="1575" y="181"/>
                          <a:pt x="1595" y="221"/>
                          <a:pt x="1635" y="231"/>
                        </a:cubicBezTo>
                        <a:cubicBezTo>
                          <a:pt x="1639" y="233"/>
                          <a:pt x="1645" y="234"/>
                          <a:pt x="1652" y="234"/>
                        </a:cubicBezTo>
                        <a:cubicBezTo>
                          <a:pt x="1669" y="234"/>
                          <a:pt x="1695" y="228"/>
                          <a:pt x="1719" y="228"/>
                        </a:cubicBezTo>
                        <a:cubicBezTo>
                          <a:pt x="1728" y="228"/>
                          <a:pt x="1737" y="229"/>
                          <a:pt x="1746" y="231"/>
                        </a:cubicBezTo>
                        <a:lnTo>
                          <a:pt x="1736" y="191"/>
                        </a:lnTo>
                        <a:lnTo>
                          <a:pt x="1715" y="211"/>
                        </a:lnTo>
                        <a:cubicBezTo>
                          <a:pt x="1645" y="70"/>
                          <a:pt x="1675" y="171"/>
                          <a:pt x="1575" y="90"/>
                        </a:cubicBezTo>
                        <a:cubicBezTo>
                          <a:pt x="1565" y="70"/>
                          <a:pt x="1565" y="10"/>
                          <a:pt x="155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538" name="Google Shape;538;p9"/>
                <p:cNvGrpSpPr/>
                <p:nvPr/>
              </p:nvGrpSpPr>
              <p:grpSpPr>
                <a:xfrm rot="-575426">
                  <a:off x="4977464" y="4241675"/>
                  <a:ext cx="824216" cy="233743"/>
                  <a:chOff x="2436564" y="2774658"/>
                  <a:chExt cx="737475" cy="209143"/>
                </a:xfrm>
              </p:grpSpPr>
              <p:sp>
                <p:nvSpPr>
                  <p:cNvPr id="539" name="Google Shape;539;p9"/>
                  <p:cNvSpPr/>
                  <p:nvPr/>
                </p:nvSpPr>
                <p:spPr>
                  <a:xfrm>
                    <a:off x="2436564" y="2775028"/>
                    <a:ext cx="534606" cy="2087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31" h="5206" extrusionOk="0">
                        <a:moveTo>
                          <a:pt x="2434" y="1"/>
                        </a:moveTo>
                        <a:cubicBezTo>
                          <a:pt x="2405" y="1"/>
                          <a:pt x="2376" y="4"/>
                          <a:pt x="2348" y="10"/>
                        </a:cubicBezTo>
                        <a:cubicBezTo>
                          <a:pt x="2057" y="60"/>
                          <a:pt x="2167" y="582"/>
                          <a:pt x="1976" y="812"/>
                        </a:cubicBezTo>
                        <a:cubicBezTo>
                          <a:pt x="1916" y="882"/>
                          <a:pt x="1836" y="933"/>
                          <a:pt x="1776" y="1003"/>
                        </a:cubicBezTo>
                        <a:cubicBezTo>
                          <a:pt x="1585" y="1234"/>
                          <a:pt x="1716" y="1565"/>
                          <a:pt x="1776" y="1855"/>
                        </a:cubicBezTo>
                        <a:cubicBezTo>
                          <a:pt x="1836" y="2176"/>
                          <a:pt x="1826" y="2688"/>
                          <a:pt x="1525" y="2808"/>
                        </a:cubicBezTo>
                        <a:cubicBezTo>
                          <a:pt x="1514" y="2813"/>
                          <a:pt x="1503" y="2815"/>
                          <a:pt x="1494" y="2815"/>
                        </a:cubicBezTo>
                        <a:cubicBezTo>
                          <a:pt x="1391" y="2815"/>
                          <a:pt x="1372" y="2586"/>
                          <a:pt x="1345" y="2467"/>
                        </a:cubicBezTo>
                        <a:cubicBezTo>
                          <a:pt x="1300" y="2164"/>
                          <a:pt x="1136" y="1575"/>
                          <a:pt x="896" y="1575"/>
                        </a:cubicBezTo>
                        <a:cubicBezTo>
                          <a:pt x="866" y="1575"/>
                          <a:pt x="835" y="1585"/>
                          <a:pt x="803" y="1605"/>
                        </a:cubicBezTo>
                        <a:cubicBezTo>
                          <a:pt x="729" y="1660"/>
                          <a:pt x="801" y="1880"/>
                          <a:pt x="732" y="1880"/>
                        </a:cubicBezTo>
                        <a:cubicBezTo>
                          <a:pt x="726" y="1880"/>
                          <a:pt x="720" y="1878"/>
                          <a:pt x="713" y="1875"/>
                        </a:cubicBezTo>
                        <a:cubicBezTo>
                          <a:pt x="562" y="1810"/>
                          <a:pt x="614" y="1409"/>
                          <a:pt x="481" y="1409"/>
                        </a:cubicBezTo>
                        <a:cubicBezTo>
                          <a:pt x="472" y="1409"/>
                          <a:pt x="462" y="1410"/>
                          <a:pt x="452" y="1414"/>
                        </a:cubicBezTo>
                        <a:cubicBezTo>
                          <a:pt x="101" y="1544"/>
                          <a:pt x="171" y="2066"/>
                          <a:pt x="91" y="2417"/>
                        </a:cubicBezTo>
                        <a:cubicBezTo>
                          <a:pt x="0" y="2818"/>
                          <a:pt x="121" y="3370"/>
                          <a:pt x="191" y="3771"/>
                        </a:cubicBezTo>
                        <a:cubicBezTo>
                          <a:pt x="221" y="3952"/>
                          <a:pt x="261" y="4132"/>
                          <a:pt x="372" y="4273"/>
                        </a:cubicBezTo>
                        <a:cubicBezTo>
                          <a:pt x="558" y="4505"/>
                          <a:pt x="864" y="4552"/>
                          <a:pt x="1174" y="4552"/>
                        </a:cubicBezTo>
                        <a:cubicBezTo>
                          <a:pt x="1265" y="4552"/>
                          <a:pt x="1356" y="4548"/>
                          <a:pt x="1445" y="4544"/>
                        </a:cubicBezTo>
                        <a:cubicBezTo>
                          <a:pt x="1561" y="4539"/>
                          <a:pt x="1678" y="4536"/>
                          <a:pt x="1795" y="4536"/>
                        </a:cubicBezTo>
                        <a:cubicBezTo>
                          <a:pt x="2613" y="4536"/>
                          <a:pt x="3432" y="4659"/>
                          <a:pt x="4213" y="4905"/>
                        </a:cubicBezTo>
                        <a:cubicBezTo>
                          <a:pt x="4645" y="5035"/>
                          <a:pt x="5066" y="5206"/>
                          <a:pt x="5507" y="5206"/>
                        </a:cubicBezTo>
                        <a:cubicBezTo>
                          <a:pt x="5828" y="5206"/>
                          <a:pt x="6149" y="5105"/>
                          <a:pt x="6460" y="5025"/>
                        </a:cubicBezTo>
                        <a:cubicBezTo>
                          <a:pt x="7566" y="4728"/>
                          <a:pt x="8715" y="4502"/>
                          <a:pt x="9854" y="4502"/>
                        </a:cubicBezTo>
                        <a:cubicBezTo>
                          <a:pt x="10368" y="4502"/>
                          <a:pt x="10880" y="4548"/>
                          <a:pt x="11385" y="4654"/>
                        </a:cubicBezTo>
                        <a:cubicBezTo>
                          <a:pt x="11686" y="4717"/>
                          <a:pt x="11993" y="4806"/>
                          <a:pt x="12301" y="4806"/>
                        </a:cubicBezTo>
                        <a:cubicBezTo>
                          <a:pt x="12383" y="4806"/>
                          <a:pt x="12466" y="4799"/>
                          <a:pt x="12549" y="4784"/>
                        </a:cubicBezTo>
                        <a:cubicBezTo>
                          <a:pt x="12940" y="4724"/>
                          <a:pt x="13331" y="4403"/>
                          <a:pt x="13321" y="3992"/>
                        </a:cubicBezTo>
                        <a:cubicBezTo>
                          <a:pt x="13311" y="3711"/>
                          <a:pt x="13120" y="3470"/>
                          <a:pt x="12960" y="3230"/>
                        </a:cubicBezTo>
                        <a:cubicBezTo>
                          <a:pt x="12809" y="2989"/>
                          <a:pt x="12900" y="2708"/>
                          <a:pt x="12850" y="2427"/>
                        </a:cubicBezTo>
                        <a:cubicBezTo>
                          <a:pt x="12789" y="2046"/>
                          <a:pt x="12739" y="1635"/>
                          <a:pt x="12438" y="1384"/>
                        </a:cubicBezTo>
                        <a:cubicBezTo>
                          <a:pt x="12338" y="1304"/>
                          <a:pt x="12188" y="1354"/>
                          <a:pt x="12097" y="1254"/>
                        </a:cubicBezTo>
                        <a:cubicBezTo>
                          <a:pt x="12007" y="1153"/>
                          <a:pt x="11937" y="1043"/>
                          <a:pt x="11816" y="983"/>
                        </a:cubicBezTo>
                        <a:cubicBezTo>
                          <a:pt x="11798" y="975"/>
                          <a:pt x="11780" y="972"/>
                          <a:pt x="11764" y="972"/>
                        </a:cubicBezTo>
                        <a:cubicBezTo>
                          <a:pt x="11676" y="972"/>
                          <a:pt x="11617" y="1072"/>
                          <a:pt x="11515" y="1123"/>
                        </a:cubicBezTo>
                        <a:cubicBezTo>
                          <a:pt x="11508" y="1128"/>
                          <a:pt x="11501" y="1130"/>
                          <a:pt x="11494" y="1130"/>
                        </a:cubicBezTo>
                        <a:cubicBezTo>
                          <a:pt x="11429" y="1130"/>
                          <a:pt x="11371" y="966"/>
                          <a:pt x="11307" y="966"/>
                        </a:cubicBezTo>
                        <a:cubicBezTo>
                          <a:pt x="11299" y="966"/>
                          <a:pt x="11292" y="968"/>
                          <a:pt x="11285" y="973"/>
                        </a:cubicBezTo>
                        <a:cubicBezTo>
                          <a:pt x="11154" y="1063"/>
                          <a:pt x="11184" y="1294"/>
                          <a:pt x="11044" y="1314"/>
                        </a:cubicBezTo>
                        <a:cubicBezTo>
                          <a:pt x="11036" y="1315"/>
                          <a:pt x="11029" y="1315"/>
                          <a:pt x="11021" y="1315"/>
                        </a:cubicBezTo>
                        <a:cubicBezTo>
                          <a:pt x="10887" y="1315"/>
                          <a:pt x="10827" y="1149"/>
                          <a:pt x="10713" y="1063"/>
                        </a:cubicBezTo>
                        <a:cubicBezTo>
                          <a:pt x="10708" y="1061"/>
                          <a:pt x="10704" y="1060"/>
                          <a:pt x="10699" y="1060"/>
                        </a:cubicBezTo>
                        <a:cubicBezTo>
                          <a:pt x="10661" y="1060"/>
                          <a:pt x="10619" y="1113"/>
                          <a:pt x="10585" y="1113"/>
                        </a:cubicBezTo>
                        <a:cubicBezTo>
                          <a:pt x="10577" y="1113"/>
                          <a:pt x="10569" y="1110"/>
                          <a:pt x="10563" y="1103"/>
                        </a:cubicBezTo>
                        <a:cubicBezTo>
                          <a:pt x="10502" y="1063"/>
                          <a:pt x="10603" y="933"/>
                          <a:pt x="10543" y="893"/>
                        </a:cubicBezTo>
                        <a:cubicBezTo>
                          <a:pt x="10511" y="868"/>
                          <a:pt x="10479" y="857"/>
                          <a:pt x="10448" y="857"/>
                        </a:cubicBezTo>
                        <a:cubicBezTo>
                          <a:pt x="10249" y="857"/>
                          <a:pt x="10064" y="1303"/>
                          <a:pt x="10081" y="1555"/>
                        </a:cubicBezTo>
                        <a:cubicBezTo>
                          <a:pt x="10091" y="1735"/>
                          <a:pt x="10171" y="1906"/>
                          <a:pt x="10161" y="2076"/>
                        </a:cubicBezTo>
                        <a:cubicBezTo>
                          <a:pt x="10154" y="2217"/>
                          <a:pt x="9999" y="2407"/>
                          <a:pt x="9893" y="2407"/>
                        </a:cubicBezTo>
                        <a:cubicBezTo>
                          <a:pt x="9864" y="2407"/>
                          <a:pt x="9838" y="2392"/>
                          <a:pt x="9820" y="2357"/>
                        </a:cubicBezTo>
                        <a:cubicBezTo>
                          <a:pt x="9650" y="2026"/>
                          <a:pt x="9921" y="1524"/>
                          <a:pt x="9650" y="1264"/>
                        </a:cubicBezTo>
                        <a:cubicBezTo>
                          <a:pt x="9642" y="1257"/>
                          <a:pt x="9635" y="1254"/>
                          <a:pt x="9628" y="1254"/>
                        </a:cubicBezTo>
                        <a:cubicBezTo>
                          <a:pt x="9567" y="1254"/>
                          <a:pt x="9542" y="1505"/>
                          <a:pt x="9458" y="1505"/>
                        </a:cubicBezTo>
                        <a:cubicBezTo>
                          <a:pt x="9455" y="1505"/>
                          <a:pt x="9452" y="1505"/>
                          <a:pt x="9449" y="1504"/>
                        </a:cubicBezTo>
                        <a:cubicBezTo>
                          <a:pt x="9259" y="1474"/>
                          <a:pt x="9509" y="1113"/>
                          <a:pt x="9479" y="923"/>
                        </a:cubicBezTo>
                        <a:cubicBezTo>
                          <a:pt x="9474" y="900"/>
                          <a:pt x="9462" y="890"/>
                          <a:pt x="9446" y="890"/>
                        </a:cubicBezTo>
                        <a:cubicBezTo>
                          <a:pt x="9400" y="890"/>
                          <a:pt x="9321" y="973"/>
                          <a:pt x="9299" y="1033"/>
                        </a:cubicBezTo>
                        <a:cubicBezTo>
                          <a:pt x="9208" y="1304"/>
                          <a:pt x="9128" y="1565"/>
                          <a:pt x="9048" y="1825"/>
                        </a:cubicBezTo>
                        <a:cubicBezTo>
                          <a:pt x="9018" y="1916"/>
                          <a:pt x="8988" y="2006"/>
                          <a:pt x="8998" y="2106"/>
                        </a:cubicBezTo>
                        <a:cubicBezTo>
                          <a:pt x="9008" y="2186"/>
                          <a:pt x="9048" y="2257"/>
                          <a:pt x="9058" y="2337"/>
                        </a:cubicBezTo>
                        <a:cubicBezTo>
                          <a:pt x="9090" y="2523"/>
                          <a:pt x="8881" y="2801"/>
                          <a:pt x="8730" y="2801"/>
                        </a:cubicBezTo>
                        <a:cubicBezTo>
                          <a:pt x="8694" y="2801"/>
                          <a:pt x="8662" y="2785"/>
                          <a:pt x="8637" y="2748"/>
                        </a:cubicBezTo>
                        <a:cubicBezTo>
                          <a:pt x="8466" y="2497"/>
                          <a:pt x="8346" y="2257"/>
                          <a:pt x="8276" y="1956"/>
                        </a:cubicBezTo>
                        <a:cubicBezTo>
                          <a:pt x="8235" y="1755"/>
                          <a:pt x="8486" y="1444"/>
                          <a:pt x="8296" y="1374"/>
                        </a:cubicBezTo>
                        <a:cubicBezTo>
                          <a:pt x="8284" y="1368"/>
                          <a:pt x="8271" y="1366"/>
                          <a:pt x="8258" y="1366"/>
                        </a:cubicBezTo>
                        <a:cubicBezTo>
                          <a:pt x="8180" y="1366"/>
                          <a:pt x="8073" y="1448"/>
                          <a:pt x="8006" y="1448"/>
                        </a:cubicBezTo>
                        <a:cubicBezTo>
                          <a:pt x="7984" y="1448"/>
                          <a:pt x="7966" y="1439"/>
                          <a:pt x="7955" y="1414"/>
                        </a:cubicBezTo>
                        <a:cubicBezTo>
                          <a:pt x="7884" y="1244"/>
                          <a:pt x="8266" y="1053"/>
                          <a:pt x="8165" y="903"/>
                        </a:cubicBezTo>
                        <a:cubicBezTo>
                          <a:pt x="8123" y="839"/>
                          <a:pt x="8040" y="805"/>
                          <a:pt x="7963" y="805"/>
                        </a:cubicBezTo>
                        <a:cubicBezTo>
                          <a:pt x="7931" y="805"/>
                          <a:pt x="7901" y="811"/>
                          <a:pt x="7874" y="822"/>
                        </a:cubicBezTo>
                        <a:cubicBezTo>
                          <a:pt x="7814" y="842"/>
                          <a:pt x="7834" y="963"/>
                          <a:pt x="7774" y="993"/>
                        </a:cubicBezTo>
                        <a:cubicBezTo>
                          <a:pt x="7767" y="996"/>
                          <a:pt x="7759" y="998"/>
                          <a:pt x="7752" y="998"/>
                        </a:cubicBezTo>
                        <a:cubicBezTo>
                          <a:pt x="7702" y="998"/>
                          <a:pt x="7648" y="930"/>
                          <a:pt x="7599" y="930"/>
                        </a:cubicBezTo>
                        <a:cubicBezTo>
                          <a:pt x="7594" y="930"/>
                          <a:pt x="7589" y="931"/>
                          <a:pt x="7584" y="933"/>
                        </a:cubicBezTo>
                        <a:cubicBezTo>
                          <a:pt x="7463" y="993"/>
                          <a:pt x="7513" y="1213"/>
                          <a:pt x="7423" y="1314"/>
                        </a:cubicBezTo>
                        <a:cubicBezTo>
                          <a:pt x="7303" y="1464"/>
                          <a:pt x="7293" y="1655"/>
                          <a:pt x="7162" y="1785"/>
                        </a:cubicBezTo>
                        <a:cubicBezTo>
                          <a:pt x="7152" y="1797"/>
                          <a:pt x="7140" y="1802"/>
                          <a:pt x="7126" y="1802"/>
                        </a:cubicBezTo>
                        <a:cubicBezTo>
                          <a:pt x="7082" y="1802"/>
                          <a:pt x="7023" y="1759"/>
                          <a:pt x="6983" y="1759"/>
                        </a:cubicBezTo>
                        <a:cubicBezTo>
                          <a:pt x="6970" y="1759"/>
                          <a:pt x="6959" y="1763"/>
                          <a:pt x="6952" y="1775"/>
                        </a:cubicBezTo>
                        <a:cubicBezTo>
                          <a:pt x="6811" y="1956"/>
                          <a:pt x="7303" y="2397"/>
                          <a:pt x="7082" y="2447"/>
                        </a:cubicBezTo>
                        <a:cubicBezTo>
                          <a:pt x="7081" y="2447"/>
                          <a:pt x="7079" y="2448"/>
                          <a:pt x="7078" y="2448"/>
                        </a:cubicBezTo>
                        <a:cubicBezTo>
                          <a:pt x="7025" y="2448"/>
                          <a:pt x="7081" y="2257"/>
                          <a:pt x="7022" y="2257"/>
                        </a:cubicBezTo>
                        <a:cubicBezTo>
                          <a:pt x="6791" y="2277"/>
                          <a:pt x="7072" y="2959"/>
                          <a:pt x="6841" y="2959"/>
                        </a:cubicBezTo>
                        <a:cubicBezTo>
                          <a:pt x="6420" y="2949"/>
                          <a:pt x="6560" y="2146"/>
                          <a:pt x="6300" y="1815"/>
                        </a:cubicBezTo>
                        <a:cubicBezTo>
                          <a:pt x="6229" y="1725"/>
                          <a:pt x="6159" y="1645"/>
                          <a:pt x="6109" y="1555"/>
                        </a:cubicBezTo>
                        <a:cubicBezTo>
                          <a:pt x="5938" y="1274"/>
                          <a:pt x="6229" y="722"/>
                          <a:pt x="5928" y="592"/>
                        </a:cubicBezTo>
                        <a:cubicBezTo>
                          <a:pt x="5917" y="586"/>
                          <a:pt x="5906" y="584"/>
                          <a:pt x="5895" y="584"/>
                        </a:cubicBezTo>
                        <a:cubicBezTo>
                          <a:pt x="5759" y="584"/>
                          <a:pt x="5687" y="1001"/>
                          <a:pt x="5550" y="1001"/>
                        </a:cubicBezTo>
                        <a:cubicBezTo>
                          <a:pt x="5540" y="1001"/>
                          <a:pt x="5529" y="998"/>
                          <a:pt x="5517" y="993"/>
                        </a:cubicBezTo>
                        <a:cubicBezTo>
                          <a:pt x="5417" y="943"/>
                          <a:pt x="5628" y="682"/>
                          <a:pt x="5517" y="652"/>
                        </a:cubicBezTo>
                        <a:cubicBezTo>
                          <a:pt x="5509" y="650"/>
                          <a:pt x="5502" y="649"/>
                          <a:pt x="5495" y="649"/>
                        </a:cubicBezTo>
                        <a:cubicBezTo>
                          <a:pt x="5349" y="649"/>
                          <a:pt x="5479" y="1145"/>
                          <a:pt x="5307" y="1183"/>
                        </a:cubicBezTo>
                        <a:cubicBezTo>
                          <a:pt x="5303" y="1184"/>
                          <a:pt x="5300" y="1184"/>
                          <a:pt x="5297" y="1184"/>
                        </a:cubicBezTo>
                        <a:cubicBezTo>
                          <a:pt x="5200" y="1184"/>
                          <a:pt x="5253" y="892"/>
                          <a:pt x="5146" y="862"/>
                        </a:cubicBezTo>
                        <a:cubicBezTo>
                          <a:pt x="5142" y="862"/>
                          <a:pt x="5139" y="861"/>
                          <a:pt x="5135" y="861"/>
                        </a:cubicBezTo>
                        <a:cubicBezTo>
                          <a:pt x="5066" y="861"/>
                          <a:pt x="5043" y="1043"/>
                          <a:pt x="4971" y="1043"/>
                        </a:cubicBezTo>
                        <a:cubicBezTo>
                          <a:pt x="4969" y="1043"/>
                          <a:pt x="4967" y="1043"/>
                          <a:pt x="4966" y="1043"/>
                        </a:cubicBezTo>
                        <a:cubicBezTo>
                          <a:pt x="4765" y="1023"/>
                          <a:pt x="4986" y="551"/>
                          <a:pt x="4815" y="451"/>
                        </a:cubicBezTo>
                        <a:cubicBezTo>
                          <a:pt x="4805" y="446"/>
                          <a:pt x="4796" y="444"/>
                          <a:pt x="4788" y="444"/>
                        </a:cubicBezTo>
                        <a:cubicBezTo>
                          <a:pt x="4685" y="444"/>
                          <a:pt x="4656" y="794"/>
                          <a:pt x="4529" y="794"/>
                        </a:cubicBezTo>
                        <a:cubicBezTo>
                          <a:pt x="4524" y="794"/>
                          <a:pt x="4519" y="793"/>
                          <a:pt x="4514" y="792"/>
                        </a:cubicBezTo>
                        <a:cubicBezTo>
                          <a:pt x="4354" y="762"/>
                          <a:pt x="4564" y="321"/>
                          <a:pt x="4404" y="301"/>
                        </a:cubicBezTo>
                        <a:cubicBezTo>
                          <a:pt x="4391" y="299"/>
                          <a:pt x="4379" y="298"/>
                          <a:pt x="4367" y="298"/>
                        </a:cubicBezTo>
                        <a:cubicBezTo>
                          <a:pt x="4058" y="298"/>
                          <a:pt x="3990" y="905"/>
                          <a:pt x="3932" y="1234"/>
                        </a:cubicBezTo>
                        <a:cubicBezTo>
                          <a:pt x="3902" y="1414"/>
                          <a:pt x="4093" y="1705"/>
                          <a:pt x="3922" y="1795"/>
                        </a:cubicBezTo>
                        <a:cubicBezTo>
                          <a:pt x="3913" y="1800"/>
                          <a:pt x="3904" y="1802"/>
                          <a:pt x="3895" y="1802"/>
                        </a:cubicBezTo>
                        <a:cubicBezTo>
                          <a:pt x="3812" y="1802"/>
                          <a:pt x="3710" y="1649"/>
                          <a:pt x="3637" y="1649"/>
                        </a:cubicBezTo>
                        <a:cubicBezTo>
                          <a:pt x="3624" y="1649"/>
                          <a:pt x="3612" y="1654"/>
                          <a:pt x="3601" y="1665"/>
                        </a:cubicBezTo>
                        <a:cubicBezTo>
                          <a:pt x="3511" y="1755"/>
                          <a:pt x="3652" y="1926"/>
                          <a:pt x="3652" y="2056"/>
                        </a:cubicBezTo>
                        <a:cubicBezTo>
                          <a:pt x="3642" y="2195"/>
                          <a:pt x="3495" y="2309"/>
                          <a:pt x="3362" y="2309"/>
                        </a:cubicBezTo>
                        <a:cubicBezTo>
                          <a:pt x="3351" y="2309"/>
                          <a:pt x="3341" y="2308"/>
                          <a:pt x="3331" y="2307"/>
                        </a:cubicBezTo>
                        <a:cubicBezTo>
                          <a:pt x="3240" y="2287"/>
                          <a:pt x="3240" y="2166"/>
                          <a:pt x="3220" y="2076"/>
                        </a:cubicBezTo>
                        <a:cubicBezTo>
                          <a:pt x="3206" y="2039"/>
                          <a:pt x="3149" y="2030"/>
                          <a:pt x="3100" y="2030"/>
                        </a:cubicBezTo>
                        <a:lnTo>
                          <a:pt x="3100" y="2030"/>
                        </a:lnTo>
                        <a:cubicBezTo>
                          <a:pt x="3422" y="1949"/>
                          <a:pt x="2909" y="1137"/>
                          <a:pt x="2689" y="792"/>
                        </a:cubicBezTo>
                        <a:cubicBezTo>
                          <a:pt x="2659" y="732"/>
                          <a:pt x="2618" y="682"/>
                          <a:pt x="2618" y="622"/>
                        </a:cubicBezTo>
                        <a:cubicBezTo>
                          <a:pt x="2598" y="431"/>
                          <a:pt x="2909" y="220"/>
                          <a:pt x="2769" y="110"/>
                        </a:cubicBezTo>
                        <a:cubicBezTo>
                          <a:pt x="2673" y="46"/>
                          <a:pt x="2551" y="1"/>
                          <a:pt x="2434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40" name="Google Shape;540;p9"/>
                  <p:cNvSpPr/>
                  <p:nvPr/>
                </p:nvSpPr>
                <p:spPr>
                  <a:xfrm rot="-293525">
                    <a:off x="2946011" y="2783857"/>
                    <a:ext cx="222094" cy="148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38" h="3707" extrusionOk="0">
                        <a:moveTo>
                          <a:pt x="635" y="0"/>
                        </a:moveTo>
                        <a:cubicBezTo>
                          <a:pt x="628" y="0"/>
                          <a:pt x="620" y="1"/>
                          <a:pt x="613" y="2"/>
                        </a:cubicBezTo>
                        <a:cubicBezTo>
                          <a:pt x="522" y="12"/>
                          <a:pt x="492" y="122"/>
                          <a:pt x="492" y="213"/>
                        </a:cubicBezTo>
                        <a:cubicBezTo>
                          <a:pt x="472" y="564"/>
                          <a:pt x="452" y="915"/>
                          <a:pt x="422" y="1266"/>
                        </a:cubicBezTo>
                        <a:cubicBezTo>
                          <a:pt x="392" y="1577"/>
                          <a:pt x="272" y="1687"/>
                          <a:pt x="141" y="1928"/>
                        </a:cubicBezTo>
                        <a:cubicBezTo>
                          <a:pt x="1" y="2169"/>
                          <a:pt x="41" y="2500"/>
                          <a:pt x="51" y="2770"/>
                        </a:cubicBezTo>
                        <a:cubicBezTo>
                          <a:pt x="61" y="3041"/>
                          <a:pt x="111" y="3352"/>
                          <a:pt x="342" y="3472"/>
                        </a:cubicBezTo>
                        <a:cubicBezTo>
                          <a:pt x="414" y="3512"/>
                          <a:pt x="491" y="3527"/>
                          <a:pt x="571" y="3527"/>
                        </a:cubicBezTo>
                        <a:cubicBezTo>
                          <a:pt x="733" y="3527"/>
                          <a:pt x="906" y="3466"/>
                          <a:pt x="1074" y="3432"/>
                        </a:cubicBezTo>
                        <a:cubicBezTo>
                          <a:pt x="1155" y="3417"/>
                          <a:pt x="1238" y="3411"/>
                          <a:pt x="1322" y="3411"/>
                        </a:cubicBezTo>
                        <a:cubicBezTo>
                          <a:pt x="1518" y="3411"/>
                          <a:pt x="1720" y="3444"/>
                          <a:pt x="1917" y="3472"/>
                        </a:cubicBezTo>
                        <a:cubicBezTo>
                          <a:pt x="2952" y="3633"/>
                          <a:pt x="4004" y="3707"/>
                          <a:pt x="5058" y="3707"/>
                        </a:cubicBezTo>
                        <a:cubicBezTo>
                          <a:pt x="5188" y="3707"/>
                          <a:pt x="5317" y="3705"/>
                          <a:pt x="5447" y="3703"/>
                        </a:cubicBezTo>
                        <a:lnTo>
                          <a:pt x="5538" y="2359"/>
                        </a:lnTo>
                        <a:cubicBezTo>
                          <a:pt x="5451" y="2330"/>
                          <a:pt x="5355" y="1996"/>
                          <a:pt x="5268" y="1996"/>
                        </a:cubicBezTo>
                        <a:cubicBezTo>
                          <a:pt x="5264" y="1996"/>
                          <a:pt x="5260" y="1997"/>
                          <a:pt x="5257" y="1998"/>
                        </a:cubicBezTo>
                        <a:cubicBezTo>
                          <a:pt x="5249" y="2000"/>
                          <a:pt x="5242" y="2002"/>
                          <a:pt x="5234" y="2002"/>
                        </a:cubicBezTo>
                        <a:cubicBezTo>
                          <a:pt x="5164" y="2002"/>
                          <a:pt x="5079" y="1916"/>
                          <a:pt x="5023" y="1916"/>
                        </a:cubicBezTo>
                        <a:cubicBezTo>
                          <a:pt x="5008" y="1916"/>
                          <a:pt x="4996" y="1922"/>
                          <a:pt x="4986" y="1938"/>
                        </a:cubicBezTo>
                        <a:cubicBezTo>
                          <a:pt x="4943" y="2006"/>
                          <a:pt x="4871" y="2075"/>
                          <a:pt x="4801" y="2075"/>
                        </a:cubicBezTo>
                        <a:cubicBezTo>
                          <a:pt x="4789" y="2075"/>
                          <a:pt x="4777" y="2073"/>
                          <a:pt x="4765" y="2068"/>
                        </a:cubicBezTo>
                        <a:cubicBezTo>
                          <a:pt x="4666" y="2032"/>
                          <a:pt x="4632" y="1819"/>
                          <a:pt x="4561" y="1819"/>
                        </a:cubicBezTo>
                        <a:cubicBezTo>
                          <a:pt x="4553" y="1819"/>
                          <a:pt x="4544" y="1821"/>
                          <a:pt x="4535" y="1827"/>
                        </a:cubicBezTo>
                        <a:cubicBezTo>
                          <a:pt x="4474" y="1864"/>
                          <a:pt x="4409" y="1897"/>
                          <a:pt x="4354" y="1897"/>
                        </a:cubicBezTo>
                        <a:cubicBezTo>
                          <a:pt x="4319" y="1897"/>
                          <a:pt x="4287" y="1883"/>
                          <a:pt x="4264" y="1848"/>
                        </a:cubicBezTo>
                        <a:cubicBezTo>
                          <a:pt x="4194" y="1757"/>
                          <a:pt x="4254" y="1627"/>
                          <a:pt x="4234" y="1507"/>
                        </a:cubicBezTo>
                        <a:cubicBezTo>
                          <a:pt x="4204" y="1326"/>
                          <a:pt x="4093" y="1045"/>
                          <a:pt x="3913" y="1045"/>
                        </a:cubicBezTo>
                        <a:cubicBezTo>
                          <a:pt x="3742" y="1055"/>
                          <a:pt x="3562" y="1226"/>
                          <a:pt x="3532" y="1406"/>
                        </a:cubicBezTo>
                        <a:cubicBezTo>
                          <a:pt x="3501" y="1627"/>
                          <a:pt x="3742" y="1878"/>
                          <a:pt x="3572" y="2028"/>
                        </a:cubicBezTo>
                        <a:cubicBezTo>
                          <a:pt x="3554" y="2046"/>
                          <a:pt x="3535" y="2053"/>
                          <a:pt x="3515" y="2053"/>
                        </a:cubicBezTo>
                        <a:cubicBezTo>
                          <a:pt x="3432" y="2053"/>
                          <a:pt x="3341" y="1922"/>
                          <a:pt x="3341" y="1817"/>
                        </a:cubicBezTo>
                        <a:cubicBezTo>
                          <a:pt x="3331" y="1687"/>
                          <a:pt x="3381" y="1557"/>
                          <a:pt x="3341" y="1426"/>
                        </a:cubicBezTo>
                        <a:cubicBezTo>
                          <a:pt x="3331" y="1366"/>
                          <a:pt x="3291" y="1316"/>
                          <a:pt x="3281" y="1256"/>
                        </a:cubicBezTo>
                        <a:cubicBezTo>
                          <a:pt x="3261" y="1176"/>
                          <a:pt x="3291" y="1105"/>
                          <a:pt x="3301" y="1025"/>
                        </a:cubicBezTo>
                        <a:cubicBezTo>
                          <a:pt x="3301" y="945"/>
                          <a:pt x="3281" y="824"/>
                          <a:pt x="3211" y="824"/>
                        </a:cubicBezTo>
                        <a:cubicBezTo>
                          <a:pt x="3204" y="825"/>
                          <a:pt x="3198" y="825"/>
                          <a:pt x="3192" y="825"/>
                        </a:cubicBezTo>
                        <a:cubicBezTo>
                          <a:pt x="3128" y="825"/>
                          <a:pt x="3065" y="792"/>
                          <a:pt x="3006" y="792"/>
                        </a:cubicBezTo>
                        <a:cubicBezTo>
                          <a:pt x="2987" y="792"/>
                          <a:pt x="2968" y="795"/>
                          <a:pt x="2950" y="804"/>
                        </a:cubicBezTo>
                        <a:cubicBezTo>
                          <a:pt x="2881" y="827"/>
                          <a:pt x="2823" y="898"/>
                          <a:pt x="2769" y="898"/>
                        </a:cubicBezTo>
                        <a:cubicBezTo>
                          <a:pt x="2752" y="898"/>
                          <a:pt x="2736" y="891"/>
                          <a:pt x="2719" y="875"/>
                        </a:cubicBezTo>
                        <a:cubicBezTo>
                          <a:pt x="2689" y="855"/>
                          <a:pt x="2669" y="814"/>
                          <a:pt x="2629" y="804"/>
                        </a:cubicBezTo>
                        <a:cubicBezTo>
                          <a:pt x="2623" y="802"/>
                          <a:pt x="2617" y="800"/>
                          <a:pt x="2611" y="800"/>
                        </a:cubicBezTo>
                        <a:cubicBezTo>
                          <a:pt x="2593" y="800"/>
                          <a:pt x="2571" y="810"/>
                          <a:pt x="2549" y="824"/>
                        </a:cubicBezTo>
                        <a:cubicBezTo>
                          <a:pt x="2448" y="875"/>
                          <a:pt x="2298" y="865"/>
                          <a:pt x="2238" y="965"/>
                        </a:cubicBezTo>
                        <a:cubicBezTo>
                          <a:pt x="2107" y="1206"/>
                          <a:pt x="2298" y="1496"/>
                          <a:pt x="2328" y="1767"/>
                        </a:cubicBezTo>
                        <a:cubicBezTo>
                          <a:pt x="2338" y="1888"/>
                          <a:pt x="2348" y="2018"/>
                          <a:pt x="2288" y="2118"/>
                        </a:cubicBezTo>
                        <a:cubicBezTo>
                          <a:pt x="2252" y="2183"/>
                          <a:pt x="2179" y="2224"/>
                          <a:pt x="2112" y="2224"/>
                        </a:cubicBezTo>
                        <a:cubicBezTo>
                          <a:pt x="2065" y="2224"/>
                          <a:pt x="2022" y="2204"/>
                          <a:pt x="1997" y="2158"/>
                        </a:cubicBezTo>
                        <a:cubicBezTo>
                          <a:pt x="1967" y="2118"/>
                          <a:pt x="1967" y="2058"/>
                          <a:pt x="1957" y="2008"/>
                        </a:cubicBezTo>
                        <a:cubicBezTo>
                          <a:pt x="1937" y="1848"/>
                          <a:pt x="1846" y="1697"/>
                          <a:pt x="1796" y="1547"/>
                        </a:cubicBezTo>
                        <a:cubicBezTo>
                          <a:pt x="1746" y="1396"/>
                          <a:pt x="1897" y="1256"/>
                          <a:pt x="1866" y="1095"/>
                        </a:cubicBezTo>
                        <a:cubicBezTo>
                          <a:pt x="1836" y="955"/>
                          <a:pt x="1796" y="844"/>
                          <a:pt x="1686" y="764"/>
                        </a:cubicBezTo>
                        <a:cubicBezTo>
                          <a:pt x="1670" y="750"/>
                          <a:pt x="1651" y="744"/>
                          <a:pt x="1629" y="744"/>
                        </a:cubicBezTo>
                        <a:cubicBezTo>
                          <a:pt x="1545" y="744"/>
                          <a:pt x="1429" y="833"/>
                          <a:pt x="1354" y="833"/>
                        </a:cubicBezTo>
                        <a:cubicBezTo>
                          <a:pt x="1328" y="833"/>
                          <a:pt x="1308" y="822"/>
                          <a:pt x="1295" y="794"/>
                        </a:cubicBezTo>
                        <a:cubicBezTo>
                          <a:pt x="1247" y="699"/>
                          <a:pt x="1308" y="522"/>
                          <a:pt x="1220" y="522"/>
                        </a:cubicBezTo>
                        <a:cubicBezTo>
                          <a:pt x="1215" y="522"/>
                          <a:pt x="1210" y="523"/>
                          <a:pt x="1204" y="524"/>
                        </a:cubicBezTo>
                        <a:cubicBezTo>
                          <a:pt x="1164" y="534"/>
                          <a:pt x="1134" y="564"/>
                          <a:pt x="1094" y="584"/>
                        </a:cubicBezTo>
                        <a:cubicBezTo>
                          <a:pt x="1078" y="589"/>
                          <a:pt x="1064" y="592"/>
                          <a:pt x="1049" y="592"/>
                        </a:cubicBezTo>
                        <a:cubicBezTo>
                          <a:pt x="937" y="592"/>
                          <a:pt x="871" y="427"/>
                          <a:pt x="853" y="293"/>
                        </a:cubicBezTo>
                        <a:cubicBezTo>
                          <a:pt x="834" y="160"/>
                          <a:pt x="762" y="0"/>
                          <a:pt x="63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41" name="Google Shape;541;p9"/>
                  <p:cNvSpPr/>
                  <p:nvPr/>
                </p:nvSpPr>
                <p:spPr>
                  <a:xfrm>
                    <a:off x="2530687" y="2788623"/>
                    <a:ext cx="200352" cy="148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3707" extrusionOk="0">
                        <a:moveTo>
                          <a:pt x="582" y="0"/>
                        </a:moveTo>
                        <a:cubicBezTo>
                          <a:pt x="575" y="0"/>
                          <a:pt x="569" y="1"/>
                          <a:pt x="562" y="2"/>
                        </a:cubicBezTo>
                        <a:cubicBezTo>
                          <a:pt x="482" y="12"/>
                          <a:pt x="442" y="122"/>
                          <a:pt x="442" y="212"/>
                        </a:cubicBezTo>
                        <a:cubicBezTo>
                          <a:pt x="432" y="564"/>
                          <a:pt x="402" y="915"/>
                          <a:pt x="382" y="1266"/>
                        </a:cubicBezTo>
                        <a:cubicBezTo>
                          <a:pt x="352" y="1577"/>
                          <a:pt x="241" y="1687"/>
                          <a:pt x="121" y="1928"/>
                        </a:cubicBezTo>
                        <a:cubicBezTo>
                          <a:pt x="1" y="2168"/>
                          <a:pt x="31" y="2499"/>
                          <a:pt x="41" y="2770"/>
                        </a:cubicBezTo>
                        <a:cubicBezTo>
                          <a:pt x="51" y="3041"/>
                          <a:pt x="101" y="3352"/>
                          <a:pt x="312" y="3472"/>
                        </a:cubicBezTo>
                        <a:cubicBezTo>
                          <a:pt x="378" y="3512"/>
                          <a:pt x="448" y="3527"/>
                          <a:pt x="521" y="3527"/>
                        </a:cubicBezTo>
                        <a:cubicBezTo>
                          <a:pt x="668" y="3527"/>
                          <a:pt x="825" y="3466"/>
                          <a:pt x="974" y="3432"/>
                        </a:cubicBezTo>
                        <a:cubicBezTo>
                          <a:pt x="1052" y="3417"/>
                          <a:pt x="1130" y="3411"/>
                          <a:pt x="1207" y="3411"/>
                        </a:cubicBezTo>
                        <a:cubicBezTo>
                          <a:pt x="1390" y="3411"/>
                          <a:pt x="1570" y="3444"/>
                          <a:pt x="1746" y="3472"/>
                        </a:cubicBezTo>
                        <a:cubicBezTo>
                          <a:pt x="2701" y="3633"/>
                          <a:pt x="3673" y="3706"/>
                          <a:pt x="4639" y="3706"/>
                        </a:cubicBezTo>
                        <a:cubicBezTo>
                          <a:pt x="4758" y="3706"/>
                          <a:pt x="4877" y="3705"/>
                          <a:pt x="4996" y="3703"/>
                        </a:cubicBezTo>
                        <a:lnTo>
                          <a:pt x="4996" y="2098"/>
                        </a:lnTo>
                        <a:cubicBezTo>
                          <a:pt x="4919" y="2069"/>
                          <a:pt x="4823" y="1735"/>
                          <a:pt x="4745" y="1735"/>
                        </a:cubicBezTo>
                        <a:cubicBezTo>
                          <a:pt x="4741" y="1735"/>
                          <a:pt x="4738" y="1736"/>
                          <a:pt x="4735" y="1737"/>
                        </a:cubicBezTo>
                        <a:cubicBezTo>
                          <a:pt x="4655" y="1767"/>
                          <a:pt x="4615" y="1857"/>
                          <a:pt x="4574" y="1938"/>
                        </a:cubicBezTo>
                        <a:cubicBezTo>
                          <a:pt x="4532" y="2006"/>
                          <a:pt x="4467" y="2075"/>
                          <a:pt x="4399" y="2075"/>
                        </a:cubicBezTo>
                        <a:cubicBezTo>
                          <a:pt x="4387" y="2075"/>
                          <a:pt x="4376" y="2073"/>
                          <a:pt x="4364" y="2068"/>
                        </a:cubicBezTo>
                        <a:cubicBezTo>
                          <a:pt x="4283" y="2032"/>
                          <a:pt x="4250" y="1818"/>
                          <a:pt x="4179" y="1818"/>
                        </a:cubicBezTo>
                        <a:cubicBezTo>
                          <a:pt x="4171" y="1818"/>
                          <a:pt x="4162" y="1821"/>
                          <a:pt x="4153" y="1827"/>
                        </a:cubicBezTo>
                        <a:cubicBezTo>
                          <a:pt x="4098" y="1864"/>
                          <a:pt x="4044" y="1897"/>
                          <a:pt x="3993" y="1897"/>
                        </a:cubicBezTo>
                        <a:cubicBezTo>
                          <a:pt x="3961" y="1897"/>
                          <a:pt x="3930" y="1883"/>
                          <a:pt x="3902" y="1847"/>
                        </a:cubicBezTo>
                        <a:cubicBezTo>
                          <a:pt x="3842" y="1757"/>
                          <a:pt x="3902" y="1627"/>
                          <a:pt x="3882" y="1506"/>
                        </a:cubicBezTo>
                        <a:cubicBezTo>
                          <a:pt x="3852" y="1326"/>
                          <a:pt x="3752" y="1045"/>
                          <a:pt x="3581" y="1045"/>
                        </a:cubicBezTo>
                        <a:cubicBezTo>
                          <a:pt x="3421" y="1055"/>
                          <a:pt x="3260" y="1226"/>
                          <a:pt x="3240" y="1406"/>
                        </a:cubicBezTo>
                        <a:cubicBezTo>
                          <a:pt x="3210" y="1627"/>
                          <a:pt x="3431" y="1878"/>
                          <a:pt x="3271" y="2028"/>
                        </a:cubicBezTo>
                        <a:cubicBezTo>
                          <a:pt x="3255" y="2046"/>
                          <a:pt x="3237" y="2053"/>
                          <a:pt x="3219" y="2053"/>
                        </a:cubicBezTo>
                        <a:cubicBezTo>
                          <a:pt x="3144" y="2053"/>
                          <a:pt x="3060" y="1922"/>
                          <a:pt x="3060" y="1817"/>
                        </a:cubicBezTo>
                        <a:cubicBezTo>
                          <a:pt x="3050" y="1687"/>
                          <a:pt x="3100" y="1557"/>
                          <a:pt x="3060" y="1426"/>
                        </a:cubicBezTo>
                        <a:cubicBezTo>
                          <a:pt x="3050" y="1366"/>
                          <a:pt x="3010" y="1316"/>
                          <a:pt x="3000" y="1256"/>
                        </a:cubicBezTo>
                        <a:cubicBezTo>
                          <a:pt x="2990" y="1175"/>
                          <a:pt x="3020" y="1105"/>
                          <a:pt x="3020" y="1025"/>
                        </a:cubicBezTo>
                        <a:cubicBezTo>
                          <a:pt x="3030" y="945"/>
                          <a:pt x="3010" y="824"/>
                          <a:pt x="2940" y="824"/>
                        </a:cubicBezTo>
                        <a:cubicBezTo>
                          <a:pt x="2934" y="825"/>
                          <a:pt x="2929" y="825"/>
                          <a:pt x="2923" y="825"/>
                        </a:cubicBezTo>
                        <a:cubicBezTo>
                          <a:pt x="2866" y="825"/>
                          <a:pt x="2810" y="792"/>
                          <a:pt x="2753" y="792"/>
                        </a:cubicBezTo>
                        <a:cubicBezTo>
                          <a:pt x="2735" y="792"/>
                          <a:pt x="2717" y="795"/>
                          <a:pt x="2699" y="804"/>
                        </a:cubicBezTo>
                        <a:cubicBezTo>
                          <a:pt x="2637" y="827"/>
                          <a:pt x="2588" y="897"/>
                          <a:pt x="2536" y="897"/>
                        </a:cubicBezTo>
                        <a:cubicBezTo>
                          <a:pt x="2520" y="897"/>
                          <a:pt x="2505" y="891"/>
                          <a:pt x="2488" y="874"/>
                        </a:cubicBezTo>
                        <a:cubicBezTo>
                          <a:pt x="2468" y="854"/>
                          <a:pt x="2448" y="814"/>
                          <a:pt x="2408" y="804"/>
                        </a:cubicBezTo>
                        <a:cubicBezTo>
                          <a:pt x="2403" y="802"/>
                          <a:pt x="2396" y="800"/>
                          <a:pt x="2390" y="800"/>
                        </a:cubicBezTo>
                        <a:cubicBezTo>
                          <a:pt x="2372" y="800"/>
                          <a:pt x="2350" y="810"/>
                          <a:pt x="2328" y="824"/>
                        </a:cubicBezTo>
                        <a:cubicBezTo>
                          <a:pt x="2237" y="874"/>
                          <a:pt x="2097" y="864"/>
                          <a:pt x="2047" y="965"/>
                        </a:cubicBezTo>
                        <a:cubicBezTo>
                          <a:pt x="1936" y="1205"/>
                          <a:pt x="2107" y="1496"/>
                          <a:pt x="2127" y="1767"/>
                        </a:cubicBezTo>
                        <a:cubicBezTo>
                          <a:pt x="2147" y="1888"/>
                          <a:pt x="2157" y="2018"/>
                          <a:pt x="2097" y="2118"/>
                        </a:cubicBezTo>
                        <a:cubicBezTo>
                          <a:pt x="2062" y="2183"/>
                          <a:pt x="1995" y="2224"/>
                          <a:pt x="1934" y="2224"/>
                        </a:cubicBezTo>
                        <a:cubicBezTo>
                          <a:pt x="1891" y="2224"/>
                          <a:pt x="1851" y="2204"/>
                          <a:pt x="1826" y="2158"/>
                        </a:cubicBezTo>
                        <a:cubicBezTo>
                          <a:pt x="1796" y="2118"/>
                          <a:pt x="1796" y="2058"/>
                          <a:pt x="1786" y="2008"/>
                        </a:cubicBezTo>
                        <a:cubicBezTo>
                          <a:pt x="1776" y="1847"/>
                          <a:pt x="1696" y="1697"/>
                          <a:pt x="1646" y="1547"/>
                        </a:cubicBezTo>
                        <a:cubicBezTo>
                          <a:pt x="1595" y="1396"/>
                          <a:pt x="1736" y="1256"/>
                          <a:pt x="1706" y="1095"/>
                        </a:cubicBezTo>
                        <a:cubicBezTo>
                          <a:pt x="1686" y="955"/>
                          <a:pt x="1636" y="844"/>
                          <a:pt x="1545" y="764"/>
                        </a:cubicBezTo>
                        <a:cubicBezTo>
                          <a:pt x="1529" y="750"/>
                          <a:pt x="1511" y="744"/>
                          <a:pt x="1491" y="744"/>
                        </a:cubicBezTo>
                        <a:cubicBezTo>
                          <a:pt x="1412" y="744"/>
                          <a:pt x="1308" y="833"/>
                          <a:pt x="1240" y="833"/>
                        </a:cubicBezTo>
                        <a:cubicBezTo>
                          <a:pt x="1216" y="833"/>
                          <a:pt x="1197" y="822"/>
                          <a:pt x="1184" y="794"/>
                        </a:cubicBezTo>
                        <a:cubicBezTo>
                          <a:pt x="1136" y="699"/>
                          <a:pt x="1198" y="522"/>
                          <a:pt x="1109" y="522"/>
                        </a:cubicBezTo>
                        <a:cubicBezTo>
                          <a:pt x="1104" y="522"/>
                          <a:pt x="1099" y="522"/>
                          <a:pt x="1094" y="523"/>
                        </a:cubicBezTo>
                        <a:cubicBezTo>
                          <a:pt x="1064" y="533"/>
                          <a:pt x="1034" y="564"/>
                          <a:pt x="994" y="584"/>
                        </a:cubicBezTo>
                        <a:cubicBezTo>
                          <a:pt x="980" y="589"/>
                          <a:pt x="967" y="592"/>
                          <a:pt x="955" y="592"/>
                        </a:cubicBezTo>
                        <a:cubicBezTo>
                          <a:pt x="856" y="592"/>
                          <a:pt x="791" y="426"/>
                          <a:pt x="773" y="293"/>
                        </a:cubicBezTo>
                        <a:cubicBezTo>
                          <a:pt x="763" y="160"/>
                          <a:pt x="691" y="0"/>
                          <a:pt x="58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42" name="Google Shape;542;p9"/>
                  <p:cNvSpPr/>
                  <p:nvPr/>
                </p:nvSpPr>
                <p:spPr>
                  <a:xfrm>
                    <a:off x="2874784" y="2820106"/>
                    <a:ext cx="200352" cy="116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2906" extrusionOk="0">
                        <a:moveTo>
                          <a:pt x="4408" y="1"/>
                        </a:moveTo>
                        <a:cubicBezTo>
                          <a:pt x="4294" y="1"/>
                          <a:pt x="4232" y="121"/>
                          <a:pt x="4213" y="224"/>
                        </a:cubicBezTo>
                        <a:cubicBezTo>
                          <a:pt x="4205" y="330"/>
                          <a:pt x="4140" y="461"/>
                          <a:pt x="4042" y="461"/>
                        </a:cubicBezTo>
                        <a:cubicBezTo>
                          <a:pt x="4029" y="461"/>
                          <a:pt x="4016" y="459"/>
                          <a:pt x="4003" y="454"/>
                        </a:cubicBezTo>
                        <a:cubicBezTo>
                          <a:pt x="3963" y="444"/>
                          <a:pt x="3933" y="414"/>
                          <a:pt x="3892" y="404"/>
                        </a:cubicBezTo>
                        <a:cubicBezTo>
                          <a:pt x="3889" y="404"/>
                          <a:pt x="3886" y="404"/>
                          <a:pt x="3883" y="404"/>
                        </a:cubicBezTo>
                        <a:cubicBezTo>
                          <a:pt x="3796" y="404"/>
                          <a:pt x="3861" y="547"/>
                          <a:pt x="3812" y="625"/>
                        </a:cubicBezTo>
                        <a:cubicBezTo>
                          <a:pt x="3800" y="643"/>
                          <a:pt x="3783" y="650"/>
                          <a:pt x="3762" y="650"/>
                        </a:cubicBezTo>
                        <a:cubicBezTo>
                          <a:pt x="3693" y="650"/>
                          <a:pt x="3587" y="579"/>
                          <a:pt x="3507" y="579"/>
                        </a:cubicBezTo>
                        <a:cubicBezTo>
                          <a:pt x="3486" y="579"/>
                          <a:pt x="3467" y="583"/>
                          <a:pt x="3451" y="595"/>
                        </a:cubicBezTo>
                        <a:cubicBezTo>
                          <a:pt x="3351" y="665"/>
                          <a:pt x="3311" y="745"/>
                          <a:pt x="3291" y="855"/>
                        </a:cubicBezTo>
                        <a:cubicBezTo>
                          <a:pt x="3261" y="976"/>
                          <a:pt x="3391" y="1086"/>
                          <a:pt x="3351" y="1207"/>
                        </a:cubicBezTo>
                        <a:cubicBezTo>
                          <a:pt x="3301" y="1327"/>
                          <a:pt x="3220" y="1447"/>
                          <a:pt x="3200" y="1568"/>
                        </a:cubicBezTo>
                        <a:cubicBezTo>
                          <a:pt x="3200" y="1608"/>
                          <a:pt x="3200" y="1658"/>
                          <a:pt x="3170" y="1688"/>
                        </a:cubicBezTo>
                        <a:cubicBezTo>
                          <a:pt x="3146" y="1721"/>
                          <a:pt x="3104" y="1735"/>
                          <a:pt x="3060" y="1735"/>
                        </a:cubicBezTo>
                        <a:cubicBezTo>
                          <a:pt x="2997" y="1735"/>
                          <a:pt x="2929" y="1705"/>
                          <a:pt x="2899" y="1658"/>
                        </a:cubicBezTo>
                        <a:cubicBezTo>
                          <a:pt x="2839" y="1578"/>
                          <a:pt x="2849" y="1477"/>
                          <a:pt x="2859" y="1377"/>
                        </a:cubicBezTo>
                        <a:cubicBezTo>
                          <a:pt x="2889" y="1166"/>
                          <a:pt x="3060" y="936"/>
                          <a:pt x="2950" y="755"/>
                        </a:cubicBezTo>
                        <a:cubicBezTo>
                          <a:pt x="2889" y="675"/>
                          <a:pt x="2759" y="675"/>
                          <a:pt x="2659" y="645"/>
                        </a:cubicBezTo>
                        <a:cubicBezTo>
                          <a:pt x="2642" y="637"/>
                          <a:pt x="2620" y="622"/>
                          <a:pt x="2596" y="622"/>
                        </a:cubicBezTo>
                        <a:cubicBezTo>
                          <a:pt x="2590" y="622"/>
                          <a:pt x="2584" y="623"/>
                          <a:pt x="2578" y="625"/>
                        </a:cubicBezTo>
                        <a:cubicBezTo>
                          <a:pt x="2548" y="635"/>
                          <a:pt x="2528" y="665"/>
                          <a:pt x="2508" y="685"/>
                        </a:cubicBezTo>
                        <a:cubicBezTo>
                          <a:pt x="2492" y="696"/>
                          <a:pt x="2477" y="701"/>
                          <a:pt x="2461" y="701"/>
                        </a:cubicBezTo>
                        <a:cubicBezTo>
                          <a:pt x="2409" y="701"/>
                          <a:pt x="2359" y="648"/>
                          <a:pt x="2298" y="625"/>
                        </a:cubicBezTo>
                        <a:cubicBezTo>
                          <a:pt x="2279" y="618"/>
                          <a:pt x="2261" y="615"/>
                          <a:pt x="2242" y="615"/>
                        </a:cubicBezTo>
                        <a:cubicBezTo>
                          <a:pt x="2180" y="615"/>
                          <a:pt x="2119" y="645"/>
                          <a:pt x="2057" y="645"/>
                        </a:cubicBezTo>
                        <a:cubicBezTo>
                          <a:pt x="1987" y="645"/>
                          <a:pt x="1967" y="735"/>
                          <a:pt x="1977" y="795"/>
                        </a:cubicBezTo>
                        <a:cubicBezTo>
                          <a:pt x="1977" y="855"/>
                          <a:pt x="2007" y="926"/>
                          <a:pt x="1987" y="986"/>
                        </a:cubicBezTo>
                        <a:cubicBezTo>
                          <a:pt x="1977" y="1026"/>
                          <a:pt x="1947" y="1066"/>
                          <a:pt x="1926" y="1116"/>
                        </a:cubicBezTo>
                        <a:cubicBezTo>
                          <a:pt x="1896" y="1217"/>
                          <a:pt x="1936" y="1317"/>
                          <a:pt x="1936" y="1417"/>
                        </a:cubicBezTo>
                        <a:cubicBezTo>
                          <a:pt x="1928" y="1499"/>
                          <a:pt x="1847" y="1607"/>
                          <a:pt x="1769" y="1607"/>
                        </a:cubicBezTo>
                        <a:cubicBezTo>
                          <a:pt x="1751" y="1607"/>
                          <a:pt x="1733" y="1601"/>
                          <a:pt x="1716" y="1588"/>
                        </a:cubicBezTo>
                        <a:cubicBezTo>
                          <a:pt x="1565" y="1467"/>
                          <a:pt x="1786" y="1267"/>
                          <a:pt x="1756" y="1096"/>
                        </a:cubicBezTo>
                        <a:cubicBezTo>
                          <a:pt x="1726" y="956"/>
                          <a:pt x="1565" y="825"/>
                          <a:pt x="1415" y="815"/>
                        </a:cubicBezTo>
                        <a:cubicBezTo>
                          <a:pt x="1244" y="815"/>
                          <a:pt x="1144" y="1036"/>
                          <a:pt x="1114" y="1176"/>
                        </a:cubicBezTo>
                        <a:cubicBezTo>
                          <a:pt x="1094" y="1277"/>
                          <a:pt x="1154" y="1377"/>
                          <a:pt x="1084" y="1447"/>
                        </a:cubicBezTo>
                        <a:cubicBezTo>
                          <a:pt x="1061" y="1474"/>
                          <a:pt x="1031" y="1485"/>
                          <a:pt x="999" y="1485"/>
                        </a:cubicBezTo>
                        <a:cubicBezTo>
                          <a:pt x="948" y="1485"/>
                          <a:pt x="889" y="1458"/>
                          <a:pt x="833" y="1427"/>
                        </a:cubicBezTo>
                        <a:cubicBezTo>
                          <a:pt x="826" y="1424"/>
                          <a:pt x="819" y="1422"/>
                          <a:pt x="813" y="1422"/>
                        </a:cubicBezTo>
                        <a:cubicBezTo>
                          <a:pt x="747" y="1422"/>
                          <a:pt x="715" y="1590"/>
                          <a:pt x="633" y="1618"/>
                        </a:cubicBezTo>
                        <a:cubicBezTo>
                          <a:pt x="619" y="1623"/>
                          <a:pt x="606" y="1625"/>
                          <a:pt x="593" y="1625"/>
                        </a:cubicBezTo>
                        <a:cubicBezTo>
                          <a:pt x="527" y="1625"/>
                          <a:pt x="464" y="1568"/>
                          <a:pt x="422" y="1517"/>
                        </a:cubicBezTo>
                        <a:cubicBezTo>
                          <a:pt x="382" y="1457"/>
                          <a:pt x="342" y="1377"/>
                          <a:pt x="251" y="1357"/>
                        </a:cubicBezTo>
                        <a:cubicBezTo>
                          <a:pt x="247" y="1356"/>
                          <a:pt x="243" y="1355"/>
                          <a:pt x="239" y="1355"/>
                        </a:cubicBezTo>
                        <a:cubicBezTo>
                          <a:pt x="162" y="1355"/>
                          <a:pt x="77" y="1619"/>
                          <a:pt x="1" y="1638"/>
                        </a:cubicBezTo>
                        <a:lnTo>
                          <a:pt x="1" y="2902"/>
                        </a:lnTo>
                        <a:cubicBezTo>
                          <a:pt x="136" y="2904"/>
                          <a:pt x="271" y="2905"/>
                          <a:pt x="407" y="2905"/>
                        </a:cubicBezTo>
                        <a:cubicBezTo>
                          <a:pt x="1355" y="2905"/>
                          <a:pt x="2301" y="2844"/>
                          <a:pt x="3240" y="2721"/>
                        </a:cubicBezTo>
                        <a:cubicBezTo>
                          <a:pt x="3423" y="2700"/>
                          <a:pt x="3605" y="2674"/>
                          <a:pt x="3784" y="2674"/>
                        </a:cubicBezTo>
                        <a:cubicBezTo>
                          <a:pt x="3861" y="2674"/>
                          <a:pt x="3937" y="2679"/>
                          <a:pt x="4013" y="2691"/>
                        </a:cubicBezTo>
                        <a:cubicBezTo>
                          <a:pt x="4170" y="2712"/>
                          <a:pt x="4333" y="2760"/>
                          <a:pt x="4484" y="2760"/>
                        </a:cubicBezTo>
                        <a:cubicBezTo>
                          <a:pt x="4554" y="2760"/>
                          <a:pt x="4621" y="2750"/>
                          <a:pt x="4685" y="2721"/>
                        </a:cubicBezTo>
                        <a:cubicBezTo>
                          <a:pt x="4895" y="2621"/>
                          <a:pt x="4946" y="2380"/>
                          <a:pt x="4956" y="2169"/>
                        </a:cubicBezTo>
                        <a:cubicBezTo>
                          <a:pt x="4966" y="1949"/>
                          <a:pt x="4996" y="1698"/>
                          <a:pt x="4875" y="1507"/>
                        </a:cubicBezTo>
                        <a:cubicBezTo>
                          <a:pt x="4755" y="1327"/>
                          <a:pt x="4635" y="1227"/>
                          <a:pt x="4615" y="996"/>
                        </a:cubicBezTo>
                        <a:cubicBezTo>
                          <a:pt x="4585" y="715"/>
                          <a:pt x="4564" y="434"/>
                          <a:pt x="4554" y="163"/>
                        </a:cubicBezTo>
                        <a:cubicBezTo>
                          <a:pt x="4544" y="93"/>
                          <a:pt x="4514" y="13"/>
                          <a:pt x="4434" y="3"/>
                        </a:cubicBezTo>
                        <a:cubicBezTo>
                          <a:pt x="4425" y="1"/>
                          <a:pt x="4416" y="1"/>
                          <a:pt x="440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43" name="Google Shape;543;p9"/>
                  <p:cNvSpPr/>
                  <p:nvPr/>
                </p:nvSpPr>
                <p:spPr>
                  <a:xfrm>
                    <a:off x="2695323" y="2774853"/>
                    <a:ext cx="200352" cy="116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2906" extrusionOk="0">
                        <a:moveTo>
                          <a:pt x="4417" y="1"/>
                        </a:moveTo>
                        <a:cubicBezTo>
                          <a:pt x="4304" y="1"/>
                          <a:pt x="4242" y="121"/>
                          <a:pt x="4223" y="224"/>
                        </a:cubicBezTo>
                        <a:cubicBezTo>
                          <a:pt x="4205" y="330"/>
                          <a:pt x="4140" y="461"/>
                          <a:pt x="4041" y="461"/>
                        </a:cubicBezTo>
                        <a:cubicBezTo>
                          <a:pt x="4029" y="461"/>
                          <a:pt x="4016" y="459"/>
                          <a:pt x="4002" y="454"/>
                        </a:cubicBezTo>
                        <a:cubicBezTo>
                          <a:pt x="3962" y="444"/>
                          <a:pt x="3942" y="414"/>
                          <a:pt x="3902" y="404"/>
                        </a:cubicBezTo>
                        <a:cubicBezTo>
                          <a:pt x="3899" y="404"/>
                          <a:pt x="3895" y="404"/>
                          <a:pt x="3892" y="404"/>
                        </a:cubicBezTo>
                        <a:cubicBezTo>
                          <a:pt x="3796" y="404"/>
                          <a:pt x="3860" y="547"/>
                          <a:pt x="3812" y="625"/>
                        </a:cubicBezTo>
                        <a:cubicBezTo>
                          <a:pt x="3802" y="643"/>
                          <a:pt x="3786" y="650"/>
                          <a:pt x="3765" y="650"/>
                        </a:cubicBezTo>
                        <a:cubicBezTo>
                          <a:pt x="3699" y="650"/>
                          <a:pt x="3589" y="579"/>
                          <a:pt x="3507" y="579"/>
                        </a:cubicBezTo>
                        <a:cubicBezTo>
                          <a:pt x="3486" y="579"/>
                          <a:pt x="3467" y="583"/>
                          <a:pt x="3451" y="595"/>
                        </a:cubicBezTo>
                        <a:cubicBezTo>
                          <a:pt x="3360" y="665"/>
                          <a:pt x="3320" y="745"/>
                          <a:pt x="3290" y="855"/>
                        </a:cubicBezTo>
                        <a:cubicBezTo>
                          <a:pt x="3270" y="976"/>
                          <a:pt x="3401" y="1086"/>
                          <a:pt x="3350" y="1207"/>
                        </a:cubicBezTo>
                        <a:cubicBezTo>
                          <a:pt x="3310" y="1327"/>
                          <a:pt x="3230" y="1447"/>
                          <a:pt x="3210" y="1568"/>
                        </a:cubicBezTo>
                        <a:cubicBezTo>
                          <a:pt x="3200" y="1608"/>
                          <a:pt x="3200" y="1658"/>
                          <a:pt x="3170" y="1688"/>
                        </a:cubicBezTo>
                        <a:cubicBezTo>
                          <a:pt x="3145" y="1721"/>
                          <a:pt x="3105" y="1735"/>
                          <a:pt x="3063" y="1735"/>
                        </a:cubicBezTo>
                        <a:cubicBezTo>
                          <a:pt x="3002" y="1735"/>
                          <a:pt x="2935" y="1705"/>
                          <a:pt x="2899" y="1658"/>
                        </a:cubicBezTo>
                        <a:cubicBezTo>
                          <a:pt x="2849" y="1578"/>
                          <a:pt x="2859" y="1477"/>
                          <a:pt x="2869" y="1377"/>
                        </a:cubicBezTo>
                        <a:cubicBezTo>
                          <a:pt x="2899" y="1166"/>
                          <a:pt x="3070" y="936"/>
                          <a:pt x="2949" y="755"/>
                        </a:cubicBezTo>
                        <a:cubicBezTo>
                          <a:pt x="2899" y="675"/>
                          <a:pt x="2759" y="675"/>
                          <a:pt x="2668" y="645"/>
                        </a:cubicBezTo>
                        <a:cubicBezTo>
                          <a:pt x="2644" y="637"/>
                          <a:pt x="2620" y="622"/>
                          <a:pt x="2601" y="622"/>
                        </a:cubicBezTo>
                        <a:cubicBezTo>
                          <a:pt x="2596" y="622"/>
                          <a:pt x="2592" y="623"/>
                          <a:pt x="2588" y="625"/>
                        </a:cubicBezTo>
                        <a:cubicBezTo>
                          <a:pt x="2548" y="635"/>
                          <a:pt x="2538" y="665"/>
                          <a:pt x="2508" y="685"/>
                        </a:cubicBezTo>
                        <a:cubicBezTo>
                          <a:pt x="2492" y="696"/>
                          <a:pt x="2476" y="701"/>
                          <a:pt x="2461" y="701"/>
                        </a:cubicBezTo>
                        <a:cubicBezTo>
                          <a:pt x="2409" y="701"/>
                          <a:pt x="2359" y="648"/>
                          <a:pt x="2297" y="625"/>
                        </a:cubicBezTo>
                        <a:cubicBezTo>
                          <a:pt x="2279" y="618"/>
                          <a:pt x="2261" y="615"/>
                          <a:pt x="2243" y="615"/>
                        </a:cubicBezTo>
                        <a:cubicBezTo>
                          <a:pt x="2183" y="615"/>
                          <a:pt x="2126" y="645"/>
                          <a:pt x="2056" y="645"/>
                        </a:cubicBezTo>
                        <a:cubicBezTo>
                          <a:pt x="1986" y="645"/>
                          <a:pt x="1966" y="735"/>
                          <a:pt x="1976" y="795"/>
                        </a:cubicBezTo>
                        <a:cubicBezTo>
                          <a:pt x="1986" y="855"/>
                          <a:pt x="2006" y="926"/>
                          <a:pt x="1996" y="986"/>
                        </a:cubicBezTo>
                        <a:cubicBezTo>
                          <a:pt x="1986" y="1026"/>
                          <a:pt x="1946" y="1066"/>
                          <a:pt x="1936" y="1116"/>
                        </a:cubicBezTo>
                        <a:cubicBezTo>
                          <a:pt x="1896" y="1217"/>
                          <a:pt x="1946" y="1317"/>
                          <a:pt x="1936" y="1417"/>
                        </a:cubicBezTo>
                        <a:cubicBezTo>
                          <a:pt x="1936" y="1499"/>
                          <a:pt x="1850" y="1607"/>
                          <a:pt x="1775" y="1607"/>
                        </a:cubicBezTo>
                        <a:cubicBezTo>
                          <a:pt x="1757" y="1607"/>
                          <a:pt x="1741" y="1601"/>
                          <a:pt x="1725" y="1588"/>
                        </a:cubicBezTo>
                        <a:cubicBezTo>
                          <a:pt x="1565" y="1467"/>
                          <a:pt x="1796" y="1267"/>
                          <a:pt x="1756" y="1096"/>
                        </a:cubicBezTo>
                        <a:cubicBezTo>
                          <a:pt x="1735" y="956"/>
                          <a:pt x="1575" y="825"/>
                          <a:pt x="1415" y="815"/>
                        </a:cubicBezTo>
                        <a:cubicBezTo>
                          <a:pt x="1244" y="815"/>
                          <a:pt x="1144" y="1036"/>
                          <a:pt x="1114" y="1176"/>
                        </a:cubicBezTo>
                        <a:cubicBezTo>
                          <a:pt x="1094" y="1277"/>
                          <a:pt x="1154" y="1377"/>
                          <a:pt x="1094" y="1447"/>
                        </a:cubicBezTo>
                        <a:cubicBezTo>
                          <a:pt x="1070" y="1474"/>
                          <a:pt x="1041" y="1485"/>
                          <a:pt x="1009" y="1485"/>
                        </a:cubicBezTo>
                        <a:cubicBezTo>
                          <a:pt x="957" y="1485"/>
                          <a:pt x="898" y="1458"/>
                          <a:pt x="843" y="1427"/>
                        </a:cubicBezTo>
                        <a:cubicBezTo>
                          <a:pt x="835" y="1424"/>
                          <a:pt x="827" y="1422"/>
                          <a:pt x="820" y="1422"/>
                        </a:cubicBezTo>
                        <a:cubicBezTo>
                          <a:pt x="748" y="1422"/>
                          <a:pt x="723" y="1590"/>
                          <a:pt x="632" y="1618"/>
                        </a:cubicBezTo>
                        <a:cubicBezTo>
                          <a:pt x="619" y="1623"/>
                          <a:pt x="606" y="1625"/>
                          <a:pt x="593" y="1625"/>
                        </a:cubicBezTo>
                        <a:cubicBezTo>
                          <a:pt x="526" y="1625"/>
                          <a:pt x="465" y="1568"/>
                          <a:pt x="432" y="1517"/>
                        </a:cubicBezTo>
                        <a:cubicBezTo>
                          <a:pt x="381" y="1457"/>
                          <a:pt x="341" y="1377"/>
                          <a:pt x="261" y="1357"/>
                        </a:cubicBezTo>
                        <a:cubicBezTo>
                          <a:pt x="257" y="1356"/>
                          <a:pt x="253" y="1355"/>
                          <a:pt x="249" y="1355"/>
                        </a:cubicBezTo>
                        <a:cubicBezTo>
                          <a:pt x="171" y="1355"/>
                          <a:pt x="77" y="1619"/>
                          <a:pt x="0" y="1638"/>
                        </a:cubicBezTo>
                        <a:lnTo>
                          <a:pt x="0" y="2902"/>
                        </a:lnTo>
                        <a:cubicBezTo>
                          <a:pt x="136" y="2904"/>
                          <a:pt x="271" y="2905"/>
                          <a:pt x="407" y="2905"/>
                        </a:cubicBezTo>
                        <a:cubicBezTo>
                          <a:pt x="1357" y="2905"/>
                          <a:pt x="2311" y="2844"/>
                          <a:pt x="3250" y="2721"/>
                        </a:cubicBezTo>
                        <a:cubicBezTo>
                          <a:pt x="3425" y="2700"/>
                          <a:pt x="3606" y="2674"/>
                          <a:pt x="3787" y="2674"/>
                        </a:cubicBezTo>
                        <a:cubicBezTo>
                          <a:pt x="3865" y="2674"/>
                          <a:pt x="3944" y="2679"/>
                          <a:pt x="4022" y="2691"/>
                        </a:cubicBezTo>
                        <a:cubicBezTo>
                          <a:pt x="4173" y="2712"/>
                          <a:pt x="4333" y="2760"/>
                          <a:pt x="4484" y="2760"/>
                        </a:cubicBezTo>
                        <a:cubicBezTo>
                          <a:pt x="4553" y="2760"/>
                          <a:pt x="4621" y="2750"/>
                          <a:pt x="4684" y="2721"/>
                        </a:cubicBezTo>
                        <a:cubicBezTo>
                          <a:pt x="4895" y="2621"/>
                          <a:pt x="4945" y="2380"/>
                          <a:pt x="4955" y="2169"/>
                        </a:cubicBezTo>
                        <a:cubicBezTo>
                          <a:pt x="4965" y="1949"/>
                          <a:pt x="4995" y="1698"/>
                          <a:pt x="4875" y="1507"/>
                        </a:cubicBezTo>
                        <a:cubicBezTo>
                          <a:pt x="4755" y="1327"/>
                          <a:pt x="4644" y="1227"/>
                          <a:pt x="4624" y="996"/>
                        </a:cubicBezTo>
                        <a:cubicBezTo>
                          <a:pt x="4594" y="715"/>
                          <a:pt x="4574" y="434"/>
                          <a:pt x="4554" y="163"/>
                        </a:cubicBezTo>
                        <a:cubicBezTo>
                          <a:pt x="4554" y="93"/>
                          <a:pt x="4524" y="13"/>
                          <a:pt x="4444" y="3"/>
                        </a:cubicBezTo>
                        <a:cubicBezTo>
                          <a:pt x="4435" y="1"/>
                          <a:pt x="4426" y="1"/>
                          <a:pt x="4417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544" name="Google Shape;544;p9"/>
                <p:cNvGrpSpPr/>
                <p:nvPr/>
              </p:nvGrpSpPr>
              <p:grpSpPr>
                <a:xfrm rot="-263875">
                  <a:off x="5836717" y="4098665"/>
                  <a:ext cx="813287" cy="233323"/>
                  <a:chOff x="2447923" y="2707800"/>
                  <a:chExt cx="727715" cy="208774"/>
                </a:xfrm>
              </p:grpSpPr>
              <p:sp>
                <p:nvSpPr>
                  <p:cNvPr id="545" name="Google Shape;545;p9"/>
                  <p:cNvSpPr/>
                  <p:nvPr/>
                </p:nvSpPr>
                <p:spPr>
                  <a:xfrm>
                    <a:off x="2447923" y="2707800"/>
                    <a:ext cx="534606" cy="2087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31" h="5206" extrusionOk="0">
                        <a:moveTo>
                          <a:pt x="2434" y="1"/>
                        </a:moveTo>
                        <a:cubicBezTo>
                          <a:pt x="2405" y="1"/>
                          <a:pt x="2376" y="4"/>
                          <a:pt x="2348" y="10"/>
                        </a:cubicBezTo>
                        <a:cubicBezTo>
                          <a:pt x="2057" y="60"/>
                          <a:pt x="2167" y="582"/>
                          <a:pt x="1976" y="812"/>
                        </a:cubicBezTo>
                        <a:cubicBezTo>
                          <a:pt x="1916" y="882"/>
                          <a:pt x="1836" y="933"/>
                          <a:pt x="1776" y="1003"/>
                        </a:cubicBezTo>
                        <a:cubicBezTo>
                          <a:pt x="1585" y="1234"/>
                          <a:pt x="1716" y="1565"/>
                          <a:pt x="1776" y="1855"/>
                        </a:cubicBezTo>
                        <a:cubicBezTo>
                          <a:pt x="1836" y="2176"/>
                          <a:pt x="1826" y="2688"/>
                          <a:pt x="1525" y="2808"/>
                        </a:cubicBezTo>
                        <a:cubicBezTo>
                          <a:pt x="1514" y="2813"/>
                          <a:pt x="1503" y="2815"/>
                          <a:pt x="1494" y="2815"/>
                        </a:cubicBezTo>
                        <a:cubicBezTo>
                          <a:pt x="1391" y="2815"/>
                          <a:pt x="1372" y="2586"/>
                          <a:pt x="1345" y="2467"/>
                        </a:cubicBezTo>
                        <a:cubicBezTo>
                          <a:pt x="1300" y="2164"/>
                          <a:pt x="1136" y="1575"/>
                          <a:pt x="896" y="1575"/>
                        </a:cubicBezTo>
                        <a:cubicBezTo>
                          <a:pt x="866" y="1575"/>
                          <a:pt x="835" y="1585"/>
                          <a:pt x="803" y="1605"/>
                        </a:cubicBezTo>
                        <a:cubicBezTo>
                          <a:pt x="729" y="1660"/>
                          <a:pt x="801" y="1880"/>
                          <a:pt x="732" y="1880"/>
                        </a:cubicBezTo>
                        <a:cubicBezTo>
                          <a:pt x="726" y="1880"/>
                          <a:pt x="720" y="1878"/>
                          <a:pt x="713" y="1875"/>
                        </a:cubicBezTo>
                        <a:cubicBezTo>
                          <a:pt x="562" y="1810"/>
                          <a:pt x="614" y="1409"/>
                          <a:pt x="481" y="1409"/>
                        </a:cubicBezTo>
                        <a:cubicBezTo>
                          <a:pt x="472" y="1409"/>
                          <a:pt x="462" y="1410"/>
                          <a:pt x="452" y="1414"/>
                        </a:cubicBezTo>
                        <a:cubicBezTo>
                          <a:pt x="101" y="1544"/>
                          <a:pt x="171" y="2066"/>
                          <a:pt x="91" y="2417"/>
                        </a:cubicBezTo>
                        <a:cubicBezTo>
                          <a:pt x="0" y="2818"/>
                          <a:pt x="121" y="3370"/>
                          <a:pt x="191" y="3771"/>
                        </a:cubicBezTo>
                        <a:cubicBezTo>
                          <a:pt x="221" y="3952"/>
                          <a:pt x="261" y="4132"/>
                          <a:pt x="372" y="4273"/>
                        </a:cubicBezTo>
                        <a:cubicBezTo>
                          <a:pt x="558" y="4505"/>
                          <a:pt x="864" y="4552"/>
                          <a:pt x="1174" y="4552"/>
                        </a:cubicBezTo>
                        <a:cubicBezTo>
                          <a:pt x="1265" y="4552"/>
                          <a:pt x="1356" y="4548"/>
                          <a:pt x="1445" y="4544"/>
                        </a:cubicBezTo>
                        <a:cubicBezTo>
                          <a:pt x="1561" y="4539"/>
                          <a:pt x="1678" y="4536"/>
                          <a:pt x="1795" y="4536"/>
                        </a:cubicBezTo>
                        <a:cubicBezTo>
                          <a:pt x="2613" y="4536"/>
                          <a:pt x="3432" y="4659"/>
                          <a:pt x="4213" y="4905"/>
                        </a:cubicBezTo>
                        <a:cubicBezTo>
                          <a:pt x="4645" y="5035"/>
                          <a:pt x="5066" y="5206"/>
                          <a:pt x="5507" y="5206"/>
                        </a:cubicBezTo>
                        <a:cubicBezTo>
                          <a:pt x="5828" y="5206"/>
                          <a:pt x="6149" y="5105"/>
                          <a:pt x="6460" y="5025"/>
                        </a:cubicBezTo>
                        <a:cubicBezTo>
                          <a:pt x="7566" y="4728"/>
                          <a:pt x="8715" y="4502"/>
                          <a:pt x="9854" y="4502"/>
                        </a:cubicBezTo>
                        <a:cubicBezTo>
                          <a:pt x="10368" y="4502"/>
                          <a:pt x="10880" y="4548"/>
                          <a:pt x="11385" y="4654"/>
                        </a:cubicBezTo>
                        <a:cubicBezTo>
                          <a:pt x="11686" y="4717"/>
                          <a:pt x="11993" y="4806"/>
                          <a:pt x="12301" y="4806"/>
                        </a:cubicBezTo>
                        <a:cubicBezTo>
                          <a:pt x="12383" y="4806"/>
                          <a:pt x="12466" y="4799"/>
                          <a:pt x="12549" y="4784"/>
                        </a:cubicBezTo>
                        <a:cubicBezTo>
                          <a:pt x="12940" y="4724"/>
                          <a:pt x="13331" y="4403"/>
                          <a:pt x="13321" y="3992"/>
                        </a:cubicBezTo>
                        <a:cubicBezTo>
                          <a:pt x="13311" y="3711"/>
                          <a:pt x="13120" y="3470"/>
                          <a:pt x="12960" y="3230"/>
                        </a:cubicBezTo>
                        <a:cubicBezTo>
                          <a:pt x="12809" y="2989"/>
                          <a:pt x="12900" y="2708"/>
                          <a:pt x="12850" y="2427"/>
                        </a:cubicBezTo>
                        <a:cubicBezTo>
                          <a:pt x="12789" y="2046"/>
                          <a:pt x="12739" y="1635"/>
                          <a:pt x="12438" y="1384"/>
                        </a:cubicBezTo>
                        <a:cubicBezTo>
                          <a:pt x="12338" y="1304"/>
                          <a:pt x="12188" y="1354"/>
                          <a:pt x="12097" y="1254"/>
                        </a:cubicBezTo>
                        <a:cubicBezTo>
                          <a:pt x="12007" y="1153"/>
                          <a:pt x="11937" y="1043"/>
                          <a:pt x="11816" y="983"/>
                        </a:cubicBezTo>
                        <a:cubicBezTo>
                          <a:pt x="11798" y="975"/>
                          <a:pt x="11780" y="972"/>
                          <a:pt x="11764" y="972"/>
                        </a:cubicBezTo>
                        <a:cubicBezTo>
                          <a:pt x="11676" y="972"/>
                          <a:pt x="11617" y="1072"/>
                          <a:pt x="11515" y="1123"/>
                        </a:cubicBezTo>
                        <a:cubicBezTo>
                          <a:pt x="11508" y="1128"/>
                          <a:pt x="11501" y="1130"/>
                          <a:pt x="11494" y="1130"/>
                        </a:cubicBezTo>
                        <a:cubicBezTo>
                          <a:pt x="11429" y="1130"/>
                          <a:pt x="11371" y="966"/>
                          <a:pt x="11307" y="966"/>
                        </a:cubicBezTo>
                        <a:cubicBezTo>
                          <a:pt x="11299" y="966"/>
                          <a:pt x="11292" y="968"/>
                          <a:pt x="11285" y="973"/>
                        </a:cubicBezTo>
                        <a:cubicBezTo>
                          <a:pt x="11154" y="1063"/>
                          <a:pt x="11184" y="1294"/>
                          <a:pt x="11044" y="1314"/>
                        </a:cubicBezTo>
                        <a:cubicBezTo>
                          <a:pt x="11036" y="1315"/>
                          <a:pt x="11029" y="1315"/>
                          <a:pt x="11021" y="1315"/>
                        </a:cubicBezTo>
                        <a:cubicBezTo>
                          <a:pt x="10887" y="1315"/>
                          <a:pt x="10827" y="1149"/>
                          <a:pt x="10713" y="1063"/>
                        </a:cubicBezTo>
                        <a:cubicBezTo>
                          <a:pt x="10708" y="1061"/>
                          <a:pt x="10704" y="1060"/>
                          <a:pt x="10699" y="1060"/>
                        </a:cubicBezTo>
                        <a:cubicBezTo>
                          <a:pt x="10661" y="1060"/>
                          <a:pt x="10619" y="1113"/>
                          <a:pt x="10585" y="1113"/>
                        </a:cubicBezTo>
                        <a:cubicBezTo>
                          <a:pt x="10577" y="1113"/>
                          <a:pt x="10569" y="1110"/>
                          <a:pt x="10563" y="1103"/>
                        </a:cubicBezTo>
                        <a:cubicBezTo>
                          <a:pt x="10502" y="1063"/>
                          <a:pt x="10603" y="933"/>
                          <a:pt x="10543" y="893"/>
                        </a:cubicBezTo>
                        <a:cubicBezTo>
                          <a:pt x="10511" y="868"/>
                          <a:pt x="10479" y="857"/>
                          <a:pt x="10448" y="857"/>
                        </a:cubicBezTo>
                        <a:cubicBezTo>
                          <a:pt x="10249" y="857"/>
                          <a:pt x="10064" y="1303"/>
                          <a:pt x="10081" y="1555"/>
                        </a:cubicBezTo>
                        <a:cubicBezTo>
                          <a:pt x="10091" y="1735"/>
                          <a:pt x="10171" y="1906"/>
                          <a:pt x="10161" y="2076"/>
                        </a:cubicBezTo>
                        <a:cubicBezTo>
                          <a:pt x="10154" y="2217"/>
                          <a:pt x="9999" y="2407"/>
                          <a:pt x="9893" y="2407"/>
                        </a:cubicBezTo>
                        <a:cubicBezTo>
                          <a:pt x="9864" y="2407"/>
                          <a:pt x="9838" y="2392"/>
                          <a:pt x="9820" y="2357"/>
                        </a:cubicBezTo>
                        <a:cubicBezTo>
                          <a:pt x="9650" y="2026"/>
                          <a:pt x="9921" y="1524"/>
                          <a:pt x="9650" y="1264"/>
                        </a:cubicBezTo>
                        <a:cubicBezTo>
                          <a:pt x="9642" y="1257"/>
                          <a:pt x="9635" y="1254"/>
                          <a:pt x="9628" y="1254"/>
                        </a:cubicBezTo>
                        <a:cubicBezTo>
                          <a:pt x="9567" y="1254"/>
                          <a:pt x="9542" y="1505"/>
                          <a:pt x="9458" y="1505"/>
                        </a:cubicBezTo>
                        <a:cubicBezTo>
                          <a:pt x="9455" y="1505"/>
                          <a:pt x="9452" y="1505"/>
                          <a:pt x="9449" y="1504"/>
                        </a:cubicBezTo>
                        <a:cubicBezTo>
                          <a:pt x="9259" y="1474"/>
                          <a:pt x="9509" y="1113"/>
                          <a:pt x="9479" y="923"/>
                        </a:cubicBezTo>
                        <a:cubicBezTo>
                          <a:pt x="9474" y="900"/>
                          <a:pt x="9462" y="890"/>
                          <a:pt x="9446" y="890"/>
                        </a:cubicBezTo>
                        <a:cubicBezTo>
                          <a:pt x="9400" y="890"/>
                          <a:pt x="9321" y="973"/>
                          <a:pt x="9299" y="1033"/>
                        </a:cubicBezTo>
                        <a:cubicBezTo>
                          <a:pt x="9208" y="1304"/>
                          <a:pt x="9128" y="1565"/>
                          <a:pt x="9048" y="1825"/>
                        </a:cubicBezTo>
                        <a:cubicBezTo>
                          <a:pt x="9018" y="1916"/>
                          <a:pt x="8988" y="2006"/>
                          <a:pt x="8998" y="2106"/>
                        </a:cubicBezTo>
                        <a:cubicBezTo>
                          <a:pt x="9008" y="2186"/>
                          <a:pt x="9048" y="2257"/>
                          <a:pt x="9058" y="2337"/>
                        </a:cubicBezTo>
                        <a:cubicBezTo>
                          <a:pt x="9090" y="2523"/>
                          <a:pt x="8881" y="2801"/>
                          <a:pt x="8730" y="2801"/>
                        </a:cubicBezTo>
                        <a:cubicBezTo>
                          <a:pt x="8694" y="2801"/>
                          <a:pt x="8662" y="2785"/>
                          <a:pt x="8637" y="2748"/>
                        </a:cubicBezTo>
                        <a:cubicBezTo>
                          <a:pt x="8466" y="2497"/>
                          <a:pt x="8346" y="2257"/>
                          <a:pt x="8276" y="1956"/>
                        </a:cubicBezTo>
                        <a:cubicBezTo>
                          <a:pt x="8235" y="1755"/>
                          <a:pt x="8486" y="1444"/>
                          <a:pt x="8296" y="1374"/>
                        </a:cubicBezTo>
                        <a:cubicBezTo>
                          <a:pt x="8284" y="1368"/>
                          <a:pt x="8271" y="1366"/>
                          <a:pt x="8258" y="1366"/>
                        </a:cubicBezTo>
                        <a:cubicBezTo>
                          <a:pt x="8180" y="1366"/>
                          <a:pt x="8073" y="1448"/>
                          <a:pt x="8006" y="1448"/>
                        </a:cubicBezTo>
                        <a:cubicBezTo>
                          <a:pt x="7984" y="1448"/>
                          <a:pt x="7966" y="1439"/>
                          <a:pt x="7955" y="1414"/>
                        </a:cubicBezTo>
                        <a:cubicBezTo>
                          <a:pt x="7884" y="1244"/>
                          <a:pt x="8266" y="1053"/>
                          <a:pt x="8165" y="903"/>
                        </a:cubicBezTo>
                        <a:cubicBezTo>
                          <a:pt x="8123" y="839"/>
                          <a:pt x="8040" y="805"/>
                          <a:pt x="7963" y="805"/>
                        </a:cubicBezTo>
                        <a:cubicBezTo>
                          <a:pt x="7931" y="805"/>
                          <a:pt x="7901" y="811"/>
                          <a:pt x="7874" y="822"/>
                        </a:cubicBezTo>
                        <a:cubicBezTo>
                          <a:pt x="7814" y="842"/>
                          <a:pt x="7834" y="963"/>
                          <a:pt x="7774" y="993"/>
                        </a:cubicBezTo>
                        <a:cubicBezTo>
                          <a:pt x="7767" y="996"/>
                          <a:pt x="7759" y="998"/>
                          <a:pt x="7752" y="998"/>
                        </a:cubicBezTo>
                        <a:cubicBezTo>
                          <a:pt x="7702" y="998"/>
                          <a:pt x="7648" y="930"/>
                          <a:pt x="7599" y="930"/>
                        </a:cubicBezTo>
                        <a:cubicBezTo>
                          <a:pt x="7594" y="930"/>
                          <a:pt x="7589" y="931"/>
                          <a:pt x="7584" y="933"/>
                        </a:cubicBezTo>
                        <a:cubicBezTo>
                          <a:pt x="7463" y="993"/>
                          <a:pt x="7513" y="1213"/>
                          <a:pt x="7423" y="1314"/>
                        </a:cubicBezTo>
                        <a:cubicBezTo>
                          <a:pt x="7303" y="1464"/>
                          <a:pt x="7293" y="1655"/>
                          <a:pt x="7162" y="1785"/>
                        </a:cubicBezTo>
                        <a:cubicBezTo>
                          <a:pt x="7152" y="1797"/>
                          <a:pt x="7140" y="1802"/>
                          <a:pt x="7126" y="1802"/>
                        </a:cubicBezTo>
                        <a:cubicBezTo>
                          <a:pt x="7082" y="1802"/>
                          <a:pt x="7023" y="1759"/>
                          <a:pt x="6983" y="1759"/>
                        </a:cubicBezTo>
                        <a:cubicBezTo>
                          <a:pt x="6970" y="1759"/>
                          <a:pt x="6959" y="1763"/>
                          <a:pt x="6952" y="1775"/>
                        </a:cubicBezTo>
                        <a:cubicBezTo>
                          <a:pt x="6811" y="1956"/>
                          <a:pt x="7303" y="2397"/>
                          <a:pt x="7082" y="2447"/>
                        </a:cubicBezTo>
                        <a:cubicBezTo>
                          <a:pt x="7081" y="2447"/>
                          <a:pt x="7079" y="2448"/>
                          <a:pt x="7078" y="2448"/>
                        </a:cubicBezTo>
                        <a:cubicBezTo>
                          <a:pt x="7025" y="2448"/>
                          <a:pt x="7081" y="2257"/>
                          <a:pt x="7022" y="2257"/>
                        </a:cubicBezTo>
                        <a:cubicBezTo>
                          <a:pt x="6791" y="2277"/>
                          <a:pt x="7072" y="2959"/>
                          <a:pt x="6841" y="2959"/>
                        </a:cubicBezTo>
                        <a:cubicBezTo>
                          <a:pt x="6420" y="2949"/>
                          <a:pt x="6560" y="2146"/>
                          <a:pt x="6300" y="1815"/>
                        </a:cubicBezTo>
                        <a:cubicBezTo>
                          <a:pt x="6229" y="1725"/>
                          <a:pt x="6159" y="1645"/>
                          <a:pt x="6109" y="1555"/>
                        </a:cubicBezTo>
                        <a:cubicBezTo>
                          <a:pt x="5938" y="1274"/>
                          <a:pt x="6229" y="722"/>
                          <a:pt x="5928" y="592"/>
                        </a:cubicBezTo>
                        <a:cubicBezTo>
                          <a:pt x="5917" y="586"/>
                          <a:pt x="5906" y="584"/>
                          <a:pt x="5895" y="584"/>
                        </a:cubicBezTo>
                        <a:cubicBezTo>
                          <a:pt x="5759" y="584"/>
                          <a:pt x="5687" y="1001"/>
                          <a:pt x="5550" y="1001"/>
                        </a:cubicBezTo>
                        <a:cubicBezTo>
                          <a:pt x="5540" y="1001"/>
                          <a:pt x="5529" y="998"/>
                          <a:pt x="5517" y="993"/>
                        </a:cubicBezTo>
                        <a:cubicBezTo>
                          <a:pt x="5417" y="943"/>
                          <a:pt x="5628" y="682"/>
                          <a:pt x="5517" y="652"/>
                        </a:cubicBezTo>
                        <a:cubicBezTo>
                          <a:pt x="5509" y="650"/>
                          <a:pt x="5502" y="649"/>
                          <a:pt x="5495" y="649"/>
                        </a:cubicBezTo>
                        <a:cubicBezTo>
                          <a:pt x="5349" y="649"/>
                          <a:pt x="5479" y="1145"/>
                          <a:pt x="5307" y="1183"/>
                        </a:cubicBezTo>
                        <a:cubicBezTo>
                          <a:pt x="5303" y="1184"/>
                          <a:pt x="5300" y="1184"/>
                          <a:pt x="5297" y="1184"/>
                        </a:cubicBezTo>
                        <a:cubicBezTo>
                          <a:pt x="5200" y="1184"/>
                          <a:pt x="5253" y="892"/>
                          <a:pt x="5146" y="862"/>
                        </a:cubicBezTo>
                        <a:cubicBezTo>
                          <a:pt x="5142" y="862"/>
                          <a:pt x="5139" y="861"/>
                          <a:pt x="5135" y="861"/>
                        </a:cubicBezTo>
                        <a:cubicBezTo>
                          <a:pt x="5066" y="861"/>
                          <a:pt x="5043" y="1043"/>
                          <a:pt x="4971" y="1043"/>
                        </a:cubicBezTo>
                        <a:cubicBezTo>
                          <a:pt x="4969" y="1043"/>
                          <a:pt x="4967" y="1043"/>
                          <a:pt x="4966" y="1043"/>
                        </a:cubicBezTo>
                        <a:cubicBezTo>
                          <a:pt x="4765" y="1023"/>
                          <a:pt x="4986" y="551"/>
                          <a:pt x="4815" y="451"/>
                        </a:cubicBezTo>
                        <a:cubicBezTo>
                          <a:pt x="4805" y="446"/>
                          <a:pt x="4796" y="444"/>
                          <a:pt x="4788" y="444"/>
                        </a:cubicBezTo>
                        <a:cubicBezTo>
                          <a:pt x="4685" y="444"/>
                          <a:pt x="4656" y="794"/>
                          <a:pt x="4529" y="794"/>
                        </a:cubicBezTo>
                        <a:cubicBezTo>
                          <a:pt x="4524" y="794"/>
                          <a:pt x="4519" y="793"/>
                          <a:pt x="4514" y="792"/>
                        </a:cubicBezTo>
                        <a:cubicBezTo>
                          <a:pt x="4354" y="762"/>
                          <a:pt x="4564" y="321"/>
                          <a:pt x="4404" y="301"/>
                        </a:cubicBezTo>
                        <a:cubicBezTo>
                          <a:pt x="4391" y="299"/>
                          <a:pt x="4379" y="298"/>
                          <a:pt x="4367" y="298"/>
                        </a:cubicBezTo>
                        <a:cubicBezTo>
                          <a:pt x="4058" y="298"/>
                          <a:pt x="3990" y="905"/>
                          <a:pt x="3932" y="1234"/>
                        </a:cubicBezTo>
                        <a:cubicBezTo>
                          <a:pt x="3902" y="1414"/>
                          <a:pt x="4093" y="1705"/>
                          <a:pt x="3922" y="1795"/>
                        </a:cubicBezTo>
                        <a:cubicBezTo>
                          <a:pt x="3913" y="1800"/>
                          <a:pt x="3904" y="1802"/>
                          <a:pt x="3895" y="1802"/>
                        </a:cubicBezTo>
                        <a:cubicBezTo>
                          <a:pt x="3812" y="1802"/>
                          <a:pt x="3710" y="1649"/>
                          <a:pt x="3637" y="1649"/>
                        </a:cubicBezTo>
                        <a:cubicBezTo>
                          <a:pt x="3624" y="1649"/>
                          <a:pt x="3612" y="1654"/>
                          <a:pt x="3601" y="1665"/>
                        </a:cubicBezTo>
                        <a:cubicBezTo>
                          <a:pt x="3511" y="1755"/>
                          <a:pt x="3652" y="1926"/>
                          <a:pt x="3652" y="2056"/>
                        </a:cubicBezTo>
                        <a:cubicBezTo>
                          <a:pt x="3642" y="2195"/>
                          <a:pt x="3495" y="2309"/>
                          <a:pt x="3362" y="2309"/>
                        </a:cubicBezTo>
                        <a:cubicBezTo>
                          <a:pt x="3351" y="2309"/>
                          <a:pt x="3341" y="2308"/>
                          <a:pt x="3331" y="2307"/>
                        </a:cubicBezTo>
                        <a:cubicBezTo>
                          <a:pt x="3240" y="2287"/>
                          <a:pt x="3240" y="2166"/>
                          <a:pt x="3220" y="2076"/>
                        </a:cubicBezTo>
                        <a:cubicBezTo>
                          <a:pt x="3206" y="2039"/>
                          <a:pt x="3149" y="2030"/>
                          <a:pt x="3100" y="2030"/>
                        </a:cubicBezTo>
                        <a:lnTo>
                          <a:pt x="3100" y="2030"/>
                        </a:lnTo>
                        <a:cubicBezTo>
                          <a:pt x="3422" y="1949"/>
                          <a:pt x="2909" y="1137"/>
                          <a:pt x="2689" y="792"/>
                        </a:cubicBezTo>
                        <a:cubicBezTo>
                          <a:pt x="2659" y="732"/>
                          <a:pt x="2618" y="682"/>
                          <a:pt x="2618" y="622"/>
                        </a:cubicBezTo>
                        <a:cubicBezTo>
                          <a:pt x="2598" y="431"/>
                          <a:pt x="2909" y="220"/>
                          <a:pt x="2769" y="110"/>
                        </a:cubicBezTo>
                        <a:cubicBezTo>
                          <a:pt x="2673" y="46"/>
                          <a:pt x="2551" y="1"/>
                          <a:pt x="2434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46" name="Google Shape;546;p9"/>
                  <p:cNvSpPr/>
                  <p:nvPr/>
                </p:nvSpPr>
                <p:spPr>
                  <a:xfrm>
                    <a:off x="2953550" y="2749147"/>
                    <a:ext cx="222088" cy="148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38" h="3707" extrusionOk="0">
                        <a:moveTo>
                          <a:pt x="635" y="0"/>
                        </a:moveTo>
                        <a:cubicBezTo>
                          <a:pt x="628" y="0"/>
                          <a:pt x="620" y="1"/>
                          <a:pt x="613" y="2"/>
                        </a:cubicBezTo>
                        <a:cubicBezTo>
                          <a:pt x="522" y="12"/>
                          <a:pt x="492" y="122"/>
                          <a:pt x="492" y="213"/>
                        </a:cubicBezTo>
                        <a:cubicBezTo>
                          <a:pt x="472" y="564"/>
                          <a:pt x="452" y="915"/>
                          <a:pt x="422" y="1266"/>
                        </a:cubicBezTo>
                        <a:cubicBezTo>
                          <a:pt x="392" y="1577"/>
                          <a:pt x="272" y="1687"/>
                          <a:pt x="141" y="1928"/>
                        </a:cubicBezTo>
                        <a:cubicBezTo>
                          <a:pt x="1" y="2169"/>
                          <a:pt x="41" y="2500"/>
                          <a:pt x="51" y="2770"/>
                        </a:cubicBezTo>
                        <a:cubicBezTo>
                          <a:pt x="61" y="3041"/>
                          <a:pt x="111" y="3352"/>
                          <a:pt x="342" y="3472"/>
                        </a:cubicBezTo>
                        <a:cubicBezTo>
                          <a:pt x="414" y="3512"/>
                          <a:pt x="491" y="3527"/>
                          <a:pt x="571" y="3527"/>
                        </a:cubicBezTo>
                        <a:cubicBezTo>
                          <a:pt x="733" y="3527"/>
                          <a:pt x="906" y="3466"/>
                          <a:pt x="1074" y="3432"/>
                        </a:cubicBezTo>
                        <a:cubicBezTo>
                          <a:pt x="1155" y="3417"/>
                          <a:pt x="1238" y="3411"/>
                          <a:pt x="1322" y="3411"/>
                        </a:cubicBezTo>
                        <a:cubicBezTo>
                          <a:pt x="1518" y="3411"/>
                          <a:pt x="1720" y="3444"/>
                          <a:pt x="1917" y="3472"/>
                        </a:cubicBezTo>
                        <a:cubicBezTo>
                          <a:pt x="2952" y="3633"/>
                          <a:pt x="4004" y="3707"/>
                          <a:pt x="5058" y="3707"/>
                        </a:cubicBezTo>
                        <a:cubicBezTo>
                          <a:pt x="5188" y="3707"/>
                          <a:pt x="5317" y="3705"/>
                          <a:pt x="5447" y="3703"/>
                        </a:cubicBezTo>
                        <a:lnTo>
                          <a:pt x="5538" y="2359"/>
                        </a:lnTo>
                        <a:cubicBezTo>
                          <a:pt x="5451" y="2330"/>
                          <a:pt x="5355" y="1996"/>
                          <a:pt x="5268" y="1996"/>
                        </a:cubicBezTo>
                        <a:cubicBezTo>
                          <a:pt x="5264" y="1996"/>
                          <a:pt x="5260" y="1997"/>
                          <a:pt x="5257" y="1998"/>
                        </a:cubicBezTo>
                        <a:cubicBezTo>
                          <a:pt x="5249" y="2000"/>
                          <a:pt x="5242" y="2002"/>
                          <a:pt x="5234" y="2002"/>
                        </a:cubicBezTo>
                        <a:cubicBezTo>
                          <a:pt x="5164" y="2002"/>
                          <a:pt x="5079" y="1916"/>
                          <a:pt x="5023" y="1916"/>
                        </a:cubicBezTo>
                        <a:cubicBezTo>
                          <a:pt x="5008" y="1916"/>
                          <a:pt x="4996" y="1922"/>
                          <a:pt x="4986" y="1938"/>
                        </a:cubicBezTo>
                        <a:cubicBezTo>
                          <a:pt x="4943" y="2006"/>
                          <a:pt x="4871" y="2075"/>
                          <a:pt x="4801" y="2075"/>
                        </a:cubicBezTo>
                        <a:cubicBezTo>
                          <a:pt x="4789" y="2075"/>
                          <a:pt x="4777" y="2073"/>
                          <a:pt x="4765" y="2068"/>
                        </a:cubicBezTo>
                        <a:cubicBezTo>
                          <a:pt x="4666" y="2032"/>
                          <a:pt x="4632" y="1819"/>
                          <a:pt x="4561" y="1819"/>
                        </a:cubicBezTo>
                        <a:cubicBezTo>
                          <a:pt x="4553" y="1819"/>
                          <a:pt x="4544" y="1821"/>
                          <a:pt x="4535" y="1827"/>
                        </a:cubicBezTo>
                        <a:cubicBezTo>
                          <a:pt x="4474" y="1864"/>
                          <a:pt x="4409" y="1897"/>
                          <a:pt x="4354" y="1897"/>
                        </a:cubicBezTo>
                        <a:cubicBezTo>
                          <a:pt x="4319" y="1897"/>
                          <a:pt x="4287" y="1883"/>
                          <a:pt x="4264" y="1848"/>
                        </a:cubicBezTo>
                        <a:cubicBezTo>
                          <a:pt x="4194" y="1757"/>
                          <a:pt x="4254" y="1627"/>
                          <a:pt x="4234" y="1507"/>
                        </a:cubicBezTo>
                        <a:cubicBezTo>
                          <a:pt x="4204" y="1326"/>
                          <a:pt x="4093" y="1045"/>
                          <a:pt x="3913" y="1045"/>
                        </a:cubicBezTo>
                        <a:cubicBezTo>
                          <a:pt x="3742" y="1055"/>
                          <a:pt x="3562" y="1226"/>
                          <a:pt x="3532" y="1406"/>
                        </a:cubicBezTo>
                        <a:cubicBezTo>
                          <a:pt x="3501" y="1627"/>
                          <a:pt x="3742" y="1878"/>
                          <a:pt x="3572" y="2028"/>
                        </a:cubicBezTo>
                        <a:cubicBezTo>
                          <a:pt x="3554" y="2046"/>
                          <a:pt x="3535" y="2053"/>
                          <a:pt x="3515" y="2053"/>
                        </a:cubicBezTo>
                        <a:cubicBezTo>
                          <a:pt x="3432" y="2053"/>
                          <a:pt x="3341" y="1922"/>
                          <a:pt x="3341" y="1817"/>
                        </a:cubicBezTo>
                        <a:cubicBezTo>
                          <a:pt x="3331" y="1687"/>
                          <a:pt x="3381" y="1557"/>
                          <a:pt x="3341" y="1426"/>
                        </a:cubicBezTo>
                        <a:cubicBezTo>
                          <a:pt x="3331" y="1366"/>
                          <a:pt x="3291" y="1316"/>
                          <a:pt x="3281" y="1256"/>
                        </a:cubicBezTo>
                        <a:cubicBezTo>
                          <a:pt x="3261" y="1176"/>
                          <a:pt x="3291" y="1105"/>
                          <a:pt x="3301" y="1025"/>
                        </a:cubicBezTo>
                        <a:cubicBezTo>
                          <a:pt x="3301" y="945"/>
                          <a:pt x="3281" y="824"/>
                          <a:pt x="3211" y="824"/>
                        </a:cubicBezTo>
                        <a:cubicBezTo>
                          <a:pt x="3204" y="825"/>
                          <a:pt x="3198" y="825"/>
                          <a:pt x="3192" y="825"/>
                        </a:cubicBezTo>
                        <a:cubicBezTo>
                          <a:pt x="3128" y="825"/>
                          <a:pt x="3065" y="792"/>
                          <a:pt x="3006" y="792"/>
                        </a:cubicBezTo>
                        <a:cubicBezTo>
                          <a:pt x="2987" y="792"/>
                          <a:pt x="2968" y="795"/>
                          <a:pt x="2950" y="804"/>
                        </a:cubicBezTo>
                        <a:cubicBezTo>
                          <a:pt x="2881" y="827"/>
                          <a:pt x="2823" y="898"/>
                          <a:pt x="2769" y="898"/>
                        </a:cubicBezTo>
                        <a:cubicBezTo>
                          <a:pt x="2752" y="898"/>
                          <a:pt x="2736" y="891"/>
                          <a:pt x="2719" y="875"/>
                        </a:cubicBezTo>
                        <a:cubicBezTo>
                          <a:pt x="2689" y="855"/>
                          <a:pt x="2669" y="814"/>
                          <a:pt x="2629" y="804"/>
                        </a:cubicBezTo>
                        <a:cubicBezTo>
                          <a:pt x="2623" y="802"/>
                          <a:pt x="2617" y="800"/>
                          <a:pt x="2611" y="800"/>
                        </a:cubicBezTo>
                        <a:cubicBezTo>
                          <a:pt x="2593" y="800"/>
                          <a:pt x="2571" y="810"/>
                          <a:pt x="2549" y="824"/>
                        </a:cubicBezTo>
                        <a:cubicBezTo>
                          <a:pt x="2448" y="875"/>
                          <a:pt x="2298" y="865"/>
                          <a:pt x="2238" y="965"/>
                        </a:cubicBezTo>
                        <a:cubicBezTo>
                          <a:pt x="2107" y="1206"/>
                          <a:pt x="2298" y="1496"/>
                          <a:pt x="2328" y="1767"/>
                        </a:cubicBezTo>
                        <a:cubicBezTo>
                          <a:pt x="2338" y="1888"/>
                          <a:pt x="2348" y="2018"/>
                          <a:pt x="2288" y="2118"/>
                        </a:cubicBezTo>
                        <a:cubicBezTo>
                          <a:pt x="2252" y="2183"/>
                          <a:pt x="2179" y="2224"/>
                          <a:pt x="2112" y="2224"/>
                        </a:cubicBezTo>
                        <a:cubicBezTo>
                          <a:pt x="2065" y="2224"/>
                          <a:pt x="2022" y="2204"/>
                          <a:pt x="1997" y="2158"/>
                        </a:cubicBezTo>
                        <a:cubicBezTo>
                          <a:pt x="1967" y="2118"/>
                          <a:pt x="1967" y="2058"/>
                          <a:pt x="1957" y="2008"/>
                        </a:cubicBezTo>
                        <a:cubicBezTo>
                          <a:pt x="1937" y="1848"/>
                          <a:pt x="1846" y="1697"/>
                          <a:pt x="1796" y="1547"/>
                        </a:cubicBezTo>
                        <a:cubicBezTo>
                          <a:pt x="1746" y="1396"/>
                          <a:pt x="1897" y="1256"/>
                          <a:pt x="1866" y="1095"/>
                        </a:cubicBezTo>
                        <a:cubicBezTo>
                          <a:pt x="1836" y="955"/>
                          <a:pt x="1796" y="844"/>
                          <a:pt x="1686" y="764"/>
                        </a:cubicBezTo>
                        <a:cubicBezTo>
                          <a:pt x="1670" y="750"/>
                          <a:pt x="1651" y="744"/>
                          <a:pt x="1629" y="744"/>
                        </a:cubicBezTo>
                        <a:cubicBezTo>
                          <a:pt x="1545" y="744"/>
                          <a:pt x="1429" y="833"/>
                          <a:pt x="1354" y="833"/>
                        </a:cubicBezTo>
                        <a:cubicBezTo>
                          <a:pt x="1328" y="833"/>
                          <a:pt x="1308" y="822"/>
                          <a:pt x="1295" y="794"/>
                        </a:cubicBezTo>
                        <a:cubicBezTo>
                          <a:pt x="1247" y="699"/>
                          <a:pt x="1308" y="522"/>
                          <a:pt x="1220" y="522"/>
                        </a:cubicBezTo>
                        <a:cubicBezTo>
                          <a:pt x="1215" y="522"/>
                          <a:pt x="1210" y="523"/>
                          <a:pt x="1204" y="524"/>
                        </a:cubicBezTo>
                        <a:cubicBezTo>
                          <a:pt x="1164" y="534"/>
                          <a:pt x="1134" y="564"/>
                          <a:pt x="1094" y="584"/>
                        </a:cubicBezTo>
                        <a:cubicBezTo>
                          <a:pt x="1078" y="589"/>
                          <a:pt x="1064" y="592"/>
                          <a:pt x="1049" y="592"/>
                        </a:cubicBezTo>
                        <a:cubicBezTo>
                          <a:pt x="937" y="592"/>
                          <a:pt x="871" y="427"/>
                          <a:pt x="853" y="293"/>
                        </a:cubicBezTo>
                        <a:cubicBezTo>
                          <a:pt x="834" y="160"/>
                          <a:pt x="762" y="0"/>
                          <a:pt x="63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47" name="Google Shape;547;p9"/>
                  <p:cNvSpPr/>
                  <p:nvPr/>
                </p:nvSpPr>
                <p:spPr>
                  <a:xfrm>
                    <a:off x="2542046" y="2721395"/>
                    <a:ext cx="200352" cy="148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3707" extrusionOk="0">
                        <a:moveTo>
                          <a:pt x="582" y="0"/>
                        </a:moveTo>
                        <a:cubicBezTo>
                          <a:pt x="575" y="0"/>
                          <a:pt x="569" y="1"/>
                          <a:pt x="562" y="2"/>
                        </a:cubicBezTo>
                        <a:cubicBezTo>
                          <a:pt x="482" y="12"/>
                          <a:pt x="442" y="122"/>
                          <a:pt x="442" y="212"/>
                        </a:cubicBezTo>
                        <a:cubicBezTo>
                          <a:pt x="432" y="564"/>
                          <a:pt x="402" y="915"/>
                          <a:pt x="382" y="1266"/>
                        </a:cubicBezTo>
                        <a:cubicBezTo>
                          <a:pt x="352" y="1577"/>
                          <a:pt x="241" y="1687"/>
                          <a:pt x="121" y="1928"/>
                        </a:cubicBezTo>
                        <a:cubicBezTo>
                          <a:pt x="1" y="2168"/>
                          <a:pt x="31" y="2499"/>
                          <a:pt x="41" y="2770"/>
                        </a:cubicBezTo>
                        <a:cubicBezTo>
                          <a:pt x="51" y="3041"/>
                          <a:pt x="101" y="3352"/>
                          <a:pt x="312" y="3472"/>
                        </a:cubicBezTo>
                        <a:cubicBezTo>
                          <a:pt x="378" y="3512"/>
                          <a:pt x="448" y="3527"/>
                          <a:pt x="521" y="3527"/>
                        </a:cubicBezTo>
                        <a:cubicBezTo>
                          <a:pt x="668" y="3527"/>
                          <a:pt x="825" y="3466"/>
                          <a:pt x="974" y="3432"/>
                        </a:cubicBezTo>
                        <a:cubicBezTo>
                          <a:pt x="1052" y="3417"/>
                          <a:pt x="1130" y="3411"/>
                          <a:pt x="1207" y="3411"/>
                        </a:cubicBezTo>
                        <a:cubicBezTo>
                          <a:pt x="1390" y="3411"/>
                          <a:pt x="1570" y="3444"/>
                          <a:pt x="1746" y="3472"/>
                        </a:cubicBezTo>
                        <a:cubicBezTo>
                          <a:pt x="2701" y="3633"/>
                          <a:pt x="3673" y="3706"/>
                          <a:pt x="4639" y="3706"/>
                        </a:cubicBezTo>
                        <a:cubicBezTo>
                          <a:pt x="4758" y="3706"/>
                          <a:pt x="4877" y="3705"/>
                          <a:pt x="4996" y="3703"/>
                        </a:cubicBezTo>
                        <a:lnTo>
                          <a:pt x="4996" y="2098"/>
                        </a:lnTo>
                        <a:cubicBezTo>
                          <a:pt x="4919" y="2069"/>
                          <a:pt x="4823" y="1735"/>
                          <a:pt x="4745" y="1735"/>
                        </a:cubicBezTo>
                        <a:cubicBezTo>
                          <a:pt x="4741" y="1735"/>
                          <a:pt x="4738" y="1736"/>
                          <a:pt x="4735" y="1737"/>
                        </a:cubicBezTo>
                        <a:cubicBezTo>
                          <a:pt x="4655" y="1767"/>
                          <a:pt x="4615" y="1857"/>
                          <a:pt x="4574" y="1938"/>
                        </a:cubicBezTo>
                        <a:cubicBezTo>
                          <a:pt x="4532" y="2006"/>
                          <a:pt x="4467" y="2075"/>
                          <a:pt x="4399" y="2075"/>
                        </a:cubicBezTo>
                        <a:cubicBezTo>
                          <a:pt x="4387" y="2075"/>
                          <a:pt x="4376" y="2073"/>
                          <a:pt x="4364" y="2068"/>
                        </a:cubicBezTo>
                        <a:cubicBezTo>
                          <a:pt x="4283" y="2032"/>
                          <a:pt x="4250" y="1818"/>
                          <a:pt x="4179" y="1818"/>
                        </a:cubicBezTo>
                        <a:cubicBezTo>
                          <a:pt x="4171" y="1818"/>
                          <a:pt x="4162" y="1821"/>
                          <a:pt x="4153" y="1827"/>
                        </a:cubicBezTo>
                        <a:cubicBezTo>
                          <a:pt x="4098" y="1864"/>
                          <a:pt x="4044" y="1897"/>
                          <a:pt x="3993" y="1897"/>
                        </a:cubicBezTo>
                        <a:cubicBezTo>
                          <a:pt x="3961" y="1897"/>
                          <a:pt x="3930" y="1883"/>
                          <a:pt x="3902" y="1847"/>
                        </a:cubicBezTo>
                        <a:cubicBezTo>
                          <a:pt x="3842" y="1757"/>
                          <a:pt x="3902" y="1627"/>
                          <a:pt x="3882" y="1506"/>
                        </a:cubicBezTo>
                        <a:cubicBezTo>
                          <a:pt x="3852" y="1326"/>
                          <a:pt x="3752" y="1045"/>
                          <a:pt x="3581" y="1045"/>
                        </a:cubicBezTo>
                        <a:cubicBezTo>
                          <a:pt x="3421" y="1055"/>
                          <a:pt x="3260" y="1226"/>
                          <a:pt x="3240" y="1406"/>
                        </a:cubicBezTo>
                        <a:cubicBezTo>
                          <a:pt x="3210" y="1627"/>
                          <a:pt x="3431" y="1878"/>
                          <a:pt x="3271" y="2028"/>
                        </a:cubicBezTo>
                        <a:cubicBezTo>
                          <a:pt x="3255" y="2046"/>
                          <a:pt x="3237" y="2053"/>
                          <a:pt x="3219" y="2053"/>
                        </a:cubicBezTo>
                        <a:cubicBezTo>
                          <a:pt x="3144" y="2053"/>
                          <a:pt x="3060" y="1922"/>
                          <a:pt x="3060" y="1817"/>
                        </a:cubicBezTo>
                        <a:cubicBezTo>
                          <a:pt x="3050" y="1687"/>
                          <a:pt x="3100" y="1557"/>
                          <a:pt x="3060" y="1426"/>
                        </a:cubicBezTo>
                        <a:cubicBezTo>
                          <a:pt x="3050" y="1366"/>
                          <a:pt x="3010" y="1316"/>
                          <a:pt x="3000" y="1256"/>
                        </a:cubicBezTo>
                        <a:cubicBezTo>
                          <a:pt x="2990" y="1175"/>
                          <a:pt x="3020" y="1105"/>
                          <a:pt x="3020" y="1025"/>
                        </a:cubicBezTo>
                        <a:cubicBezTo>
                          <a:pt x="3030" y="945"/>
                          <a:pt x="3010" y="824"/>
                          <a:pt x="2940" y="824"/>
                        </a:cubicBezTo>
                        <a:cubicBezTo>
                          <a:pt x="2934" y="825"/>
                          <a:pt x="2929" y="825"/>
                          <a:pt x="2923" y="825"/>
                        </a:cubicBezTo>
                        <a:cubicBezTo>
                          <a:pt x="2866" y="825"/>
                          <a:pt x="2810" y="792"/>
                          <a:pt x="2753" y="792"/>
                        </a:cubicBezTo>
                        <a:cubicBezTo>
                          <a:pt x="2735" y="792"/>
                          <a:pt x="2717" y="795"/>
                          <a:pt x="2699" y="804"/>
                        </a:cubicBezTo>
                        <a:cubicBezTo>
                          <a:pt x="2637" y="827"/>
                          <a:pt x="2588" y="897"/>
                          <a:pt x="2536" y="897"/>
                        </a:cubicBezTo>
                        <a:cubicBezTo>
                          <a:pt x="2520" y="897"/>
                          <a:pt x="2505" y="891"/>
                          <a:pt x="2488" y="874"/>
                        </a:cubicBezTo>
                        <a:cubicBezTo>
                          <a:pt x="2468" y="854"/>
                          <a:pt x="2448" y="814"/>
                          <a:pt x="2408" y="804"/>
                        </a:cubicBezTo>
                        <a:cubicBezTo>
                          <a:pt x="2403" y="802"/>
                          <a:pt x="2396" y="800"/>
                          <a:pt x="2390" y="800"/>
                        </a:cubicBezTo>
                        <a:cubicBezTo>
                          <a:pt x="2372" y="800"/>
                          <a:pt x="2350" y="810"/>
                          <a:pt x="2328" y="824"/>
                        </a:cubicBezTo>
                        <a:cubicBezTo>
                          <a:pt x="2237" y="874"/>
                          <a:pt x="2097" y="864"/>
                          <a:pt x="2047" y="965"/>
                        </a:cubicBezTo>
                        <a:cubicBezTo>
                          <a:pt x="1936" y="1205"/>
                          <a:pt x="2107" y="1496"/>
                          <a:pt x="2127" y="1767"/>
                        </a:cubicBezTo>
                        <a:cubicBezTo>
                          <a:pt x="2147" y="1888"/>
                          <a:pt x="2157" y="2018"/>
                          <a:pt x="2097" y="2118"/>
                        </a:cubicBezTo>
                        <a:cubicBezTo>
                          <a:pt x="2062" y="2183"/>
                          <a:pt x="1995" y="2224"/>
                          <a:pt x="1934" y="2224"/>
                        </a:cubicBezTo>
                        <a:cubicBezTo>
                          <a:pt x="1891" y="2224"/>
                          <a:pt x="1851" y="2204"/>
                          <a:pt x="1826" y="2158"/>
                        </a:cubicBezTo>
                        <a:cubicBezTo>
                          <a:pt x="1796" y="2118"/>
                          <a:pt x="1796" y="2058"/>
                          <a:pt x="1786" y="2008"/>
                        </a:cubicBezTo>
                        <a:cubicBezTo>
                          <a:pt x="1776" y="1847"/>
                          <a:pt x="1696" y="1697"/>
                          <a:pt x="1646" y="1547"/>
                        </a:cubicBezTo>
                        <a:cubicBezTo>
                          <a:pt x="1595" y="1396"/>
                          <a:pt x="1736" y="1256"/>
                          <a:pt x="1706" y="1095"/>
                        </a:cubicBezTo>
                        <a:cubicBezTo>
                          <a:pt x="1686" y="955"/>
                          <a:pt x="1636" y="844"/>
                          <a:pt x="1545" y="764"/>
                        </a:cubicBezTo>
                        <a:cubicBezTo>
                          <a:pt x="1529" y="750"/>
                          <a:pt x="1511" y="744"/>
                          <a:pt x="1491" y="744"/>
                        </a:cubicBezTo>
                        <a:cubicBezTo>
                          <a:pt x="1412" y="744"/>
                          <a:pt x="1308" y="833"/>
                          <a:pt x="1240" y="833"/>
                        </a:cubicBezTo>
                        <a:cubicBezTo>
                          <a:pt x="1216" y="833"/>
                          <a:pt x="1197" y="822"/>
                          <a:pt x="1184" y="794"/>
                        </a:cubicBezTo>
                        <a:cubicBezTo>
                          <a:pt x="1136" y="699"/>
                          <a:pt x="1198" y="522"/>
                          <a:pt x="1109" y="522"/>
                        </a:cubicBezTo>
                        <a:cubicBezTo>
                          <a:pt x="1104" y="522"/>
                          <a:pt x="1099" y="522"/>
                          <a:pt x="1094" y="523"/>
                        </a:cubicBezTo>
                        <a:cubicBezTo>
                          <a:pt x="1064" y="533"/>
                          <a:pt x="1034" y="564"/>
                          <a:pt x="994" y="584"/>
                        </a:cubicBezTo>
                        <a:cubicBezTo>
                          <a:pt x="980" y="589"/>
                          <a:pt x="967" y="592"/>
                          <a:pt x="955" y="592"/>
                        </a:cubicBezTo>
                        <a:cubicBezTo>
                          <a:pt x="856" y="592"/>
                          <a:pt x="791" y="426"/>
                          <a:pt x="773" y="293"/>
                        </a:cubicBezTo>
                        <a:cubicBezTo>
                          <a:pt x="763" y="160"/>
                          <a:pt x="691" y="0"/>
                          <a:pt x="58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48" name="Google Shape;548;p9"/>
                  <p:cNvSpPr/>
                  <p:nvPr/>
                </p:nvSpPr>
                <p:spPr>
                  <a:xfrm>
                    <a:off x="2871498" y="2774853"/>
                    <a:ext cx="200352" cy="116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2906" extrusionOk="0">
                        <a:moveTo>
                          <a:pt x="4408" y="1"/>
                        </a:moveTo>
                        <a:cubicBezTo>
                          <a:pt x="4294" y="1"/>
                          <a:pt x="4232" y="121"/>
                          <a:pt x="4213" y="224"/>
                        </a:cubicBezTo>
                        <a:cubicBezTo>
                          <a:pt x="4205" y="330"/>
                          <a:pt x="4140" y="461"/>
                          <a:pt x="4042" y="461"/>
                        </a:cubicBezTo>
                        <a:cubicBezTo>
                          <a:pt x="4029" y="461"/>
                          <a:pt x="4016" y="459"/>
                          <a:pt x="4003" y="454"/>
                        </a:cubicBezTo>
                        <a:cubicBezTo>
                          <a:pt x="3963" y="444"/>
                          <a:pt x="3933" y="414"/>
                          <a:pt x="3892" y="404"/>
                        </a:cubicBezTo>
                        <a:cubicBezTo>
                          <a:pt x="3889" y="404"/>
                          <a:pt x="3886" y="404"/>
                          <a:pt x="3883" y="404"/>
                        </a:cubicBezTo>
                        <a:cubicBezTo>
                          <a:pt x="3796" y="404"/>
                          <a:pt x="3861" y="547"/>
                          <a:pt x="3812" y="625"/>
                        </a:cubicBezTo>
                        <a:cubicBezTo>
                          <a:pt x="3800" y="643"/>
                          <a:pt x="3783" y="650"/>
                          <a:pt x="3762" y="650"/>
                        </a:cubicBezTo>
                        <a:cubicBezTo>
                          <a:pt x="3693" y="650"/>
                          <a:pt x="3587" y="579"/>
                          <a:pt x="3507" y="579"/>
                        </a:cubicBezTo>
                        <a:cubicBezTo>
                          <a:pt x="3486" y="579"/>
                          <a:pt x="3467" y="583"/>
                          <a:pt x="3451" y="595"/>
                        </a:cubicBezTo>
                        <a:cubicBezTo>
                          <a:pt x="3351" y="665"/>
                          <a:pt x="3311" y="745"/>
                          <a:pt x="3291" y="855"/>
                        </a:cubicBezTo>
                        <a:cubicBezTo>
                          <a:pt x="3261" y="976"/>
                          <a:pt x="3391" y="1086"/>
                          <a:pt x="3351" y="1207"/>
                        </a:cubicBezTo>
                        <a:cubicBezTo>
                          <a:pt x="3301" y="1327"/>
                          <a:pt x="3220" y="1447"/>
                          <a:pt x="3200" y="1568"/>
                        </a:cubicBezTo>
                        <a:cubicBezTo>
                          <a:pt x="3200" y="1608"/>
                          <a:pt x="3200" y="1658"/>
                          <a:pt x="3170" y="1688"/>
                        </a:cubicBezTo>
                        <a:cubicBezTo>
                          <a:pt x="3146" y="1721"/>
                          <a:pt x="3104" y="1735"/>
                          <a:pt x="3060" y="1735"/>
                        </a:cubicBezTo>
                        <a:cubicBezTo>
                          <a:pt x="2997" y="1735"/>
                          <a:pt x="2929" y="1705"/>
                          <a:pt x="2899" y="1658"/>
                        </a:cubicBezTo>
                        <a:cubicBezTo>
                          <a:pt x="2839" y="1578"/>
                          <a:pt x="2849" y="1477"/>
                          <a:pt x="2859" y="1377"/>
                        </a:cubicBezTo>
                        <a:cubicBezTo>
                          <a:pt x="2889" y="1166"/>
                          <a:pt x="3060" y="936"/>
                          <a:pt x="2950" y="755"/>
                        </a:cubicBezTo>
                        <a:cubicBezTo>
                          <a:pt x="2889" y="675"/>
                          <a:pt x="2759" y="675"/>
                          <a:pt x="2659" y="645"/>
                        </a:cubicBezTo>
                        <a:cubicBezTo>
                          <a:pt x="2642" y="637"/>
                          <a:pt x="2620" y="622"/>
                          <a:pt x="2596" y="622"/>
                        </a:cubicBezTo>
                        <a:cubicBezTo>
                          <a:pt x="2590" y="622"/>
                          <a:pt x="2584" y="623"/>
                          <a:pt x="2578" y="625"/>
                        </a:cubicBezTo>
                        <a:cubicBezTo>
                          <a:pt x="2548" y="635"/>
                          <a:pt x="2528" y="665"/>
                          <a:pt x="2508" y="685"/>
                        </a:cubicBezTo>
                        <a:cubicBezTo>
                          <a:pt x="2492" y="696"/>
                          <a:pt x="2477" y="701"/>
                          <a:pt x="2461" y="701"/>
                        </a:cubicBezTo>
                        <a:cubicBezTo>
                          <a:pt x="2409" y="701"/>
                          <a:pt x="2359" y="648"/>
                          <a:pt x="2298" y="625"/>
                        </a:cubicBezTo>
                        <a:cubicBezTo>
                          <a:pt x="2279" y="618"/>
                          <a:pt x="2261" y="615"/>
                          <a:pt x="2242" y="615"/>
                        </a:cubicBezTo>
                        <a:cubicBezTo>
                          <a:pt x="2180" y="615"/>
                          <a:pt x="2119" y="645"/>
                          <a:pt x="2057" y="645"/>
                        </a:cubicBezTo>
                        <a:cubicBezTo>
                          <a:pt x="1987" y="645"/>
                          <a:pt x="1967" y="735"/>
                          <a:pt x="1977" y="795"/>
                        </a:cubicBezTo>
                        <a:cubicBezTo>
                          <a:pt x="1977" y="855"/>
                          <a:pt x="2007" y="926"/>
                          <a:pt x="1987" y="986"/>
                        </a:cubicBezTo>
                        <a:cubicBezTo>
                          <a:pt x="1977" y="1026"/>
                          <a:pt x="1947" y="1066"/>
                          <a:pt x="1926" y="1116"/>
                        </a:cubicBezTo>
                        <a:cubicBezTo>
                          <a:pt x="1896" y="1217"/>
                          <a:pt x="1936" y="1317"/>
                          <a:pt x="1936" y="1417"/>
                        </a:cubicBezTo>
                        <a:cubicBezTo>
                          <a:pt x="1928" y="1499"/>
                          <a:pt x="1847" y="1607"/>
                          <a:pt x="1769" y="1607"/>
                        </a:cubicBezTo>
                        <a:cubicBezTo>
                          <a:pt x="1751" y="1607"/>
                          <a:pt x="1733" y="1601"/>
                          <a:pt x="1716" y="1588"/>
                        </a:cubicBezTo>
                        <a:cubicBezTo>
                          <a:pt x="1565" y="1467"/>
                          <a:pt x="1786" y="1267"/>
                          <a:pt x="1756" y="1096"/>
                        </a:cubicBezTo>
                        <a:cubicBezTo>
                          <a:pt x="1726" y="956"/>
                          <a:pt x="1565" y="825"/>
                          <a:pt x="1415" y="815"/>
                        </a:cubicBezTo>
                        <a:cubicBezTo>
                          <a:pt x="1244" y="815"/>
                          <a:pt x="1144" y="1036"/>
                          <a:pt x="1114" y="1176"/>
                        </a:cubicBezTo>
                        <a:cubicBezTo>
                          <a:pt x="1094" y="1277"/>
                          <a:pt x="1154" y="1377"/>
                          <a:pt x="1084" y="1447"/>
                        </a:cubicBezTo>
                        <a:cubicBezTo>
                          <a:pt x="1061" y="1474"/>
                          <a:pt x="1031" y="1485"/>
                          <a:pt x="999" y="1485"/>
                        </a:cubicBezTo>
                        <a:cubicBezTo>
                          <a:pt x="948" y="1485"/>
                          <a:pt x="889" y="1458"/>
                          <a:pt x="833" y="1427"/>
                        </a:cubicBezTo>
                        <a:cubicBezTo>
                          <a:pt x="826" y="1424"/>
                          <a:pt x="819" y="1422"/>
                          <a:pt x="813" y="1422"/>
                        </a:cubicBezTo>
                        <a:cubicBezTo>
                          <a:pt x="747" y="1422"/>
                          <a:pt x="715" y="1590"/>
                          <a:pt x="633" y="1618"/>
                        </a:cubicBezTo>
                        <a:cubicBezTo>
                          <a:pt x="619" y="1623"/>
                          <a:pt x="606" y="1625"/>
                          <a:pt x="593" y="1625"/>
                        </a:cubicBezTo>
                        <a:cubicBezTo>
                          <a:pt x="527" y="1625"/>
                          <a:pt x="464" y="1568"/>
                          <a:pt x="422" y="1517"/>
                        </a:cubicBezTo>
                        <a:cubicBezTo>
                          <a:pt x="382" y="1457"/>
                          <a:pt x="342" y="1377"/>
                          <a:pt x="251" y="1357"/>
                        </a:cubicBezTo>
                        <a:cubicBezTo>
                          <a:pt x="247" y="1356"/>
                          <a:pt x="243" y="1355"/>
                          <a:pt x="239" y="1355"/>
                        </a:cubicBezTo>
                        <a:cubicBezTo>
                          <a:pt x="162" y="1355"/>
                          <a:pt x="77" y="1619"/>
                          <a:pt x="1" y="1638"/>
                        </a:cubicBezTo>
                        <a:lnTo>
                          <a:pt x="1" y="2902"/>
                        </a:lnTo>
                        <a:cubicBezTo>
                          <a:pt x="136" y="2904"/>
                          <a:pt x="271" y="2905"/>
                          <a:pt x="407" y="2905"/>
                        </a:cubicBezTo>
                        <a:cubicBezTo>
                          <a:pt x="1355" y="2905"/>
                          <a:pt x="2301" y="2844"/>
                          <a:pt x="3240" y="2721"/>
                        </a:cubicBezTo>
                        <a:cubicBezTo>
                          <a:pt x="3423" y="2700"/>
                          <a:pt x="3605" y="2674"/>
                          <a:pt x="3784" y="2674"/>
                        </a:cubicBezTo>
                        <a:cubicBezTo>
                          <a:pt x="3861" y="2674"/>
                          <a:pt x="3937" y="2679"/>
                          <a:pt x="4013" y="2691"/>
                        </a:cubicBezTo>
                        <a:cubicBezTo>
                          <a:pt x="4170" y="2712"/>
                          <a:pt x="4333" y="2760"/>
                          <a:pt x="4484" y="2760"/>
                        </a:cubicBezTo>
                        <a:cubicBezTo>
                          <a:pt x="4554" y="2760"/>
                          <a:pt x="4621" y="2750"/>
                          <a:pt x="4685" y="2721"/>
                        </a:cubicBezTo>
                        <a:cubicBezTo>
                          <a:pt x="4895" y="2621"/>
                          <a:pt x="4946" y="2380"/>
                          <a:pt x="4956" y="2169"/>
                        </a:cubicBezTo>
                        <a:cubicBezTo>
                          <a:pt x="4966" y="1949"/>
                          <a:pt x="4996" y="1698"/>
                          <a:pt x="4875" y="1507"/>
                        </a:cubicBezTo>
                        <a:cubicBezTo>
                          <a:pt x="4755" y="1327"/>
                          <a:pt x="4635" y="1227"/>
                          <a:pt x="4615" y="996"/>
                        </a:cubicBezTo>
                        <a:cubicBezTo>
                          <a:pt x="4585" y="715"/>
                          <a:pt x="4564" y="434"/>
                          <a:pt x="4554" y="163"/>
                        </a:cubicBezTo>
                        <a:cubicBezTo>
                          <a:pt x="4544" y="93"/>
                          <a:pt x="4514" y="13"/>
                          <a:pt x="4434" y="3"/>
                        </a:cubicBezTo>
                        <a:cubicBezTo>
                          <a:pt x="4425" y="1"/>
                          <a:pt x="4416" y="1"/>
                          <a:pt x="440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49" name="Google Shape;549;p9"/>
                  <p:cNvSpPr/>
                  <p:nvPr/>
                </p:nvSpPr>
                <p:spPr>
                  <a:xfrm>
                    <a:off x="2695323" y="2774853"/>
                    <a:ext cx="200352" cy="116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2906" extrusionOk="0">
                        <a:moveTo>
                          <a:pt x="4417" y="1"/>
                        </a:moveTo>
                        <a:cubicBezTo>
                          <a:pt x="4304" y="1"/>
                          <a:pt x="4242" y="121"/>
                          <a:pt x="4223" y="224"/>
                        </a:cubicBezTo>
                        <a:cubicBezTo>
                          <a:pt x="4205" y="330"/>
                          <a:pt x="4140" y="461"/>
                          <a:pt x="4041" y="461"/>
                        </a:cubicBezTo>
                        <a:cubicBezTo>
                          <a:pt x="4029" y="461"/>
                          <a:pt x="4016" y="459"/>
                          <a:pt x="4002" y="454"/>
                        </a:cubicBezTo>
                        <a:cubicBezTo>
                          <a:pt x="3962" y="444"/>
                          <a:pt x="3942" y="414"/>
                          <a:pt x="3902" y="404"/>
                        </a:cubicBezTo>
                        <a:cubicBezTo>
                          <a:pt x="3899" y="404"/>
                          <a:pt x="3895" y="404"/>
                          <a:pt x="3892" y="404"/>
                        </a:cubicBezTo>
                        <a:cubicBezTo>
                          <a:pt x="3796" y="404"/>
                          <a:pt x="3860" y="547"/>
                          <a:pt x="3812" y="625"/>
                        </a:cubicBezTo>
                        <a:cubicBezTo>
                          <a:pt x="3802" y="643"/>
                          <a:pt x="3786" y="650"/>
                          <a:pt x="3765" y="650"/>
                        </a:cubicBezTo>
                        <a:cubicBezTo>
                          <a:pt x="3699" y="650"/>
                          <a:pt x="3589" y="579"/>
                          <a:pt x="3507" y="579"/>
                        </a:cubicBezTo>
                        <a:cubicBezTo>
                          <a:pt x="3486" y="579"/>
                          <a:pt x="3467" y="583"/>
                          <a:pt x="3451" y="595"/>
                        </a:cubicBezTo>
                        <a:cubicBezTo>
                          <a:pt x="3360" y="665"/>
                          <a:pt x="3320" y="745"/>
                          <a:pt x="3290" y="855"/>
                        </a:cubicBezTo>
                        <a:cubicBezTo>
                          <a:pt x="3270" y="976"/>
                          <a:pt x="3401" y="1086"/>
                          <a:pt x="3350" y="1207"/>
                        </a:cubicBezTo>
                        <a:cubicBezTo>
                          <a:pt x="3310" y="1327"/>
                          <a:pt x="3230" y="1447"/>
                          <a:pt x="3210" y="1568"/>
                        </a:cubicBezTo>
                        <a:cubicBezTo>
                          <a:pt x="3200" y="1608"/>
                          <a:pt x="3200" y="1658"/>
                          <a:pt x="3170" y="1688"/>
                        </a:cubicBezTo>
                        <a:cubicBezTo>
                          <a:pt x="3145" y="1721"/>
                          <a:pt x="3105" y="1735"/>
                          <a:pt x="3063" y="1735"/>
                        </a:cubicBezTo>
                        <a:cubicBezTo>
                          <a:pt x="3002" y="1735"/>
                          <a:pt x="2935" y="1705"/>
                          <a:pt x="2899" y="1658"/>
                        </a:cubicBezTo>
                        <a:cubicBezTo>
                          <a:pt x="2849" y="1578"/>
                          <a:pt x="2859" y="1477"/>
                          <a:pt x="2869" y="1377"/>
                        </a:cubicBezTo>
                        <a:cubicBezTo>
                          <a:pt x="2899" y="1166"/>
                          <a:pt x="3070" y="936"/>
                          <a:pt x="2949" y="755"/>
                        </a:cubicBezTo>
                        <a:cubicBezTo>
                          <a:pt x="2899" y="675"/>
                          <a:pt x="2759" y="675"/>
                          <a:pt x="2668" y="645"/>
                        </a:cubicBezTo>
                        <a:cubicBezTo>
                          <a:pt x="2644" y="637"/>
                          <a:pt x="2620" y="622"/>
                          <a:pt x="2601" y="622"/>
                        </a:cubicBezTo>
                        <a:cubicBezTo>
                          <a:pt x="2596" y="622"/>
                          <a:pt x="2592" y="623"/>
                          <a:pt x="2588" y="625"/>
                        </a:cubicBezTo>
                        <a:cubicBezTo>
                          <a:pt x="2548" y="635"/>
                          <a:pt x="2538" y="665"/>
                          <a:pt x="2508" y="685"/>
                        </a:cubicBezTo>
                        <a:cubicBezTo>
                          <a:pt x="2492" y="696"/>
                          <a:pt x="2476" y="701"/>
                          <a:pt x="2461" y="701"/>
                        </a:cubicBezTo>
                        <a:cubicBezTo>
                          <a:pt x="2409" y="701"/>
                          <a:pt x="2359" y="648"/>
                          <a:pt x="2297" y="625"/>
                        </a:cubicBezTo>
                        <a:cubicBezTo>
                          <a:pt x="2279" y="618"/>
                          <a:pt x="2261" y="615"/>
                          <a:pt x="2243" y="615"/>
                        </a:cubicBezTo>
                        <a:cubicBezTo>
                          <a:pt x="2183" y="615"/>
                          <a:pt x="2126" y="645"/>
                          <a:pt x="2056" y="645"/>
                        </a:cubicBezTo>
                        <a:cubicBezTo>
                          <a:pt x="1986" y="645"/>
                          <a:pt x="1966" y="735"/>
                          <a:pt x="1976" y="795"/>
                        </a:cubicBezTo>
                        <a:cubicBezTo>
                          <a:pt x="1986" y="855"/>
                          <a:pt x="2006" y="926"/>
                          <a:pt x="1996" y="986"/>
                        </a:cubicBezTo>
                        <a:cubicBezTo>
                          <a:pt x="1986" y="1026"/>
                          <a:pt x="1946" y="1066"/>
                          <a:pt x="1936" y="1116"/>
                        </a:cubicBezTo>
                        <a:cubicBezTo>
                          <a:pt x="1896" y="1217"/>
                          <a:pt x="1946" y="1317"/>
                          <a:pt x="1936" y="1417"/>
                        </a:cubicBezTo>
                        <a:cubicBezTo>
                          <a:pt x="1936" y="1499"/>
                          <a:pt x="1850" y="1607"/>
                          <a:pt x="1775" y="1607"/>
                        </a:cubicBezTo>
                        <a:cubicBezTo>
                          <a:pt x="1757" y="1607"/>
                          <a:pt x="1741" y="1601"/>
                          <a:pt x="1725" y="1588"/>
                        </a:cubicBezTo>
                        <a:cubicBezTo>
                          <a:pt x="1565" y="1467"/>
                          <a:pt x="1796" y="1267"/>
                          <a:pt x="1756" y="1096"/>
                        </a:cubicBezTo>
                        <a:cubicBezTo>
                          <a:pt x="1735" y="956"/>
                          <a:pt x="1575" y="825"/>
                          <a:pt x="1415" y="815"/>
                        </a:cubicBezTo>
                        <a:cubicBezTo>
                          <a:pt x="1244" y="815"/>
                          <a:pt x="1144" y="1036"/>
                          <a:pt x="1114" y="1176"/>
                        </a:cubicBezTo>
                        <a:cubicBezTo>
                          <a:pt x="1094" y="1277"/>
                          <a:pt x="1154" y="1377"/>
                          <a:pt x="1094" y="1447"/>
                        </a:cubicBezTo>
                        <a:cubicBezTo>
                          <a:pt x="1070" y="1474"/>
                          <a:pt x="1041" y="1485"/>
                          <a:pt x="1009" y="1485"/>
                        </a:cubicBezTo>
                        <a:cubicBezTo>
                          <a:pt x="957" y="1485"/>
                          <a:pt x="898" y="1458"/>
                          <a:pt x="843" y="1427"/>
                        </a:cubicBezTo>
                        <a:cubicBezTo>
                          <a:pt x="835" y="1424"/>
                          <a:pt x="827" y="1422"/>
                          <a:pt x="820" y="1422"/>
                        </a:cubicBezTo>
                        <a:cubicBezTo>
                          <a:pt x="748" y="1422"/>
                          <a:pt x="723" y="1590"/>
                          <a:pt x="632" y="1618"/>
                        </a:cubicBezTo>
                        <a:cubicBezTo>
                          <a:pt x="619" y="1623"/>
                          <a:pt x="606" y="1625"/>
                          <a:pt x="593" y="1625"/>
                        </a:cubicBezTo>
                        <a:cubicBezTo>
                          <a:pt x="526" y="1625"/>
                          <a:pt x="465" y="1568"/>
                          <a:pt x="432" y="1517"/>
                        </a:cubicBezTo>
                        <a:cubicBezTo>
                          <a:pt x="381" y="1457"/>
                          <a:pt x="341" y="1377"/>
                          <a:pt x="261" y="1357"/>
                        </a:cubicBezTo>
                        <a:cubicBezTo>
                          <a:pt x="257" y="1356"/>
                          <a:pt x="253" y="1355"/>
                          <a:pt x="249" y="1355"/>
                        </a:cubicBezTo>
                        <a:cubicBezTo>
                          <a:pt x="171" y="1355"/>
                          <a:pt x="77" y="1619"/>
                          <a:pt x="0" y="1638"/>
                        </a:cubicBezTo>
                        <a:lnTo>
                          <a:pt x="0" y="2902"/>
                        </a:lnTo>
                        <a:cubicBezTo>
                          <a:pt x="136" y="2904"/>
                          <a:pt x="271" y="2905"/>
                          <a:pt x="407" y="2905"/>
                        </a:cubicBezTo>
                        <a:cubicBezTo>
                          <a:pt x="1357" y="2905"/>
                          <a:pt x="2311" y="2844"/>
                          <a:pt x="3250" y="2721"/>
                        </a:cubicBezTo>
                        <a:cubicBezTo>
                          <a:pt x="3425" y="2700"/>
                          <a:pt x="3606" y="2674"/>
                          <a:pt x="3787" y="2674"/>
                        </a:cubicBezTo>
                        <a:cubicBezTo>
                          <a:pt x="3865" y="2674"/>
                          <a:pt x="3944" y="2679"/>
                          <a:pt x="4022" y="2691"/>
                        </a:cubicBezTo>
                        <a:cubicBezTo>
                          <a:pt x="4173" y="2712"/>
                          <a:pt x="4333" y="2760"/>
                          <a:pt x="4484" y="2760"/>
                        </a:cubicBezTo>
                        <a:cubicBezTo>
                          <a:pt x="4553" y="2760"/>
                          <a:pt x="4621" y="2750"/>
                          <a:pt x="4684" y="2721"/>
                        </a:cubicBezTo>
                        <a:cubicBezTo>
                          <a:pt x="4895" y="2621"/>
                          <a:pt x="4945" y="2380"/>
                          <a:pt x="4955" y="2169"/>
                        </a:cubicBezTo>
                        <a:cubicBezTo>
                          <a:pt x="4965" y="1949"/>
                          <a:pt x="4995" y="1698"/>
                          <a:pt x="4875" y="1507"/>
                        </a:cubicBezTo>
                        <a:cubicBezTo>
                          <a:pt x="4755" y="1327"/>
                          <a:pt x="4644" y="1227"/>
                          <a:pt x="4624" y="996"/>
                        </a:cubicBezTo>
                        <a:cubicBezTo>
                          <a:pt x="4594" y="715"/>
                          <a:pt x="4574" y="434"/>
                          <a:pt x="4554" y="163"/>
                        </a:cubicBezTo>
                        <a:cubicBezTo>
                          <a:pt x="4554" y="93"/>
                          <a:pt x="4524" y="13"/>
                          <a:pt x="4444" y="3"/>
                        </a:cubicBezTo>
                        <a:cubicBezTo>
                          <a:pt x="4435" y="1"/>
                          <a:pt x="4426" y="1"/>
                          <a:pt x="4417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  <p:grpSp>
            <p:nvGrpSpPr>
              <p:cNvPr id="550" name="Google Shape;550;p9"/>
              <p:cNvGrpSpPr/>
              <p:nvPr/>
            </p:nvGrpSpPr>
            <p:grpSpPr>
              <a:xfrm rot="-319721" flipH="1">
                <a:off x="-32747" y="4097200"/>
                <a:ext cx="4320225" cy="935963"/>
                <a:chOff x="4963752" y="4000536"/>
                <a:chExt cx="2501340" cy="541907"/>
              </a:xfrm>
            </p:grpSpPr>
            <p:sp>
              <p:nvSpPr>
                <p:cNvPr id="551" name="Google Shape;551;p9"/>
                <p:cNvSpPr/>
                <p:nvPr/>
              </p:nvSpPr>
              <p:spPr>
                <a:xfrm>
                  <a:off x="5654130" y="4242777"/>
                  <a:ext cx="302221" cy="8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3" h="1805" extrusionOk="0">
                      <a:moveTo>
                        <a:pt x="3531" y="1"/>
                      </a:moveTo>
                      <a:cubicBezTo>
                        <a:pt x="3435" y="1"/>
                        <a:pt x="3356" y="63"/>
                        <a:pt x="3341" y="228"/>
                      </a:cubicBezTo>
                      <a:cubicBezTo>
                        <a:pt x="3310" y="178"/>
                        <a:pt x="3270" y="97"/>
                        <a:pt x="3210" y="77"/>
                      </a:cubicBezTo>
                      <a:cubicBezTo>
                        <a:pt x="3189" y="66"/>
                        <a:pt x="3168" y="60"/>
                        <a:pt x="3146" y="60"/>
                      </a:cubicBezTo>
                      <a:cubicBezTo>
                        <a:pt x="2960" y="60"/>
                        <a:pt x="2757" y="455"/>
                        <a:pt x="2739" y="689"/>
                      </a:cubicBezTo>
                      <a:cubicBezTo>
                        <a:pt x="2679" y="639"/>
                        <a:pt x="2608" y="649"/>
                        <a:pt x="2548" y="629"/>
                      </a:cubicBezTo>
                      <a:cubicBezTo>
                        <a:pt x="2548" y="689"/>
                        <a:pt x="2518" y="739"/>
                        <a:pt x="2528" y="799"/>
                      </a:cubicBezTo>
                      <a:cubicBezTo>
                        <a:pt x="2433" y="745"/>
                        <a:pt x="2320" y="618"/>
                        <a:pt x="2226" y="618"/>
                      </a:cubicBezTo>
                      <a:cubicBezTo>
                        <a:pt x="2181" y="618"/>
                        <a:pt x="2139" y="648"/>
                        <a:pt x="2107" y="729"/>
                      </a:cubicBezTo>
                      <a:cubicBezTo>
                        <a:pt x="2028" y="662"/>
                        <a:pt x="1946" y="607"/>
                        <a:pt x="1872" y="607"/>
                      </a:cubicBezTo>
                      <a:cubicBezTo>
                        <a:pt x="1814" y="607"/>
                        <a:pt x="1760" y="641"/>
                        <a:pt x="1716" y="729"/>
                      </a:cubicBezTo>
                      <a:cubicBezTo>
                        <a:pt x="1655" y="654"/>
                        <a:pt x="1520" y="470"/>
                        <a:pt x="1428" y="470"/>
                      </a:cubicBezTo>
                      <a:cubicBezTo>
                        <a:pt x="1398" y="470"/>
                        <a:pt x="1372" y="489"/>
                        <a:pt x="1354" y="539"/>
                      </a:cubicBezTo>
                      <a:cubicBezTo>
                        <a:pt x="1320" y="445"/>
                        <a:pt x="1273" y="407"/>
                        <a:pt x="1220" y="407"/>
                      </a:cubicBezTo>
                      <a:cubicBezTo>
                        <a:pt x="1166" y="407"/>
                        <a:pt x="1105" y="447"/>
                        <a:pt x="1044" y="509"/>
                      </a:cubicBezTo>
                      <a:cubicBezTo>
                        <a:pt x="953" y="408"/>
                        <a:pt x="893" y="278"/>
                        <a:pt x="763" y="258"/>
                      </a:cubicBezTo>
                      <a:cubicBezTo>
                        <a:pt x="760" y="257"/>
                        <a:pt x="757" y="257"/>
                        <a:pt x="754" y="257"/>
                      </a:cubicBezTo>
                      <a:cubicBezTo>
                        <a:pt x="678" y="257"/>
                        <a:pt x="620" y="381"/>
                        <a:pt x="562" y="448"/>
                      </a:cubicBezTo>
                      <a:cubicBezTo>
                        <a:pt x="527" y="421"/>
                        <a:pt x="494" y="409"/>
                        <a:pt x="463" y="409"/>
                      </a:cubicBezTo>
                      <a:cubicBezTo>
                        <a:pt x="335" y="409"/>
                        <a:pt x="245" y="612"/>
                        <a:pt x="221" y="749"/>
                      </a:cubicBezTo>
                      <a:cubicBezTo>
                        <a:pt x="0" y="890"/>
                        <a:pt x="161" y="1221"/>
                        <a:pt x="341" y="1361"/>
                      </a:cubicBezTo>
                      <a:cubicBezTo>
                        <a:pt x="552" y="1522"/>
                        <a:pt x="893" y="1522"/>
                        <a:pt x="1134" y="1532"/>
                      </a:cubicBezTo>
                      <a:cubicBezTo>
                        <a:pt x="1675" y="1572"/>
                        <a:pt x="2207" y="1702"/>
                        <a:pt x="2749" y="1772"/>
                      </a:cubicBezTo>
                      <a:cubicBezTo>
                        <a:pt x="2920" y="1795"/>
                        <a:pt x="3090" y="1805"/>
                        <a:pt x="3261" y="1805"/>
                      </a:cubicBezTo>
                      <a:cubicBezTo>
                        <a:pt x="3983" y="1805"/>
                        <a:pt x="4707" y="1636"/>
                        <a:pt x="5437" y="1612"/>
                      </a:cubicBezTo>
                      <a:cubicBezTo>
                        <a:pt x="5668" y="1602"/>
                        <a:pt x="6671" y="1652"/>
                        <a:pt x="6711" y="1211"/>
                      </a:cubicBezTo>
                      <a:cubicBezTo>
                        <a:pt x="6742" y="951"/>
                        <a:pt x="6421" y="684"/>
                        <a:pt x="6180" y="684"/>
                      </a:cubicBezTo>
                      <a:cubicBezTo>
                        <a:pt x="6114" y="684"/>
                        <a:pt x="6054" y="704"/>
                        <a:pt x="6009" y="749"/>
                      </a:cubicBezTo>
                      <a:cubicBezTo>
                        <a:pt x="5967" y="642"/>
                        <a:pt x="5872" y="602"/>
                        <a:pt x="5763" y="602"/>
                      </a:cubicBezTo>
                      <a:cubicBezTo>
                        <a:pt x="5586" y="602"/>
                        <a:pt x="5373" y="706"/>
                        <a:pt x="5286" y="799"/>
                      </a:cubicBezTo>
                      <a:cubicBezTo>
                        <a:pt x="5216" y="736"/>
                        <a:pt x="5127" y="693"/>
                        <a:pt x="5042" y="693"/>
                      </a:cubicBezTo>
                      <a:cubicBezTo>
                        <a:pt x="5005" y="693"/>
                        <a:pt x="4969" y="701"/>
                        <a:pt x="4935" y="719"/>
                      </a:cubicBezTo>
                      <a:cubicBezTo>
                        <a:pt x="4888" y="636"/>
                        <a:pt x="4792" y="557"/>
                        <a:pt x="4715" y="557"/>
                      </a:cubicBezTo>
                      <a:cubicBezTo>
                        <a:pt x="4661" y="557"/>
                        <a:pt x="4617" y="596"/>
                        <a:pt x="4604" y="699"/>
                      </a:cubicBezTo>
                      <a:cubicBezTo>
                        <a:pt x="4566" y="544"/>
                        <a:pt x="4454" y="485"/>
                        <a:pt x="4327" y="485"/>
                      </a:cubicBezTo>
                      <a:cubicBezTo>
                        <a:pt x="4290" y="485"/>
                        <a:pt x="4252" y="489"/>
                        <a:pt x="4213" y="498"/>
                      </a:cubicBezTo>
                      <a:cubicBezTo>
                        <a:pt x="4223" y="353"/>
                        <a:pt x="4046" y="227"/>
                        <a:pt x="3926" y="227"/>
                      </a:cubicBezTo>
                      <a:cubicBezTo>
                        <a:pt x="3921" y="227"/>
                        <a:pt x="3917" y="227"/>
                        <a:pt x="3912" y="228"/>
                      </a:cubicBezTo>
                      <a:lnTo>
                        <a:pt x="3932" y="298"/>
                      </a:lnTo>
                      <a:cubicBezTo>
                        <a:pt x="3871" y="151"/>
                        <a:pt x="3680" y="1"/>
                        <a:pt x="353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grpSp>
              <p:nvGrpSpPr>
                <p:cNvPr id="552" name="Google Shape;552;p9"/>
                <p:cNvGrpSpPr/>
                <p:nvPr/>
              </p:nvGrpSpPr>
              <p:grpSpPr>
                <a:xfrm rot="-278360">
                  <a:off x="6533282" y="4037668"/>
                  <a:ext cx="925757" cy="187175"/>
                  <a:chOff x="1255200" y="4115196"/>
                  <a:chExt cx="828298" cy="167470"/>
                </a:xfrm>
              </p:grpSpPr>
              <p:sp>
                <p:nvSpPr>
                  <p:cNvPr id="553" name="Google Shape;553;p9"/>
                  <p:cNvSpPr/>
                  <p:nvPr/>
                </p:nvSpPr>
                <p:spPr>
                  <a:xfrm>
                    <a:off x="1806305" y="4141304"/>
                    <a:ext cx="203600" cy="110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77" h="2756" extrusionOk="0">
                        <a:moveTo>
                          <a:pt x="4069" y="1"/>
                        </a:moveTo>
                        <a:cubicBezTo>
                          <a:pt x="3971" y="1"/>
                          <a:pt x="3853" y="67"/>
                          <a:pt x="3762" y="224"/>
                        </a:cubicBezTo>
                        <a:cubicBezTo>
                          <a:pt x="3742" y="204"/>
                          <a:pt x="3732" y="174"/>
                          <a:pt x="3712" y="154"/>
                        </a:cubicBezTo>
                        <a:cubicBezTo>
                          <a:pt x="3632" y="224"/>
                          <a:pt x="3562" y="324"/>
                          <a:pt x="3511" y="425"/>
                        </a:cubicBezTo>
                        <a:cubicBezTo>
                          <a:pt x="3478" y="387"/>
                          <a:pt x="3447" y="371"/>
                          <a:pt x="3417" y="371"/>
                        </a:cubicBezTo>
                        <a:cubicBezTo>
                          <a:pt x="3240" y="371"/>
                          <a:pt x="3124" y="949"/>
                          <a:pt x="3090" y="1087"/>
                        </a:cubicBezTo>
                        <a:cubicBezTo>
                          <a:pt x="3054" y="997"/>
                          <a:pt x="2994" y="923"/>
                          <a:pt x="2910" y="923"/>
                        </a:cubicBezTo>
                        <a:cubicBezTo>
                          <a:pt x="2900" y="923"/>
                          <a:pt x="2890" y="924"/>
                          <a:pt x="2879" y="926"/>
                        </a:cubicBezTo>
                        <a:cubicBezTo>
                          <a:pt x="2739" y="966"/>
                          <a:pt x="2719" y="1137"/>
                          <a:pt x="2719" y="1368"/>
                        </a:cubicBezTo>
                        <a:cubicBezTo>
                          <a:pt x="2729" y="1608"/>
                          <a:pt x="2849" y="1699"/>
                          <a:pt x="2859" y="1939"/>
                        </a:cubicBezTo>
                        <a:cubicBezTo>
                          <a:pt x="2830" y="1916"/>
                          <a:pt x="2808" y="1906"/>
                          <a:pt x="2784" y="1906"/>
                        </a:cubicBezTo>
                        <a:cubicBezTo>
                          <a:pt x="2767" y="1906"/>
                          <a:pt x="2750" y="1911"/>
                          <a:pt x="2729" y="1919"/>
                        </a:cubicBezTo>
                        <a:cubicBezTo>
                          <a:pt x="2619" y="1959"/>
                          <a:pt x="2669" y="2030"/>
                          <a:pt x="2639" y="2090"/>
                        </a:cubicBezTo>
                        <a:cubicBezTo>
                          <a:pt x="2619" y="2058"/>
                          <a:pt x="2573" y="2045"/>
                          <a:pt x="2523" y="2045"/>
                        </a:cubicBezTo>
                        <a:cubicBezTo>
                          <a:pt x="2447" y="2045"/>
                          <a:pt x="2362" y="2074"/>
                          <a:pt x="2338" y="2110"/>
                        </a:cubicBezTo>
                        <a:cubicBezTo>
                          <a:pt x="2299" y="1983"/>
                          <a:pt x="2317" y="1829"/>
                          <a:pt x="2208" y="1829"/>
                        </a:cubicBezTo>
                        <a:cubicBezTo>
                          <a:pt x="2204" y="1829"/>
                          <a:pt x="2201" y="1829"/>
                          <a:pt x="2197" y="1829"/>
                        </a:cubicBezTo>
                        <a:cubicBezTo>
                          <a:pt x="2188" y="1829"/>
                          <a:pt x="2179" y="1830"/>
                          <a:pt x="2170" y="1830"/>
                        </a:cubicBezTo>
                        <a:cubicBezTo>
                          <a:pt x="2060" y="1830"/>
                          <a:pt x="1957" y="1804"/>
                          <a:pt x="1870" y="1804"/>
                        </a:cubicBezTo>
                        <a:cubicBezTo>
                          <a:pt x="1776" y="1804"/>
                          <a:pt x="1701" y="1834"/>
                          <a:pt x="1656" y="1959"/>
                        </a:cubicBezTo>
                        <a:cubicBezTo>
                          <a:pt x="1568" y="1928"/>
                          <a:pt x="1454" y="1882"/>
                          <a:pt x="1357" y="1882"/>
                        </a:cubicBezTo>
                        <a:cubicBezTo>
                          <a:pt x="1265" y="1882"/>
                          <a:pt x="1189" y="1923"/>
                          <a:pt x="1164" y="2060"/>
                        </a:cubicBezTo>
                        <a:cubicBezTo>
                          <a:pt x="1023" y="1978"/>
                          <a:pt x="942" y="1929"/>
                          <a:pt x="868" y="1929"/>
                        </a:cubicBezTo>
                        <a:cubicBezTo>
                          <a:pt x="779" y="1929"/>
                          <a:pt x="701" y="2000"/>
                          <a:pt x="542" y="2170"/>
                        </a:cubicBezTo>
                        <a:cubicBezTo>
                          <a:pt x="468" y="2111"/>
                          <a:pt x="401" y="2086"/>
                          <a:pt x="341" y="2086"/>
                        </a:cubicBezTo>
                        <a:cubicBezTo>
                          <a:pt x="167" y="2086"/>
                          <a:pt x="53" y="2299"/>
                          <a:pt x="1" y="2501"/>
                        </a:cubicBezTo>
                        <a:cubicBezTo>
                          <a:pt x="161" y="2601"/>
                          <a:pt x="282" y="2672"/>
                          <a:pt x="582" y="2712"/>
                        </a:cubicBezTo>
                        <a:cubicBezTo>
                          <a:pt x="738" y="2732"/>
                          <a:pt x="893" y="2739"/>
                          <a:pt x="1050" y="2739"/>
                        </a:cubicBezTo>
                        <a:cubicBezTo>
                          <a:pt x="1207" y="2739"/>
                          <a:pt x="1365" y="2732"/>
                          <a:pt x="1525" y="2722"/>
                        </a:cubicBezTo>
                        <a:cubicBezTo>
                          <a:pt x="1556" y="2721"/>
                          <a:pt x="1586" y="2721"/>
                          <a:pt x="1617" y="2721"/>
                        </a:cubicBezTo>
                        <a:cubicBezTo>
                          <a:pt x="1920" y="2721"/>
                          <a:pt x="2218" y="2756"/>
                          <a:pt x="2520" y="2756"/>
                        </a:cubicBezTo>
                        <a:cubicBezTo>
                          <a:pt x="2576" y="2756"/>
                          <a:pt x="2632" y="2755"/>
                          <a:pt x="2689" y="2752"/>
                        </a:cubicBezTo>
                        <a:cubicBezTo>
                          <a:pt x="3221" y="2732"/>
                          <a:pt x="3722" y="2531"/>
                          <a:pt x="4244" y="2501"/>
                        </a:cubicBezTo>
                        <a:cubicBezTo>
                          <a:pt x="4424" y="2491"/>
                          <a:pt x="5076" y="2491"/>
                          <a:pt x="4916" y="2150"/>
                        </a:cubicBezTo>
                        <a:cubicBezTo>
                          <a:pt x="4956" y="2140"/>
                          <a:pt x="4996" y="2090"/>
                          <a:pt x="5036" y="2080"/>
                        </a:cubicBezTo>
                        <a:cubicBezTo>
                          <a:pt x="4956" y="1969"/>
                          <a:pt x="4815" y="1849"/>
                          <a:pt x="4765" y="1759"/>
                        </a:cubicBezTo>
                        <a:cubicBezTo>
                          <a:pt x="4765" y="1759"/>
                          <a:pt x="4795" y="1659"/>
                          <a:pt x="4775" y="1628"/>
                        </a:cubicBezTo>
                        <a:cubicBezTo>
                          <a:pt x="4765" y="1598"/>
                          <a:pt x="4615" y="1508"/>
                          <a:pt x="4575" y="1478"/>
                        </a:cubicBezTo>
                        <a:lnTo>
                          <a:pt x="4575" y="1478"/>
                        </a:lnTo>
                        <a:cubicBezTo>
                          <a:pt x="4588" y="1480"/>
                          <a:pt x="4600" y="1480"/>
                          <a:pt x="4611" y="1480"/>
                        </a:cubicBezTo>
                        <a:cubicBezTo>
                          <a:pt x="4803" y="1480"/>
                          <a:pt x="4697" y="1244"/>
                          <a:pt x="4555" y="1187"/>
                        </a:cubicBezTo>
                        <a:cubicBezTo>
                          <a:pt x="4728" y="1007"/>
                          <a:pt x="4534" y="916"/>
                          <a:pt x="4363" y="916"/>
                        </a:cubicBezTo>
                        <a:cubicBezTo>
                          <a:pt x="4306" y="916"/>
                          <a:pt x="4251" y="926"/>
                          <a:pt x="4214" y="946"/>
                        </a:cubicBezTo>
                        <a:cubicBezTo>
                          <a:pt x="4314" y="816"/>
                          <a:pt x="4234" y="615"/>
                          <a:pt x="4123" y="525"/>
                        </a:cubicBezTo>
                        <a:cubicBezTo>
                          <a:pt x="4372" y="231"/>
                          <a:pt x="4254" y="1"/>
                          <a:pt x="406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54" name="Google Shape;554;p9"/>
                  <p:cNvSpPr/>
                  <p:nvPr/>
                </p:nvSpPr>
                <p:spPr>
                  <a:xfrm>
                    <a:off x="1807508" y="4214252"/>
                    <a:ext cx="79684" cy="22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87" h="562" extrusionOk="0">
                        <a:moveTo>
                          <a:pt x="1987" y="0"/>
                        </a:moveTo>
                        <a:cubicBezTo>
                          <a:pt x="1956" y="7"/>
                          <a:pt x="1924" y="8"/>
                          <a:pt x="1893" y="8"/>
                        </a:cubicBezTo>
                        <a:cubicBezTo>
                          <a:pt x="1873" y="8"/>
                          <a:pt x="1853" y="7"/>
                          <a:pt x="1833" y="7"/>
                        </a:cubicBezTo>
                        <a:cubicBezTo>
                          <a:pt x="1744" y="7"/>
                          <a:pt x="1664" y="18"/>
                          <a:pt x="1626" y="140"/>
                        </a:cubicBezTo>
                        <a:cubicBezTo>
                          <a:pt x="1538" y="109"/>
                          <a:pt x="1424" y="63"/>
                          <a:pt x="1327" y="63"/>
                        </a:cubicBezTo>
                        <a:cubicBezTo>
                          <a:pt x="1235" y="63"/>
                          <a:pt x="1159" y="104"/>
                          <a:pt x="1134" y="241"/>
                        </a:cubicBezTo>
                        <a:cubicBezTo>
                          <a:pt x="993" y="159"/>
                          <a:pt x="912" y="110"/>
                          <a:pt x="838" y="110"/>
                        </a:cubicBezTo>
                        <a:cubicBezTo>
                          <a:pt x="749" y="110"/>
                          <a:pt x="671" y="181"/>
                          <a:pt x="512" y="351"/>
                        </a:cubicBezTo>
                        <a:cubicBezTo>
                          <a:pt x="436" y="290"/>
                          <a:pt x="368" y="265"/>
                          <a:pt x="306" y="265"/>
                        </a:cubicBezTo>
                        <a:cubicBezTo>
                          <a:pt x="166" y="265"/>
                          <a:pt x="64" y="401"/>
                          <a:pt x="1" y="562"/>
                        </a:cubicBezTo>
                        <a:cubicBezTo>
                          <a:pt x="50" y="477"/>
                          <a:pt x="120" y="421"/>
                          <a:pt x="203" y="421"/>
                        </a:cubicBezTo>
                        <a:cubicBezTo>
                          <a:pt x="237" y="421"/>
                          <a:pt x="274" y="431"/>
                          <a:pt x="312" y="451"/>
                        </a:cubicBezTo>
                        <a:cubicBezTo>
                          <a:pt x="352" y="472"/>
                          <a:pt x="368" y="480"/>
                          <a:pt x="379" y="480"/>
                        </a:cubicBezTo>
                        <a:cubicBezTo>
                          <a:pt x="394" y="480"/>
                          <a:pt x="398" y="461"/>
                          <a:pt x="452" y="431"/>
                        </a:cubicBezTo>
                        <a:cubicBezTo>
                          <a:pt x="477" y="416"/>
                          <a:pt x="507" y="406"/>
                          <a:pt x="534" y="406"/>
                        </a:cubicBezTo>
                        <a:cubicBezTo>
                          <a:pt x="560" y="406"/>
                          <a:pt x="583" y="416"/>
                          <a:pt x="593" y="441"/>
                        </a:cubicBezTo>
                        <a:cubicBezTo>
                          <a:pt x="625" y="344"/>
                          <a:pt x="707" y="293"/>
                          <a:pt x="788" y="293"/>
                        </a:cubicBezTo>
                        <a:cubicBezTo>
                          <a:pt x="833" y="293"/>
                          <a:pt x="878" y="309"/>
                          <a:pt x="914" y="341"/>
                        </a:cubicBezTo>
                        <a:cubicBezTo>
                          <a:pt x="931" y="303"/>
                          <a:pt x="953" y="290"/>
                          <a:pt x="978" y="290"/>
                        </a:cubicBezTo>
                        <a:cubicBezTo>
                          <a:pt x="1011" y="290"/>
                          <a:pt x="1049" y="314"/>
                          <a:pt x="1084" y="331"/>
                        </a:cubicBezTo>
                        <a:cubicBezTo>
                          <a:pt x="1106" y="348"/>
                          <a:pt x="1122" y="358"/>
                          <a:pt x="1137" y="358"/>
                        </a:cubicBezTo>
                        <a:cubicBezTo>
                          <a:pt x="1157" y="358"/>
                          <a:pt x="1176" y="341"/>
                          <a:pt x="1204" y="301"/>
                        </a:cubicBezTo>
                        <a:cubicBezTo>
                          <a:pt x="1245" y="241"/>
                          <a:pt x="1245" y="201"/>
                          <a:pt x="1315" y="181"/>
                        </a:cubicBezTo>
                        <a:cubicBezTo>
                          <a:pt x="1328" y="178"/>
                          <a:pt x="1341" y="176"/>
                          <a:pt x="1352" y="176"/>
                        </a:cubicBezTo>
                        <a:cubicBezTo>
                          <a:pt x="1417" y="176"/>
                          <a:pt x="1451" y="223"/>
                          <a:pt x="1485" y="291"/>
                        </a:cubicBezTo>
                        <a:cubicBezTo>
                          <a:pt x="1498" y="276"/>
                          <a:pt x="1511" y="270"/>
                          <a:pt x="1525" y="270"/>
                        </a:cubicBezTo>
                        <a:cubicBezTo>
                          <a:pt x="1562" y="270"/>
                          <a:pt x="1602" y="312"/>
                          <a:pt x="1638" y="312"/>
                        </a:cubicBezTo>
                        <a:cubicBezTo>
                          <a:pt x="1640" y="312"/>
                          <a:pt x="1643" y="312"/>
                          <a:pt x="1646" y="311"/>
                        </a:cubicBezTo>
                        <a:cubicBezTo>
                          <a:pt x="1706" y="301"/>
                          <a:pt x="1706" y="261"/>
                          <a:pt x="1716" y="211"/>
                        </a:cubicBezTo>
                        <a:cubicBezTo>
                          <a:pt x="1746" y="140"/>
                          <a:pt x="1776" y="40"/>
                          <a:pt x="1856" y="40"/>
                        </a:cubicBezTo>
                        <a:cubicBezTo>
                          <a:pt x="1861" y="39"/>
                          <a:pt x="1865" y="39"/>
                          <a:pt x="1869" y="39"/>
                        </a:cubicBezTo>
                        <a:cubicBezTo>
                          <a:pt x="1895" y="39"/>
                          <a:pt x="1907" y="62"/>
                          <a:pt x="1927" y="62"/>
                        </a:cubicBezTo>
                        <a:cubicBezTo>
                          <a:pt x="1930" y="62"/>
                          <a:pt x="1933" y="61"/>
                          <a:pt x="1937" y="60"/>
                        </a:cubicBezTo>
                        <a:cubicBezTo>
                          <a:pt x="1967" y="50"/>
                          <a:pt x="1977" y="20"/>
                          <a:pt x="198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55" name="Google Shape;555;p9"/>
                  <p:cNvSpPr/>
                  <p:nvPr/>
                </p:nvSpPr>
                <p:spPr>
                  <a:xfrm>
                    <a:off x="1915306" y="4141344"/>
                    <a:ext cx="63202" cy="592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76" h="1477" extrusionOk="0">
                        <a:moveTo>
                          <a:pt x="1352" y="0"/>
                        </a:moveTo>
                        <a:cubicBezTo>
                          <a:pt x="1253" y="0"/>
                          <a:pt x="1136" y="67"/>
                          <a:pt x="1044" y="223"/>
                        </a:cubicBezTo>
                        <a:cubicBezTo>
                          <a:pt x="1024" y="203"/>
                          <a:pt x="1014" y="173"/>
                          <a:pt x="994" y="153"/>
                        </a:cubicBezTo>
                        <a:cubicBezTo>
                          <a:pt x="914" y="223"/>
                          <a:pt x="844" y="323"/>
                          <a:pt x="793" y="424"/>
                        </a:cubicBezTo>
                        <a:cubicBezTo>
                          <a:pt x="760" y="386"/>
                          <a:pt x="729" y="370"/>
                          <a:pt x="699" y="370"/>
                        </a:cubicBezTo>
                        <a:cubicBezTo>
                          <a:pt x="522" y="370"/>
                          <a:pt x="406" y="948"/>
                          <a:pt x="372" y="1086"/>
                        </a:cubicBezTo>
                        <a:cubicBezTo>
                          <a:pt x="336" y="996"/>
                          <a:pt x="276" y="922"/>
                          <a:pt x="192" y="922"/>
                        </a:cubicBezTo>
                        <a:cubicBezTo>
                          <a:pt x="182" y="922"/>
                          <a:pt x="172" y="923"/>
                          <a:pt x="161" y="925"/>
                        </a:cubicBezTo>
                        <a:cubicBezTo>
                          <a:pt x="21" y="965"/>
                          <a:pt x="1" y="1136"/>
                          <a:pt x="1" y="1367"/>
                        </a:cubicBezTo>
                        <a:cubicBezTo>
                          <a:pt x="1" y="1407"/>
                          <a:pt x="11" y="1437"/>
                          <a:pt x="21" y="1477"/>
                        </a:cubicBezTo>
                        <a:cubicBezTo>
                          <a:pt x="21" y="1377"/>
                          <a:pt x="31" y="1276"/>
                          <a:pt x="81" y="1216"/>
                        </a:cubicBezTo>
                        <a:cubicBezTo>
                          <a:pt x="119" y="1161"/>
                          <a:pt x="148" y="1140"/>
                          <a:pt x="174" y="1140"/>
                        </a:cubicBezTo>
                        <a:cubicBezTo>
                          <a:pt x="235" y="1140"/>
                          <a:pt x="271" y="1264"/>
                          <a:pt x="342" y="1306"/>
                        </a:cubicBezTo>
                        <a:cubicBezTo>
                          <a:pt x="352" y="1276"/>
                          <a:pt x="352" y="1246"/>
                          <a:pt x="362" y="1216"/>
                        </a:cubicBezTo>
                        <a:lnTo>
                          <a:pt x="392" y="1226"/>
                        </a:lnTo>
                        <a:cubicBezTo>
                          <a:pt x="402" y="1196"/>
                          <a:pt x="402" y="1156"/>
                          <a:pt x="432" y="1126"/>
                        </a:cubicBezTo>
                        <a:cubicBezTo>
                          <a:pt x="434" y="1122"/>
                          <a:pt x="437" y="1120"/>
                          <a:pt x="441" y="1120"/>
                        </a:cubicBezTo>
                        <a:cubicBezTo>
                          <a:pt x="451" y="1120"/>
                          <a:pt x="464" y="1132"/>
                          <a:pt x="474" y="1132"/>
                        </a:cubicBezTo>
                        <a:cubicBezTo>
                          <a:pt x="477" y="1132"/>
                          <a:pt x="480" y="1130"/>
                          <a:pt x="482" y="1126"/>
                        </a:cubicBezTo>
                        <a:cubicBezTo>
                          <a:pt x="513" y="1096"/>
                          <a:pt x="492" y="955"/>
                          <a:pt x="492" y="925"/>
                        </a:cubicBezTo>
                        <a:cubicBezTo>
                          <a:pt x="482" y="795"/>
                          <a:pt x="482" y="725"/>
                          <a:pt x="553" y="604"/>
                        </a:cubicBezTo>
                        <a:cubicBezTo>
                          <a:pt x="596" y="534"/>
                          <a:pt x="643" y="498"/>
                          <a:pt x="692" y="498"/>
                        </a:cubicBezTo>
                        <a:cubicBezTo>
                          <a:pt x="734" y="498"/>
                          <a:pt x="778" y="524"/>
                          <a:pt x="823" y="574"/>
                        </a:cubicBezTo>
                        <a:cubicBezTo>
                          <a:pt x="841" y="530"/>
                          <a:pt x="891" y="397"/>
                          <a:pt x="944" y="397"/>
                        </a:cubicBezTo>
                        <a:cubicBezTo>
                          <a:pt x="951" y="397"/>
                          <a:pt x="957" y="399"/>
                          <a:pt x="964" y="404"/>
                        </a:cubicBezTo>
                        <a:cubicBezTo>
                          <a:pt x="1019" y="365"/>
                          <a:pt x="1055" y="265"/>
                          <a:pt x="1111" y="265"/>
                        </a:cubicBezTo>
                        <a:cubicBezTo>
                          <a:pt x="1127" y="265"/>
                          <a:pt x="1144" y="273"/>
                          <a:pt x="1165" y="293"/>
                        </a:cubicBezTo>
                        <a:cubicBezTo>
                          <a:pt x="1205" y="223"/>
                          <a:pt x="1315" y="83"/>
                          <a:pt x="1405" y="83"/>
                        </a:cubicBezTo>
                        <a:cubicBezTo>
                          <a:pt x="1475" y="93"/>
                          <a:pt x="1516" y="193"/>
                          <a:pt x="1536" y="283"/>
                        </a:cubicBezTo>
                        <a:cubicBezTo>
                          <a:pt x="1575" y="113"/>
                          <a:pt x="1480" y="0"/>
                          <a:pt x="135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56" name="Google Shape;556;p9"/>
                  <p:cNvSpPr/>
                  <p:nvPr/>
                </p:nvSpPr>
                <p:spPr>
                  <a:xfrm>
                    <a:off x="1984004" y="4115196"/>
                    <a:ext cx="99494" cy="1342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81" h="3348" extrusionOk="0">
                        <a:moveTo>
                          <a:pt x="1197" y="0"/>
                        </a:moveTo>
                        <a:cubicBezTo>
                          <a:pt x="1129" y="0"/>
                          <a:pt x="1083" y="158"/>
                          <a:pt x="1046" y="273"/>
                        </a:cubicBezTo>
                        <a:lnTo>
                          <a:pt x="1076" y="364"/>
                        </a:lnTo>
                        <a:cubicBezTo>
                          <a:pt x="896" y="474"/>
                          <a:pt x="886" y="534"/>
                          <a:pt x="956" y="695"/>
                        </a:cubicBezTo>
                        <a:cubicBezTo>
                          <a:pt x="976" y="745"/>
                          <a:pt x="866" y="725"/>
                          <a:pt x="826" y="785"/>
                        </a:cubicBezTo>
                        <a:cubicBezTo>
                          <a:pt x="776" y="845"/>
                          <a:pt x="776" y="996"/>
                          <a:pt x="786" y="1076"/>
                        </a:cubicBezTo>
                        <a:cubicBezTo>
                          <a:pt x="485" y="1126"/>
                          <a:pt x="505" y="1407"/>
                          <a:pt x="575" y="1587"/>
                        </a:cubicBezTo>
                        <a:cubicBezTo>
                          <a:pt x="344" y="1688"/>
                          <a:pt x="625" y="2209"/>
                          <a:pt x="625" y="2410"/>
                        </a:cubicBezTo>
                        <a:cubicBezTo>
                          <a:pt x="224" y="2430"/>
                          <a:pt x="364" y="2691"/>
                          <a:pt x="364" y="2891"/>
                        </a:cubicBezTo>
                        <a:cubicBezTo>
                          <a:pt x="347" y="2889"/>
                          <a:pt x="330" y="2888"/>
                          <a:pt x="314" y="2888"/>
                        </a:cubicBezTo>
                        <a:cubicBezTo>
                          <a:pt x="0" y="2888"/>
                          <a:pt x="79" y="3253"/>
                          <a:pt x="394" y="3262"/>
                        </a:cubicBezTo>
                        <a:cubicBezTo>
                          <a:pt x="394" y="3262"/>
                          <a:pt x="1065" y="3348"/>
                          <a:pt x="1599" y="3348"/>
                        </a:cubicBezTo>
                        <a:cubicBezTo>
                          <a:pt x="1904" y="3348"/>
                          <a:pt x="2164" y="3320"/>
                          <a:pt x="2230" y="3232"/>
                        </a:cubicBezTo>
                        <a:cubicBezTo>
                          <a:pt x="2250" y="3212"/>
                          <a:pt x="2481" y="3112"/>
                          <a:pt x="2300" y="2841"/>
                        </a:cubicBezTo>
                        <a:cubicBezTo>
                          <a:pt x="2260" y="2771"/>
                          <a:pt x="2120" y="2801"/>
                          <a:pt x="2080" y="2721"/>
                        </a:cubicBezTo>
                        <a:cubicBezTo>
                          <a:pt x="2039" y="2620"/>
                          <a:pt x="1989" y="2530"/>
                          <a:pt x="1929" y="2460"/>
                        </a:cubicBezTo>
                        <a:cubicBezTo>
                          <a:pt x="1889" y="2410"/>
                          <a:pt x="1749" y="2420"/>
                          <a:pt x="1749" y="2360"/>
                        </a:cubicBezTo>
                        <a:cubicBezTo>
                          <a:pt x="1738" y="2320"/>
                          <a:pt x="1799" y="2229"/>
                          <a:pt x="1799" y="2189"/>
                        </a:cubicBezTo>
                        <a:cubicBezTo>
                          <a:pt x="1819" y="1908"/>
                          <a:pt x="1688" y="1958"/>
                          <a:pt x="1648" y="1868"/>
                        </a:cubicBezTo>
                        <a:cubicBezTo>
                          <a:pt x="1588" y="1768"/>
                          <a:pt x="1708" y="1768"/>
                          <a:pt x="1618" y="1507"/>
                        </a:cubicBezTo>
                        <a:cubicBezTo>
                          <a:pt x="1608" y="1467"/>
                          <a:pt x="1608" y="1357"/>
                          <a:pt x="1618" y="1236"/>
                        </a:cubicBezTo>
                        <a:cubicBezTo>
                          <a:pt x="1658" y="1016"/>
                          <a:pt x="1518" y="1026"/>
                          <a:pt x="1528" y="945"/>
                        </a:cubicBezTo>
                        <a:cubicBezTo>
                          <a:pt x="1548" y="835"/>
                          <a:pt x="1588" y="775"/>
                          <a:pt x="1458" y="655"/>
                        </a:cubicBezTo>
                        <a:lnTo>
                          <a:pt x="1458" y="655"/>
                        </a:lnTo>
                        <a:cubicBezTo>
                          <a:pt x="1463" y="655"/>
                          <a:pt x="1468" y="655"/>
                          <a:pt x="1473" y="655"/>
                        </a:cubicBezTo>
                        <a:cubicBezTo>
                          <a:pt x="1576" y="655"/>
                          <a:pt x="1449" y="552"/>
                          <a:pt x="1488" y="514"/>
                        </a:cubicBezTo>
                        <a:cubicBezTo>
                          <a:pt x="1461" y="451"/>
                          <a:pt x="1458" y="381"/>
                          <a:pt x="1386" y="381"/>
                        </a:cubicBezTo>
                        <a:cubicBezTo>
                          <a:pt x="1378" y="381"/>
                          <a:pt x="1368" y="382"/>
                          <a:pt x="1357" y="384"/>
                        </a:cubicBezTo>
                        <a:cubicBezTo>
                          <a:pt x="1397" y="344"/>
                          <a:pt x="1317" y="123"/>
                          <a:pt x="1287" y="83"/>
                        </a:cubicBezTo>
                        <a:cubicBezTo>
                          <a:pt x="1254" y="24"/>
                          <a:pt x="1224" y="0"/>
                          <a:pt x="119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57" name="Google Shape;557;p9"/>
                  <p:cNvSpPr/>
                  <p:nvPr/>
                </p:nvSpPr>
                <p:spPr>
                  <a:xfrm>
                    <a:off x="2003815" y="4141023"/>
                    <a:ext cx="20974" cy="37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23" h="944" extrusionOk="0">
                        <a:moveTo>
                          <a:pt x="442" y="0"/>
                        </a:moveTo>
                        <a:lnTo>
                          <a:pt x="442" y="0"/>
                        </a:lnTo>
                        <a:cubicBezTo>
                          <a:pt x="452" y="21"/>
                          <a:pt x="452" y="41"/>
                          <a:pt x="462" y="51"/>
                        </a:cubicBezTo>
                        <a:cubicBezTo>
                          <a:pt x="482" y="101"/>
                          <a:pt x="372" y="81"/>
                          <a:pt x="332" y="141"/>
                        </a:cubicBezTo>
                        <a:cubicBezTo>
                          <a:pt x="282" y="201"/>
                          <a:pt x="282" y="352"/>
                          <a:pt x="292" y="432"/>
                        </a:cubicBezTo>
                        <a:cubicBezTo>
                          <a:pt x="1" y="482"/>
                          <a:pt x="11" y="763"/>
                          <a:pt x="81" y="943"/>
                        </a:cubicBezTo>
                        <a:cubicBezTo>
                          <a:pt x="71" y="853"/>
                          <a:pt x="41" y="713"/>
                          <a:pt x="151" y="673"/>
                        </a:cubicBezTo>
                        <a:lnTo>
                          <a:pt x="171" y="683"/>
                        </a:lnTo>
                        <a:cubicBezTo>
                          <a:pt x="171" y="662"/>
                          <a:pt x="151" y="612"/>
                          <a:pt x="181" y="592"/>
                        </a:cubicBezTo>
                        <a:cubicBezTo>
                          <a:pt x="191" y="586"/>
                          <a:pt x="205" y="583"/>
                          <a:pt x="220" y="583"/>
                        </a:cubicBezTo>
                        <a:cubicBezTo>
                          <a:pt x="249" y="583"/>
                          <a:pt x="285" y="592"/>
                          <a:pt x="312" y="592"/>
                        </a:cubicBezTo>
                        <a:cubicBezTo>
                          <a:pt x="312" y="576"/>
                          <a:pt x="333" y="468"/>
                          <a:pt x="369" y="468"/>
                        </a:cubicBezTo>
                        <a:cubicBezTo>
                          <a:pt x="376" y="468"/>
                          <a:pt x="384" y="472"/>
                          <a:pt x="392" y="482"/>
                        </a:cubicBezTo>
                        <a:cubicBezTo>
                          <a:pt x="392" y="455"/>
                          <a:pt x="400" y="306"/>
                          <a:pt x="460" y="306"/>
                        </a:cubicBezTo>
                        <a:cubicBezTo>
                          <a:pt x="467" y="306"/>
                          <a:pt x="474" y="307"/>
                          <a:pt x="482" y="311"/>
                        </a:cubicBezTo>
                        <a:cubicBezTo>
                          <a:pt x="482" y="281"/>
                          <a:pt x="472" y="241"/>
                          <a:pt x="482" y="221"/>
                        </a:cubicBezTo>
                        <a:cubicBezTo>
                          <a:pt x="482" y="201"/>
                          <a:pt x="512" y="191"/>
                          <a:pt x="512" y="181"/>
                        </a:cubicBezTo>
                        <a:cubicBezTo>
                          <a:pt x="522" y="151"/>
                          <a:pt x="512" y="81"/>
                          <a:pt x="502" y="61"/>
                        </a:cubicBezTo>
                        <a:cubicBezTo>
                          <a:pt x="492" y="41"/>
                          <a:pt x="472" y="21"/>
                          <a:pt x="44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58" name="Google Shape;558;p9"/>
                  <p:cNvSpPr/>
                  <p:nvPr/>
                </p:nvSpPr>
                <p:spPr>
                  <a:xfrm>
                    <a:off x="2006622" y="4178841"/>
                    <a:ext cx="842" cy="8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" h="21" extrusionOk="0">
                        <a:moveTo>
                          <a:pt x="11" y="0"/>
                        </a:moveTo>
                        <a:lnTo>
                          <a:pt x="1" y="10"/>
                        </a:lnTo>
                        <a:lnTo>
                          <a:pt x="21" y="20"/>
                        </a:lnTo>
                        <a:lnTo>
                          <a:pt x="21" y="20"/>
                        </a:lnTo>
                        <a:lnTo>
                          <a:pt x="11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59" name="Google Shape;559;p9"/>
                  <p:cNvSpPr/>
                  <p:nvPr/>
                </p:nvSpPr>
                <p:spPr>
                  <a:xfrm>
                    <a:off x="2024348" y="4115276"/>
                    <a:ext cx="7660" cy="16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" h="412" extrusionOk="0">
                        <a:moveTo>
                          <a:pt x="191" y="1"/>
                        </a:moveTo>
                        <a:cubicBezTo>
                          <a:pt x="121" y="1"/>
                          <a:pt x="81" y="151"/>
                          <a:pt x="40" y="271"/>
                        </a:cubicBezTo>
                        <a:lnTo>
                          <a:pt x="70" y="362"/>
                        </a:lnTo>
                        <a:cubicBezTo>
                          <a:pt x="40" y="382"/>
                          <a:pt x="20" y="392"/>
                          <a:pt x="0" y="412"/>
                        </a:cubicBezTo>
                        <a:lnTo>
                          <a:pt x="10" y="412"/>
                        </a:lnTo>
                        <a:cubicBezTo>
                          <a:pt x="40" y="412"/>
                          <a:pt x="91" y="412"/>
                          <a:pt x="121" y="392"/>
                        </a:cubicBezTo>
                        <a:cubicBezTo>
                          <a:pt x="111" y="372"/>
                          <a:pt x="91" y="362"/>
                          <a:pt x="81" y="342"/>
                        </a:cubicBezTo>
                        <a:cubicBezTo>
                          <a:pt x="70" y="281"/>
                          <a:pt x="141" y="281"/>
                          <a:pt x="191" y="241"/>
                        </a:cubicBezTo>
                        <a:cubicBezTo>
                          <a:pt x="171" y="201"/>
                          <a:pt x="161" y="171"/>
                          <a:pt x="191" y="141"/>
                        </a:cubicBezTo>
                        <a:cubicBezTo>
                          <a:pt x="181" y="121"/>
                          <a:pt x="151" y="101"/>
                          <a:pt x="151" y="81"/>
                        </a:cubicBezTo>
                        <a:cubicBezTo>
                          <a:pt x="141" y="51"/>
                          <a:pt x="161" y="21"/>
                          <a:pt x="19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60" name="Google Shape;560;p9"/>
                  <p:cNvSpPr/>
                  <p:nvPr/>
                </p:nvSpPr>
                <p:spPr>
                  <a:xfrm>
                    <a:off x="1471238" y="4158708"/>
                    <a:ext cx="44233" cy="754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3" h="1881" extrusionOk="0">
                        <a:moveTo>
                          <a:pt x="261" y="1"/>
                        </a:moveTo>
                        <a:cubicBezTo>
                          <a:pt x="201" y="61"/>
                          <a:pt x="281" y="111"/>
                          <a:pt x="211" y="171"/>
                        </a:cubicBezTo>
                        <a:lnTo>
                          <a:pt x="171" y="252"/>
                        </a:lnTo>
                        <a:cubicBezTo>
                          <a:pt x="101" y="312"/>
                          <a:pt x="161" y="382"/>
                          <a:pt x="161" y="462"/>
                        </a:cubicBezTo>
                        <a:cubicBezTo>
                          <a:pt x="161" y="552"/>
                          <a:pt x="60" y="643"/>
                          <a:pt x="40" y="723"/>
                        </a:cubicBezTo>
                        <a:cubicBezTo>
                          <a:pt x="20" y="823"/>
                          <a:pt x="40" y="853"/>
                          <a:pt x="70" y="944"/>
                        </a:cubicBezTo>
                        <a:cubicBezTo>
                          <a:pt x="111" y="1054"/>
                          <a:pt x="81" y="1134"/>
                          <a:pt x="40" y="1235"/>
                        </a:cubicBezTo>
                        <a:cubicBezTo>
                          <a:pt x="0" y="1305"/>
                          <a:pt x="20" y="1345"/>
                          <a:pt x="40" y="1425"/>
                        </a:cubicBezTo>
                        <a:cubicBezTo>
                          <a:pt x="60" y="1525"/>
                          <a:pt x="81" y="1576"/>
                          <a:pt x="161" y="1666"/>
                        </a:cubicBezTo>
                        <a:cubicBezTo>
                          <a:pt x="271" y="1716"/>
                          <a:pt x="331" y="1746"/>
                          <a:pt x="422" y="1786"/>
                        </a:cubicBezTo>
                        <a:cubicBezTo>
                          <a:pt x="542" y="1836"/>
                          <a:pt x="702" y="1856"/>
                          <a:pt x="843" y="1877"/>
                        </a:cubicBezTo>
                        <a:cubicBezTo>
                          <a:pt x="867" y="1879"/>
                          <a:pt x="889" y="1881"/>
                          <a:pt x="910" y="1881"/>
                        </a:cubicBezTo>
                        <a:cubicBezTo>
                          <a:pt x="1037" y="1881"/>
                          <a:pt x="1102" y="1827"/>
                          <a:pt x="1094" y="1706"/>
                        </a:cubicBezTo>
                        <a:cubicBezTo>
                          <a:pt x="1084" y="1556"/>
                          <a:pt x="933" y="1415"/>
                          <a:pt x="853" y="1295"/>
                        </a:cubicBezTo>
                        <a:cubicBezTo>
                          <a:pt x="783" y="1194"/>
                          <a:pt x="793" y="1144"/>
                          <a:pt x="763" y="1044"/>
                        </a:cubicBezTo>
                        <a:cubicBezTo>
                          <a:pt x="732" y="944"/>
                          <a:pt x="632" y="934"/>
                          <a:pt x="582" y="843"/>
                        </a:cubicBezTo>
                        <a:cubicBezTo>
                          <a:pt x="542" y="763"/>
                          <a:pt x="542" y="713"/>
                          <a:pt x="472" y="643"/>
                        </a:cubicBezTo>
                        <a:cubicBezTo>
                          <a:pt x="422" y="593"/>
                          <a:pt x="482" y="573"/>
                          <a:pt x="472" y="522"/>
                        </a:cubicBezTo>
                        <a:cubicBezTo>
                          <a:pt x="452" y="482"/>
                          <a:pt x="472" y="452"/>
                          <a:pt x="442" y="422"/>
                        </a:cubicBezTo>
                        <a:cubicBezTo>
                          <a:pt x="432" y="402"/>
                          <a:pt x="391" y="392"/>
                          <a:pt x="371" y="372"/>
                        </a:cubicBezTo>
                        <a:cubicBezTo>
                          <a:pt x="351" y="342"/>
                          <a:pt x="351" y="322"/>
                          <a:pt x="341" y="282"/>
                        </a:cubicBezTo>
                        <a:cubicBezTo>
                          <a:pt x="331" y="242"/>
                          <a:pt x="331" y="171"/>
                          <a:pt x="321" y="121"/>
                        </a:cubicBezTo>
                        <a:cubicBezTo>
                          <a:pt x="311" y="71"/>
                          <a:pt x="271" y="41"/>
                          <a:pt x="26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61" name="Google Shape;561;p9"/>
                  <p:cNvSpPr/>
                  <p:nvPr/>
                </p:nvSpPr>
                <p:spPr>
                  <a:xfrm>
                    <a:off x="1399613" y="4139018"/>
                    <a:ext cx="60394" cy="975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6" h="2433" extrusionOk="0">
                        <a:moveTo>
                          <a:pt x="573" y="0"/>
                        </a:moveTo>
                        <a:cubicBezTo>
                          <a:pt x="512" y="61"/>
                          <a:pt x="502" y="121"/>
                          <a:pt x="472" y="191"/>
                        </a:cubicBezTo>
                        <a:cubicBezTo>
                          <a:pt x="442" y="251"/>
                          <a:pt x="392" y="331"/>
                          <a:pt x="382" y="412"/>
                        </a:cubicBezTo>
                        <a:cubicBezTo>
                          <a:pt x="372" y="502"/>
                          <a:pt x="382" y="552"/>
                          <a:pt x="352" y="642"/>
                        </a:cubicBezTo>
                        <a:cubicBezTo>
                          <a:pt x="332" y="723"/>
                          <a:pt x="282" y="803"/>
                          <a:pt x="252" y="873"/>
                        </a:cubicBezTo>
                        <a:cubicBezTo>
                          <a:pt x="222" y="973"/>
                          <a:pt x="302" y="1084"/>
                          <a:pt x="252" y="1184"/>
                        </a:cubicBezTo>
                        <a:cubicBezTo>
                          <a:pt x="242" y="1204"/>
                          <a:pt x="191" y="1224"/>
                          <a:pt x="181" y="1254"/>
                        </a:cubicBezTo>
                        <a:cubicBezTo>
                          <a:pt x="161" y="1314"/>
                          <a:pt x="211" y="1364"/>
                          <a:pt x="222" y="1415"/>
                        </a:cubicBezTo>
                        <a:cubicBezTo>
                          <a:pt x="232" y="1495"/>
                          <a:pt x="322" y="1786"/>
                          <a:pt x="211" y="1786"/>
                        </a:cubicBezTo>
                        <a:cubicBezTo>
                          <a:pt x="191" y="1856"/>
                          <a:pt x="211" y="1946"/>
                          <a:pt x="171" y="2016"/>
                        </a:cubicBezTo>
                        <a:cubicBezTo>
                          <a:pt x="156" y="2011"/>
                          <a:pt x="139" y="2011"/>
                          <a:pt x="121" y="2011"/>
                        </a:cubicBezTo>
                        <a:cubicBezTo>
                          <a:pt x="104" y="2011"/>
                          <a:pt x="86" y="2011"/>
                          <a:pt x="71" y="2006"/>
                        </a:cubicBezTo>
                        <a:lnTo>
                          <a:pt x="71" y="2006"/>
                        </a:lnTo>
                        <a:cubicBezTo>
                          <a:pt x="1" y="2077"/>
                          <a:pt x="91" y="2217"/>
                          <a:pt x="151" y="2277"/>
                        </a:cubicBezTo>
                        <a:cubicBezTo>
                          <a:pt x="201" y="2297"/>
                          <a:pt x="292" y="2357"/>
                          <a:pt x="382" y="2368"/>
                        </a:cubicBezTo>
                        <a:cubicBezTo>
                          <a:pt x="492" y="2388"/>
                          <a:pt x="623" y="2388"/>
                          <a:pt x="733" y="2398"/>
                        </a:cubicBezTo>
                        <a:cubicBezTo>
                          <a:pt x="833" y="2407"/>
                          <a:pt x="989" y="2432"/>
                          <a:pt x="1133" y="2432"/>
                        </a:cubicBezTo>
                        <a:cubicBezTo>
                          <a:pt x="1307" y="2432"/>
                          <a:pt x="1463" y="2395"/>
                          <a:pt x="1485" y="2247"/>
                        </a:cubicBezTo>
                        <a:cubicBezTo>
                          <a:pt x="1505" y="2127"/>
                          <a:pt x="1465" y="1956"/>
                          <a:pt x="1395" y="1846"/>
                        </a:cubicBezTo>
                        <a:cubicBezTo>
                          <a:pt x="1345" y="1776"/>
                          <a:pt x="1174" y="1615"/>
                          <a:pt x="1154" y="1535"/>
                        </a:cubicBezTo>
                        <a:cubicBezTo>
                          <a:pt x="1134" y="1475"/>
                          <a:pt x="1204" y="1425"/>
                          <a:pt x="1184" y="1364"/>
                        </a:cubicBezTo>
                        <a:lnTo>
                          <a:pt x="1134" y="1314"/>
                        </a:lnTo>
                        <a:cubicBezTo>
                          <a:pt x="1084" y="1254"/>
                          <a:pt x="994" y="1204"/>
                          <a:pt x="964" y="1134"/>
                        </a:cubicBezTo>
                        <a:cubicBezTo>
                          <a:pt x="914" y="1033"/>
                          <a:pt x="1004" y="1064"/>
                          <a:pt x="1024" y="963"/>
                        </a:cubicBezTo>
                        <a:cubicBezTo>
                          <a:pt x="1034" y="933"/>
                          <a:pt x="984" y="873"/>
                          <a:pt x="984" y="833"/>
                        </a:cubicBezTo>
                        <a:cubicBezTo>
                          <a:pt x="974" y="813"/>
                          <a:pt x="1004" y="793"/>
                          <a:pt x="984" y="753"/>
                        </a:cubicBezTo>
                        <a:cubicBezTo>
                          <a:pt x="964" y="682"/>
                          <a:pt x="914" y="662"/>
                          <a:pt x="904" y="592"/>
                        </a:cubicBezTo>
                        <a:cubicBezTo>
                          <a:pt x="904" y="512"/>
                          <a:pt x="954" y="512"/>
                          <a:pt x="853" y="452"/>
                        </a:cubicBezTo>
                        <a:cubicBezTo>
                          <a:pt x="813" y="422"/>
                          <a:pt x="763" y="432"/>
                          <a:pt x="733" y="392"/>
                        </a:cubicBezTo>
                        <a:cubicBezTo>
                          <a:pt x="693" y="341"/>
                          <a:pt x="753" y="261"/>
                          <a:pt x="643" y="231"/>
                        </a:cubicBezTo>
                        <a:cubicBezTo>
                          <a:pt x="663" y="131"/>
                          <a:pt x="703" y="71"/>
                          <a:pt x="573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62" name="Google Shape;562;p9"/>
                  <p:cNvSpPr/>
                  <p:nvPr/>
                </p:nvSpPr>
                <p:spPr>
                  <a:xfrm>
                    <a:off x="1618459" y="4185498"/>
                    <a:ext cx="222489" cy="846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48" h="2111" extrusionOk="0">
                        <a:moveTo>
                          <a:pt x="2379" y="1"/>
                        </a:moveTo>
                        <a:cubicBezTo>
                          <a:pt x="2247" y="1"/>
                          <a:pt x="2147" y="156"/>
                          <a:pt x="2147" y="316"/>
                        </a:cubicBezTo>
                        <a:cubicBezTo>
                          <a:pt x="2047" y="225"/>
                          <a:pt x="1951" y="171"/>
                          <a:pt x="1870" y="171"/>
                        </a:cubicBezTo>
                        <a:cubicBezTo>
                          <a:pt x="1771" y="171"/>
                          <a:pt x="1694" y="250"/>
                          <a:pt x="1655" y="436"/>
                        </a:cubicBezTo>
                        <a:cubicBezTo>
                          <a:pt x="1655" y="429"/>
                          <a:pt x="1641" y="424"/>
                          <a:pt x="1618" y="424"/>
                        </a:cubicBezTo>
                        <a:cubicBezTo>
                          <a:pt x="1521" y="424"/>
                          <a:pt x="1266" y="505"/>
                          <a:pt x="1314" y="757"/>
                        </a:cubicBezTo>
                        <a:cubicBezTo>
                          <a:pt x="1268" y="746"/>
                          <a:pt x="1229" y="741"/>
                          <a:pt x="1194" y="741"/>
                        </a:cubicBezTo>
                        <a:cubicBezTo>
                          <a:pt x="1101" y="741"/>
                          <a:pt x="1038" y="776"/>
                          <a:pt x="943" y="827"/>
                        </a:cubicBezTo>
                        <a:cubicBezTo>
                          <a:pt x="930" y="831"/>
                          <a:pt x="919" y="832"/>
                          <a:pt x="909" y="832"/>
                        </a:cubicBezTo>
                        <a:cubicBezTo>
                          <a:pt x="884" y="832"/>
                          <a:pt x="865" y="824"/>
                          <a:pt x="844" y="824"/>
                        </a:cubicBezTo>
                        <a:cubicBezTo>
                          <a:pt x="827" y="824"/>
                          <a:pt x="808" y="829"/>
                          <a:pt x="783" y="847"/>
                        </a:cubicBezTo>
                        <a:cubicBezTo>
                          <a:pt x="733" y="878"/>
                          <a:pt x="743" y="1008"/>
                          <a:pt x="662" y="1058"/>
                        </a:cubicBezTo>
                        <a:cubicBezTo>
                          <a:pt x="636" y="1025"/>
                          <a:pt x="607" y="1013"/>
                          <a:pt x="580" y="1013"/>
                        </a:cubicBezTo>
                        <a:cubicBezTo>
                          <a:pt x="515" y="1013"/>
                          <a:pt x="456" y="1083"/>
                          <a:pt x="442" y="1118"/>
                        </a:cubicBezTo>
                        <a:cubicBezTo>
                          <a:pt x="383" y="1087"/>
                          <a:pt x="321" y="1071"/>
                          <a:pt x="262" y="1071"/>
                        </a:cubicBezTo>
                        <a:cubicBezTo>
                          <a:pt x="171" y="1071"/>
                          <a:pt x="89" y="1109"/>
                          <a:pt x="41" y="1188"/>
                        </a:cubicBezTo>
                        <a:cubicBezTo>
                          <a:pt x="0" y="1269"/>
                          <a:pt x="31" y="1289"/>
                          <a:pt x="71" y="1379"/>
                        </a:cubicBezTo>
                        <a:cubicBezTo>
                          <a:pt x="191" y="1600"/>
                          <a:pt x="462" y="1800"/>
                          <a:pt x="652" y="1891"/>
                        </a:cubicBezTo>
                        <a:cubicBezTo>
                          <a:pt x="942" y="2018"/>
                          <a:pt x="1413" y="2110"/>
                          <a:pt x="1776" y="2110"/>
                        </a:cubicBezTo>
                        <a:cubicBezTo>
                          <a:pt x="1840" y="2110"/>
                          <a:pt x="1901" y="2107"/>
                          <a:pt x="1956" y="2101"/>
                        </a:cubicBezTo>
                        <a:cubicBezTo>
                          <a:pt x="2348" y="2051"/>
                          <a:pt x="2719" y="1901"/>
                          <a:pt x="3120" y="1861"/>
                        </a:cubicBezTo>
                        <a:cubicBezTo>
                          <a:pt x="3410" y="1823"/>
                          <a:pt x="3689" y="1803"/>
                          <a:pt x="3974" y="1803"/>
                        </a:cubicBezTo>
                        <a:cubicBezTo>
                          <a:pt x="4073" y="1803"/>
                          <a:pt x="4172" y="1805"/>
                          <a:pt x="4273" y="1810"/>
                        </a:cubicBezTo>
                        <a:cubicBezTo>
                          <a:pt x="4306" y="1811"/>
                          <a:pt x="4342" y="1812"/>
                          <a:pt x="4383" y="1812"/>
                        </a:cubicBezTo>
                        <a:cubicBezTo>
                          <a:pt x="4748" y="1812"/>
                          <a:pt x="5407" y="1755"/>
                          <a:pt x="5497" y="1349"/>
                        </a:cubicBezTo>
                        <a:cubicBezTo>
                          <a:pt x="5547" y="1158"/>
                          <a:pt x="5447" y="1219"/>
                          <a:pt x="5347" y="1098"/>
                        </a:cubicBezTo>
                        <a:cubicBezTo>
                          <a:pt x="5246" y="988"/>
                          <a:pt x="5256" y="737"/>
                          <a:pt x="5116" y="697"/>
                        </a:cubicBezTo>
                        <a:cubicBezTo>
                          <a:pt x="5107" y="694"/>
                          <a:pt x="5097" y="692"/>
                          <a:pt x="5087" y="692"/>
                        </a:cubicBezTo>
                        <a:cubicBezTo>
                          <a:pt x="5034" y="692"/>
                          <a:pt x="4976" y="733"/>
                          <a:pt x="4925" y="767"/>
                        </a:cubicBezTo>
                        <a:cubicBezTo>
                          <a:pt x="4915" y="737"/>
                          <a:pt x="4905" y="687"/>
                          <a:pt x="4915" y="657"/>
                        </a:cubicBezTo>
                        <a:lnTo>
                          <a:pt x="4845" y="657"/>
                        </a:lnTo>
                        <a:cubicBezTo>
                          <a:pt x="4875" y="557"/>
                          <a:pt x="4855" y="547"/>
                          <a:pt x="4805" y="476"/>
                        </a:cubicBezTo>
                        <a:lnTo>
                          <a:pt x="4765" y="516"/>
                        </a:lnTo>
                        <a:cubicBezTo>
                          <a:pt x="4727" y="462"/>
                          <a:pt x="4690" y="440"/>
                          <a:pt x="4657" y="440"/>
                        </a:cubicBezTo>
                        <a:cubicBezTo>
                          <a:pt x="4567" y="440"/>
                          <a:pt x="4501" y="597"/>
                          <a:pt x="4494" y="707"/>
                        </a:cubicBezTo>
                        <a:cubicBezTo>
                          <a:pt x="4414" y="677"/>
                          <a:pt x="4354" y="607"/>
                          <a:pt x="4304" y="536"/>
                        </a:cubicBezTo>
                        <a:lnTo>
                          <a:pt x="4304" y="536"/>
                        </a:lnTo>
                        <a:cubicBezTo>
                          <a:pt x="4307" y="548"/>
                          <a:pt x="4311" y="558"/>
                          <a:pt x="4315" y="567"/>
                        </a:cubicBezTo>
                        <a:lnTo>
                          <a:pt x="4315" y="567"/>
                        </a:lnTo>
                        <a:cubicBezTo>
                          <a:pt x="4283" y="505"/>
                          <a:pt x="4232" y="481"/>
                          <a:pt x="4174" y="481"/>
                        </a:cubicBezTo>
                        <a:cubicBezTo>
                          <a:pt x="4086" y="481"/>
                          <a:pt x="3984" y="536"/>
                          <a:pt x="3912" y="597"/>
                        </a:cubicBezTo>
                        <a:cubicBezTo>
                          <a:pt x="3909" y="504"/>
                          <a:pt x="3863" y="471"/>
                          <a:pt x="3803" y="471"/>
                        </a:cubicBezTo>
                        <a:cubicBezTo>
                          <a:pt x="3700" y="471"/>
                          <a:pt x="3556" y="571"/>
                          <a:pt x="3511" y="647"/>
                        </a:cubicBezTo>
                        <a:cubicBezTo>
                          <a:pt x="3495" y="549"/>
                          <a:pt x="3419" y="498"/>
                          <a:pt x="3338" y="498"/>
                        </a:cubicBezTo>
                        <a:cubicBezTo>
                          <a:pt x="3319" y="498"/>
                          <a:pt x="3299" y="501"/>
                          <a:pt x="3280" y="506"/>
                        </a:cubicBezTo>
                        <a:cubicBezTo>
                          <a:pt x="3369" y="360"/>
                          <a:pt x="3221" y="299"/>
                          <a:pt x="3062" y="299"/>
                        </a:cubicBezTo>
                        <a:cubicBezTo>
                          <a:pt x="2970" y="299"/>
                          <a:pt x="2874" y="319"/>
                          <a:pt x="2819" y="356"/>
                        </a:cubicBezTo>
                        <a:cubicBezTo>
                          <a:pt x="2827" y="248"/>
                          <a:pt x="2713" y="45"/>
                          <a:pt x="2605" y="45"/>
                        </a:cubicBezTo>
                        <a:cubicBezTo>
                          <a:pt x="2582" y="45"/>
                          <a:pt x="2559" y="54"/>
                          <a:pt x="2538" y="75"/>
                        </a:cubicBezTo>
                        <a:cubicBezTo>
                          <a:pt x="2483" y="23"/>
                          <a:pt x="2429" y="1"/>
                          <a:pt x="237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63" name="Google Shape;563;p9"/>
                  <p:cNvSpPr/>
                  <p:nvPr/>
                </p:nvSpPr>
                <p:spPr>
                  <a:xfrm>
                    <a:off x="1439436" y="4198531"/>
                    <a:ext cx="71262" cy="436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77" h="1088" extrusionOk="0">
                        <a:moveTo>
                          <a:pt x="853" y="1"/>
                        </a:moveTo>
                        <a:cubicBezTo>
                          <a:pt x="753" y="1"/>
                          <a:pt x="633" y="171"/>
                          <a:pt x="583" y="232"/>
                        </a:cubicBezTo>
                        <a:cubicBezTo>
                          <a:pt x="522" y="302"/>
                          <a:pt x="472" y="382"/>
                          <a:pt x="402" y="422"/>
                        </a:cubicBezTo>
                        <a:cubicBezTo>
                          <a:pt x="392" y="402"/>
                          <a:pt x="372" y="382"/>
                          <a:pt x="372" y="362"/>
                        </a:cubicBezTo>
                        <a:cubicBezTo>
                          <a:pt x="302" y="402"/>
                          <a:pt x="222" y="452"/>
                          <a:pt x="181" y="512"/>
                        </a:cubicBezTo>
                        <a:cubicBezTo>
                          <a:pt x="171" y="502"/>
                          <a:pt x="161" y="492"/>
                          <a:pt x="151" y="472"/>
                        </a:cubicBezTo>
                        <a:cubicBezTo>
                          <a:pt x="81" y="532"/>
                          <a:pt x="1" y="603"/>
                          <a:pt x="1" y="713"/>
                        </a:cubicBezTo>
                        <a:cubicBezTo>
                          <a:pt x="11" y="753"/>
                          <a:pt x="51" y="884"/>
                          <a:pt x="81" y="984"/>
                        </a:cubicBezTo>
                        <a:cubicBezTo>
                          <a:pt x="129" y="991"/>
                          <a:pt x="176" y="993"/>
                          <a:pt x="223" y="993"/>
                        </a:cubicBezTo>
                        <a:cubicBezTo>
                          <a:pt x="273" y="993"/>
                          <a:pt x="324" y="991"/>
                          <a:pt x="375" y="991"/>
                        </a:cubicBezTo>
                        <a:cubicBezTo>
                          <a:pt x="404" y="991"/>
                          <a:pt x="433" y="992"/>
                          <a:pt x="462" y="994"/>
                        </a:cubicBezTo>
                        <a:cubicBezTo>
                          <a:pt x="621" y="1003"/>
                          <a:pt x="754" y="1065"/>
                          <a:pt x="918" y="1065"/>
                        </a:cubicBezTo>
                        <a:cubicBezTo>
                          <a:pt x="930" y="1065"/>
                          <a:pt x="942" y="1065"/>
                          <a:pt x="954" y="1064"/>
                        </a:cubicBezTo>
                        <a:cubicBezTo>
                          <a:pt x="1104" y="1064"/>
                          <a:pt x="1255" y="1064"/>
                          <a:pt x="1415" y="1074"/>
                        </a:cubicBezTo>
                        <a:cubicBezTo>
                          <a:pt x="1461" y="1074"/>
                          <a:pt x="1536" y="1087"/>
                          <a:pt x="1606" y="1087"/>
                        </a:cubicBezTo>
                        <a:cubicBezTo>
                          <a:pt x="1658" y="1087"/>
                          <a:pt x="1706" y="1080"/>
                          <a:pt x="1736" y="1054"/>
                        </a:cubicBezTo>
                        <a:cubicBezTo>
                          <a:pt x="1776" y="1024"/>
                          <a:pt x="1776" y="994"/>
                          <a:pt x="1776" y="954"/>
                        </a:cubicBezTo>
                        <a:cubicBezTo>
                          <a:pt x="1776" y="894"/>
                          <a:pt x="1756" y="823"/>
                          <a:pt x="1736" y="763"/>
                        </a:cubicBezTo>
                        <a:cubicBezTo>
                          <a:pt x="1712" y="706"/>
                          <a:pt x="1588" y="470"/>
                          <a:pt x="1499" y="470"/>
                        </a:cubicBezTo>
                        <a:cubicBezTo>
                          <a:pt x="1481" y="470"/>
                          <a:pt x="1464" y="480"/>
                          <a:pt x="1450" y="503"/>
                        </a:cubicBezTo>
                        <a:lnTo>
                          <a:pt x="1450" y="503"/>
                        </a:lnTo>
                        <a:cubicBezTo>
                          <a:pt x="1496" y="403"/>
                          <a:pt x="1173" y="412"/>
                          <a:pt x="1114" y="392"/>
                        </a:cubicBezTo>
                        <a:cubicBezTo>
                          <a:pt x="1136" y="348"/>
                          <a:pt x="1105" y="299"/>
                          <a:pt x="1071" y="299"/>
                        </a:cubicBezTo>
                        <a:cubicBezTo>
                          <a:pt x="1061" y="299"/>
                          <a:pt x="1052" y="302"/>
                          <a:pt x="1044" y="310"/>
                        </a:cubicBezTo>
                        <a:lnTo>
                          <a:pt x="1044" y="310"/>
                        </a:lnTo>
                        <a:cubicBezTo>
                          <a:pt x="1110" y="214"/>
                          <a:pt x="940" y="10"/>
                          <a:pt x="853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64" name="Google Shape;564;p9"/>
                  <p:cNvSpPr/>
                  <p:nvPr/>
                </p:nvSpPr>
                <p:spPr>
                  <a:xfrm>
                    <a:off x="1307495" y="4187583"/>
                    <a:ext cx="87744" cy="427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8" h="1065" extrusionOk="0">
                        <a:moveTo>
                          <a:pt x="979" y="1"/>
                        </a:moveTo>
                        <a:cubicBezTo>
                          <a:pt x="883" y="1"/>
                          <a:pt x="768" y="197"/>
                          <a:pt x="723" y="364"/>
                        </a:cubicBezTo>
                        <a:cubicBezTo>
                          <a:pt x="663" y="344"/>
                          <a:pt x="583" y="284"/>
                          <a:pt x="532" y="234"/>
                        </a:cubicBezTo>
                        <a:cubicBezTo>
                          <a:pt x="502" y="274"/>
                          <a:pt x="482" y="314"/>
                          <a:pt x="442" y="344"/>
                        </a:cubicBezTo>
                        <a:cubicBezTo>
                          <a:pt x="442" y="304"/>
                          <a:pt x="412" y="284"/>
                          <a:pt x="402" y="254"/>
                        </a:cubicBezTo>
                        <a:cubicBezTo>
                          <a:pt x="352" y="274"/>
                          <a:pt x="292" y="294"/>
                          <a:pt x="232" y="294"/>
                        </a:cubicBezTo>
                        <a:cubicBezTo>
                          <a:pt x="229" y="295"/>
                          <a:pt x="226" y="295"/>
                          <a:pt x="224" y="295"/>
                        </a:cubicBezTo>
                        <a:cubicBezTo>
                          <a:pt x="205" y="295"/>
                          <a:pt x="199" y="269"/>
                          <a:pt x="173" y="269"/>
                        </a:cubicBezTo>
                        <a:cubicBezTo>
                          <a:pt x="167" y="269"/>
                          <a:pt x="160" y="270"/>
                          <a:pt x="151" y="274"/>
                        </a:cubicBezTo>
                        <a:cubicBezTo>
                          <a:pt x="51" y="314"/>
                          <a:pt x="1" y="474"/>
                          <a:pt x="51" y="575"/>
                        </a:cubicBezTo>
                        <a:cubicBezTo>
                          <a:pt x="71" y="605"/>
                          <a:pt x="51" y="675"/>
                          <a:pt x="81" y="735"/>
                        </a:cubicBezTo>
                        <a:cubicBezTo>
                          <a:pt x="141" y="846"/>
                          <a:pt x="272" y="846"/>
                          <a:pt x="362" y="866"/>
                        </a:cubicBezTo>
                        <a:cubicBezTo>
                          <a:pt x="700" y="948"/>
                          <a:pt x="1071" y="1064"/>
                          <a:pt x="1427" y="1064"/>
                        </a:cubicBezTo>
                        <a:cubicBezTo>
                          <a:pt x="1504" y="1064"/>
                          <a:pt x="1581" y="1059"/>
                          <a:pt x="1656" y="1046"/>
                        </a:cubicBezTo>
                        <a:cubicBezTo>
                          <a:pt x="1947" y="996"/>
                          <a:pt x="2187" y="755"/>
                          <a:pt x="1856" y="535"/>
                        </a:cubicBezTo>
                        <a:cubicBezTo>
                          <a:pt x="1806" y="505"/>
                          <a:pt x="1696" y="464"/>
                          <a:pt x="1646" y="444"/>
                        </a:cubicBezTo>
                        <a:cubicBezTo>
                          <a:pt x="1606" y="434"/>
                          <a:pt x="1536" y="414"/>
                          <a:pt x="1485" y="384"/>
                        </a:cubicBezTo>
                        <a:cubicBezTo>
                          <a:pt x="1525" y="240"/>
                          <a:pt x="1398" y="207"/>
                          <a:pt x="1274" y="207"/>
                        </a:cubicBezTo>
                        <a:cubicBezTo>
                          <a:pt x="1208" y="207"/>
                          <a:pt x="1143" y="217"/>
                          <a:pt x="1104" y="224"/>
                        </a:cubicBezTo>
                        <a:cubicBezTo>
                          <a:pt x="1079" y="62"/>
                          <a:pt x="1032" y="1"/>
                          <a:pt x="97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65" name="Google Shape;565;p9"/>
                  <p:cNvSpPr/>
                  <p:nvPr/>
                </p:nvSpPr>
                <p:spPr>
                  <a:xfrm>
                    <a:off x="1330033" y="4187703"/>
                    <a:ext cx="347007" cy="94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53" h="2368" extrusionOk="0">
                        <a:moveTo>
                          <a:pt x="6049" y="0"/>
                        </a:moveTo>
                        <a:cubicBezTo>
                          <a:pt x="5858" y="90"/>
                          <a:pt x="5598" y="60"/>
                          <a:pt x="5598" y="341"/>
                        </a:cubicBezTo>
                        <a:cubicBezTo>
                          <a:pt x="5578" y="331"/>
                          <a:pt x="5567" y="301"/>
                          <a:pt x="5547" y="291"/>
                        </a:cubicBezTo>
                        <a:cubicBezTo>
                          <a:pt x="5267" y="421"/>
                          <a:pt x="5156" y="502"/>
                          <a:pt x="5126" y="843"/>
                        </a:cubicBezTo>
                        <a:cubicBezTo>
                          <a:pt x="5060" y="722"/>
                          <a:pt x="4954" y="667"/>
                          <a:pt x="4856" y="667"/>
                        </a:cubicBezTo>
                        <a:cubicBezTo>
                          <a:pt x="4716" y="667"/>
                          <a:pt x="4591" y="779"/>
                          <a:pt x="4615" y="973"/>
                        </a:cubicBezTo>
                        <a:cubicBezTo>
                          <a:pt x="4585" y="943"/>
                          <a:pt x="4554" y="913"/>
                          <a:pt x="4534" y="883"/>
                        </a:cubicBezTo>
                        <a:cubicBezTo>
                          <a:pt x="4534" y="953"/>
                          <a:pt x="4484" y="1023"/>
                          <a:pt x="4504" y="1123"/>
                        </a:cubicBezTo>
                        <a:cubicBezTo>
                          <a:pt x="4392" y="1080"/>
                          <a:pt x="4223" y="990"/>
                          <a:pt x="4098" y="990"/>
                        </a:cubicBezTo>
                        <a:cubicBezTo>
                          <a:pt x="4021" y="990"/>
                          <a:pt x="3962" y="1024"/>
                          <a:pt x="3943" y="1123"/>
                        </a:cubicBezTo>
                        <a:cubicBezTo>
                          <a:pt x="3863" y="1038"/>
                          <a:pt x="3710" y="953"/>
                          <a:pt x="3596" y="953"/>
                        </a:cubicBezTo>
                        <a:cubicBezTo>
                          <a:pt x="3521" y="953"/>
                          <a:pt x="3463" y="989"/>
                          <a:pt x="3451" y="1083"/>
                        </a:cubicBezTo>
                        <a:cubicBezTo>
                          <a:pt x="3421" y="973"/>
                          <a:pt x="3381" y="873"/>
                          <a:pt x="3341" y="782"/>
                        </a:cubicBezTo>
                        <a:cubicBezTo>
                          <a:pt x="3180" y="792"/>
                          <a:pt x="3030" y="873"/>
                          <a:pt x="2909" y="983"/>
                        </a:cubicBezTo>
                        <a:cubicBezTo>
                          <a:pt x="2899" y="923"/>
                          <a:pt x="2859" y="893"/>
                          <a:pt x="2849" y="833"/>
                        </a:cubicBezTo>
                        <a:cubicBezTo>
                          <a:pt x="2830" y="839"/>
                          <a:pt x="2811" y="842"/>
                          <a:pt x="2792" y="842"/>
                        </a:cubicBezTo>
                        <a:cubicBezTo>
                          <a:pt x="2706" y="842"/>
                          <a:pt x="2619" y="785"/>
                          <a:pt x="2546" y="785"/>
                        </a:cubicBezTo>
                        <a:cubicBezTo>
                          <a:pt x="2490" y="785"/>
                          <a:pt x="2442" y="818"/>
                          <a:pt x="2408" y="933"/>
                        </a:cubicBezTo>
                        <a:cubicBezTo>
                          <a:pt x="2324" y="789"/>
                          <a:pt x="2180" y="731"/>
                          <a:pt x="2036" y="731"/>
                        </a:cubicBezTo>
                        <a:cubicBezTo>
                          <a:pt x="1939" y="731"/>
                          <a:pt x="1843" y="758"/>
                          <a:pt x="1766" y="802"/>
                        </a:cubicBezTo>
                        <a:cubicBezTo>
                          <a:pt x="1736" y="722"/>
                          <a:pt x="1666" y="672"/>
                          <a:pt x="1636" y="592"/>
                        </a:cubicBezTo>
                        <a:cubicBezTo>
                          <a:pt x="1515" y="602"/>
                          <a:pt x="1445" y="592"/>
                          <a:pt x="1355" y="682"/>
                        </a:cubicBezTo>
                        <a:lnTo>
                          <a:pt x="1274" y="602"/>
                        </a:lnTo>
                        <a:cubicBezTo>
                          <a:pt x="1254" y="612"/>
                          <a:pt x="1234" y="632"/>
                          <a:pt x="1224" y="652"/>
                        </a:cubicBezTo>
                        <a:cubicBezTo>
                          <a:pt x="1194" y="602"/>
                          <a:pt x="1124" y="552"/>
                          <a:pt x="1094" y="512"/>
                        </a:cubicBezTo>
                        <a:cubicBezTo>
                          <a:pt x="1064" y="542"/>
                          <a:pt x="984" y="582"/>
                          <a:pt x="953" y="612"/>
                        </a:cubicBezTo>
                        <a:cubicBezTo>
                          <a:pt x="833" y="431"/>
                          <a:pt x="763" y="351"/>
                          <a:pt x="552" y="351"/>
                        </a:cubicBezTo>
                        <a:cubicBezTo>
                          <a:pt x="492" y="391"/>
                          <a:pt x="452" y="401"/>
                          <a:pt x="402" y="431"/>
                        </a:cubicBezTo>
                        <a:cubicBezTo>
                          <a:pt x="392" y="431"/>
                          <a:pt x="362" y="371"/>
                          <a:pt x="352" y="361"/>
                        </a:cubicBezTo>
                        <a:cubicBezTo>
                          <a:pt x="332" y="411"/>
                          <a:pt x="291" y="461"/>
                          <a:pt x="281" y="512"/>
                        </a:cubicBezTo>
                        <a:cubicBezTo>
                          <a:pt x="221" y="451"/>
                          <a:pt x="151" y="451"/>
                          <a:pt x="111" y="411"/>
                        </a:cubicBezTo>
                        <a:cubicBezTo>
                          <a:pt x="31" y="542"/>
                          <a:pt x="1" y="702"/>
                          <a:pt x="21" y="863"/>
                        </a:cubicBezTo>
                        <a:cubicBezTo>
                          <a:pt x="41" y="1224"/>
                          <a:pt x="1" y="1685"/>
                          <a:pt x="322" y="2006"/>
                        </a:cubicBezTo>
                        <a:cubicBezTo>
                          <a:pt x="582" y="2247"/>
                          <a:pt x="1102" y="2368"/>
                          <a:pt x="1445" y="2368"/>
                        </a:cubicBezTo>
                        <a:cubicBezTo>
                          <a:pt x="1459" y="2368"/>
                          <a:pt x="1472" y="2368"/>
                          <a:pt x="1485" y="2367"/>
                        </a:cubicBezTo>
                        <a:cubicBezTo>
                          <a:pt x="1866" y="2347"/>
                          <a:pt x="2247" y="2277"/>
                          <a:pt x="2639" y="2277"/>
                        </a:cubicBezTo>
                        <a:cubicBezTo>
                          <a:pt x="3086" y="2277"/>
                          <a:pt x="3539" y="2324"/>
                          <a:pt x="3990" y="2324"/>
                        </a:cubicBezTo>
                        <a:cubicBezTo>
                          <a:pt x="4165" y="2324"/>
                          <a:pt x="4340" y="2317"/>
                          <a:pt x="4514" y="2297"/>
                        </a:cubicBezTo>
                        <a:cubicBezTo>
                          <a:pt x="5527" y="2187"/>
                          <a:pt x="6561" y="1816"/>
                          <a:pt x="7564" y="1585"/>
                        </a:cubicBezTo>
                        <a:cubicBezTo>
                          <a:pt x="7864" y="1525"/>
                          <a:pt x="8376" y="1545"/>
                          <a:pt x="8527" y="1254"/>
                        </a:cubicBezTo>
                        <a:cubicBezTo>
                          <a:pt x="8653" y="1025"/>
                          <a:pt x="8537" y="771"/>
                          <a:pt x="8325" y="771"/>
                        </a:cubicBezTo>
                        <a:cubicBezTo>
                          <a:pt x="8268" y="771"/>
                          <a:pt x="8204" y="790"/>
                          <a:pt x="8135" y="833"/>
                        </a:cubicBezTo>
                        <a:cubicBezTo>
                          <a:pt x="8115" y="752"/>
                          <a:pt x="8045" y="722"/>
                          <a:pt x="8015" y="672"/>
                        </a:cubicBezTo>
                        <a:cubicBezTo>
                          <a:pt x="7975" y="692"/>
                          <a:pt x="7955" y="722"/>
                          <a:pt x="7925" y="752"/>
                        </a:cubicBezTo>
                        <a:cubicBezTo>
                          <a:pt x="7925" y="732"/>
                          <a:pt x="7925" y="672"/>
                          <a:pt x="7905" y="652"/>
                        </a:cubicBezTo>
                        <a:cubicBezTo>
                          <a:pt x="7764" y="672"/>
                          <a:pt x="7624" y="722"/>
                          <a:pt x="7503" y="792"/>
                        </a:cubicBezTo>
                        <a:cubicBezTo>
                          <a:pt x="7473" y="772"/>
                          <a:pt x="7373" y="692"/>
                          <a:pt x="7353" y="672"/>
                        </a:cubicBezTo>
                        <a:cubicBezTo>
                          <a:pt x="7403" y="582"/>
                          <a:pt x="7393" y="461"/>
                          <a:pt x="7413" y="361"/>
                        </a:cubicBezTo>
                        <a:lnTo>
                          <a:pt x="7413" y="361"/>
                        </a:lnTo>
                        <a:cubicBezTo>
                          <a:pt x="7182" y="381"/>
                          <a:pt x="6962" y="512"/>
                          <a:pt x="6751" y="562"/>
                        </a:cubicBezTo>
                        <a:cubicBezTo>
                          <a:pt x="6721" y="542"/>
                          <a:pt x="6631" y="481"/>
                          <a:pt x="6611" y="451"/>
                        </a:cubicBezTo>
                        <a:cubicBezTo>
                          <a:pt x="6591" y="471"/>
                          <a:pt x="6581" y="502"/>
                          <a:pt x="6550" y="522"/>
                        </a:cubicBezTo>
                        <a:cubicBezTo>
                          <a:pt x="6664" y="296"/>
                          <a:pt x="6553" y="84"/>
                          <a:pt x="6404" y="84"/>
                        </a:cubicBezTo>
                        <a:cubicBezTo>
                          <a:pt x="6341" y="84"/>
                          <a:pt x="6272" y="122"/>
                          <a:pt x="6209" y="211"/>
                        </a:cubicBezTo>
                        <a:cubicBezTo>
                          <a:pt x="6139" y="70"/>
                          <a:pt x="6169" y="171"/>
                          <a:pt x="6069" y="90"/>
                        </a:cubicBezTo>
                        <a:cubicBezTo>
                          <a:pt x="6059" y="70"/>
                          <a:pt x="6059" y="10"/>
                          <a:pt x="6049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66" name="Google Shape;566;p9"/>
                  <p:cNvSpPr/>
                  <p:nvPr/>
                </p:nvSpPr>
                <p:spPr>
                  <a:xfrm>
                    <a:off x="1509858" y="4187703"/>
                    <a:ext cx="110242" cy="674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9" h="1682" extrusionOk="0">
                        <a:moveTo>
                          <a:pt x="1565" y="0"/>
                        </a:moveTo>
                        <a:cubicBezTo>
                          <a:pt x="1374" y="90"/>
                          <a:pt x="1114" y="60"/>
                          <a:pt x="1114" y="341"/>
                        </a:cubicBezTo>
                        <a:cubicBezTo>
                          <a:pt x="1094" y="331"/>
                          <a:pt x="1083" y="301"/>
                          <a:pt x="1063" y="291"/>
                        </a:cubicBezTo>
                        <a:cubicBezTo>
                          <a:pt x="783" y="421"/>
                          <a:pt x="672" y="502"/>
                          <a:pt x="642" y="843"/>
                        </a:cubicBezTo>
                        <a:cubicBezTo>
                          <a:pt x="576" y="722"/>
                          <a:pt x="470" y="667"/>
                          <a:pt x="372" y="667"/>
                        </a:cubicBezTo>
                        <a:cubicBezTo>
                          <a:pt x="232" y="667"/>
                          <a:pt x="107" y="779"/>
                          <a:pt x="131" y="973"/>
                        </a:cubicBezTo>
                        <a:cubicBezTo>
                          <a:pt x="101" y="943"/>
                          <a:pt x="70" y="913"/>
                          <a:pt x="50" y="883"/>
                        </a:cubicBezTo>
                        <a:cubicBezTo>
                          <a:pt x="50" y="953"/>
                          <a:pt x="0" y="1023"/>
                          <a:pt x="20" y="1123"/>
                        </a:cubicBezTo>
                        <a:cubicBezTo>
                          <a:pt x="30" y="1194"/>
                          <a:pt x="0" y="1254"/>
                          <a:pt x="10" y="1304"/>
                        </a:cubicBezTo>
                        <a:cubicBezTo>
                          <a:pt x="40" y="1384"/>
                          <a:pt x="60" y="1354"/>
                          <a:pt x="111" y="1414"/>
                        </a:cubicBezTo>
                        <a:cubicBezTo>
                          <a:pt x="161" y="1454"/>
                          <a:pt x="151" y="1515"/>
                          <a:pt x="221" y="1545"/>
                        </a:cubicBezTo>
                        <a:cubicBezTo>
                          <a:pt x="251" y="1560"/>
                          <a:pt x="291" y="1563"/>
                          <a:pt x="336" y="1563"/>
                        </a:cubicBezTo>
                        <a:cubicBezTo>
                          <a:pt x="384" y="1563"/>
                          <a:pt x="437" y="1559"/>
                          <a:pt x="486" y="1559"/>
                        </a:cubicBezTo>
                        <a:cubicBezTo>
                          <a:pt x="513" y="1559"/>
                          <a:pt x="539" y="1560"/>
                          <a:pt x="562" y="1565"/>
                        </a:cubicBezTo>
                        <a:cubicBezTo>
                          <a:pt x="831" y="1626"/>
                          <a:pt x="1153" y="1682"/>
                          <a:pt x="1452" y="1682"/>
                        </a:cubicBezTo>
                        <a:cubicBezTo>
                          <a:pt x="1543" y="1682"/>
                          <a:pt x="1631" y="1677"/>
                          <a:pt x="1715" y="1665"/>
                        </a:cubicBezTo>
                        <a:cubicBezTo>
                          <a:pt x="1796" y="1655"/>
                          <a:pt x="1866" y="1605"/>
                          <a:pt x="1946" y="1595"/>
                        </a:cubicBezTo>
                        <a:cubicBezTo>
                          <a:pt x="1961" y="1593"/>
                          <a:pt x="1977" y="1592"/>
                          <a:pt x="1993" y="1592"/>
                        </a:cubicBezTo>
                        <a:cubicBezTo>
                          <a:pt x="2061" y="1592"/>
                          <a:pt x="2134" y="1607"/>
                          <a:pt x="2207" y="1615"/>
                        </a:cubicBezTo>
                        <a:cubicBezTo>
                          <a:pt x="2387" y="1615"/>
                          <a:pt x="2528" y="1595"/>
                          <a:pt x="2648" y="1454"/>
                        </a:cubicBezTo>
                        <a:cubicBezTo>
                          <a:pt x="2688" y="1404"/>
                          <a:pt x="2749" y="1334"/>
                          <a:pt x="2729" y="1284"/>
                        </a:cubicBezTo>
                        <a:cubicBezTo>
                          <a:pt x="2718" y="1229"/>
                          <a:pt x="2696" y="1219"/>
                          <a:pt x="2668" y="1219"/>
                        </a:cubicBezTo>
                        <a:cubicBezTo>
                          <a:pt x="2653" y="1219"/>
                          <a:pt x="2635" y="1222"/>
                          <a:pt x="2618" y="1222"/>
                        </a:cubicBezTo>
                        <a:cubicBezTo>
                          <a:pt x="2604" y="1222"/>
                          <a:pt x="2591" y="1220"/>
                          <a:pt x="2578" y="1214"/>
                        </a:cubicBezTo>
                        <a:cubicBezTo>
                          <a:pt x="2594" y="1173"/>
                          <a:pt x="2557" y="1138"/>
                          <a:pt x="2521" y="1138"/>
                        </a:cubicBezTo>
                        <a:cubicBezTo>
                          <a:pt x="2513" y="1138"/>
                          <a:pt x="2505" y="1140"/>
                          <a:pt x="2498" y="1143"/>
                        </a:cubicBezTo>
                        <a:cubicBezTo>
                          <a:pt x="2468" y="1103"/>
                          <a:pt x="2448" y="1043"/>
                          <a:pt x="2468" y="993"/>
                        </a:cubicBezTo>
                        <a:cubicBezTo>
                          <a:pt x="2439" y="979"/>
                          <a:pt x="2421" y="965"/>
                          <a:pt x="2399" y="965"/>
                        </a:cubicBezTo>
                        <a:cubicBezTo>
                          <a:pt x="2389" y="965"/>
                          <a:pt x="2379" y="967"/>
                          <a:pt x="2367" y="973"/>
                        </a:cubicBezTo>
                        <a:lnTo>
                          <a:pt x="2387" y="953"/>
                        </a:lnTo>
                        <a:cubicBezTo>
                          <a:pt x="2365" y="927"/>
                          <a:pt x="2344" y="918"/>
                          <a:pt x="2324" y="918"/>
                        </a:cubicBezTo>
                        <a:cubicBezTo>
                          <a:pt x="2283" y="918"/>
                          <a:pt x="2247" y="956"/>
                          <a:pt x="2207" y="963"/>
                        </a:cubicBezTo>
                        <a:cubicBezTo>
                          <a:pt x="2187" y="973"/>
                          <a:pt x="2177" y="993"/>
                          <a:pt x="2157" y="993"/>
                        </a:cubicBezTo>
                        <a:cubicBezTo>
                          <a:pt x="2137" y="993"/>
                          <a:pt x="2087" y="963"/>
                          <a:pt x="2056" y="963"/>
                        </a:cubicBezTo>
                        <a:cubicBezTo>
                          <a:pt x="2117" y="933"/>
                          <a:pt x="2247" y="742"/>
                          <a:pt x="2107" y="732"/>
                        </a:cubicBezTo>
                        <a:cubicBezTo>
                          <a:pt x="2127" y="702"/>
                          <a:pt x="2127" y="682"/>
                          <a:pt x="2157" y="652"/>
                        </a:cubicBezTo>
                        <a:cubicBezTo>
                          <a:pt x="2137" y="612"/>
                          <a:pt x="2087" y="602"/>
                          <a:pt x="2056" y="592"/>
                        </a:cubicBezTo>
                        <a:cubicBezTo>
                          <a:pt x="2077" y="542"/>
                          <a:pt x="2107" y="502"/>
                          <a:pt x="2127" y="461"/>
                        </a:cubicBezTo>
                        <a:lnTo>
                          <a:pt x="2127" y="451"/>
                        </a:lnTo>
                        <a:cubicBezTo>
                          <a:pt x="2107" y="471"/>
                          <a:pt x="2097" y="502"/>
                          <a:pt x="2066" y="522"/>
                        </a:cubicBezTo>
                        <a:cubicBezTo>
                          <a:pt x="2180" y="296"/>
                          <a:pt x="2069" y="84"/>
                          <a:pt x="1920" y="84"/>
                        </a:cubicBezTo>
                        <a:cubicBezTo>
                          <a:pt x="1857" y="84"/>
                          <a:pt x="1788" y="122"/>
                          <a:pt x="1725" y="211"/>
                        </a:cubicBezTo>
                        <a:cubicBezTo>
                          <a:pt x="1655" y="70"/>
                          <a:pt x="1685" y="171"/>
                          <a:pt x="1585" y="90"/>
                        </a:cubicBezTo>
                        <a:cubicBezTo>
                          <a:pt x="1575" y="70"/>
                          <a:pt x="1575" y="10"/>
                          <a:pt x="156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67" name="Google Shape;567;p9"/>
                  <p:cNvSpPr/>
                  <p:nvPr/>
                </p:nvSpPr>
                <p:spPr>
                  <a:xfrm>
                    <a:off x="1255200" y="4198531"/>
                    <a:ext cx="110282" cy="674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50" h="1683" extrusionOk="0">
                        <a:moveTo>
                          <a:pt x="1566" y="1"/>
                        </a:moveTo>
                        <a:cubicBezTo>
                          <a:pt x="1385" y="101"/>
                          <a:pt x="1124" y="61"/>
                          <a:pt x="1124" y="342"/>
                        </a:cubicBezTo>
                        <a:cubicBezTo>
                          <a:pt x="1104" y="332"/>
                          <a:pt x="1094" y="302"/>
                          <a:pt x="1074" y="302"/>
                        </a:cubicBezTo>
                        <a:cubicBezTo>
                          <a:pt x="793" y="432"/>
                          <a:pt x="683" y="502"/>
                          <a:pt x="643" y="843"/>
                        </a:cubicBezTo>
                        <a:cubicBezTo>
                          <a:pt x="581" y="725"/>
                          <a:pt x="478" y="671"/>
                          <a:pt x="380" y="671"/>
                        </a:cubicBezTo>
                        <a:cubicBezTo>
                          <a:pt x="238" y="671"/>
                          <a:pt x="108" y="784"/>
                          <a:pt x="131" y="974"/>
                        </a:cubicBezTo>
                        <a:cubicBezTo>
                          <a:pt x="111" y="954"/>
                          <a:pt x="81" y="914"/>
                          <a:pt x="61" y="894"/>
                        </a:cubicBezTo>
                        <a:cubicBezTo>
                          <a:pt x="61" y="954"/>
                          <a:pt x="1" y="1034"/>
                          <a:pt x="21" y="1134"/>
                        </a:cubicBezTo>
                        <a:lnTo>
                          <a:pt x="21" y="1124"/>
                        </a:lnTo>
                        <a:lnTo>
                          <a:pt x="21" y="1124"/>
                        </a:lnTo>
                        <a:cubicBezTo>
                          <a:pt x="31" y="1194"/>
                          <a:pt x="11" y="1255"/>
                          <a:pt x="21" y="1305"/>
                        </a:cubicBezTo>
                        <a:cubicBezTo>
                          <a:pt x="51" y="1385"/>
                          <a:pt x="71" y="1355"/>
                          <a:pt x="121" y="1415"/>
                        </a:cubicBezTo>
                        <a:cubicBezTo>
                          <a:pt x="161" y="1455"/>
                          <a:pt x="161" y="1515"/>
                          <a:pt x="222" y="1546"/>
                        </a:cubicBezTo>
                        <a:cubicBezTo>
                          <a:pt x="255" y="1560"/>
                          <a:pt x="298" y="1564"/>
                          <a:pt x="344" y="1564"/>
                        </a:cubicBezTo>
                        <a:cubicBezTo>
                          <a:pt x="394" y="1564"/>
                          <a:pt x="448" y="1560"/>
                          <a:pt x="497" y="1560"/>
                        </a:cubicBezTo>
                        <a:cubicBezTo>
                          <a:pt x="524" y="1560"/>
                          <a:pt x="550" y="1561"/>
                          <a:pt x="573" y="1566"/>
                        </a:cubicBezTo>
                        <a:cubicBezTo>
                          <a:pt x="842" y="1627"/>
                          <a:pt x="1164" y="1683"/>
                          <a:pt x="1462" y="1683"/>
                        </a:cubicBezTo>
                        <a:cubicBezTo>
                          <a:pt x="1553" y="1683"/>
                          <a:pt x="1642" y="1678"/>
                          <a:pt x="1726" y="1666"/>
                        </a:cubicBezTo>
                        <a:cubicBezTo>
                          <a:pt x="1806" y="1656"/>
                          <a:pt x="1877" y="1616"/>
                          <a:pt x="1947" y="1596"/>
                        </a:cubicBezTo>
                        <a:cubicBezTo>
                          <a:pt x="1964" y="1594"/>
                          <a:pt x="1981" y="1593"/>
                          <a:pt x="1998" y="1593"/>
                        </a:cubicBezTo>
                        <a:cubicBezTo>
                          <a:pt x="2071" y="1593"/>
                          <a:pt x="2143" y="1608"/>
                          <a:pt x="2208" y="1616"/>
                        </a:cubicBezTo>
                        <a:cubicBezTo>
                          <a:pt x="2229" y="1617"/>
                          <a:pt x="2250" y="1618"/>
                          <a:pt x="2271" y="1618"/>
                        </a:cubicBezTo>
                        <a:cubicBezTo>
                          <a:pt x="2430" y="1618"/>
                          <a:pt x="2551" y="1580"/>
                          <a:pt x="2649" y="1455"/>
                        </a:cubicBezTo>
                        <a:cubicBezTo>
                          <a:pt x="2689" y="1405"/>
                          <a:pt x="2749" y="1345"/>
                          <a:pt x="2739" y="1285"/>
                        </a:cubicBezTo>
                        <a:cubicBezTo>
                          <a:pt x="2730" y="1232"/>
                          <a:pt x="2709" y="1221"/>
                          <a:pt x="2682" y="1221"/>
                        </a:cubicBezTo>
                        <a:cubicBezTo>
                          <a:pt x="2660" y="1221"/>
                          <a:pt x="2635" y="1228"/>
                          <a:pt x="2608" y="1228"/>
                        </a:cubicBezTo>
                        <a:cubicBezTo>
                          <a:pt x="2599" y="1228"/>
                          <a:pt x="2589" y="1227"/>
                          <a:pt x="2579" y="1225"/>
                        </a:cubicBezTo>
                        <a:cubicBezTo>
                          <a:pt x="2603" y="1175"/>
                          <a:pt x="2567" y="1139"/>
                          <a:pt x="2526" y="1139"/>
                        </a:cubicBezTo>
                        <a:cubicBezTo>
                          <a:pt x="2517" y="1139"/>
                          <a:pt x="2507" y="1141"/>
                          <a:pt x="2498" y="1144"/>
                        </a:cubicBezTo>
                        <a:cubicBezTo>
                          <a:pt x="2468" y="1104"/>
                          <a:pt x="2458" y="1044"/>
                          <a:pt x="2468" y="994"/>
                        </a:cubicBezTo>
                        <a:cubicBezTo>
                          <a:pt x="2449" y="981"/>
                          <a:pt x="2434" y="968"/>
                          <a:pt x="2416" y="968"/>
                        </a:cubicBezTo>
                        <a:cubicBezTo>
                          <a:pt x="2405" y="968"/>
                          <a:pt x="2393" y="973"/>
                          <a:pt x="2378" y="984"/>
                        </a:cubicBezTo>
                        <a:lnTo>
                          <a:pt x="2388" y="954"/>
                        </a:lnTo>
                        <a:cubicBezTo>
                          <a:pt x="2369" y="928"/>
                          <a:pt x="2351" y="919"/>
                          <a:pt x="2333" y="919"/>
                        </a:cubicBezTo>
                        <a:cubicBezTo>
                          <a:pt x="2295" y="919"/>
                          <a:pt x="2258" y="960"/>
                          <a:pt x="2218" y="974"/>
                        </a:cubicBezTo>
                        <a:cubicBezTo>
                          <a:pt x="2198" y="974"/>
                          <a:pt x="2188" y="994"/>
                          <a:pt x="2167" y="994"/>
                        </a:cubicBezTo>
                        <a:cubicBezTo>
                          <a:pt x="2147" y="994"/>
                          <a:pt x="2097" y="964"/>
                          <a:pt x="2067" y="964"/>
                        </a:cubicBezTo>
                        <a:cubicBezTo>
                          <a:pt x="2127" y="934"/>
                          <a:pt x="2258" y="743"/>
                          <a:pt x="2117" y="733"/>
                        </a:cubicBezTo>
                        <a:cubicBezTo>
                          <a:pt x="2137" y="703"/>
                          <a:pt x="2137" y="683"/>
                          <a:pt x="2167" y="653"/>
                        </a:cubicBezTo>
                        <a:cubicBezTo>
                          <a:pt x="2147" y="613"/>
                          <a:pt x="2097" y="603"/>
                          <a:pt x="2057" y="593"/>
                        </a:cubicBezTo>
                        <a:cubicBezTo>
                          <a:pt x="2087" y="542"/>
                          <a:pt x="2107" y="502"/>
                          <a:pt x="2137" y="462"/>
                        </a:cubicBezTo>
                        <a:lnTo>
                          <a:pt x="2127" y="462"/>
                        </a:lnTo>
                        <a:cubicBezTo>
                          <a:pt x="2107" y="482"/>
                          <a:pt x="2107" y="512"/>
                          <a:pt x="2077" y="522"/>
                        </a:cubicBezTo>
                        <a:cubicBezTo>
                          <a:pt x="2189" y="298"/>
                          <a:pt x="2076" y="89"/>
                          <a:pt x="1930" y="89"/>
                        </a:cubicBezTo>
                        <a:cubicBezTo>
                          <a:pt x="1866" y="89"/>
                          <a:pt x="1797" y="128"/>
                          <a:pt x="1736" y="222"/>
                        </a:cubicBezTo>
                        <a:cubicBezTo>
                          <a:pt x="1656" y="71"/>
                          <a:pt x="1696" y="171"/>
                          <a:pt x="1586" y="91"/>
                        </a:cubicBezTo>
                        <a:cubicBezTo>
                          <a:pt x="1586" y="71"/>
                          <a:pt x="1586" y="21"/>
                          <a:pt x="1566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68" name="Google Shape;568;p9"/>
                  <p:cNvSpPr/>
                  <p:nvPr/>
                </p:nvSpPr>
                <p:spPr>
                  <a:xfrm>
                    <a:off x="1510259" y="4187703"/>
                    <a:ext cx="70019" cy="442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6" h="1104" extrusionOk="0">
                        <a:moveTo>
                          <a:pt x="1555" y="0"/>
                        </a:moveTo>
                        <a:cubicBezTo>
                          <a:pt x="1364" y="90"/>
                          <a:pt x="1104" y="60"/>
                          <a:pt x="1104" y="341"/>
                        </a:cubicBezTo>
                        <a:cubicBezTo>
                          <a:pt x="1084" y="331"/>
                          <a:pt x="1073" y="301"/>
                          <a:pt x="1053" y="291"/>
                        </a:cubicBezTo>
                        <a:cubicBezTo>
                          <a:pt x="773" y="421"/>
                          <a:pt x="662" y="502"/>
                          <a:pt x="632" y="843"/>
                        </a:cubicBezTo>
                        <a:cubicBezTo>
                          <a:pt x="566" y="722"/>
                          <a:pt x="460" y="667"/>
                          <a:pt x="362" y="667"/>
                        </a:cubicBezTo>
                        <a:cubicBezTo>
                          <a:pt x="222" y="667"/>
                          <a:pt x="97" y="779"/>
                          <a:pt x="121" y="973"/>
                        </a:cubicBezTo>
                        <a:cubicBezTo>
                          <a:pt x="91" y="943"/>
                          <a:pt x="60" y="913"/>
                          <a:pt x="40" y="883"/>
                        </a:cubicBezTo>
                        <a:cubicBezTo>
                          <a:pt x="40" y="943"/>
                          <a:pt x="0" y="1013"/>
                          <a:pt x="0" y="1103"/>
                        </a:cubicBezTo>
                        <a:cubicBezTo>
                          <a:pt x="20" y="1073"/>
                          <a:pt x="50" y="1043"/>
                          <a:pt x="80" y="1023"/>
                        </a:cubicBezTo>
                        <a:cubicBezTo>
                          <a:pt x="103" y="1012"/>
                          <a:pt x="122" y="1007"/>
                          <a:pt x="138" y="1007"/>
                        </a:cubicBezTo>
                        <a:cubicBezTo>
                          <a:pt x="208" y="1007"/>
                          <a:pt x="232" y="1093"/>
                          <a:pt x="321" y="1093"/>
                        </a:cubicBezTo>
                        <a:cubicBezTo>
                          <a:pt x="321" y="993"/>
                          <a:pt x="331" y="933"/>
                          <a:pt x="422" y="893"/>
                        </a:cubicBezTo>
                        <a:cubicBezTo>
                          <a:pt x="432" y="893"/>
                          <a:pt x="452" y="913"/>
                          <a:pt x="472" y="913"/>
                        </a:cubicBezTo>
                        <a:cubicBezTo>
                          <a:pt x="499" y="904"/>
                          <a:pt x="526" y="861"/>
                          <a:pt x="554" y="861"/>
                        </a:cubicBezTo>
                        <a:cubicBezTo>
                          <a:pt x="557" y="861"/>
                          <a:pt x="559" y="862"/>
                          <a:pt x="562" y="863"/>
                        </a:cubicBezTo>
                        <a:cubicBezTo>
                          <a:pt x="599" y="863"/>
                          <a:pt x="593" y="924"/>
                          <a:pt x="633" y="924"/>
                        </a:cubicBezTo>
                        <a:cubicBezTo>
                          <a:pt x="636" y="924"/>
                          <a:pt x="639" y="923"/>
                          <a:pt x="642" y="923"/>
                        </a:cubicBezTo>
                        <a:cubicBezTo>
                          <a:pt x="682" y="913"/>
                          <a:pt x="672" y="802"/>
                          <a:pt x="692" y="762"/>
                        </a:cubicBezTo>
                        <a:cubicBezTo>
                          <a:pt x="742" y="672"/>
                          <a:pt x="853" y="652"/>
                          <a:pt x="923" y="612"/>
                        </a:cubicBezTo>
                        <a:cubicBezTo>
                          <a:pt x="973" y="592"/>
                          <a:pt x="1003" y="542"/>
                          <a:pt x="1073" y="522"/>
                        </a:cubicBezTo>
                        <a:cubicBezTo>
                          <a:pt x="1174" y="502"/>
                          <a:pt x="1174" y="532"/>
                          <a:pt x="1244" y="421"/>
                        </a:cubicBezTo>
                        <a:cubicBezTo>
                          <a:pt x="1267" y="375"/>
                          <a:pt x="1255" y="328"/>
                          <a:pt x="1299" y="328"/>
                        </a:cubicBezTo>
                        <a:cubicBezTo>
                          <a:pt x="1312" y="328"/>
                          <a:pt x="1329" y="332"/>
                          <a:pt x="1354" y="341"/>
                        </a:cubicBezTo>
                        <a:cubicBezTo>
                          <a:pt x="1330" y="242"/>
                          <a:pt x="1386" y="157"/>
                          <a:pt x="1479" y="157"/>
                        </a:cubicBezTo>
                        <a:cubicBezTo>
                          <a:pt x="1499" y="157"/>
                          <a:pt x="1521" y="161"/>
                          <a:pt x="1545" y="171"/>
                        </a:cubicBezTo>
                        <a:cubicBezTo>
                          <a:pt x="1575" y="181"/>
                          <a:pt x="1595" y="221"/>
                          <a:pt x="1635" y="231"/>
                        </a:cubicBezTo>
                        <a:cubicBezTo>
                          <a:pt x="1639" y="233"/>
                          <a:pt x="1645" y="234"/>
                          <a:pt x="1652" y="234"/>
                        </a:cubicBezTo>
                        <a:cubicBezTo>
                          <a:pt x="1669" y="234"/>
                          <a:pt x="1695" y="228"/>
                          <a:pt x="1719" y="228"/>
                        </a:cubicBezTo>
                        <a:cubicBezTo>
                          <a:pt x="1728" y="228"/>
                          <a:pt x="1737" y="229"/>
                          <a:pt x="1746" y="231"/>
                        </a:cubicBezTo>
                        <a:lnTo>
                          <a:pt x="1736" y="191"/>
                        </a:lnTo>
                        <a:lnTo>
                          <a:pt x="1715" y="211"/>
                        </a:lnTo>
                        <a:cubicBezTo>
                          <a:pt x="1645" y="70"/>
                          <a:pt x="1675" y="171"/>
                          <a:pt x="1575" y="90"/>
                        </a:cubicBezTo>
                        <a:cubicBezTo>
                          <a:pt x="1565" y="70"/>
                          <a:pt x="1565" y="10"/>
                          <a:pt x="155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569" name="Google Shape;569;p9"/>
                <p:cNvGrpSpPr/>
                <p:nvPr/>
              </p:nvGrpSpPr>
              <p:grpSpPr>
                <a:xfrm rot="-575426">
                  <a:off x="4977464" y="4241675"/>
                  <a:ext cx="824216" cy="233743"/>
                  <a:chOff x="2436564" y="2774658"/>
                  <a:chExt cx="737475" cy="209143"/>
                </a:xfrm>
              </p:grpSpPr>
              <p:sp>
                <p:nvSpPr>
                  <p:cNvPr id="570" name="Google Shape;570;p9"/>
                  <p:cNvSpPr/>
                  <p:nvPr/>
                </p:nvSpPr>
                <p:spPr>
                  <a:xfrm>
                    <a:off x="2436564" y="2775028"/>
                    <a:ext cx="534606" cy="2087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31" h="5206" extrusionOk="0">
                        <a:moveTo>
                          <a:pt x="2434" y="1"/>
                        </a:moveTo>
                        <a:cubicBezTo>
                          <a:pt x="2405" y="1"/>
                          <a:pt x="2376" y="4"/>
                          <a:pt x="2348" y="10"/>
                        </a:cubicBezTo>
                        <a:cubicBezTo>
                          <a:pt x="2057" y="60"/>
                          <a:pt x="2167" y="582"/>
                          <a:pt x="1976" y="812"/>
                        </a:cubicBezTo>
                        <a:cubicBezTo>
                          <a:pt x="1916" y="882"/>
                          <a:pt x="1836" y="933"/>
                          <a:pt x="1776" y="1003"/>
                        </a:cubicBezTo>
                        <a:cubicBezTo>
                          <a:pt x="1585" y="1234"/>
                          <a:pt x="1716" y="1565"/>
                          <a:pt x="1776" y="1855"/>
                        </a:cubicBezTo>
                        <a:cubicBezTo>
                          <a:pt x="1836" y="2176"/>
                          <a:pt x="1826" y="2688"/>
                          <a:pt x="1525" y="2808"/>
                        </a:cubicBezTo>
                        <a:cubicBezTo>
                          <a:pt x="1514" y="2813"/>
                          <a:pt x="1503" y="2815"/>
                          <a:pt x="1494" y="2815"/>
                        </a:cubicBezTo>
                        <a:cubicBezTo>
                          <a:pt x="1391" y="2815"/>
                          <a:pt x="1372" y="2586"/>
                          <a:pt x="1345" y="2467"/>
                        </a:cubicBezTo>
                        <a:cubicBezTo>
                          <a:pt x="1300" y="2164"/>
                          <a:pt x="1136" y="1575"/>
                          <a:pt x="896" y="1575"/>
                        </a:cubicBezTo>
                        <a:cubicBezTo>
                          <a:pt x="866" y="1575"/>
                          <a:pt x="835" y="1585"/>
                          <a:pt x="803" y="1605"/>
                        </a:cubicBezTo>
                        <a:cubicBezTo>
                          <a:pt x="729" y="1660"/>
                          <a:pt x="801" y="1880"/>
                          <a:pt x="732" y="1880"/>
                        </a:cubicBezTo>
                        <a:cubicBezTo>
                          <a:pt x="726" y="1880"/>
                          <a:pt x="720" y="1878"/>
                          <a:pt x="713" y="1875"/>
                        </a:cubicBezTo>
                        <a:cubicBezTo>
                          <a:pt x="562" y="1810"/>
                          <a:pt x="614" y="1409"/>
                          <a:pt x="481" y="1409"/>
                        </a:cubicBezTo>
                        <a:cubicBezTo>
                          <a:pt x="472" y="1409"/>
                          <a:pt x="462" y="1410"/>
                          <a:pt x="452" y="1414"/>
                        </a:cubicBezTo>
                        <a:cubicBezTo>
                          <a:pt x="101" y="1544"/>
                          <a:pt x="171" y="2066"/>
                          <a:pt x="91" y="2417"/>
                        </a:cubicBezTo>
                        <a:cubicBezTo>
                          <a:pt x="0" y="2818"/>
                          <a:pt x="121" y="3370"/>
                          <a:pt x="191" y="3771"/>
                        </a:cubicBezTo>
                        <a:cubicBezTo>
                          <a:pt x="221" y="3952"/>
                          <a:pt x="261" y="4132"/>
                          <a:pt x="372" y="4273"/>
                        </a:cubicBezTo>
                        <a:cubicBezTo>
                          <a:pt x="558" y="4505"/>
                          <a:pt x="864" y="4552"/>
                          <a:pt x="1174" y="4552"/>
                        </a:cubicBezTo>
                        <a:cubicBezTo>
                          <a:pt x="1265" y="4552"/>
                          <a:pt x="1356" y="4548"/>
                          <a:pt x="1445" y="4544"/>
                        </a:cubicBezTo>
                        <a:cubicBezTo>
                          <a:pt x="1561" y="4539"/>
                          <a:pt x="1678" y="4536"/>
                          <a:pt x="1795" y="4536"/>
                        </a:cubicBezTo>
                        <a:cubicBezTo>
                          <a:pt x="2613" y="4536"/>
                          <a:pt x="3432" y="4659"/>
                          <a:pt x="4213" y="4905"/>
                        </a:cubicBezTo>
                        <a:cubicBezTo>
                          <a:pt x="4645" y="5035"/>
                          <a:pt x="5066" y="5206"/>
                          <a:pt x="5507" y="5206"/>
                        </a:cubicBezTo>
                        <a:cubicBezTo>
                          <a:pt x="5828" y="5206"/>
                          <a:pt x="6149" y="5105"/>
                          <a:pt x="6460" y="5025"/>
                        </a:cubicBezTo>
                        <a:cubicBezTo>
                          <a:pt x="7566" y="4728"/>
                          <a:pt x="8715" y="4502"/>
                          <a:pt x="9854" y="4502"/>
                        </a:cubicBezTo>
                        <a:cubicBezTo>
                          <a:pt x="10368" y="4502"/>
                          <a:pt x="10880" y="4548"/>
                          <a:pt x="11385" y="4654"/>
                        </a:cubicBezTo>
                        <a:cubicBezTo>
                          <a:pt x="11686" y="4717"/>
                          <a:pt x="11993" y="4806"/>
                          <a:pt x="12301" y="4806"/>
                        </a:cubicBezTo>
                        <a:cubicBezTo>
                          <a:pt x="12383" y="4806"/>
                          <a:pt x="12466" y="4799"/>
                          <a:pt x="12549" y="4784"/>
                        </a:cubicBezTo>
                        <a:cubicBezTo>
                          <a:pt x="12940" y="4724"/>
                          <a:pt x="13331" y="4403"/>
                          <a:pt x="13321" y="3992"/>
                        </a:cubicBezTo>
                        <a:cubicBezTo>
                          <a:pt x="13311" y="3711"/>
                          <a:pt x="13120" y="3470"/>
                          <a:pt x="12960" y="3230"/>
                        </a:cubicBezTo>
                        <a:cubicBezTo>
                          <a:pt x="12809" y="2989"/>
                          <a:pt x="12900" y="2708"/>
                          <a:pt x="12850" y="2427"/>
                        </a:cubicBezTo>
                        <a:cubicBezTo>
                          <a:pt x="12789" y="2046"/>
                          <a:pt x="12739" y="1635"/>
                          <a:pt x="12438" y="1384"/>
                        </a:cubicBezTo>
                        <a:cubicBezTo>
                          <a:pt x="12338" y="1304"/>
                          <a:pt x="12188" y="1354"/>
                          <a:pt x="12097" y="1254"/>
                        </a:cubicBezTo>
                        <a:cubicBezTo>
                          <a:pt x="12007" y="1153"/>
                          <a:pt x="11937" y="1043"/>
                          <a:pt x="11816" y="983"/>
                        </a:cubicBezTo>
                        <a:cubicBezTo>
                          <a:pt x="11798" y="975"/>
                          <a:pt x="11780" y="972"/>
                          <a:pt x="11764" y="972"/>
                        </a:cubicBezTo>
                        <a:cubicBezTo>
                          <a:pt x="11676" y="972"/>
                          <a:pt x="11617" y="1072"/>
                          <a:pt x="11515" y="1123"/>
                        </a:cubicBezTo>
                        <a:cubicBezTo>
                          <a:pt x="11508" y="1128"/>
                          <a:pt x="11501" y="1130"/>
                          <a:pt x="11494" y="1130"/>
                        </a:cubicBezTo>
                        <a:cubicBezTo>
                          <a:pt x="11429" y="1130"/>
                          <a:pt x="11371" y="966"/>
                          <a:pt x="11307" y="966"/>
                        </a:cubicBezTo>
                        <a:cubicBezTo>
                          <a:pt x="11299" y="966"/>
                          <a:pt x="11292" y="968"/>
                          <a:pt x="11285" y="973"/>
                        </a:cubicBezTo>
                        <a:cubicBezTo>
                          <a:pt x="11154" y="1063"/>
                          <a:pt x="11184" y="1294"/>
                          <a:pt x="11044" y="1314"/>
                        </a:cubicBezTo>
                        <a:cubicBezTo>
                          <a:pt x="11036" y="1315"/>
                          <a:pt x="11029" y="1315"/>
                          <a:pt x="11021" y="1315"/>
                        </a:cubicBezTo>
                        <a:cubicBezTo>
                          <a:pt x="10887" y="1315"/>
                          <a:pt x="10827" y="1149"/>
                          <a:pt x="10713" y="1063"/>
                        </a:cubicBezTo>
                        <a:cubicBezTo>
                          <a:pt x="10708" y="1061"/>
                          <a:pt x="10704" y="1060"/>
                          <a:pt x="10699" y="1060"/>
                        </a:cubicBezTo>
                        <a:cubicBezTo>
                          <a:pt x="10661" y="1060"/>
                          <a:pt x="10619" y="1113"/>
                          <a:pt x="10585" y="1113"/>
                        </a:cubicBezTo>
                        <a:cubicBezTo>
                          <a:pt x="10577" y="1113"/>
                          <a:pt x="10569" y="1110"/>
                          <a:pt x="10563" y="1103"/>
                        </a:cubicBezTo>
                        <a:cubicBezTo>
                          <a:pt x="10502" y="1063"/>
                          <a:pt x="10603" y="933"/>
                          <a:pt x="10543" y="893"/>
                        </a:cubicBezTo>
                        <a:cubicBezTo>
                          <a:pt x="10511" y="868"/>
                          <a:pt x="10479" y="857"/>
                          <a:pt x="10448" y="857"/>
                        </a:cubicBezTo>
                        <a:cubicBezTo>
                          <a:pt x="10249" y="857"/>
                          <a:pt x="10064" y="1303"/>
                          <a:pt x="10081" y="1555"/>
                        </a:cubicBezTo>
                        <a:cubicBezTo>
                          <a:pt x="10091" y="1735"/>
                          <a:pt x="10171" y="1906"/>
                          <a:pt x="10161" y="2076"/>
                        </a:cubicBezTo>
                        <a:cubicBezTo>
                          <a:pt x="10154" y="2217"/>
                          <a:pt x="9999" y="2407"/>
                          <a:pt x="9893" y="2407"/>
                        </a:cubicBezTo>
                        <a:cubicBezTo>
                          <a:pt x="9864" y="2407"/>
                          <a:pt x="9838" y="2392"/>
                          <a:pt x="9820" y="2357"/>
                        </a:cubicBezTo>
                        <a:cubicBezTo>
                          <a:pt x="9650" y="2026"/>
                          <a:pt x="9921" y="1524"/>
                          <a:pt x="9650" y="1264"/>
                        </a:cubicBezTo>
                        <a:cubicBezTo>
                          <a:pt x="9642" y="1257"/>
                          <a:pt x="9635" y="1254"/>
                          <a:pt x="9628" y="1254"/>
                        </a:cubicBezTo>
                        <a:cubicBezTo>
                          <a:pt x="9567" y="1254"/>
                          <a:pt x="9542" y="1505"/>
                          <a:pt x="9458" y="1505"/>
                        </a:cubicBezTo>
                        <a:cubicBezTo>
                          <a:pt x="9455" y="1505"/>
                          <a:pt x="9452" y="1505"/>
                          <a:pt x="9449" y="1504"/>
                        </a:cubicBezTo>
                        <a:cubicBezTo>
                          <a:pt x="9259" y="1474"/>
                          <a:pt x="9509" y="1113"/>
                          <a:pt x="9479" y="923"/>
                        </a:cubicBezTo>
                        <a:cubicBezTo>
                          <a:pt x="9474" y="900"/>
                          <a:pt x="9462" y="890"/>
                          <a:pt x="9446" y="890"/>
                        </a:cubicBezTo>
                        <a:cubicBezTo>
                          <a:pt x="9400" y="890"/>
                          <a:pt x="9321" y="973"/>
                          <a:pt x="9299" y="1033"/>
                        </a:cubicBezTo>
                        <a:cubicBezTo>
                          <a:pt x="9208" y="1304"/>
                          <a:pt x="9128" y="1565"/>
                          <a:pt x="9048" y="1825"/>
                        </a:cubicBezTo>
                        <a:cubicBezTo>
                          <a:pt x="9018" y="1916"/>
                          <a:pt x="8988" y="2006"/>
                          <a:pt x="8998" y="2106"/>
                        </a:cubicBezTo>
                        <a:cubicBezTo>
                          <a:pt x="9008" y="2186"/>
                          <a:pt x="9048" y="2257"/>
                          <a:pt x="9058" y="2337"/>
                        </a:cubicBezTo>
                        <a:cubicBezTo>
                          <a:pt x="9090" y="2523"/>
                          <a:pt x="8881" y="2801"/>
                          <a:pt x="8730" y="2801"/>
                        </a:cubicBezTo>
                        <a:cubicBezTo>
                          <a:pt x="8694" y="2801"/>
                          <a:pt x="8662" y="2785"/>
                          <a:pt x="8637" y="2748"/>
                        </a:cubicBezTo>
                        <a:cubicBezTo>
                          <a:pt x="8466" y="2497"/>
                          <a:pt x="8346" y="2257"/>
                          <a:pt x="8276" y="1956"/>
                        </a:cubicBezTo>
                        <a:cubicBezTo>
                          <a:pt x="8235" y="1755"/>
                          <a:pt x="8486" y="1444"/>
                          <a:pt x="8296" y="1374"/>
                        </a:cubicBezTo>
                        <a:cubicBezTo>
                          <a:pt x="8284" y="1368"/>
                          <a:pt x="8271" y="1366"/>
                          <a:pt x="8258" y="1366"/>
                        </a:cubicBezTo>
                        <a:cubicBezTo>
                          <a:pt x="8180" y="1366"/>
                          <a:pt x="8073" y="1448"/>
                          <a:pt x="8006" y="1448"/>
                        </a:cubicBezTo>
                        <a:cubicBezTo>
                          <a:pt x="7984" y="1448"/>
                          <a:pt x="7966" y="1439"/>
                          <a:pt x="7955" y="1414"/>
                        </a:cubicBezTo>
                        <a:cubicBezTo>
                          <a:pt x="7884" y="1244"/>
                          <a:pt x="8266" y="1053"/>
                          <a:pt x="8165" y="903"/>
                        </a:cubicBezTo>
                        <a:cubicBezTo>
                          <a:pt x="8123" y="839"/>
                          <a:pt x="8040" y="805"/>
                          <a:pt x="7963" y="805"/>
                        </a:cubicBezTo>
                        <a:cubicBezTo>
                          <a:pt x="7931" y="805"/>
                          <a:pt x="7901" y="811"/>
                          <a:pt x="7874" y="822"/>
                        </a:cubicBezTo>
                        <a:cubicBezTo>
                          <a:pt x="7814" y="842"/>
                          <a:pt x="7834" y="963"/>
                          <a:pt x="7774" y="993"/>
                        </a:cubicBezTo>
                        <a:cubicBezTo>
                          <a:pt x="7767" y="996"/>
                          <a:pt x="7759" y="998"/>
                          <a:pt x="7752" y="998"/>
                        </a:cubicBezTo>
                        <a:cubicBezTo>
                          <a:pt x="7702" y="998"/>
                          <a:pt x="7648" y="930"/>
                          <a:pt x="7599" y="930"/>
                        </a:cubicBezTo>
                        <a:cubicBezTo>
                          <a:pt x="7594" y="930"/>
                          <a:pt x="7589" y="931"/>
                          <a:pt x="7584" y="933"/>
                        </a:cubicBezTo>
                        <a:cubicBezTo>
                          <a:pt x="7463" y="993"/>
                          <a:pt x="7513" y="1213"/>
                          <a:pt x="7423" y="1314"/>
                        </a:cubicBezTo>
                        <a:cubicBezTo>
                          <a:pt x="7303" y="1464"/>
                          <a:pt x="7293" y="1655"/>
                          <a:pt x="7162" y="1785"/>
                        </a:cubicBezTo>
                        <a:cubicBezTo>
                          <a:pt x="7152" y="1797"/>
                          <a:pt x="7140" y="1802"/>
                          <a:pt x="7126" y="1802"/>
                        </a:cubicBezTo>
                        <a:cubicBezTo>
                          <a:pt x="7082" y="1802"/>
                          <a:pt x="7023" y="1759"/>
                          <a:pt x="6983" y="1759"/>
                        </a:cubicBezTo>
                        <a:cubicBezTo>
                          <a:pt x="6970" y="1759"/>
                          <a:pt x="6959" y="1763"/>
                          <a:pt x="6952" y="1775"/>
                        </a:cubicBezTo>
                        <a:cubicBezTo>
                          <a:pt x="6811" y="1956"/>
                          <a:pt x="7303" y="2397"/>
                          <a:pt x="7082" y="2447"/>
                        </a:cubicBezTo>
                        <a:cubicBezTo>
                          <a:pt x="7081" y="2447"/>
                          <a:pt x="7079" y="2448"/>
                          <a:pt x="7078" y="2448"/>
                        </a:cubicBezTo>
                        <a:cubicBezTo>
                          <a:pt x="7025" y="2448"/>
                          <a:pt x="7081" y="2257"/>
                          <a:pt x="7022" y="2257"/>
                        </a:cubicBezTo>
                        <a:cubicBezTo>
                          <a:pt x="6791" y="2277"/>
                          <a:pt x="7072" y="2959"/>
                          <a:pt x="6841" y="2959"/>
                        </a:cubicBezTo>
                        <a:cubicBezTo>
                          <a:pt x="6420" y="2949"/>
                          <a:pt x="6560" y="2146"/>
                          <a:pt x="6300" y="1815"/>
                        </a:cubicBezTo>
                        <a:cubicBezTo>
                          <a:pt x="6229" y="1725"/>
                          <a:pt x="6159" y="1645"/>
                          <a:pt x="6109" y="1555"/>
                        </a:cubicBezTo>
                        <a:cubicBezTo>
                          <a:pt x="5938" y="1274"/>
                          <a:pt x="6229" y="722"/>
                          <a:pt x="5928" y="592"/>
                        </a:cubicBezTo>
                        <a:cubicBezTo>
                          <a:pt x="5917" y="586"/>
                          <a:pt x="5906" y="584"/>
                          <a:pt x="5895" y="584"/>
                        </a:cubicBezTo>
                        <a:cubicBezTo>
                          <a:pt x="5759" y="584"/>
                          <a:pt x="5687" y="1001"/>
                          <a:pt x="5550" y="1001"/>
                        </a:cubicBezTo>
                        <a:cubicBezTo>
                          <a:pt x="5540" y="1001"/>
                          <a:pt x="5529" y="998"/>
                          <a:pt x="5517" y="993"/>
                        </a:cubicBezTo>
                        <a:cubicBezTo>
                          <a:pt x="5417" y="943"/>
                          <a:pt x="5628" y="682"/>
                          <a:pt x="5517" y="652"/>
                        </a:cubicBezTo>
                        <a:cubicBezTo>
                          <a:pt x="5509" y="650"/>
                          <a:pt x="5502" y="649"/>
                          <a:pt x="5495" y="649"/>
                        </a:cubicBezTo>
                        <a:cubicBezTo>
                          <a:pt x="5349" y="649"/>
                          <a:pt x="5479" y="1145"/>
                          <a:pt x="5307" y="1183"/>
                        </a:cubicBezTo>
                        <a:cubicBezTo>
                          <a:pt x="5303" y="1184"/>
                          <a:pt x="5300" y="1184"/>
                          <a:pt x="5297" y="1184"/>
                        </a:cubicBezTo>
                        <a:cubicBezTo>
                          <a:pt x="5200" y="1184"/>
                          <a:pt x="5253" y="892"/>
                          <a:pt x="5146" y="862"/>
                        </a:cubicBezTo>
                        <a:cubicBezTo>
                          <a:pt x="5142" y="862"/>
                          <a:pt x="5139" y="861"/>
                          <a:pt x="5135" y="861"/>
                        </a:cubicBezTo>
                        <a:cubicBezTo>
                          <a:pt x="5066" y="861"/>
                          <a:pt x="5043" y="1043"/>
                          <a:pt x="4971" y="1043"/>
                        </a:cubicBezTo>
                        <a:cubicBezTo>
                          <a:pt x="4969" y="1043"/>
                          <a:pt x="4967" y="1043"/>
                          <a:pt x="4966" y="1043"/>
                        </a:cubicBezTo>
                        <a:cubicBezTo>
                          <a:pt x="4765" y="1023"/>
                          <a:pt x="4986" y="551"/>
                          <a:pt x="4815" y="451"/>
                        </a:cubicBezTo>
                        <a:cubicBezTo>
                          <a:pt x="4805" y="446"/>
                          <a:pt x="4796" y="444"/>
                          <a:pt x="4788" y="444"/>
                        </a:cubicBezTo>
                        <a:cubicBezTo>
                          <a:pt x="4685" y="444"/>
                          <a:pt x="4656" y="794"/>
                          <a:pt x="4529" y="794"/>
                        </a:cubicBezTo>
                        <a:cubicBezTo>
                          <a:pt x="4524" y="794"/>
                          <a:pt x="4519" y="793"/>
                          <a:pt x="4514" y="792"/>
                        </a:cubicBezTo>
                        <a:cubicBezTo>
                          <a:pt x="4354" y="762"/>
                          <a:pt x="4564" y="321"/>
                          <a:pt x="4404" y="301"/>
                        </a:cubicBezTo>
                        <a:cubicBezTo>
                          <a:pt x="4391" y="299"/>
                          <a:pt x="4379" y="298"/>
                          <a:pt x="4367" y="298"/>
                        </a:cubicBezTo>
                        <a:cubicBezTo>
                          <a:pt x="4058" y="298"/>
                          <a:pt x="3990" y="905"/>
                          <a:pt x="3932" y="1234"/>
                        </a:cubicBezTo>
                        <a:cubicBezTo>
                          <a:pt x="3902" y="1414"/>
                          <a:pt x="4093" y="1705"/>
                          <a:pt x="3922" y="1795"/>
                        </a:cubicBezTo>
                        <a:cubicBezTo>
                          <a:pt x="3913" y="1800"/>
                          <a:pt x="3904" y="1802"/>
                          <a:pt x="3895" y="1802"/>
                        </a:cubicBezTo>
                        <a:cubicBezTo>
                          <a:pt x="3812" y="1802"/>
                          <a:pt x="3710" y="1649"/>
                          <a:pt x="3637" y="1649"/>
                        </a:cubicBezTo>
                        <a:cubicBezTo>
                          <a:pt x="3624" y="1649"/>
                          <a:pt x="3612" y="1654"/>
                          <a:pt x="3601" y="1665"/>
                        </a:cubicBezTo>
                        <a:cubicBezTo>
                          <a:pt x="3511" y="1755"/>
                          <a:pt x="3652" y="1926"/>
                          <a:pt x="3652" y="2056"/>
                        </a:cubicBezTo>
                        <a:cubicBezTo>
                          <a:pt x="3642" y="2195"/>
                          <a:pt x="3495" y="2309"/>
                          <a:pt x="3362" y="2309"/>
                        </a:cubicBezTo>
                        <a:cubicBezTo>
                          <a:pt x="3351" y="2309"/>
                          <a:pt x="3341" y="2308"/>
                          <a:pt x="3331" y="2307"/>
                        </a:cubicBezTo>
                        <a:cubicBezTo>
                          <a:pt x="3240" y="2287"/>
                          <a:pt x="3240" y="2166"/>
                          <a:pt x="3220" y="2076"/>
                        </a:cubicBezTo>
                        <a:cubicBezTo>
                          <a:pt x="3206" y="2039"/>
                          <a:pt x="3149" y="2030"/>
                          <a:pt x="3100" y="2030"/>
                        </a:cubicBezTo>
                        <a:lnTo>
                          <a:pt x="3100" y="2030"/>
                        </a:lnTo>
                        <a:cubicBezTo>
                          <a:pt x="3422" y="1949"/>
                          <a:pt x="2909" y="1137"/>
                          <a:pt x="2689" y="792"/>
                        </a:cubicBezTo>
                        <a:cubicBezTo>
                          <a:pt x="2659" y="732"/>
                          <a:pt x="2618" y="682"/>
                          <a:pt x="2618" y="622"/>
                        </a:cubicBezTo>
                        <a:cubicBezTo>
                          <a:pt x="2598" y="431"/>
                          <a:pt x="2909" y="220"/>
                          <a:pt x="2769" y="110"/>
                        </a:cubicBezTo>
                        <a:cubicBezTo>
                          <a:pt x="2673" y="46"/>
                          <a:pt x="2551" y="1"/>
                          <a:pt x="2434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71" name="Google Shape;571;p9"/>
                  <p:cNvSpPr/>
                  <p:nvPr/>
                </p:nvSpPr>
                <p:spPr>
                  <a:xfrm rot="-293525">
                    <a:off x="2946011" y="2783857"/>
                    <a:ext cx="222094" cy="1486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38" h="3707" extrusionOk="0">
                        <a:moveTo>
                          <a:pt x="635" y="0"/>
                        </a:moveTo>
                        <a:cubicBezTo>
                          <a:pt x="628" y="0"/>
                          <a:pt x="620" y="1"/>
                          <a:pt x="613" y="2"/>
                        </a:cubicBezTo>
                        <a:cubicBezTo>
                          <a:pt x="522" y="12"/>
                          <a:pt x="492" y="122"/>
                          <a:pt x="492" y="213"/>
                        </a:cubicBezTo>
                        <a:cubicBezTo>
                          <a:pt x="472" y="564"/>
                          <a:pt x="452" y="915"/>
                          <a:pt x="422" y="1266"/>
                        </a:cubicBezTo>
                        <a:cubicBezTo>
                          <a:pt x="392" y="1577"/>
                          <a:pt x="272" y="1687"/>
                          <a:pt x="141" y="1928"/>
                        </a:cubicBezTo>
                        <a:cubicBezTo>
                          <a:pt x="1" y="2169"/>
                          <a:pt x="41" y="2500"/>
                          <a:pt x="51" y="2770"/>
                        </a:cubicBezTo>
                        <a:cubicBezTo>
                          <a:pt x="61" y="3041"/>
                          <a:pt x="111" y="3352"/>
                          <a:pt x="342" y="3472"/>
                        </a:cubicBezTo>
                        <a:cubicBezTo>
                          <a:pt x="414" y="3512"/>
                          <a:pt x="491" y="3527"/>
                          <a:pt x="571" y="3527"/>
                        </a:cubicBezTo>
                        <a:cubicBezTo>
                          <a:pt x="733" y="3527"/>
                          <a:pt x="906" y="3466"/>
                          <a:pt x="1074" y="3432"/>
                        </a:cubicBezTo>
                        <a:cubicBezTo>
                          <a:pt x="1155" y="3417"/>
                          <a:pt x="1238" y="3411"/>
                          <a:pt x="1322" y="3411"/>
                        </a:cubicBezTo>
                        <a:cubicBezTo>
                          <a:pt x="1518" y="3411"/>
                          <a:pt x="1720" y="3444"/>
                          <a:pt x="1917" y="3472"/>
                        </a:cubicBezTo>
                        <a:cubicBezTo>
                          <a:pt x="2952" y="3633"/>
                          <a:pt x="4004" y="3707"/>
                          <a:pt x="5058" y="3707"/>
                        </a:cubicBezTo>
                        <a:cubicBezTo>
                          <a:pt x="5188" y="3707"/>
                          <a:pt x="5317" y="3705"/>
                          <a:pt x="5447" y="3703"/>
                        </a:cubicBezTo>
                        <a:lnTo>
                          <a:pt x="5538" y="2359"/>
                        </a:lnTo>
                        <a:cubicBezTo>
                          <a:pt x="5451" y="2330"/>
                          <a:pt x="5355" y="1996"/>
                          <a:pt x="5268" y="1996"/>
                        </a:cubicBezTo>
                        <a:cubicBezTo>
                          <a:pt x="5264" y="1996"/>
                          <a:pt x="5260" y="1997"/>
                          <a:pt x="5257" y="1998"/>
                        </a:cubicBezTo>
                        <a:cubicBezTo>
                          <a:pt x="5249" y="2000"/>
                          <a:pt x="5242" y="2002"/>
                          <a:pt x="5234" y="2002"/>
                        </a:cubicBezTo>
                        <a:cubicBezTo>
                          <a:pt x="5164" y="2002"/>
                          <a:pt x="5079" y="1916"/>
                          <a:pt x="5023" y="1916"/>
                        </a:cubicBezTo>
                        <a:cubicBezTo>
                          <a:pt x="5008" y="1916"/>
                          <a:pt x="4996" y="1922"/>
                          <a:pt x="4986" y="1938"/>
                        </a:cubicBezTo>
                        <a:cubicBezTo>
                          <a:pt x="4943" y="2006"/>
                          <a:pt x="4871" y="2075"/>
                          <a:pt x="4801" y="2075"/>
                        </a:cubicBezTo>
                        <a:cubicBezTo>
                          <a:pt x="4789" y="2075"/>
                          <a:pt x="4777" y="2073"/>
                          <a:pt x="4765" y="2068"/>
                        </a:cubicBezTo>
                        <a:cubicBezTo>
                          <a:pt x="4666" y="2032"/>
                          <a:pt x="4632" y="1819"/>
                          <a:pt x="4561" y="1819"/>
                        </a:cubicBezTo>
                        <a:cubicBezTo>
                          <a:pt x="4553" y="1819"/>
                          <a:pt x="4544" y="1821"/>
                          <a:pt x="4535" y="1827"/>
                        </a:cubicBezTo>
                        <a:cubicBezTo>
                          <a:pt x="4474" y="1864"/>
                          <a:pt x="4409" y="1897"/>
                          <a:pt x="4354" y="1897"/>
                        </a:cubicBezTo>
                        <a:cubicBezTo>
                          <a:pt x="4319" y="1897"/>
                          <a:pt x="4287" y="1883"/>
                          <a:pt x="4264" y="1848"/>
                        </a:cubicBezTo>
                        <a:cubicBezTo>
                          <a:pt x="4194" y="1757"/>
                          <a:pt x="4254" y="1627"/>
                          <a:pt x="4234" y="1507"/>
                        </a:cubicBezTo>
                        <a:cubicBezTo>
                          <a:pt x="4204" y="1326"/>
                          <a:pt x="4093" y="1045"/>
                          <a:pt x="3913" y="1045"/>
                        </a:cubicBezTo>
                        <a:cubicBezTo>
                          <a:pt x="3742" y="1055"/>
                          <a:pt x="3562" y="1226"/>
                          <a:pt x="3532" y="1406"/>
                        </a:cubicBezTo>
                        <a:cubicBezTo>
                          <a:pt x="3501" y="1627"/>
                          <a:pt x="3742" y="1878"/>
                          <a:pt x="3572" y="2028"/>
                        </a:cubicBezTo>
                        <a:cubicBezTo>
                          <a:pt x="3554" y="2046"/>
                          <a:pt x="3535" y="2053"/>
                          <a:pt x="3515" y="2053"/>
                        </a:cubicBezTo>
                        <a:cubicBezTo>
                          <a:pt x="3432" y="2053"/>
                          <a:pt x="3341" y="1922"/>
                          <a:pt x="3341" y="1817"/>
                        </a:cubicBezTo>
                        <a:cubicBezTo>
                          <a:pt x="3331" y="1687"/>
                          <a:pt x="3381" y="1557"/>
                          <a:pt x="3341" y="1426"/>
                        </a:cubicBezTo>
                        <a:cubicBezTo>
                          <a:pt x="3331" y="1366"/>
                          <a:pt x="3291" y="1316"/>
                          <a:pt x="3281" y="1256"/>
                        </a:cubicBezTo>
                        <a:cubicBezTo>
                          <a:pt x="3261" y="1176"/>
                          <a:pt x="3291" y="1105"/>
                          <a:pt x="3301" y="1025"/>
                        </a:cubicBezTo>
                        <a:cubicBezTo>
                          <a:pt x="3301" y="945"/>
                          <a:pt x="3281" y="824"/>
                          <a:pt x="3211" y="824"/>
                        </a:cubicBezTo>
                        <a:cubicBezTo>
                          <a:pt x="3204" y="825"/>
                          <a:pt x="3198" y="825"/>
                          <a:pt x="3192" y="825"/>
                        </a:cubicBezTo>
                        <a:cubicBezTo>
                          <a:pt x="3128" y="825"/>
                          <a:pt x="3065" y="792"/>
                          <a:pt x="3006" y="792"/>
                        </a:cubicBezTo>
                        <a:cubicBezTo>
                          <a:pt x="2987" y="792"/>
                          <a:pt x="2968" y="795"/>
                          <a:pt x="2950" y="804"/>
                        </a:cubicBezTo>
                        <a:cubicBezTo>
                          <a:pt x="2881" y="827"/>
                          <a:pt x="2823" y="898"/>
                          <a:pt x="2769" y="898"/>
                        </a:cubicBezTo>
                        <a:cubicBezTo>
                          <a:pt x="2752" y="898"/>
                          <a:pt x="2736" y="891"/>
                          <a:pt x="2719" y="875"/>
                        </a:cubicBezTo>
                        <a:cubicBezTo>
                          <a:pt x="2689" y="855"/>
                          <a:pt x="2669" y="814"/>
                          <a:pt x="2629" y="804"/>
                        </a:cubicBezTo>
                        <a:cubicBezTo>
                          <a:pt x="2623" y="802"/>
                          <a:pt x="2617" y="800"/>
                          <a:pt x="2611" y="800"/>
                        </a:cubicBezTo>
                        <a:cubicBezTo>
                          <a:pt x="2593" y="800"/>
                          <a:pt x="2571" y="810"/>
                          <a:pt x="2549" y="824"/>
                        </a:cubicBezTo>
                        <a:cubicBezTo>
                          <a:pt x="2448" y="875"/>
                          <a:pt x="2298" y="865"/>
                          <a:pt x="2238" y="965"/>
                        </a:cubicBezTo>
                        <a:cubicBezTo>
                          <a:pt x="2107" y="1206"/>
                          <a:pt x="2298" y="1496"/>
                          <a:pt x="2328" y="1767"/>
                        </a:cubicBezTo>
                        <a:cubicBezTo>
                          <a:pt x="2338" y="1888"/>
                          <a:pt x="2348" y="2018"/>
                          <a:pt x="2288" y="2118"/>
                        </a:cubicBezTo>
                        <a:cubicBezTo>
                          <a:pt x="2252" y="2183"/>
                          <a:pt x="2179" y="2224"/>
                          <a:pt x="2112" y="2224"/>
                        </a:cubicBezTo>
                        <a:cubicBezTo>
                          <a:pt x="2065" y="2224"/>
                          <a:pt x="2022" y="2204"/>
                          <a:pt x="1997" y="2158"/>
                        </a:cubicBezTo>
                        <a:cubicBezTo>
                          <a:pt x="1967" y="2118"/>
                          <a:pt x="1967" y="2058"/>
                          <a:pt x="1957" y="2008"/>
                        </a:cubicBezTo>
                        <a:cubicBezTo>
                          <a:pt x="1937" y="1848"/>
                          <a:pt x="1846" y="1697"/>
                          <a:pt x="1796" y="1547"/>
                        </a:cubicBezTo>
                        <a:cubicBezTo>
                          <a:pt x="1746" y="1396"/>
                          <a:pt x="1897" y="1256"/>
                          <a:pt x="1866" y="1095"/>
                        </a:cubicBezTo>
                        <a:cubicBezTo>
                          <a:pt x="1836" y="955"/>
                          <a:pt x="1796" y="844"/>
                          <a:pt x="1686" y="764"/>
                        </a:cubicBezTo>
                        <a:cubicBezTo>
                          <a:pt x="1670" y="750"/>
                          <a:pt x="1651" y="744"/>
                          <a:pt x="1629" y="744"/>
                        </a:cubicBezTo>
                        <a:cubicBezTo>
                          <a:pt x="1545" y="744"/>
                          <a:pt x="1429" y="833"/>
                          <a:pt x="1354" y="833"/>
                        </a:cubicBezTo>
                        <a:cubicBezTo>
                          <a:pt x="1328" y="833"/>
                          <a:pt x="1308" y="822"/>
                          <a:pt x="1295" y="794"/>
                        </a:cubicBezTo>
                        <a:cubicBezTo>
                          <a:pt x="1247" y="699"/>
                          <a:pt x="1308" y="522"/>
                          <a:pt x="1220" y="522"/>
                        </a:cubicBezTo>
                        <a:cubicBezTo>
                          <a:pt x="1215" y="522"/>
                          <a:pt x="1210" y="523"/>
                          <a:pt x="1204" y="524"/>
                        </a:cubicBezTo>
                        <a:cubicBezTo>
                          <a:pt x="1164" y="534"/>
                          <a:pt x="1134" y="564"/>
                          <a:pt x="1094" y="584"/>
                        </a:cubicBezTo>
                        <a:cubicBezTo>
                          <a:pt x="1078" y="589"/>
                          <a:pt x="1064" y="592"/>
                          <a:pt x="1049" y="592"/>
                        </a:cubicBezTo>
                        <a:cubicBezTo>
                          <a:pt x="937" y="592"/>
                          <a:pt x="871" y="427"/>
                          <a:pt x="853" y="293"/>
                        </a:cubicBezTo>
                        <a:cubicBezTo>
                          <a:pt x="834" y="160"/>
                          <a:pt x="762" y="0"/>
                          <a:pt x="63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72" name="Google Shape;572;p9"/>
                  <p:cNvSpPr/>
                  <p:nvPr/>
                </p:nvSpPr>
                <p:spPr>
                  <a:xfrm>
                    <a:off x="2530687" y="2788623"/>
                    <a:ext cx="200352" cy="148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3707" extrusionOk="0">
                        <a:moveTo>
                          <a:pt x="582" y="0"/>
                        </a:moveTo>
                        <a:cubicBezTo>
                          <a:pt x="575" y="0"/>
                          <a:pt x="569" y="1"/>
                          <a:pt x="562" y="2"/>
                        </a:cubicBezTo>
                        <a:cubicBezTo>
                          <a:pt x="482" y="12"/>
                          <a:pt x="442" y="122"/>
                          <a:pt x="442" y="212"/>
                        </a:cubicBezTo>
                        <a:cubicBezTo>
                          <a:pt x="432" y="564"/>
                          <a:pt x="402" y="915"/>
                          <a:pt x="382" y="1266"/>
                        </a:cubicBezTo>
                        <a:cubicBezTo>
                          <a:pt x="352" y="1577"/>
                          <a:pt x="241" y="1687"/>
                          <a:pt x="121" y="1928"/>
                        </a:cubicBezTo>
                        <a:cubicBezTo>
                          <a:pt x="1" y="2168"/>
                          <a:pt x="31" y="2499"/>
                          <a:pt x="41" y="2770"/>
                        </a:cubicBezTo>
                        <a:cubicBezTo>
                          <a:pt x="51" y="3041"/>
                          <a:pt x="101" y="3352"/>
                          <a:pt x="312" y="3472"/>
                        </a:cubicBezTo>
                        <a:cubicBezTo>
                          <a:pt x="378" y="3512"/>
                          <a:pt x="448" y="3527"/>
                          <a:pt x="521" y="3527"/>
                        </a:cubicBezTo>
                        <a:cubicBezTo>
                          <a:pt x="668" y="3527"/>
                          <a:pt x="825" y="3466"/>
                          <a:pt x="974" y="3432"/>
                        </a:cubicBezTo>
                        <a:cubicBezTo>
                          <a:pt x="1052" y="3417"/>
                          <a:pt x="1130" y="3411"/>
                          <a:pt x="1207" y="3411"/>
                        </a:cubicBezTo>
                        <a:cubicBezTo>
                          <a:pt x="1390" y="3411"/>
                          <a:pt x="1570" y="3444"/>
                          <a:pt x="1746" y="3472"/>
                        </a:cubicBezTo>
                        <a:cubicBezTo>
                          <a:pt x="2701" y="3633"/>
                          <a:pt x="3673" y="3706"/>
                          <a:pt x="4639" y="3706"/>
                        </a:cubicBezTo>
                        <a:cubicBezTo>
                          <a:pt x="4758" y="3706"/>
                          <a:pt x="4877" y="3705"/>
                          <a:pt x="4996" y="3703"/>
                        </a:cubicBezTo>
                        <a:lnTo>
                          <a:pt x="4996" y="2098"/>
                        </a:lnTo>
                        <a:cubicBezTo>
                          <a:pt x="4919" y="2069"/>
                          <a:pt x="4823" y="1735"/>
                          <a:pt x="4745" y="1735"/>
                        </a:cubicBezTo>
                        <a:cubicBezTo>
                          <a:pt x="4741" y="1735"/>
                          <a:pt x="4738" y="1736"/>
                          <a:pt x="4735" y="1737"/>
                        </a:cubicBezTo>
                        <a:cubicBezTo>
                          <a:pt x="4655" y="1767"/>
                          <a:pt x="4615" y="1857"/>
                          <a:pt x="4574" y="1938"/>
                        </a:cubicBezTo>
                        <a:cubicBezTo>
                          <a:pt x="4532" y="2006"/>
                          <a:pt x="4467" y="2075"/>
                          <a:pt x="4399" y="2075"/>
                        </a:cubicBezTo>
                        <a:cubicBezTo>
                          <a:pt x="4387" y="2075"/>
                          <a:pt x="4376" y="2073"/>
                          <a:pt x="4364" y="2068"/>
                        </a:cubicBezTo>
                        <a:cubicBezTo>
                          <a:pt x="4283" y="2032"/>
                          <a:pt x="4250" y="1818"/>
                          <a:pt x="4179" y="1818"/>
                        </a:cubicBezTo>
                        <a:cubicBezTo>
                          <a:pt x="4171" y="1818"/>
                          <a:pt x="4162" y="1821"/>
                          <a:pt x="4153" y="1827"/>
                        </a:cubicBezTo>
                        <a:cubicBezTo>
                          <a:pt x="4098" y="1864"/>
                          <a:pt x="4044" y="1897"/>
                          <a:pt x="3993" y="1897"/>
                        </a:cubicBezTo>
                        <a:cubicBezTo>
                          <a:pt x="3961" y="1897"/>
                          <a:pt x="3930" y="1883"/>
                          <a:pt x="3902" y="1847"/>
                        </a:cubicBezTo>
                        <a:cubicBezTo>
                          <a:pt x="3842" y="1757"/>
                          <a:pt x="3902" y="1627"/>
                          <a:pt x="3882" y="1506"/>
                        </a:cubicBezTo>
                        <a:cubicBezTo>
                          <a:pt x="3852" y="1326"/>
                          <a:pt x="3752" y="1045"/>
                          <a:pt x="3581" y="1045"/>
                        </a:cubicBezTo>
                        <a:cubicBezTo>
                          <a:pt x="3421" y="1055"/>
                          <a:pt x="3260" y="1226"/>
                          <a:pt x="3240" y="1406"/>
                        </a:cubicBezTo>
                        <a:cubicBezTo>
                          <a:pt x="3210" y="1627"/>
                          <a:pt x="3431" y="1878"/>
                          <a:pt x="3271" y="2028"/>
                        </a:cubicBezTo>
                        <a:cubicBezTo>
                          <a:pt x="3255" y="2046"/>
                          <a:pt x="3237" y="2053"/>
                          <a:pt x="3219" y="2053"/>
                        </a:cubicBezTo>
                        <a:cubicBezTo>
                          <a:pt x="3144" y="2053"/>
                          <a:pt x="3060" y="1922"/>
                          <a:pt x="3060" y="1817"/>
                        </a:cubicBezTo>
                        <a:cubicBezTo>
                          <a:pt x="3050" y="1687"/>
                          <a:pt x="3100" y="1557"/>
                          <a:pt x="3060" y="1426"/>
                        </a:cubicBezTo>
                        <a:cubicBezTo>
                          <a:pt x="3050" y="1366"/>
                          <a:pt x="3010" y="1316"/>
                          <a:pt x="3000" y="1256"/>
                        </a:cubicBezTo>
                        <a:cubicBezTo>
                          <a:pt x="2990" y="1175"/>
                          <a:pt x="3020" y="1105"/>
                          <a:pt x="3020" y="1025"/>
                        </a:cubicBezTo>
                        <a:cubicBezTo>
                          <a:pt x="3030" y="945"/>
                          <a:pt x="3010" y="824"/>
                          <a:pt x="2940" y="824"/>
                        </a:cubicBezTo>
                        <a:cubicBezTo>
                          <a:pt x="2934" y="825"/>
                          <a:pt x="2929" y="825"/>
                          <a:pt x="2923" y="825"/>
                        </a:cubicBezTo>
                        <a:cubicBezTo>
                          <a:pt x="2866" y="825"/>
                          <a:pt x="2810" y="792"/>
                          <a:pt x="2753" y="792"/>
                        </a:cubicBezTo>
                        <a:cubicBezTo>
                          <a:pt x="2735" y="792"/>
                          <a:pt x="2717" y="795"/>
                          <a:pt x="2699" y="804"/>
                        </a:cubicBezTo>
                        <a:cubicBezTo>
                          <a:pt x="2637" y="827"/>
                          <a:pt x="2588" y="897"/>
                          <a:pt x="2536" y="897"/>
                        </a:cubicBezTo>
                        <a:cubicBezTo>
                          <a:pt x="2520" y="897"/>
                          <a:pt x="2505" y="891"/>
                          <a:pt x="2488" y="874"/>
                        </a:cubicBezTo>
                        <a:cubicBezTo>
                          <a:pt x="2468" y="854"/>
                          <a:pt x="2448" y="814"/>
                          <a:pt x="2408" y="804"/>
                        </a:cubicBezTo>
                        <a:cubicBezTo>
                          <a:pt x="2403" y="802"/>
                          <a:pt x="2396" y="800"/>
                          <a:pt x="2390" y="800"/>
                        </a:cubicBezTo>
                        <a:cubicBezTo>
                          <a:pt x="2372" y="800"/>
                          <a:pt x="2350" y="810"/>
                          <a:pt x="2328" y="824"/>
                        </a:cubicBezTo>
                        <a:cubicBezTo>
                          <a:pt x="2237" y="874"/>
                          <a:pt x="2097" y="864"/>
                          <a:pt x="2047" y="965"/>
                        </a:cubicBezTo>
                        <a:cubicBezTo>
                          <a:pt x="1936" y="1205"/>
                          <a:pt x="2107" y="1496"/>
                          <a:pt x="2127" y="1767"/>
                        </a:cubicBezTo>
                        <a:cubicBezTo>
                          <a:pt x="2147" y="1888"/>
                          <a:pt x="2157" y="2018"/>
                          <a:pt x="2097" y="2118"/>
                        </a:cubicBezTo>
                        <a:cubicBezTo>
                          <a:pt x="2062" y="2183"/>
                          <a:pt x="1995" y="2224"/>
                          <a:pt x="1934" y="2224"/>
                        </a:cubicBezTo>
                        <a:cubicBezTo>
                          <a:pt x="1891" y="2224"/>
                          <a:pt x="1851" y="2204"/>
                          <a:pt x="1826" y="2158"/>
                        </a:cubicBezTo>
                        <a:cubicBezTo>
                          <a:pt x="1796" y="2118"/>
                          <a:pt x="1796" y="2058"/>
                          <a:pt x="1786" y="2008"/>
                        </a:cubicBezTo>
                        <a:cubicBezTo>
                          <a:pt x="1776" y="1847"/>
                          <a:pt x="1696" y="1697"/>
                          <a:pt x="1646" y="1547"/>
                        </a:cubicBezTo>
                        <a:cubicBezTo>
                          <a:pt x="1595" y="1396"/>
                          <a:pt x="1736" y="1256"/>
                          <a:pt x="1706" y="1095"/>
                        </a:cubicBezTo>
                        <a:cubicBezTo>
                          <a:pt x="1686" y="955"/>
                          <a:pt x="1636" y="844"/>
                          <a:pt x="1545" y="764"/>
                        </a:cubicBezTo>
                        <a:cubicBezTo>
                          <a:pt x="1529" y="750"/>
                          <a:pt x="1511" y="744"/>
                          <a:pt x="1491" y="744"/>
                        </a:cubicBezTo>
                        <a:cubicBezTo>
                          <a:pt x="1412" y="744"/>
                          <a:pt x="1308" y="833"/>
                          <a:pt x="1240" y="833"/>
                        </a:cubicBezTo>
                        <a:cubicBezTo>
                          <a:pt x="1216" y="833"/>
                          <a:pt x="1197" y="822"/>
                          <a:pt x="1184" y="794"/>
                        </a:cubicBezTo>
                        <a:cubicBezTo>
                          <a:pt x="1136" y="699"/>
                          <a:pt x="1198" y="522"/>
                          <a:pt x="1109" y="522"/>
                        </a:cubicBezTo>
                        <a:cubicBezTo>
                          <a:pt x="1104" y="522"/>
                          <a:pt x="1099" y="522"/>
                          <a:pt x="1094" y="523"/>
                        </a:cubicBezTo>
                        <a:cubicBezTo>
                          <a:pt x="1064" y="533"/>
                          <a:pt x="1034" y="564"/>
                          <a:pt x="994" y="584"/>
                        </a:cubicBezTo>
                        <a:cubicBezTo>
                          <a:pt x="980" y="589"/>
                          <a:pt x="967" y="592"/>
                          <a:pt x="955" y="592"/>
                        </a:cubicBezTo>
                        <a:cubicBezTo>
                          <a:pt x="856" y="592"/>
                          <a:pt x="791" y="426"/>
                          <a:pt x="773" y="293"/>
                        </a:cubicBezTo>
                        <a:cubicBezTo>
                          <a:pt x="763" y="160"/>
                          <a:pt x="691" y="0"/>
                          <a:pt x="58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73" name="Google Shape;573;p9"/>
                  <p:cNvSpPr/>
                  <p:nvPr/>
                </p:nvSpPr>
                <p:spPr>
                  <a:xfrm>
                    <a:off x="2874784" y="2820106"/>
                    <a:ext cx="200352" cy="116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2906" extrusionOk="0">
                        <a:moveTo>
                          <a:pt x="4408" y="1"/>
                        </a:moveTo>
                        <a:cubicBezTo>
                          <a:pt x="4294" y="1"/>
                          <a:pt x="4232" y="121"/>
                          <a:pt x="4213" y="224"/>
                        </a:cubicBezTo>
                        <a:cubicBezTo>
                          <a:pt x="4205" y="330"/>
                          <a:pt x="4140" y="461"/>
                          <a:pt x="4042" y="461"/>
                        </a:cubicBezTo>
                        <a:cubicBezTo>
                          <a:pt x="4029" y="461"/>
                          <a:pt x="4016" y="459"/>
                          <a:pt x="4003" y="454"/>
                        </a:cubicBezTo>
                        <a:cubicBezTo>
                          <a:pt x="3963" y="444"/>
                          <a:pt x="3933" y="414"/>
                          <a:pt x="3892" y="404"/>
                        </a:cubicBezTo>
                        <a:cubicBezTo>
                          <a:pt x="3889" y="404"/>
                          <a:pt x="3886" y="404"/>
                          <a:pt x="3883" y="404"/>
                        </a:cubicBezTo>
                        <a:cubicBezTo>
                          <a:pt x="3796" y="404"/>
                          <a:pt x="3861" y="547"/>
                          <a:pt x="3812" y="625"/>
                        </a:cubicBezTo>
                        <a:cubicBezTo>
                          <a:pt x="3800" y="643"/>
                          <a:pt x="3783" y="650"/>
                          <a:pt x="3762" y="650"/>
                        </a:cubicBezTo>
                        <a:cubicBezTo>
                          <a:pt x="3693" y="650"/>
                          <a:pt x="3587" y="579"/>
                          <a:pt x="3507" y="579"/>
                        </a:cubicBezTo>
                        <a:cubicBezTo>
                          <a:pt x="3486" y="579"/>
                          <a:pt x="3467" y="583"/>
                          <a:pt x="3451" y="595"/>
                        </a:cubicBezTo>
                        <a:cubicBezTo>
                          <a:pt x="3351" y="665"/>
                          <a:pt x="3311" y="745"/>
                          <a:pt x="3291" y="855"/>
                        </a:cubicBezTo>
                        <a:cubicBezTo>
                          <a:pt x="3261" y="976"/>
                          <a:pt x="3391" y="1086"/>
                          <a:pt x="3351" y="1207"/>
                        </a:cubicBezTo>
                        <a:cubicBezTo>
                          <a:pt x="3301" y="1327"/>
                          <a:pt x="3220" y="1447"/>
                          <a:pt x="3200" y="1568"/>
                        </a:cubicBezTo>
                        <a:cubicBezTo>
                          <a:pt x="3200" y="1608"/>
                          <a:pt x="3200" y="1658"/>
                          <a:pt x="3170" y="1688"/>
                        </a:cubicBezTo>
                        <a:cubicBezTo>
                          <a:pt x="3146" y="1721"/>
                          <a:pt x="3104" y="1735"/>
                          <a:pt x="3060" y="1735"/>
                        </a:cubicBezTo>
                        <a:cubicBezTo>
                          <a:pt x="2997" y="1735"/>
                          <a:pt x="2929" y="1705"/>
                          <a:pt x="2899" y="1658"/>
                        </a:cubicBezTo>
                        <a:cubicBezTo>
                          <a:pt x="2839" y="1578"/>
                          <a:pt x="2849" y="1477"/>
                          <a:pt x="2859" y="1377"/>
                        </a:cubicBezTo>
                        <a:cubicBezTo>
                          <a:pt x="2889" y="1166"/>
                          <a:pt x="3060" y="936"/>
                          <a:pt x="2950" y="755"/>
                        </a:cubicBezTo>
                        <a:cubicBezTo>
                          <a:pt x="2889" y="675"/>
                          <a:pt x="2759" y="675"/>
                          <a:pt x="2659" y="645"/>
                        </a:cubicBezTo>
                        <a:cubicBezTo>
                          <a:pt x="2642" y="637"/>
                          <a:pt x="2620" y="622"/>
                          <a:pt x="2596" y="622"/>
                        </a:cubicBezTo>
                        <a:cubicBezTo>
                          <a:pt x="2590" y="622"/>
                          <a:pt x="2584" y="623"/>
                          <a:pt x="2578" y="625"/>
                        </a:cubicBezTo>
                        <a:cubicBezTo>
                          <a:pt x="2548" y="635"/>
                          <a:pt x="2528" y="665"/>
                          <a:pt x="2508" y="685"/>
                        </a:cubicBezTo>
                        <a:cubicBezTo>
                          <a:pt x="2492" y="696"/>
                          <a:pt x="2477" y="701"/>
                          <a:pt x="2461" y="701"/>
                        </a:cubicBezTo>
                        <a:cubicBezTo>
                          <a:pt x="2409" y="701"/>
                          <a:pt x="2359" y="648"/>
                          <a:pt x="2298" y="625"/>
                        </a:cubicBezTo>
                        <a:cubicBezTo>
                          <a:pt x="2279" y="618"/>
                          <a:pt x="2261" y="615"/>
                          <a:pt x="2242" y="615"/>
                        </a:cubicBezTo>
                        <a:cubicBezTo>
                          <a:pt x="2180" y="615"/>
                          <a:pt x="2119" y="645"/>
                          <a:pt x="2057" y="645"/>
                        </a:cubicBezTo>
                        <a:cubicBezTo>
                          <a:pt x="1987" y="645"/>
                          <a:pt x="1967" y="735"/>
                          <a:pt x="1977" y="795"/>
                        </a:cubicBezTo>
                        <a:cubicBezTo>
                          <a:pt x="1977" y="855"/>
                          <a:pt x="2007" y="926"/>
                          <a:pt x="1987" y="986"/>
                        </a:cubicBezTo>
                        <a:cubicBezTo>
                          <a:pt x="1977" y="1026"/>
                          <a:pt x="1947" y="1066"/>
                          <a:pt x="1926" y="1116"/>
                        </a:cubicBezTo>
                        <a:cubicBezTo>
                          <a:pt x="1896" y="1217"/>
                          <a:pt x="1936" y="1317"/>
                          <a:pt x="1936" y="1417"/>
                        </a:cubicBezTo>
                        <a:cubicBezTo>
                          <a:pt x="1928" y="1499"/>
                          <a:pt x="1847" y="1607"/>
                          <a:pt x="1769" y="1607"/>
                        </a:cubicBezTo>
                        <a:cubicBezTo>
                          <a:pt x="1751" y="1607"/>
                          <a:pt x="1733" y="1601"/>
                          <a:pt x="1716" y="1588"/>
                        </a:cubicBezTo>
                        <a:cubicBezTo>
                          <a:pt x="1565" y="1467"/>
                          <a:pt x="1786" y="1267"/>
                          <a:pt x="1756" y="1096"/>
                        </a:cubicBezTo>
                        <a:cubicBezTo>
                          <a:pt x="1726" y="956"/>
                          <a:pt x="1565" y="825"/>
                          <a:pt x="1415" y="815"/>
                        </a:cubicBezTo>
                        <a:cubicBezTo>
                          <a:pt x="1244" y="815"/>
                          <a:pt x="1144" y="1036"/>
                          <a:pt x="1114" y="1176"/>
                        </a:cubicBezTo>
                        <a:cubicBezTo>
                          <a:pt x="1094" y="1277"/>
                          <a:pt x="1154" y="1377"/>
                          <a:pt x="1084" y="1447"/>
                        </a:cubicBezTo>
                        <a:cubicBezTo>
                          <a:pt x="1061" y="1474"/>
                          <a:pt x="1031" y="1485"/>
                          <a:pt x="999" y="1485"/>
                        </a:cubicBezTo>
                        <a:cubicBezTo>
                          <a:pt x="948" y="1485"/>
                          <a:pt x="889" y="1458"/>
                          <a:pt x="833" y="1427"/>
                        </a:cubicBezTo>
                        <a:cubicBezTo>
                          <a:pt x="826" y="1424"/>
                          <a:pt x="819" y="1422"/>
                          <a:pt x="813" y="1422"/>
                        </a:cubicBezTo>
                        <a:cubicBezTo>
                          <a:pt x="747" y="1422"/>
                          <a:pt x="715" y="1590"/>
                          <a:pt x="633" y="1618"/>
                        </a:cubicBezTo>
                        <a:cubicBezTo>
                          <a:pt x="619" y="1623"/>
                          <a:pt x="606" y="1625"/>
                          <a:pt x="593" y="1625"/>
                        </a:cubicBezTo>
                        <a:cubicBezTo>
                          <a:pt x="527" y="1625"/>
                          <a:pt x="464" y="1568"/>
                          <a:pt x="422" y="1517"/>
                        </a:cubicBezTo>
                        <a:cubicBezTo>
                          <a:pt x="382" y="1457"/>
                          <a:pt x="342" y="1377"/>
                          <a:pt x="251" y="1357"/>
                        </a:cubicBezTo>
                        <a:cubicBezTo>
                          <a:pt x="247" y="1356"/>
                          <a:pt x="243" y="1355"/>
                          <a:pt x="239" y="1355"/>
                        </a:cubicBezTo>
                        <a:cubicBezTo>
                          <a:pt x="162" y="1355"/>
                          <a:pt x="77" y="1619"/>
                          <a:pt x="1" y="1638"/>
                        </a:cubicBezTo>
                        <a:lnTo>
                          <a:pt x="1" y="2902"/>
                        </a:lnTo>
                        <a:cubicBezTo>
                          <a:pt x="136" y="2904"/>
                          <a:pt x="271" y="2905"/>
                          <a:pt x="407" y="2905"/>
                        </a:cubicBezTo>
                        <a:cubicBezTo>
                          <a:pt x="1355" y="2905"/>
                          <a:pt x="2301" y="2844"/>
                          <a:pt x="3240" y="2721"/>
                        </a:cubicBezTo>
                        <a:cubicBezTo>
                          <a:pt x="3423" y="2700"/>
                          <a:pt x="3605" y="2674"/>
                          <a:pt x="3784" y="2674"/>
                        </a:cubicBezTo>
                        <a:cubicBezTo>
                          <a:pt x="3861" y="2674"/>
                          <a:pt x="3937" y="2679"/>
                          <a:pt x="4013" y="2691"/>
                        </a:cubicBezTo>
                        <a:cubicBezTo>
                          <a:pt x="4170" y="2712"/>
                          <a:pt x="4333" y="2760"/>
                          <a:pt x="4484" y="2760"/>
                        </a:cubicBezTo>
                        <a:cubicBezTo>
                          <a:pt x="4554" y="2760"/>
                          <a:pt x="4621" y="2750"/>
                          <a:pt x="4685" y="2721"/>
                        </a:cubicBezTo>
                        <a:cubicBezTo>
                          <a:pt x="4895" y="2621"/>
                          <a:pt x="4946" y="2380"/>
                          <a:pt x="4956" y="2169"/>
                        </a:cubicBezTo>
                        <a:cubicBezTo>
                          <a:pt x="4966" y="1949"/>
                          <a:pt x="4996" y="1698"/>
                          <a:pt x="4875" y="1507"/>
                        </a:cubicBezTo>
                        <a:cubicBezTo>
                          <a:pt x="4755" y="1327"/>
                          <a:pt x="4635" y="1227"/>
                          <a:pt x="4615" y="996"/>
                        </a:cubicBezTo>
                        <a:cubicBezTo>
                          <a:pt x="4585" y="715"/>
                          <a:pt x="4564" y="434"/>
                          <a:pt x="4554" y="163"/>
                        </a:cubicBezTo>
                        <a:cubicBezTo>
                          <a:pt x="4544" y="93"/>
                          <a:pt x="4514" y="13"/>
                          <a:pt x="4434" y="3"/>
                        </a:cubicBezTo>
                        <a:cubicBezTo>
                          <a:pt x="4425" y="1"/>
                          <a:pt x="4416" y="1"/>
                          <a:pt x="440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74" name="Google Shape;574;p9"/>
                  <p:cNvSpPr/>
                  <p:nvPr/>
                </p:nvSpPr>
                <p:spPr>
                  <a:xfrm>
                    <a:off x="2695323" y="2774853"/>
                    <a:ext cx="200352" cy="116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2906" extrusionOk="0">
                        <a:moveTo>
                          <a:pt x="4417" y="1"/>
                        </a:moveTo>
                        <a:cubicBezTo>
                          <a:pt x="4304" y="1"/>
                          <a:pt x="4242" y="121"/>
                          <a:pt x="4223" y="224"/>
                        </a:cubicBezTo>
                        <a:cubicBezTo>
                          <a:pt x="4205" y="330"/>
                          <a:pt x="4140" y="461"/>
                          <a:pt x="4041" y="461"/>
                        </a:cubicBezTo>
                        <a:cubicBezTo>
                          <a:pt x="4029" y="461"/>
                          <a:pt x="4016" y="459"/>
                          <a:pt x="4002" y="454"/>
                        </a:cubicBezTo>
                        <a:cubicBezTo>
                          <a:pt x="3962" y="444"/>
                          <a:pt x="3942" y="414"/>
                          <a:pt x="3902" y="404"/>
                        </a:cubicBezTo>
                        <a:cubicBezTo>
                          <a:pt x="3899" y="404"/>
                          <a:pt x="3895" y="404"/>
                          <a:pt x="3892" y="404"/>
                        </a:cubicBezTo>
                        <a:cubicBezTo>
                          <a:pt x="3796" y="404"/>
                          <a:pt x="3860" y="547"/>
                          <a:pt x="3812" y="625"/>
                        </a:cubicBezTo>
                        <a:cubicBezTo>
                          <a:pt x="3802" y="643"/>
                          <a:pt x="3786" y="650"/>
                          <a:pt x="3765" y="650"/>
                        </a:cubicBezTo>
                        <a:cubicBezTo>
                          <a:pt x="3699" y="650"/>
                          <a:pt x="3589" y="579"/>
                          <a:pt x="3507" y="579"/>
                        </a:cubicBezTo>
                        <a:cubicBezTo>
                          <a:pt x="3486" y="579"/>
                          <a:pt x="3467" y="583"/>
                          <a:pt x="3451" y="595"/>
                        </a:cubicBezTo>
                        <a:cubicBezTo>
                          <a:pt x="3360" y="665"/>
                          <a:pt x="3320" y="745"/>
                          <a:pt x="3290" y="855"/>
                        </a:cubicBezTo>
                        <a:cubicBezTo>
                          <a:pt x="3270" y="976"/>
                          <a:pt x="3401" y="1086"/>
                          <a:pt x="3350" y="1207"/>
                        </a:cubicBezTo>
                        <a:cubicBezTo>
                          <a:pt x="3310" y="1327"/>
                          <a:pt x="3230" y="1447"/>
                          <a:pt x="3210" y="1568"/>
                        </a:cubicBezTo>
                        <a:cubicBezTo>
                          <a:pt x="3200" y="1608"/>
                          <a:pt x="3200" y="1658"/>
                          <a:pt x="3170" y="1688"/>
                        </a:cubicBezTo>
                        <a:cubicBezTo>
                          <a:pt x="3145" y="1721"/>
                          <a:pt x="3105" y="1735"/>
                          <a:pt x="3063" y="1735"/>
                        </a:cubicBezTo>
                        <a:cubicBezTo>
                          <a:pt x="3002" y="1735"/>
                          <a:pt x="2935" y="1705"/>
                          <a:pt x="2899" y="1658"/>
                        </a:cubicBezTo>
                        <a:cubicBezTo>
                          <a:pt x="2849" y="1578"/>
                          <a:pt x="2859" y="1477"/>
                          <a:pt x="2869" y="1377"/>
                        </a:cubicBezTo>
                        <a:cubicBezTo>
                          <a:pt x="2899" y="1166"/>
                          <a:pt x="3070" y="936"/>
                          <a:pt x="2949" y="755"/>
                        </a:cubicBezTo>
                        <a:cubicBezTo>
                          <a:pt x="2899" y="675"/>
                          <a:pt x="2759" y="675"/>
                          <a:pt x="2668" y="645"/>
                        </a:cubicBezTo>
                        <a:cubicBezTo>
                          <a:pt x="2644" y="637"/>
                          <a:pt x="2620" y="622"/>
                          <a:pt x="2601" y="622"/>
                        </a:cubicBezTo>
                        <a:cubicBezTo>
                          <a:pt x="2596" y="622"/>
                          <a:pt x="2592" y="623"/>
                          <a:pt x="2588" y="625"/>
                        </a:cubicBezTo>
                        <a:cubicBezTo>
                          <a:pt x="2548" y="635"/>
                          <a:pt x="2538" y="665"/>
                          <a:pt x="2508" y="685"/>
                        </a:cubicBezTo>
                        <a:cubicBezTo>
                          <a:pt x="2492" y="696"/>
                          <a:pt x="2476" y="701"/>
                          <a:pt x="2461" y="701"/>
                        </a:cubicBezTo>
                        <a:cubicBezTo>
                          <a:pt x="2409" y="701"/>
                          <a:pt x="2359" y="648"/>
                          <a:pt x="2297" y="625"/>
                        </a:cubicBezTo>
                        <a:cubicBezTo>
                          <a:pt x="2279" y="618"/>
                          <a:pt x="2261" y="615"/>
                          <a:pt x="2243" y="615"/>
                        </a:cubicBezTo>
                        <a:cubicBezTo>
                          <a:pt x="2183" y="615"/>
                          <a:pt x="2126" y="645"/>
                          <a:pt x="2056" y="645"/>
                        </a:cubicBezTo>
                        <a:cubicBezTo>
                          <a:pt x="1986" y="645"/>
                          <a:pt x="1966" y="735"/>
                          <a:pt x="1976" y="795"/>
                        </a:cubicBezTo>
                        <a:cubicBezTo>
                          <a:pt x="1986" y="855"/>
                          <a:pt x="2006" y="926"/>
                          <a:pt x="1996" y="986"/>
                        </a:cubicBezTo>
                        <a:cubicBezTo>
                          <a:pt x="1986" y="1026"/>
                          <a:pt x="1946" y="1066"/>
                          <a:pt x="1936" y="1116"/>
                        </a:cubicBezTo>
                        <a:cubicBezTo>
                          <a:pt x="1896" y="1217"/>
                          <a:pt x="1946" y="1317"/>
                          <a:pt x="1936" y="1417"/>
                        </a:cubicBezTo>
                        <a:cubicBezTo>
                          <a:pt x="1936" y="1499"/>
                          <a:pt x="1850" y="1607"/>
                          <a:pt x="1775" y="1607"/>
                        </a:cubicBezTo>
                        <a:cubicBezTo>
                          <a:pt x="1757" y="1607"/>
                          <a:pt x="1741" y="1601"/>
                          <a:pt x="1725" y="1588"/>
                        </a:cubicBezTo>
                        <a:cubicBezTo>
                          <a:pt x="1565" y="1467"/>
                          <a:pt x="1796" y="1267"/>
                          <a:pt x="1756" y="1096"/>
                        </a:cubicBezTo>
                        <a:cubicBezTo>
                          <a:pt x="1735" y="956"/>
                          <a:pt x="1575" y="825"/>
                          <a:pt x="1415" y="815"/>
                        </a:cubicBezTo>
                        <a:cubicBezTo>
                          <a:pt x="1244" y="815"/>
                          <a:pt x="1144" y="1036"/>
                          <a:pt x="1114" y="1176"/>
                        </a:cubicBezTo>
                        <a:cubicBezTo>
                          <a:pt x="1094" y="1277"/>
                          <a:pt x="1154" y="1377"/>
                          <a:pt x="1094" y="1447"/>
                        </a:cubicBezTo>
                        <a:cubicBezTo>
                          <a:pt x="1070" y="1474"/>
                          <a:pt x="1041" y="1485"/>
                          <a:pt x="1009" y="1485"/>
                        </a:cubicBezTo>
                        <a:cubicBezTo>
                          <a:pt x="957" y="1485"/>
                          <a:pt x="898" y="1458"/>
                          <a:pt x="843" y="1427"/>
                        </a:cubicBezTo>
                        <a:cubicBezTo>
                          <a:pt x="835" y="1424"/>
                          <a:pt x="827" y="1422"/>
                          <a:pt x="820" y="1422"/>
                        </a:cubicBezTo>
                        <a:cubicBezTo>
                          <a:pt x="748" y="1422"/>
                          <a:pt x="723" y="1590"/>
                          <a:pt x="632" y="1618"/>
                        </a:cubicBezTo>
                        <a:cubicBezTo>
                          <a:pt x="619" y="1623"/>
                          <a:pt x="606" y="1625"/>
                          <a:pt x="593" y="1625"/>
                        </a:cubicBezTo>
                        <a:cubicBezTo>
                          <a:pt x="526" y="1625"/>
                          <a:pt x="465" y="1568"/>
                          <a:pt x="432" y="1517"/>
                        </a:cubicBezTo>
                        <a:cubicBezTo>
                          <a:pt x="381" y="1457"/>
                          <a:pt x="341" y="1377"/>
                          <a:pt x="261" y="1357"/>
                        </a:cubicBezTo>
                        <a:cubicBezTo>
                          <a:pt x="257" y="1356"/>
                          <a:pt x="253" y="1355"/>
                          <a:pt x="249" y="1355"/>
                        </a:cubicBezTo>
                        <a:cubicBezTo>
                          <a:pt x="171" y="1355"/>
                          <a:pt x="77" y="1619"/>
                          <a:pt x="0" y="1638"/>
                        </a:cubicBezTo>
                        <a:lnTo>
                          <a:pt x="0" y="2902"/>
                        </a:lnTo>
                        <a:cubicBezTo>
                          <a:pt x="136" y="2904"/>
                          <a:pt x="271" y="2905"/>
                          <a:pt x="407" y="2905"/>
                        </a:cubicBezTo>
                        <a:cubicBezTo>
                          <a:pt x="1357" y="2905"/>
                          <a:pt x="2311" y="2844"/>
                          <a:pt x="3250" y="2721"/>
                        </a:cubicBezTo>
                        <a:cubicBezTo>
                          <a:pt x="3425" y="2700"/>
                          <a:pt x="3606" y="2674"/>
                          <a:pt x="3787" y="2674"/>
                        </a:cubicBezTo>
                        <a:cubicBezTo>
                          <a:pt x="3865" y="2674"/>
                          <a:pt x="3944" y="2679"/>
                          <a:pt x="4022" y="2691"/>
                        </a:cubicBezTo>
                        <a:cubicBezTo>
                          <a:pt x="4173" y="2712"/>
                          <a:pt x="4333" y="2760"/>
                          <a:pt x="4484" y="2760"/>
                        </a:cubicBezTo>
                        <a:cubicBezTo>
                          <a:pt x="4553" y="2760"/>
                          <a:pt x="4621" y="2750"/>
                          <a:pt x="4684" y="2721"/>
                        </a:cubicBezTo>
                        <a:cubicBezTo>
                          <a:pt x="4895" y="2621"/>
                          <a:pt x="4945" y="2380"/>
                          <a:pt x="4955" y="2169"/>
                        </a:cubicBezTo>
                        <a:cubicBezTo>
                          <a:pt x="4965" y="1949"/>
                          <a:pt x="4995" y="1698"/>
                          <a:pt x="4875" y="1507"/>
                        </a:cubicBezTo>
                        <a:cubicBezTo>
                          <a:pt x="4755" y="1327"/>
                          <a:pt x="4644" y="1227"/>
                          <a:pt x="4624" y="996"/>
                        </a:cubicBezTo>
                        <a:cubicBezTo>
                          <a:pt x="4594" y="715"/>
                          <a:pt x="4574" y="434"/>
                          <a:pt x="4554" y="163"/>
                        </a:cubicBezTo>
                        <a:cubicBezTo>
                          <a:pt x="4554" y="93"/>
                          <a:pt x="4524" y="13"/>
                          <a:pt x="4444" y="3"/>
                        </a:cubicBezTo>
                        <a:cubicBezTo>
                          <a:pt x="4435" y="1"/>
                          <a:pt x="4426" y="1"/>
                          <a:pt x="4417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  <p:grpSp>
              <p:nvGrpSpPr>
                <p:cNvPr id="575" name="Google Shape;575;p9"/>
                <p:cNvGrpSpPr/>
                <p:nvPr/>
              </p:nvGrpSpPr>
              <p:grpSpPr>
                <a:xfrm rot="-263875">
                  <a:off x="5836717" y="4098665"/>
                  <a:ext cx="813287" cy="233323"/>
                  <a:chOff x="2447923" y="2707800"/>
                  <a:chExt cx="727715" cy="208774"/>
                </a:xfrm>
              </p:grpSpPr>
              <p:sp>
                <p:nvSpPr>
                  <p:cNvPr id="576" name="Google Shape;576;p9"/>
                  <p:cNvSpPr/>
                  <p:nvPr/>
                </p:nvSpPr>
                <p:spPr>
                  <a:xfrm>
                    <a:off x="2447923" y="2707800"/>
                    <a:ext cx="534606" cy="2087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31" h="5206" extrusionOk="0">
                        <a:moveTo>
                          <a:pt x="2434" y="1"/>
                        </a:moveTo>
                        <a:cubicBezTo>
                          <a:pt x="2405" y="1"/>
                          <a:pt x="2376" y="4"/>
                          <a:pt x="2348" y="10"/>
                        </a:cubicBezTo>
                        <a:cubicBezTo>
                          <a:pt x="2057" y="60"/>
                          <a:pt x="2167" y="582"/>
                          <a:pt x="1976" y="812"/>
                        </a:cubicBezTo>
                        <a:cubicBezTo>
                          <a:pt x="1916" y="882"/>
                          <a:pt x="1836" y="933"/>
                          <a:pt x="1776" y="1003"/>
                        </a:cubicBezTo>
                        <a:cubicBezTo>
                          <a:pt x="1585" y="1234"/>
                          <a:pt x="1716" y="1565"/>
                          <a:pt x="1776" y="1855"/>
                        </a:cubicBezTo>
                        <a:cubicBezTo>
                          <a:pt x="1836" y="2176"/>
                          <a:pt x="1826" y="2688"/>
                          <a:pt x="1525" y="2808"/>
                        </a:cubicBezTo>
                        <a:cubicBezTo>
                          <a:pt x="1514" y="2813"/>
                          <a:pt x="1503" y="2815"/>
                          <a:pt x="1494" y="2815"/>
                        </a:cubicBezTo>
                        <a:cubicBezTo>
                          <a:pt x="1391" y="2815"/>
                          <a:pt x="1372" y="2586"/>
                          <a:pt x="1345" y="2467"/>
                        </a:cubicBezTo>
                        <a:cubicBezTo>
                          <a:pt x="1300" y="2164"/>
                          <a:pt x="1136" y="1575"/>
                          <a:pt x="896" y="1575"/>
                        </a:cubicBezTo>
                        <a:cubicBezTo>
                          <a:pt x="866" y="1575"/>
                          <a:pt x="835" y="1585"/>
                          <a:pt x="803" y="1605"/>
                        </a:cubicBezTo>
                        <a:cubicBezTo>
                          <a:pt x="729" y="1660"/>
                          <a:pt x="801" y="1880"/>
                          <a:pt x="732" y="1880"/>
                        </a:cubicBezTo>
                        <a:cubicBezTo>
                          <a:pt x="726" y="1880"/>
                          <a:pt x="720" y="1878"/>
                          <a:pt x="713" y="1875"/>
                        </a:cubicBezTo>
                        <a:cubicBezTo>
                          <a:pt x="562" y="1810"/>
                          <a:pt x="614" y="1409"/>
                          <a:pt x="481" y="1409"/>
                        </a:cubicBezTo>
                        <a:cubicBezTo>
                          <a:pt x="472" y="1409"/>
                          <a:pt x="462" y="1410"/>
                          <a:pt x="452" y="1414"/>
                        </a:cubicBezTo>
                        <a:cubicBezTo>
                          <a:pt x="101" y="1544"/>
                          <a:pt x="171" y="2066"/>
                          <a:pt x="91" y="2417"/>
                        </a:cubicBezTo>
                        <a:cubicBezTo>
                          <a:pt x="0" y="2818"/>
                          <a:pt x="121" y="3370"/>
                          <a:pt x="191" y="3771"/>
                        </a:cubicBezTo>
                        <a:cubicBezTo>
                          <a:pt x="221" y="3952"/>
                          <a:pt x="261" y="4132"/>
                          <a:pt x="372" y="4273"/>
                        </a:cubicBezTo>
                        <a:cubicBezTo>
                          <a:pt x="558" y="4505"/>
                          <a:pt x="864" y="4552"/>
                          <a:pt x="1174" y="4552"/>
                        </a:cubicBezTo>
                        <a:cubicBezTo>
                          <a:pt x="1265" y="4552"/>
                          <a:pt x="1356" y="4548"/>
                          <a:pt x="1445" y="4544"/>
                        </a:cubicBezTo>
                        <a:cubicBezTo>
                          <a:pt x="1561" y="4539"/>
                          <a:pt x="1678" y="4536"/>
                          <a:pt x="1795" y="4536"/>
                        </a:cubicBezTo>
                        <a:cubicBezTo>
                          <a:pt x="2613" y="4536"/>
                          <a:pt x="3432" y="4659"/>
                          <a:pt x="4213" y="4905"/>
                        </a:cubicBezTo>
                        <a:cubicBezTo>
                          <a:pt x="4645" y="5035"/>
                          <a:pt x="5066" y="5206"/>
                          <a:pt x="5507" y="5206"/>
                        </a:cubicBezTo>
                        <a:cubicBezTo>
                          <a:pt x="5828" y="5206"/>
                          <a:pt x="6149" y="5105"/>
                          <a:pt x="6460" y="5025"/>
                        </a:cubicBezTo>
                        <a:cubicBezTo>
                          <a:pt x="7566" y="4728"/>
                          <a:pt x="8715" y="4502"/>
                          <a:pt x="9854" y="4502"/>
                        </a:cubicBezTo>
                        <a:cubicBezTo>
                          <a:pt x="10368" y="4502"/>
                          <a:pt x="10880" y="4548"/>
                          <a:pt x="11385" y="4654"/>
                        </a:cubicBezTo>
                        <a:cubicBezTo>
                          <a:pt x="11686" y="4717"/>
                          <a:pt x="11993" y="4806"/>
                          <a:pt x="12301" y="4806"/>
                        </a:cubicBezTo>
                        <a:cubicBezTo>
                          <a:pt x="12383" y="4806"/>
                          <a:pt x="12466" y="4799"/>
                          <a:pt x="12549" y="4784"/>
                        </a:cubicBezTo>
                        <a:cubicBezTo>
                          <a:pt x="12940" y="4724"/>
                          <a:pt x="13331" y="4403"/>
                          <a:pt x="13321" y="3992"/>
                        </a:cubicBezTo>
                        <a:cubicBezTo>
                          <a:pt x="13311" y="3711"/>
                          <a:pt x="13120" y="3470"/>
                          <a:pt x="12960" y="3230"/>
                        </a:cubicBezTo>
                        <a:cubicBezTo>
                          <a:pt x="12809" y="2989"/>
                          <a:pt x="12900" y="2708"/>
                          <a:pt x="12850" y="2427"/>
                        </a:cubicBezTo>
                        <a:cubicBezTo>
                          <a:pt x="12789" y="2046"/>
                          <a:pt x="12739" y="1635"/>
                          <a:pt x="12438" y="1384"/>
                        </a:cubicBezTo>
                        <a:cubicBezTo>
                          <a:pt x="12338" y="1304"/>
                          <a:pt x="12188" y="1354"/>
                          <a:pt x="12097" y="1254"/>
                        </a:cubicBezTo>
                        <a:cubicBezTo>
                          <a:pt x="12007" y="1153"/>
                          <a:pt x="11937" y="1043"/>
                          <a:pt x="11816" y="983"/>
                        </a:cubicBezTo>
                        <a:cubicBezTo>
                          <a:pt x="11798" y="975"/>
                          <a:pt x="11780" y="972"/>
                          <a:pt x="11764" y="972"/>
                        </a:cubicBezTo>
                        <a:cubicBezTo>
                          <a:pt x="11676" y="972"/>
                          <a:pt x="11617" y="1072"/>
                          <a:pt x="11515" y="1123"/>
                        </a:cubicBezTo>
                        <a:cubicBezTo>
                          <a:pt x="11508" y="1128"/>
                          <a:pt x="11501" y="1130"/>
                          <a:pt x="11494" y="1130"/>
                        </a:cubicBezTo>
                        <a:cubicBezTo>
                          <a:pt x="11429" y="1130"/>
                          <a:pt x="11371" y="966"/>
                          <a:pt x="11307" y="966"/>
                        </a:cubicBezTo>
                        <a:cubicBezTo>
                          <a:pt x="11299" y="966"/>
                          <a:pt x="11292" y="968"/>
                          <a:pt x="11285" y="973"/>
                        </a:cubicBezTo>
                        <a:cubicBezTo>
                          <a:pt x="11154" y="1063"/>
                          <a:pt x="11184" y="1294"/>
                          <a:pt x="11044" y="1314"/>
                        </a:cubicBezTo>
                        <a:cubicBezTo>
                          <a:pt x="11036" y="1315"/>
                          <a:pt x="11029" y="1315"/>
                          <a:pt x="11021" y="1315"/>
                        </a:cubicBezTo>
                        <a:cubicBezTo>
                          <a:pt x="10887" y="1315"/>
                          <a:pt x="10827" y="1149"/>
                          <a:pt x="10713" y="1063"/>
                        </a:cubicBezTo>
                        <a:cubicBezTo>
                          <a:pt x="10708" y="1061"/>
                          <a:pt x="10704" y="1060"/>
                          <a:pt x="10699" y="1060"/>
                        </a:cubicBezTo>
                        <a:cubicBezTo>
                          <a:pt x="10661" y="1060"/>
                          <a:pt x="10619" y="1113"/>
                          <a:pt x="10585" y="1113"/>
                        </a:cubicBezTo>
                        <a:cubicBezTo>
                          <a:pt x="10577" y="1113"/>
                          <a:pt x="10569" y="1110"/>
                          <a:pt x="10563" y="1103"/>
                        </a:cubicBezTo>
                        <a:cubicBezTo>
                          <a:pt x="10502" y="1063"/>
                          <a:pt x="10603" y="933"/>
                          <a:pt x="10543" y="893"/>
                        </a:cubicBezTo>
                        <a:cubicBezTo>
                          <a:pt x="10511" y="868"/>
                          <a:pt x="10479" y="857"/>
                          <a:pt x="10448" y="857"/>
                        </a:cubicBezTo>
                        <a:cubicBezTo>
                          <a:pt x="10249" y="857"/>
                          <a:pt x="10064" y="1303"/>
                          <a:pt x="10081" y="1555"/>
                        </a:cubicBezTo>
                        <a:cubicBezTo>
                          <a:pt x="10091" y="1735"/>
                          <a:pt x="10171" y="1906"/>
                          <a:pt x="10161" y="2076"/>
                        </a:cubicBezTo>
                        <a:cubicBezTo>
                          <a:pt x="10154" y="2217"/>
                          <a:pt x="9999" y="2407"/>
                          <a:pt x="9893" y="2407"/>
                        </a:cubicBezTo>
                        <a:cubicBezTo>
                          <a:pt x="9864" y="2407"/>
                          <a:pt x="9838" y="2392"/>
                          <a:pt x="9820" y="2357"/>
                        </a:cubicBezTo>
                        <a:cubicBezTo>
                          <a:pt x="9650" y="2026"/>
                          <a:pt x="9921" y="1524"/>
                          <a:pt x="9650" y="1264"/>
                        </a:cubicBezTo>
                        <a:cubicBezTo>
                          <a:pt x="9642" y="1257"/>
                          <a:pt x="9635" y="1254"/>
                          <a:pt x="9628" y="1254"/>
                        </a:cubicBezTo>
                        <a:cubicBezTo>
                          <a:pt x="9567" y="1254"/>
                          <a:pt x="9542" y="1505"/>
                          <a:pt x="9458" y="1505"/>
                        </a:cubicBezTo>
                        <a:cubicBezTo>
                          <a:pt x="9455" y="1505"/>
                          <a:pt x="9452" y="1505"/>
                          <a:pt x="9449" y="1504"/>
                        </a:cubicBezTo>
                        <a:cubicBezTo>
                          <a:pt x="9259" y="1474"/>
                          <a:pt x="9509" y="1113"/>
                          <a:pt x="9479" y="923"/>
                        </a:cubicBezTo>
                        <a:cubicBezTo>
                          <a:pt x="9474" y="900"/>
                          <a:pt x="9462" y="890"/>
                          <a:pt x="9446" y="890"/>
                        </a:cubicBezTo>
                        <a:cubicBezTo>
                          <a:pt x="9400" y="890"/>
                          <a:pt x="9321" y="973"/>
                          <a:pt x="9299" y="1033"/>
                        </a:cubicBezTo>
                        <a:cubicBezTo>
                          <a:pt x="9208" y="1304"/>
                          <a:pt x="9128" y="1565"/>
                          <a:pt x="9048" y="1825"/>
                        </a:cubicBezTo>
                        <a:cubicBezTo>
                          <a:pt x="9018" y="1916"/>
                          <a:pt x="8988" y="2006"/>
                          <a:pt x="8998" y="2106"/>
                        </a:cubicBezTo>
                        <a:cubicBezTo>
                          <a:pt x="9008" y="2186"/>
                          <a:pt x="9048" y="2257"/>
                          <a:pt x="9058" y="2337"/>
                        </a:cubicBezTo>
                        <a:cubicBezTo>
                          <a:pt x="9090" y="2523"/>
                          <a:pt x="8881" y="2801"/>
                          <a:pt x="8730" y="2801"/>
                        </a:cubicBezTo>
                        <a:cubicBezTo>
                          <a:pt x="8694" y="2801"/>
                          <a:pt x="8662" y="2785"/>
                          <a:pt x="8637" y="2748"/>
                        </a:cubicBezTo>
                        <a:cubicBezTo>
                          <a:pt x="8466" y="2497"/>
                          <a:pt x="8346" y="2257"/>
                          <a:pt x="8276" y="1956"/>
                        </a:cubicBezTo>
                        <a:cubicBezTo>
                          <a:pt x="8235" y="1755"/>
                          <a:pt x="8486" y="1444"/>
                          <a:pt x="8296" y="1374"/>
                        </a:cubicBezTo>
                        <a:cubicBezTo>
                          <a:pt x="8284" y="1368"/>
                          <a:pt x="8271" y="1366"/>
                          <a:pt x="8258" y="1366"/>
                        </a:cubicBezTo>
                        <a:cubicBezTo>
                          <a:pt x="8180" y="1366"/>
                          <a:pt x="8073" y="1448"/>
                          <a:pt x="8006" y="1448"/>
                        </a:cubicBezTo>
                        <a:cubicBezTo>
                          <a:pt x="7984" y="1448"/>
                          <a:pt x="7966" y="1439"/>
                          <a:pt x="7955" y="1414"/>
                        </a:cubicBezTo>
                        <a:cubicBezTo>
                          <a:pt x="7884" y="1244"/>
                          <a:pt x="8266" y="1053"/>
                          <a:pt x="8165" y="903"/>
                        </a:cubicBezTo>
                        <a:cubicBezTo>
                          <a:pt x="8123" y="839"/>
                          <a:pt x="8040" y="805"/>
                          <a:pt x="7963" y="805"/>
                        </a:cubicBezTo>
                        <a:cubicBezTo>
                          <a:pt x="7931" y="805"/>
                          <a:pt x="7901" y="811"/>
                          <a:pt x="7874" y="822"/>
                        </a:cubicBezTo>
                        <a:cubicBezTo>
                          <a:pt x="7814" y="842"/>
                          <a:pt x="7834" y="963"/>
                          <a:pt x="7774" y="993"/>
                        </a:cubicBezTo>
                        <a:cubicBezTo>
                          <a:pt x="7767" y="996"/>
                          <a:pt x="7759" y="998"/>
                          <a:pt x="7752" y="998"/>
                        </a:cubicBezTo>
                        <a:cubicBezTo>
                          <a:pt x="7702" y="998"/>
                          <a:pt x="7648" y="930"/>
                          <a:pt x="7599" y="930"/>
                        </a:cubicBezTo>
                        <a:cubicBezTo>
                          <a:pt x="7594" y="930"/>
                          <a:pt x="7589" y="931"/>
                          <a:pt x="7584" y="933"/>
                        </a:cubicBezTo>
                        <a:cubicBezTo>
                          <a:pt x="7463" y="993"/>
                          <a:pt x="7513" y="1213"/>
                          <a:pt x="7423" y="1314"/>
                        </a:cubicBezTo>
                        <a:cubicBezTo>
                          <a:pt x="7303" y="1464"/>
                          <a:pt x="7293" y="1655"/>
                          <a:pt x="7162" y="1785"/>
                        </a:cubicBezTo>
                        <a:cubicBezTo>
                          <a:pt x="7152" y="1797"/>
                          <a:pt x="7140" y="1802"/>
                          <a:pt x="7126" y="1802"/>
                        </a:cubicBezTo>
                        <a:cubicBezTo>
                          <a:pt x="7082" y="1802"/>
                          <a:pt x="7023" y="1759"/>
                          <a:pt x="6983" y="1759"/>
                        </a:cubicBezTo>
                        <a:cubicBezTo>
                          <a:pt x="6970" y="1759"/>
                          <a:pt x="6959" y="1763"/>
                          <a:pt x="6952" y="1775"/>
                        </a:cubicBezTo>
                        <a:cubicBezTo>
                          <a:pt x="6811" y="1956"/>
                          <a:pt x="7303" y="2397"/>
                          <a:pt x="7082" y="2447"/>
                        </a:cubicBezTo>
                        <a:cubicBezTo>
                          <a:pt x="7081" y="2447"/>
                          <a:pt x="7079" y="2448"/>
                          <a:pt x="7078" y="2448"/>
                        </a:cubicBezTo>
                        <a:cubicBezTo>
                          <a:pt x="7025" y="2448"/>
                          <a:pt x="7081" y="2257"/>
                          <a:pt x="7022" y="2257"/>
                        </a:cubicBezTo>
                        <a:cubicBezTo>
                          <a:pt x="6791" y="2277"/>
                          <a:pt x="7072" y="2959"/>
                          <a:pt x="6841" y="2959"/>
                        </a:cubicBezTo>
                        <a:cubicBezTo>
                          <a:pt x="6420" y="2949"/>
                          <a:pt x="6560" y="2146"/>
                          <a:pt x="6300" y="1815"/>
                        </a:cubicBezTo>
                        <a:cubicBezTo>
                          <a:pt x="6229" y="1725"/>
                          <a:pt x="6159" y="1645"/>
                          <a:pt x="6109" y="1555"/>
                        </a:cubicBezTo>
                        <a:cubicBezTo>
                          <a:pt x="5938" y="1274"/>
                          <a:pt x="6229" y="722"/>
                          <a:pt x="5928" y="592"/>
                        </a:cubicBezTo>
                        <a:cubicBezTo>
                          <a:pt x="5917" y="586"/>
                          <a:pt x="5906" y="584"/>
                          <a:pt x="5895" y="584"/>
                        </a:cubicBezTo>
                        <a:cubicBezTo>
                          <a:pt x="5759" y="584"/>
                          <a:pt x="5687" y="1001"/>
                          <a:pt x="5550" y="1001"/>
                        </a:cubicBezTo>
                        <a:cubicBezTo>
                          <a:pt x="5540" y="1001"/>
                          <a:pt x="5529" y="998"/>
                          <a:pt x="5517" y="993"/>
                        </a:cubicBezTo>
                        <a:cubicBezTo>
                          <a:pt x="5417" y="943"/>
                          <a:pt x="5628" y="682"/>
                          <a:pt x="5517" y="652"/>
                        </a:cubicBezTo>
                        <a:cubicBezTo>
                          <a:pt x="5509" y="650"/>
                          <a:pt x="5502" y="649"/>
                          <a:pt x="5495" y="649"/>
                        </a:cubicBezTo>
                        <a:cubicBezTo>
                          <a:pt x="5349" y="649"/>
                          <a:pt x="5479" y="1145"/>
                          <a:pt x="5307" y="1183"/>
                        </a:cubicBezTo>
                        <a:cubicBezTo>
                          <a:pt x="5303" y="1184"/>
                          <a:pt x="5300" y="1184"/>
                          <a:pt x="5297" y="1184"/>
                        </a:cubicBezTo>
                        <a:cubicBezTo>
                          <a:pt x="5200" y="1184"/>
                          <a:pt x="5253" y="892"/>
                          <a:pt x="5146" y="862"/>
                        </a:cubicBezTo>
                        <a:cubicBezTo>
                          <a:pt x="5142" y="862"/>
                          <a:pt x="5139" y="861"/>
                          <a:pt x="5135" y="861"/>
                        </a:cubicBezTo>
                        <a:cubicBezTo>
                          <a:pt x="5066" y="861"/>
                          <a:pt x="5043" y="1043"/>
                          <a:pt x="4971" y="1043"/>
                        </a:cubicBezTo>
                        <a:cubicBezTo>
                          <a:pt x="4969" y="1043"/>
                          <a:pt x="4967" y="1043"/>
                          <a:pt x="4966" y="1043"/>
                        </a:cubicBezTo>
                        <a:cubicBezTo>
                          <a:pt x="4765" y="1023"/>
                          <a:pt x="4986" y="551"/>
                          <a:pt x="4815" y="451"/>
                        </a:cubicBezTo>
                        <a:cubicBezTo>
                          <a:pt x="4805" y="446"/>
                          <a:pt x="4796" y="444"/>
                          <a:pt x="4788" y="444"/>
                        </a:cubicBezTo>
                        <a:cubicBezTo>
                          <a:pt x="4685" y="444"/>
                          <a:pt x="4656" y="794"/>
                          <a:pt x="4529" y="794"/>
                        </a:cubicBezTo>
                        <a:cubicBezTo>
                          <a:pt x="4524" y="794"/>
                          <a:pt x="4519" y="793"/>
                          <a:pt x="4514" y="792"/>
                        </a:cubicBezTo>
                        <a:cubicBezTo>
                          <a:pt x="4354" y="762"/>
                          <a:pt x="4564" y="321"/>
                          <a:pt x="4404" y="301"/>
                        </a:cubicBezTo>
                        <a:cubicBezTo>
                          <a:pt x="4391" y="299"/>
                          <a:pt x="4379" y="298"/>
                          <a:pt x="4367" y="298"/>
                        </a:cubicBezTo>
                        <a:cubicBezTo>
                          <a:pt x="4058" y="298"/>
                          <a:pt x="3990" y="905"/>
                          <a:pt x="3932" y="1234"/>
                        </a:cubicBezTo>
                        <a:cubicBezTo>
                          <a:pt x="3902" y="1414"/>
                          <a:pt x="4093" y="1705"/>
                          <a:pt x="3922" y="1795"/>
                        </a:cubicBezTo>
                        <a:cubicBezTo>
                          <a:pt x="3913" y="1800"/>
                          <a:pt x="3904" y="1802"/>
                          <a:pt x="3895" y="1802"/>
                        </a:cubicBezTo>
                        <a:cubicBezTo>
                          <a:pt x="3812" y="1802"/>
                          <a:pt x="3710" y="1649"/>
                          <a:pt x="3637" y="1649"/>
                        </a:cubicBezTo>
                        <a:cubicBezTo>
                          <a:pt x="3624" y="1649"/>
                          <a:pt x="3612" y="1654"/>
                          <a:pt x="3601" y="1665"/>
                        </a:cubicBezTo>
                        <a:cubicBezTo>
                          <a:pt x="3511" y="1755"/>
                          <a:pt x="3652" y="1926"/>
                          <a:pt x="3652" y="2056"/>
                        </a:cubicBezTo>
                        <a:cubicBezTo>
                          <a:pt x="3642" y="2195"/>
                          <a:pt x="3495" y="2309"/>
                          <a:pt x="3362" y="2309"/>
                        </a:cubicBezTo>
                        <a:cubicBezTo>
                          <a:pt x="3351" y="2309"/>
                          <a:pt x="3341" y="2308"/>
                          <a:pt x="3331" y="2307"/>
                        </a:cubicBezTo>
                        <a:cubicBezTo>
                          <a:pt x="3240" y="2287"/>
                          <a:pt x="3240" y="2166"/>
                          <a:pt x="3220" y="2076"/>
                        </a:cubicBezTo>
                        <a:cubicBezTo>
                          <a:pt x="3206" y="2039"/>
                          <a:pt x="3149" y="2030"/>
                          <a:pt x="3100" y="2030"/>
                        </a:cubicBezTo>
                        <a:lnTo>
                          <a:pt x="3100" y="2030"/>
                        </a:lnTo>
                        <a:cubicBezTo>
                          <a:pt x="3422" y="1949"/>
                          <a:pt x="2909" y="1137"/>
                          <a:pt x="2689" y="792"/>
                        </a:cubicBezTo>
                        <a:cubicBezTo>
                          <a:pt x="2659" y="732"/>
                          <a:pt x="2618" y="682"/>
                          <a:pt x="2618" y="622"/>
                        </a:cubicBezTo>
                        <a:cubicBezTo>
                          <a:pt x="2598" y="431"/>
                          <a:pt x="2909" y="220"/>
                          <a:pt x="2769" y="110"/>
                        </a:cubicBezTo>
                        <a:cubicBezTo>
                          <a:pt x="2673" y="46"/>
                          <a:pt x="2551" y="1"/>
                          <a:pt x="2434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77" name="Google Shape;577;p9"/>
                  <p:cNvSpPr/>
                  <p:nvPr/>
                </p:nvSpPr>
                <p:spPr>
                  <a:xfrm>
                    <a:off x="2953550" y="2749147"/>
                    <a:ext cx="222088" cy="148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38" h="3707" extrusionOk="0">
                        <a:moveTo>
                          <a:pt x="635" y="0"/>
                        </a:moveTo>
                        <a:cubicBezTo>
                          <a:pt x="628" y="0"/>
                          <a:pt x="620" y="1"/>
                          <a:pt x="613" y="2"/>
                        </a:cubicBezTo>
                        <a:cubicBezTo>
                          <a:pt x="522" y="12"/>
                          <a:pt x="492" y="122"/>
                          <a:pt x="492" y="213"/>
                        </a:cubicBezTo>
                        <a:cubicBezTo>
                          <a:pt x="472" y="564"/>
                          <a:pt x="452" y="915"/>
                          <a:pt x="422" y="1266"/>
                        </a:cubicBezTo>
                        <a:cubicBezTo>
                          <a:pt x="392" y="1577"/>
                          <a:pt x="272" y="1687"/>
                          <a:pt x="141" y="1928"/>
                        </a:cubicBezTo>
                        <a:cubicBezTo>
                          <a:pt x="1" y="2169"/>
                          <a:pt x="41" y="2500"/>
                          <a:pt x="51" y="2770"/>
                        </a:cubicBezTo>
                        <a:cubicBezTo>
                          <a:pt x="61" y="3041"/>
                          <a:pt x="111" y="3352"/>
                          <a:pt x="342" y="3472"/>
                        </a:cubicBezTo>
                        <a:cubicBezTo>
                          <a:pt x="414" y="3512"/>
                          <a:pt x="491" y="3527"/>
                          <a:pt x="571" y="3527"/>
                        </a:cubicBezTo>
                        <a:cubicBezTo>
                          <a:pt x="733" y="3527"/>
                          <a:pt x="906" y="3466"/>
                          <a:pt x="1074" y="3432"/>
                        </a:cubicBezTo>
                        <a:cubicBezTo>
                          <a:pt x="1155" y="3417"/>
                          <a:pt x="1238" y="3411"/>
                          <a:pt x="1322" y="3411"/>
                        </a:cubicBezTo>
                        <a:cubicBezTo>
                          <a:pt x="1518" y="3411"/>
                          <a:pt x="1720" y="3444"/>
                          <a:pt x="1917" y="3472"/>
                        </a:cubicBezTo>
                        <a:cubicBezTo>
                          <a:pt x="2952" y="3633"/>
                          <a:pt x="4004" y="3707"/>
                          <a:pt x="5058" y="3707"/>
                        </a:cubicBezTo>
                        <a:cubicBezTo>
                          <a:pt x="5188" y="3707"/>
                          <a:pt x="5317" y="3705"/>
                          <a:pt x="5447" y="3703"/>
                        </a:cubicBezTo>
                        <a:lnTo>
                          <a:pt x="5538" y="2359"/>
                        </a:lnTo>
                        <a:cubicBezTo>
                          <a:pt x="5451" y="2330"/>
                          <a:pt x="5355" y="1996"/>
                          <a:pt x="5268" y="1996"/>
                        </a:cubicBezTo>
                        <a:cubicBezTo>
                          <a:pt x="5264" y="1996"/>
                          <a:pt x="5260" y="1997"/>
                          <a:pt x="5257" y="1998"/>
                        </a:cubicBezTo>
                        <a:cubicBezTo>
                          <a:pt x="5249" y="2000"/>
                          <a:pt x="5242" y="2002"/>
                          <a:pt x="5234" y="2002"/>
                        </a:cubicBezTo>
                        <a:cubicBezTo>
                          <a:pt x="5164" y="2002"/>
                          <a:pt x="5079" y="1916"/>
                          <a:pt x="5023" y="1916"/>
                        </a:cubicBezTo>
                        <a:cubicBezTo>
                          <a:pt x="5008" y="1916"/>
                          <a:pt x="4996" y="1922"/>
                          <a:pt x="4986" y="1938"/>
                        </a:cubicBezTo>
                        <a:cubicBezTo>
                          <a:pt x="4943" y="2006"/>
                          <a:pt x="4871" y="2075"/>
                          <a:pt x="4801" y="2075"/>
                        </a:cubicBezTo>
                        <a:cubicBezTo>
                          <a:pt x="4789" y="2075"/>
                          <a:pt x="4777" y="2073"/>
                          <a:pt x="4765" y="2068"/>
                        </a:cubicBezTo>
                        <a:cubicBezTo>
                          <a:pt x="4666" y="2032"/>
                          <a:pt x="4632" y="1819"/>
                          <a:pt x="4561" y="1819"/>
                        </a:cubicBezTo>
                        <a:cubicBezTo>
                          <a:pt x="4553" y="1819"/>
                          <a:pt x="4544" y="1821"/>
                          <a:pt x="4535" y="1827"/>
                        </a:cubicBezTo>
                        <a:cubicBezTo>
                          <a:pt x="4474" y="1864"/>
                          <a:pt x="4409" y="1897"/>
                          <a:pt x="4354" y="1897"/>
                        </a:cubicBezTo>
                        <a:cubicBezTo>
                          <a:pt x="4319" y="1897"/>
                          <a:pt x="4287" y="1883"/>
                          <a:pt x="4264" y="1848"/>
                        </a:cubicBezTo>
                        <a:cubicBezTo>
                          <a:pt x="4194" y="1757"/>
                          <a:pt x="4254" y="1627"/>
                          <a:pt x="4234" y="1507"/>
                        </a:cubicBezTo>
                        <a:cubicBezTo>
                          <a:pt x="4204" y="1326"/>
                          <a:pt x="4093" y="1045"/>
                          <a:pt x="3913" y="1045"/>
                        </a:cubicBezTo>
                        <a:cubicBezTo>
                          <a:pt x="3742" y="1055"/>
                          <a:pt x="3562" y="1226"/>
                          <a:pt x="3532" y="1406"/>
                        </a:cubicBezTo>
                        <a:cubicBezTo>
                          <a:pt x="3501" y="1627"/>
                          <a:pt x="3742" y="1878"/>
                          <a:pt x="3572" y="2028"/>
                        </a:cubicBezTo>
                        <a:cubicBezTo>
                          <a:pt x="3554" y="2046"/>
                          <a:pt x="3535" y="2053"/>
                          <a:pt x="3515" y="2053"/>
                        </a:cubicBezTo>
                        <a:cubicBezTo>
                          <a:pt x="3432" y="2053"/>
                          <a:pt x="3341" y="1922"/>
                          <a:pt x="3341" y="1817"/>
                        </a:cubicBezTo>
                        <a:cubicBezTo>
                          <a:pt x="3331" y="1687"/>
                          <a:pt x="3381" y="1557"/>
                          <a:pt x="3341" y="1426"/>
                        </a:cubicBezTo>
                        <a:cubicBezTo>
                          <a:pt x="3331" y="1366"/>
                          <a:pt x="3291" y="1316"/>
                          <a:pt x="3281" y="1256"/>
                        </a:cubicBezTo>
                        <a:cubicBezTo>
                          <a:pt x="3261" y="1176"/>
                          <a:pt x="3291" y="1105"/>
                          <a:pt x="3301" y="1025"/>
                        </a:cubicBezTo>
                        <a:cubicBezTo>
                          <a:pt x="3301" y="945"/>
                          <a:pt x="3281" y="824"/>
                          <a:pt x="3211" y="824"/>
                        </a:cubicBezTo>
                        <a:cubicBezTo>
                          <a:pt x="3204" y="825"/>
                          <a:pt x="3198" y="825"/>
                          <a:pt x="3192" y="825"/>
                        </a:cubicBezTo>
                        <a:cubicBezTo>
                          <a:pt x="3128" y="825"/>
                          <a:pt x="3065" y="792"/>
                          <a:pt x="3006" y="792"/>
                        </a:cubicBezTo>
                        <a:cubicBezTo>
                          <a:pt x="2987" y="792"/>
                          <a:pt x="2968" y="795"/>
                          <a:pt x="2950" y="804"/>
                        </a:cubicBezTo>
                        <a:cubicBezTo>
                          <a:pt x="2881" y="827"/>
                          <a:pt x="2823" y="898"/>
                          <a:pt x="2769" y="898"/>
                        </a:cubicBezTo>
                        <a:cubicBezTo>
                          <a:pt x="2752" y="898"/>
                          <a:pt x="2736" y="891"/>
                          <a:pt x="2719" y="875"/>
                        </a:cubicBezTo>
                        <a:cubicBezTo>
                          <a:pt x="2689" y="855"/>
                          <a:pt x="2669" y="814"/>
                          <a:pt x="2629" y="804"/>
                        </a:cubicBezTo>
                        <a:cubicBezTo>
                          <a:pt x="2623" y="802"/>
                          <a:pt x="2617" y="800"/>
                          <a:pt x="2611" y="800"/>
                        </a:cubicBezTo>
                        <a:cubicBezTo>
                          <a:pt x="2593" y="800"/>
                          <a:pt x="2571" y="810"/>
                          <a:pt x="2549" y="824"/>
                        </a:cubicBezTo>
                        <a:cubicBezTo>
                          <a:pt x="2448" y="875"/>
                          <a:pt x="2298" y="865"/>
                          <a:pt x="2238" y="965"/>
                        </a:cubicBezTo>
                        <a:cubicBezTo>
                          <a:pt x="2107" y="1206"/>
                          <a:pt x="2298" y="1496"/>
                          <a:pt x="2328" y="1767"/>
                        </a:cubicBezTo>
                        <a:cubicBezTo>
                          <a:pt x="2338" y="1888"/>
                          <a:pt x="2348" y="2018"/>
                          <a:pt x="2288" y="2118"/>
                        </a:cubicBezTo>
                        <a:cubicBezTo>
                          <a:pt x="2252" y="2183"/>
                          <a:pt x="2179" y="2224"/>
                          <a:pt x="2112" y="2224"/>
                        </a:cubicBezTo>
                        <a:cubicBezTo>
                          <a:pt x="2065" y="2224"/>
                          <a:pt x="2022" y="2204"/>
                          <a:pt x="1997" y="2158"/>
                        </a:cubicBezTo>
                        <a:cubicBezTo>
                          <a:pt x="1967" y="2118"/>
                          <a:pt x="1967" y="2058"/>
                          <a:pt x="1957" y="2008"/>
                        </a:cubicBezTo>
                        <a:cubicBezTo>
                          <a:pt x="1937" y="1848"/>
                          <a:pt x="1846" y="1697"/>
                          <a:pt x="1796" y="1547"/>
                        </a:cubicBezTo>
                        <a:cubicBezTo>
                          <a:pt x="1746" y="1396"/>
                          <a:pt x="1897" y="1256"/>
                          <a:pt x="1866" y="1095"/>
                        </a:cubicBezTo>
                        <a:cubicBezTo>
                          <a:pt x="1836" y="955"/>
                          <a:pt x="1796" y="844"/>
                          <a:pt x="1686" y="764"/>
                        </a:cubicBezTo>
                        <a:cubicBezTo>
                          <a:pt x="1670" y="750"/>
                          <a:pt x="1651" y="744"/>
                          <a:pt x="1629" y="744"/>
                        </a:cubicBezTo>
                        <a:cubicBezTo>
                          <a:pt x="1545" y="744"/>
                          <a:pt x="1429" y="833"/>
                          <a:pt x="1354" y="833"/>
                        </a:cubicBezTo>
                        <a:cubicBezTo>
                          <a:pt x="1328" y="833"/>
                          <a:pt x="1308" y="822"/>
                          <a:pt x="1295" y="794"/>
                        </a:cubicBezTo>
                        <a:cubicBezTo>
                          <a:pt x="1247" y="699"/>
                          <a:pt x="1308" y="522"/>
                          <a:pt x="1220" y="522"/>
                        </a:cubicBezTo>
                        <a:cubicBezTo>
                          <a:pt x="1215" y="522"/>
                          <a:pt x="1210" y="523"/>
                          <a:pt x="1204" y="524"/>
                        </a:cubicBezTo>
                        <a:cubicBezTo>
                          <a:pt x="1164" y="534"/>
                          <a:pt x="1134" y="564"/>
                          <a:pt x="1094" y="584"/>
                        </a:cubicBezTo>
                        <a:cubicBezTo>
                          <a:pt x="1078" y="589"/>
                          <a:pt x="1064" y="592"/>
                          <a:pt x="1049" y="592"/>
                        </a:cubicBezTo>
                        <a:cubicBezTo>
                          <a:pt x="937" y="592"/>
                          <a:pt x="871" y="427"/>
                          <a:pt x="853" y="293"/>
                        </a:cubicBezTo>
                        <a:cubicBezTo>
                          <a:pt x="834" y="160"/>
                          <a:pt x="762" y="0"/>
                          <a:pt x="63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78" name="Google Shape;578;p9"/>
                  <p:cNvSpPr/>
                  <p:nvPr/>
                </p:nvSpPr>
                <p:spPr>
                  <a:xfrm>
                    <a:off x="2542046" y="2721395"/>
                    <a:ext cx="200352" cy="148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3707" extrusionOk="0">
                        <a:moveTo>
                          <a:pt x="582" y="0"/>
                        </a:moveTo>
                        <a:cubicBezTo>
                          <a:pt x="575" y="0"/>
                          <a:pt x="569" y="1"/>
                          <a:pt x="562" y="2"/>
                        </a:cubicBezTo>
                        <a:cubicBezTo>
                          <a:pt x="482" y="12"/>
                          <a:pt x="442" y="122"/>
                          <a:pt x="442" y="212"/>
                        </a:cubicBezTo>
                        <a:cubicBezTo>
                          <a:pt x="432" y="564"/>
                          <a:pt x="402" y="915"/>
                          <a:pt x="382" y="1266"/>
                        </a:cubicBezTo>
                        <a:cubicBezTo>
                          <a:pt x="352" y="1577"/>
                          <a:pt x="241" y="1687"/>
                          <a:pt x="121" y="1928"/>
                        </a:cubicBezTo>
                        <a:cubicBezTo>
                          <a:pt x="1" y="2168"/>
                          <a:pt x="31" y="2499"/>
                          <a:pt x="41" y="2770"/>
                        </a:cubicBezTo>
                        <a:cubicBezTo>
                          <a:pt x="51" y="3041"/>
                          <a:pt x="101" y="3352"/>
                          <a:pt x="312" y="3472"/>
                        </a:cubicBezTo>
                        <a:cubicBezTo>
                          <a:pt x="378" y="3512"/>
                          <a:pt x="448" y="3527"/>
                          <a:pt x="521" y="3527"/>
                        </a:cubicBezTo>
                        <a:cubicBezTo>
                          <a:pt x="668" y="3527"/>
                          <a:pt x="825" y="3466"/>
                          <a:pt x="974" y="3432"/>
                        </a:cubicBezTo>
                        <a:cubicBezTo>
                          <a:pt x="1052" y="3417"/>
                          <a:pt x="1130" y="3411"/>
                          <a:pt x="1207" y="3411"/>
                        </a:cubicBezTo>
                        <a:cubicBezTo>
                          <a:pt x="1390" y="3411"/>
                          <a:pt x="1570" y="3444"/>
                          <a:pt x="1746" y="3472"/>
                        </a:cubicBezTo>
                        <a:cubicBezTo>
                          <a:pt x="2701" y="3633"/>
                          <a:pt x="3673" y="3706"/>
                          <a:pt x="4639" y="3706"/>
                        </a:cubicBezTo>
                        <a:cubicBezTo>
                          <a:pt x="4758" y="3706"/>
                          <a:pt x="4877" y="3705"/>
                          <a:pt x="4996" y="3703"/>
                        </a:cubicBezTo>
                        <a:lnTo>
                          <a:pt x="4996" y="2098"/>
                        </a:lnTo>
                        <a:cubicBezTo>
                          <a:pt x="4919" y="2069"/>
                          <a:pt x="4823" y="1735"/>
                          <a:pt x="4745" y="1735"/>
                        </a:cubicBezTo>
                        <a:cubicBezTo>
                          <a:pt x="4741" y="1735"/>
                          <a:pt x="4738" y="1736"/>
                          <a:pt x="4735" y="1737"/>
                        </a:cubicBezTo>
                        <a:cubicBezTo>
                          <a:pt x="4655" y="1767"/>
                          <a:pt x="4615" y="1857"/>
                          <a:pt x="4574" y="1938"/>
                        </a:cubicBezTo>
                        <a:cubicBezTo>
                          <a:pt x="4532" y="2006"/>
                          <a:pt x="4467" y="2075"/>
                          <a:pt x="4399" y="2075"/>
                        </a:cubicBezTo>
                        <a:cubicBezTo>
                          <a:pt x="4387" y="2075"/>
                          <a:pt x="4376" y="2073"/>
                          <a:pt x="4364" y="2068"/>
                        </a:cubicBezTo>
                        <a:cubicBezTo>
                          <a:pt x="4283" y="2032"/>
                          <a:pt x="4250" y="1818"/>
                          <a:pt x="4179" y="1818"/>
                        </a:cubicBezTo>
                        <a:cubicBezTo>
                          <a:pt x="4171" y="1818"/>
                          <a:pt x="4162" y="1821"/>
                          <a:pt x="4153" y="1827"/>
                        </a:cubicBezTo>
                        <a:cubicBezTo>
                          <a:pt x="4098" y="1864"/>
                          <a:pt x="4044" y="1897"/>
                          <a:pt x="3993" y="1897"/>
                        </a:cubicBezTo>
                        <a:cubicBezTo>
                          <a:pt x="3961" y="1897"/>
                          <a:pt x="3930" y="1883"/>
                          <a:pt x="3902" y="1847"/>
                        </a:cubicBezTo>
                        <a:cubicBezTo>
                          <a:pt x="3842" y="1757"/>
                          <a:pt x="3902" y="1627"/>
                          <a:pt x="3882" y="1506"/>
                        </a:cubicBezTo>
                        <a:cubicBezTo>
                          <a:pt x="3852" y="1326"/>
                          <a:pt x="3752" y="1045"/>
                          <a:pt x="3581" y="1045"/>
                        </a:cubicBezTo>
                        <a:cubicBezTo>
                          <a:pt x="3421" y="1055"/>
                          <a:pt x="3260" y="1226"/>
                          <a:pt x="3240" y="1406"/>
                        </a:cubicBezTo>
                        <a:cubicBezTo>
                          <a:pt x="3210" y="1627"/>
                          <a:pt x="3431" y="1878"/>
                          <a:pt x="3271" y="2028"/>
                        </a:cubicBezTo>
                        <a:cubicBezTo>
                          <a:pt x="3255" y="2046"/>
                          <a:pt x="3237" y="2053"/>
                          <a:pt x="3219" y="2053"/>
                        </a:cubicBezTo>
                        <a:cubicBezTo>
                          <a:pt x="3144" y="2053"/>
                          <a:pt x="3060" y="1922"/>
                          <a:pt x="3060" y="1817"/>
                        </a:cubicBezTo>
                        <a:cubicBezTo>
                          <a:pt x="3050" y="1687"/>
                          <a:pt x="3100" y="1557"/>
                          <a:pt x="3060" y="1426"/>
                        </a:cubicBezTo>
                        <a:cubicBezTo>
                          <a:pt x="3050" y="1366"/>
                          <a:pt x="3010" y="1316"/>
                          <a:pt x="3000" y="1256"/>
                        </a:cubicBezTo>
                        <a:cubicBezTo>
                          <a:pt x="2990" y="1175"/>
                          <a:pt x="3020" y="1105"/>
                          <a:pt x="3020" y="1025"/>
                        </a:cubicBezTo>
                        <a:cubicBezTo>
                          <a:pt x="3030" y="945"/>
                          <a:pt x="3010" y="824"/>
                          <a:pt x="2940" y="824"/>
                        </a:cubicBezTo>
                        <a:cubicBezTo>
                          <a:pt x="2934" y="825"/>
                          <a:pt x="2929" y="825"/>
                          <a:pt x="2923" y="825"/>
                        </a:cubicBezTo>
                        <a:cubicBezTo>
                          <a:pt x="2866" y="825"/>
                          <a:pt x="2810" y="792"/>
                          <a:pt x="2753" y="792"/>
                        </a:cubicBezTo>
                        <a:cubicBezTo>
                          <a:pt x="2735" y="792"/>
                          <a:pt x="2717" y="795"/>
                          <a:pt x="2699" y="804"/>
                        </a:cubicBezTo>
                        <a:cubicBezTo>
                          <a:pt x="2637" y="827"/>
                          <a:pt x="2588" y="897"/>
                          <a:pt x="2536" y="897"/>
                        </a:cubicBezTo>
                        <a:cubicBezTo>
                          <a:pt x="2520" y="897"/>
                          <a:pt x="2505" y="891"/>
                          <a:pt x="2488" y="874"/>
                        </a:cubicBezTo>
                        <a:cubicBezTo>
                          <a:pt x="2468" y="854"/>
                          <a:pt x="2448" y="814"/>
                          <a:pt x="2408" y="804"/>
                        </a:cubicBezTo>
                        <a:cubicBezTo>
                          <a:pt x="2403" y="802"/>
                          <a:pt x="2396" y="800"/>
                          <a:pt x="2390" y="800"/>
                        </a:cubicBezTo>
                        <a:cubicBezTo>
                          <a:pt x="2372" y="800"/>
                          <a:pt x="2350" y="810"/>
                          <a:pt x="2328" y="824"/>
                        </a:cubicBezTo>
                        <a:cubicBezTo>
                          <a:pt x="2237" y="874"/>
                          <a:pt x="2097" y="864"/>
                          <a:pt x="2047" y="965"/>
                        </a:cubicBezTo>
                        <a:cubicBezTo>
                          <a:pt x="1936" y="1205"/>
                          <a:pt x="2107" y="1496"/>
                          <a:pt x="2127" y="1767"/>
                        </a:cubicBezTo>
                        <a:cubicBezTo>
                          <a:pt x="2147" y="1888"/>
                          <a:pt x="2157" y="2018"/>
                          <a:pt x="2097" y="2118"/>
                        </a:cubicBezTo>
                        <a:cubicBezTo>
                          <a:pt x="2062" y="2183"/>
                          <a:pt x="1995" y="2224"/>
                          <a:pt x="1934" y="2224"/>
                        </a:cubicBezTo>
                        <a:cubicBezTo>
                          <a:pt x="1891" y="2224"/>
                          <a:pt x="1851" y="2204"/>
                          <a:pt x="1826" y="2158"/>
                        </a:cubicBezTo>
                        <a:cubicBezTo>
                          <a:pt x="1796" y="2118"/>
                          <a:pt x="1796" y="2058"/>
                          <a:pt x="1786" y="2008"/>
                        </a:cubicBezTo>
                        <a:cubicBezTo>
                          <a:pt x="1776" y="1847"/>
                          <a:pt x="1696" y="1697"/>
                          <a:pt x="1646" y="1547"/>
                        </a:cubicBezTo>
                        <a:cubicBezTo>
                          <a:pt x="1595" y="1396"/>
                          <a:pt x="1736" y="1256"/>
                          <a:pt x="1706" y="1095"/>
                        </a:cubicBezTo>
                        <a:cubicBezTo>
                          <a:pt x="1686" y="955"/>
                          <a:pt x="1636" y="844"/>
                          <a:pt x="1545" y="764"/>
                        </a:cubicBezTo>
                        <a:cubicBezTo>
                          <a:pt x="1529" y="750"/>
                          <a:pt x="1511" y="744"/>
                          <a:pt x="1491" y="744"/>
                        </a:cubicBezTo>
                        <a:cubicBezTo>
                          <a:pt x="1412" y="744"/>
                          <a:pt x="1308" y="833"/>
                          <a:pt x="1240" y="833"/>
                        </a:cubicBezTo>
                        <a:cubicBezTo>
                          <a:pt x="1216" y="833"/>
                          <a:pt x="1197" y="822"/>
                          <a:pt x="1184" y="794"/>
                        </a:cubicBezTo>
                        <a:cubicBezTo>
                          <a:pt x="1136" y="699"/>
                          <a:pt x="1198" y="522"/>
                          <a:pt x="1109" y="522"/>
                        </a:cubicBezTo>
                        <a:cubicBezTo>
                          <a:pt x="1104" y="522"/>
                          <a:pt x="1099" y="522"/>
                          <a:pt x="1094" y="523"/>
                        </a:cubicBezTo>
                        <a:cubicBezTo>
                          <a:pt x="1064" y="533"/>
                          <a:pt x="1034" y="564"/>
                          <a:pt x="994" y="584"/>
                        </a:cubicBezTo>
                        <a:cubicBezTo>
                          <a:pt x="980" y="589"/>
                          <a:pt x="967" y="592"/>
                          <a:pt x="955" y="592"/>
                        </a:cubicBezTo>
                        <a:cubicBezTo>
                          <a:pt x="856" y="592"/>
                          <a:pt x="791" y="426"/>
                          <a:pt x="773" y="293"/>
                        </a:cubicBezTo>
                        <a:cubicBezTo>
                          <a:pt x="763" y="160"/>
                          <a:pt x="691" y="0"/>
                          <a:pt x="58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79" name="Google Shape;579;p9"/>
                  <p:cNvSpPr/>
                  <p:nvPr/>
                </p:nvSpPr>
                <p:spPr>
                  <a:xfrm>
                    <a:off x="2871498" y="2774853"/>
                    <a:ext cx="200352" cy="116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2906" extrusionOk="0">
                        <a:moveTo>
                          <a:pt x="4408" y="1"/>
                        </a:moveTo>
                        <a:cubicBezTo>
                          <a:pt x="4294" y="1"/>
                          <a:pt x="4232" y="121"/>
                          <a:pt x="4213" y="224"/>
                        </a:cubicBezTo>
                        <a:cubicBezTo>
                          <a:pt x="4205" y="330"/>
                          <a:pt x="4140" y="461"/>
                          <a:pt x="4042" y="461"/>
                        </a:cubicBezTo>
                        <a:cubicBezTo>
                          <a:pt x="4029" y="461"/>
                          <a:pt x="4016" y="459"/>
                          <a:pt x="4003" y="454"/>
                        </a:cubicBezTo>
                        <a:cubicBezTo>
                          <a:pt x="3963" y="444"/>
                          <a:pt x="3933" y="414"/>
                          <a:pt x="3892" y="404"/>
                        </a:cubicBezTo>
                        <a:cubicBezTo>
                          <a:pt x="3889" y="404"/>
                          <a:pt x="3886" y="404"/>
                          <a:pt x="3883" y="404"/>
                        </a:cubicBezTo>
                        <a:cubicBezTo>
                          <a:pt x="3796" y="404"/>
                          <a:pt x="3861" y="547"/>
                          <a:pt x="3812" y="625"/>
                        </a:cubicBezTo>
                        <a:cubicBezTo>
                          <a:pt x="3800" y="643"/>
                          <a:pt x="3783" y="650"/>
                          <a:pt x="3762" y="650"/>
                        </a:cubicBezTo>
                        <a:cubicBezTo>
                          <a:pt x="3693" y="650"/>
                          <a:pt x="3587" y="579"/>
                          <a:pt x="3507" y="579"/>
                        </a:cubicBezTo>
                        <a:cubicBezTo>
                          <a:pt x="3486" y="579"/>
                          <a:pt x="3467" y="583"/>
                          <a:pt x="3451" y="595"/>
                        </a:cubicBezTo>
                        <a:cubicBezTo>
                          <a:pt x="3351" y="665"/>
                          <a:pt x="3311" y="745"/>
                          <a:pt x="3291" y="855"/>
                        </a:cubicBezTo>
                        <a:cubicBezTo>
                          <a:pt x="3261" y="976"/>
                          <a:pt x="3391" y="1086"/>
                          <a:pt x="3351" y="1207"/>
                        </a:cubicBezTo>
                        <a:cubicBezTo>
                          <a:pt x="3301" y="1327"/>
                          <a:pt x="3220" y="1447"/>
                          <a:pt x="3200" y="1568"/>
                        </a:cubicBezTo>
                        <a:cubicBezTo>
                          <a:pt x="3200" y="1608"/>
                          <a:pt x="3200" y="1658"/>
                          <a:pt x="3170" y="1688"/>
                        </a:cubicBezTo>
                        <a:cubicBezTo>
                          <a:pt x="3146" y="1721"/>
                          <a:pt x="3104" y="1735"/>
                          <a:pt x="3060" y="1735"/>
                        </a:cubicBezTo>
                        <a:cubicBezTo>
                          <a:pt x="2997" y="1735"/>
                          <a:pt x="2929" y="1705"/>
                          <a:pt x="2899" y="1658"/>
                        </a:cubicBezTo>
                        <a:cubicBezTo>
                          <a:pt x="2839" y="1578"/>
                          <a:pt x="2849" y="1477"/>
                          <a:pt x="2859" y="1377"/>
                        </a:cubicBezTo>
                        <a:cubicBezTo>
                          <a:pt x="2889" y="1166"/>
                          <a:pt x="3060" y="936"/>
                          <a:pt x="2950" y="755"/>
                        </a:cubicBezTo>
                        <a:cubicBezTo>
                          <a:pt x="2889" y="675"/>
                          <a:pt x="2759" y="675"/>
                          <a:pt x="2659" y="645"/>
                        </a:cubicBezTo>
                        <a:cubicBezTo>
                          <a:pt x="2642" y="637"/>
                          <a:pt x="2620" y="622"/>
                          <a:pt x="2596" y="622"/>
                        </a:cubicBezTo>
                        <a:cubicBezTo>
                          <a:pt x="2590" y="622"/>
                          <a:pt x="2584" y="623"/>
                          <a:pt x="2578" y="625"/>
                        </a:cubicBezTo>
                        <a:cubicBezTo>
                          <a:pt x="2548" y="635"/>
                          <a:pt x="2528" y="665"/>
                          <a:pt x="2508" y="685"/>
                        </a:cubicBezTo>
                        <a:cubicBezTo>
                          <a:pt x="2492" y="696"/>
                          <a:pt x="2477" y="701"/>
                          <a:pt x="2461" y="701"/>
                        </a:cubicBezTo>
                        <a:cubicBezTo>
                          <a:pt x="2409" y="701"/>
                          <a:pt x="2359" y="648"/>
                          <a:pt x="2298" y="625"/>
                        </a:cubicBezTo>
                        <a:cubicBezTo>
                          <a:pt x="2279" y="618"/>
                          <a:pt x="2261" y="615"/>
                          <a:pt x="2242" y="615"/>
                        </a:cubicBezTo>
                        <a:cubicBezTo>
                          <a:pt x="2180" y="615"/>
                          <a:pt x="2119" y="645"/>
                          <a:pt x="2057" y="645"/>
                        </a:cubicBezTo>
                        <a:cubicBezTo>
                          <a:pt x="1987" y="645"/>
                          <a:pt x="1967" y="735"/>
                          <a:pt x="1977" y="795"/>
                        </a:cubicBezTo>
                        <a:cubicBezTo>
                          <a:pt x="1977" y="855"/>
                          <a:pt x="2007" y="926"/>
                          <a:pt x="1987" y="986"/>
                        </a:cubicBezTo>
                        <a:cubicBezTo>
                          <a:pt x="1977" y="1026"/>
                          <a:pt x="1947" y="1066"/>
                          <a:pt x="1926" y="1116"/>
                        </a:cubicBezTo>
                        <a:cubicBezTo>
                          <a:pt x="1896" y="1217"/>
                          <a:pt x="1936" y="1317"/>
                          <a:pt x="1936" y="1417"/>
                        </a:cubicBezTo>
                        <a:cubicBezTo>
                          <a:pt x="1928" y="1499"/>
                          <a:pt x="1847" y="1607"/>
                          <a:pt x="1769" y="1607"/>
                        </a:cubicBezTo>
                        <a:cubicBezTo>
                          <a:pt x="1751" y="1607"/>
                          <a:pt x="1733" y="1601"/>
                          <a:pt x="1716" y="1588"/>
                        </a:cubicBezTo>
                        <a:cubicBezTo>
                          <a:pt x="1565" y="1467"/>
                          <a:pt x="1786" y="1267"/>
                          <a:pt x="1756" y="1096"/>
                        </a:cubicBezTo>
                        <a:cubicBezTo>
                          <a:pt x="1726" y="956"/>
                          <a:pt x="1565" y="825"/>
                          <a:pt x="1415" y="815"/>
                        </a:cubicBezTo>
                        <a:cubicBezTo>
                          <a:pt x="1244" y="815"/>
                          <a:pt x="1144" y="1036"/>
                          <a:pt x="1114" y="1176"/>
                        </a:cubicBezTo>
                        <a:cubicBezTo>
                          <a:pt x="1094" y="1277"/>
                          <a:pt x="1154" y="1377"/>
                          <a:pt x="1084" y="1447"/>
                        </a:cubicBezTo>
                        <a:cubicBezTo>
                          <a:pt x="1061" y="1474"/>
                          <a:pt x="1031" y="1485"/>
                          <a:pt x="999" y="1485"/>
                        </a:cubicBezTo>
                        <a:cubicBezTo>
                          <a:pt x="948" y="1485"/>
                          <a:pt x="889" y="1458"/>
                          <a:pt x="833" y="1427"/>
                        </a:cubicBezTo>
                        <a:cubicBezTo>
                          <a:pt x="826" y="1424"/>
                          <a:pt x="819" y="1422"/>
                          <a:pt x="813" y="1422"/>
                        </a:cubicBezTo>
                        <a:cubicBezTo>
                          <a:pt x="747" y="1422"/>
                          <a:pt x="715" y="1590"/>
                          <a:pt x="633" y="1618"/>
                        </a:cubicBezTo>
                        <a:cubicBezTo>
                          <a:pt x="619" y="1623"/>
                          <a:pt x="606" y="1625"/>
                          <a:pt x="593" y="1625"/>
                        </a:cubicBezTo>
                        <a:cubicBezTo>
                          <a:pt x="527" y="1625"/>
                          <a:pt x="464" y="1568"/>
                          <a:pt x="422" y="1517"/>
                        </a:cubicBezTo>
                        <a:cubicBezTo>
                          <a:pt x="382" y="1457"/>
                          <a:pt x="342" y="1377"/>
                          <a:pt x="251" y="1357"/>
                        </a:cubicBezTo>
                        <a:cubicBezTo>
                          <a:pt x="247" y="1356"/>
                          <a:pt x="243" y="1355"/>
                          <a:pt x="239" y="1355"/>
                        </a:cubicBezTo>
                        <a:cubicBezTo>
                          <a:pt x="162" y="1355"/>
                          <a:pt x="77" y="1619"/>
                          <a:pt x="1" y="1638"/>
                        </a:cubicBezTo>
                        <a:lnTo>
                          <a:pt x="1" y="2902"/>
                        </a:lnTo>
                        <a:cubicBezTo>
                          <a:pt x="136" y="2904"/>
                          <a:pt x="271" y="2905"/>
                          <a:pt x="407" y="2905"/>
                        </a:cubicBezTo>
                        <a:cubicBezTo>
                          <a:pt x="1355" y="2905"/>
                          <a:pt x="2301" y="2844"/>
                          <a:pt x="3240" y="2721"/>
                        </a:cubicBezTo>
                        <a:cubicBezTo>
                          <a:pt x="3423" y="2700"/>
                          <a:pt x="3605" y="2674"/>
                          <a:pt x="3784" y="2674"/>
                        </a:cubicBezTo>
                        <a:cubicBezTo>
                          <a:pt x="3861" y="2674"/>
                          <a:pt x="3937" y="2679"/>
                          <a:pt x="4013" y="2691"/>
                        </a:cubicBezTo>
                        <a:cubicBezTo>
                          <a:pt x="4170" y="2712"/>
                          <a:pt x="4333" y="2760"/>
                          <a:pt x="4484" y="2760"/>
                        </a:cubicBezTo>
                        <a:cubicBezTo>
                          <a:pt x="4554" y="2760"/>
                          <a:pt x="4621" y="2750"/>
                          <a:pt x="4685" y="2721"/>
                        </a:cubicBezTo>
                        <a:cubicBezTo>
                          <a:pt x="4895" y="2621"/>
                          <a:pt x="4946" y="2380"/>
                          <a:pt x="4956" y="2169"/>
                        </a:cubicBezTo>
                        <a:cubicBezTo>
                          <a:pt x="4966" y="1949"/>
                          <a:pt x="4996" y="1698"/>
                          <a:pt x="4875" y="1507"/>
                        </a:cubicBezTo>
                        <a:cubicBezTo>
                          <a:pt x="4755" y="1327"/>
                          <a:pt x="4635" y="1227"/>
                          <a:pt x="4615" y="996"/>
                        </a:cubicBezTo>
                        <a:cubicBezTo>
                          <a:pt x="4585" y="715"/>
                          <a:pt x="4564" y="434"/>
                          <a:pt x="4554" y="163"/>
                        </a:cubicBezTo>
                        <a:cubicBezTo>
                          <a:pt x="4544" y="93"/>
                          <a:pt x="4514" y="13"/>
                          <a:pt x="4434" y="3"/>
                        </a:cubicBezTo>
                        <a:cubicBezTo>
                          <a:pt x="4425" y="1"/>
                          <a:pt x="4416" y="1"/>
                          <a:pt x="440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  <p:sp>
                <p:nvSpPr>
                  <p:cNvPr id="580" name="Google Shape;580;p9"/>
                  <p:cNvSpPr/>
                  <p:nvPr/>
                </p:nvSpPr>
                <p:spPr>
                  <a:xfrm>
                    <a:off x="2695323" y="2774853"/>
                    <a:ext cx="200352" cy="1165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96" h="2906" extrusionOk="0">
                        <a:moveTo>
                          <a:pt x="4417" y="1"/>
                        </a:moveTo>
                        <a:cubicBezTo>
                          <a:pt x="4304" y="1"/>
                          <a:pt x="4242" y="121"/>
                          <a:pt x="4223" y="224"/>
                        </a:cubicBezTo>
                        <a:cubicBezTo>
                          <a:pt x="4205" y="330"/>
                          <a:pt x="4140" y="461"/>
                          <a:pt x="4041" y="461"/>
                        </a:cubicBezTo>
                        <a:cubicBezTo>
                          <a:pt x="4029" y="461"/>
                          <a:pt x="4016" y="459"/>
                          <a:pt x="4002" y="454"/>
                        </a:cubicBezTo>
                        <a:cubicBezTo>
                          <a:pt x="3962" y="444"/>
                          <a:pt x="3942" y="414"/>
                          <a:pt x="3902" y="404"/>
                        </a:cubicBezTo>
                        <a:cubicBezTo>
                          <a:pt x="3899" y="404"/>
                          <a:pt x="3895" y="404"/>
                          <a:pt x="3892" y="404"/>
                        </a:cubicBezTo>
                        <a:cubicBezTo>
                          <a:pt x="3796" y="404"/>
                          <a:pt x="3860" y="547"/>
                          <a:pt x="3812" y="625"/>
                        </a:cubicBezTo>
                        <a:cubicBezTo>
                          <a:pt x="3802" y="643"/>
                          <a:pt x="3786" y="650"/>
                          <a:pt x="3765" y="650"/>
                        </a:cubicBezTo>
                        <a:cubicBezTo>
                          <a:pt x="3699" y="650"/>
                          <a:pt x="3589" y="579"/>
                          <a:pt x="3507" y="579"/>
                        </a:cubicBezTo>
                        <a:cubicBezTo>
                          <a:pt x="3486" y="579"/>
                          <a:pt x="3467" y="583"/>
                          <a:pt x="3451" y="595"/>
                        </a:cubicBezTo>
                        <a:cubicBezTo>
                          <a:pt x="3360" y="665"/>
                          <a:pt x="3320" y="745"/>
                          <a:pt x="3290" y="855"/>
                        </a:cubicBezTo>
                        <a:cubicBezTo>
                          <a:pt x="3270" y="976"/>
                          <a:pt x="3401" y="1086"/>
                          <a:pt x="3350" y="1207"/>
                        </a:cubicBezTo>
                        <a:cubicBezTo>
                          <a:pt x="3310" y="1327"/>
                          <a:pt x="3230" y="1447"/>
                          <a:pt x="3210" y="1568"/>
                        </a:cubicBezTo>
                        <a:cubicBezTo>
                          <a:pt x="3200" y="1608"/>
                          <a:pt x="3200" y="1658"/>
                          <a:pt x="3170" y="1688"/>
                        </a:cubicBezTo>
                        <a:cubicBezTo>
                          <a:pt x="3145" y="1721"/>
                          <a:pt x="3105" y="1735"/>
                          <a:pt x="3063" y="1735"/>
                        </a:cubicBezTo>
                        <a:cubicBezTo>
                          <a:pt x="3002" y="1735"/>
                          <a:pt x="2935" y="1705"/>
                          <a:pt x="2899" y="1658"/>
                        </a:cubicBezTo>
                        <a:cubicBezTo>
                          <a:pt x="2849" y="1578"/>
                          <a:pt x="2859" y="1477"/>
                          <a:pt x="2869" y="1377"/>
                        </a:cubicBezTo>
                        <a:cubicBezTo>
                          <a:pt x="2899" y="1166"/>
                          <a:pt x="3070" y="936"/>
                          <a:pt x="2949" y="755"/>
                        </a:cubicBezTo>
                        <a:cubicBezTo>
                          <a:pt x="2899" y="675"/>
                          <a:pt x="2759" y="675"/>
                          <a:pt x="2668" y="645"/>
                        </a:cubicBezTo>
                        <a:cubicBezTo>
                          <a:pt x="2644" y="637"/>
                          <a:pt x="2620" y="622"/>
                          <a:pt x="2601" y="622"/>
                        </a:cubicBezTo>
                        <a:cubicBezTo>
                          <a:pt x="2596" y="622"/>
                          <a:pt x="2592" y="623"/>
                          <a:pt x="2588" y="625"/>
                        </a:cubicBezTo>
                        <a:cubicBezTo>
                          <a:pt x="2548" y="635"/>
                          <a:pt x="2538" y="665"/>
                          <a:pt x="2508" y="685"/>
                        </a:cubicBezTo>
                        <a:cubicBezTo>
                          <a:pt x="2492" y="696"/>
                          <a:pt x="2476" y="701"/>
                          <a:pt x="2461" y="701"/>
                        </a:cubicBezTo>
                        <a:cubicBezTo>
                          <a:pt x="2409" y="701"/>
                          <a:pt x="2359" y="648"/>
                          <a:pt x="2297" y="625"/>
                        </a:cubicBezTo>
                        <a:cubicBezTo>
                          <a:pt x="2279" y="618"/>
                          <a:pt x="2261" y="615"/>
                          <a:pt x="2243" y="615"/>
                        </a:cubicBezTo>
                        <a:cubicBezTo>
                          <a:pt x="2183" y="615"/>
                          <a:pt x="2126" y="645"/>
                          <a:pt x="2056" y="645"/>
                        </a:cubicBezTo>
                        <a:cubicBezTo>
                          <a:pt x="1986" y="645"/>
                          <a:pt x="1966" y="735"/>
                          <a:pt x="1976" y="795"/>
                        </a:cubicBezTo>
                        <a:cubicBezTo>
                          <a:pt x="1986" y="855"/>
                          <a:pt x="2006" y="926"/>
                          <a:pt x="1996" y="986"/>
                        </a:cubicBezTo>
                        <a:cubicBezTo>
                          <a:pt x="1986" y="1026"/>
                          <a:pt x="1946" y="1066"/>
                          <a:pt x="1936" y="1116"/>
                        </a:cubicBezTo>
                        <a:cubicBezTo>
                          <a:pt x="1896" y="1217"/>
                          <a:pt x="1946" y="1317"/>
                          <a:pt x="1936" y="1417"/>
                        </a:cubicBezTo>
                        <a:cubicBezTo>
                          <a:pt x="1936" y="1499"/>
                          <a:pt x="1850" y="1607"/>
                          <a:pt x="1775" y="1607"/>
                        </a:cubicBezTo>
                        <a:cubicBezTo>
                          <a:pt x="1757" y="1607"/>
                          <a:pt x="1741" y="1601"/>
                          <a:pt x="1725" y="1588"/>
                        </a:cubicBezTo>
                        <a:cubicBezTo>
                          <a:pt x="1565" y="1467"/>
                          <a:pt x="1796" y="1267"/>
                          <a:pt x="1756" y="1096"/>
                        </a:cubicBezTo>
                        <a:cubicBezTo>
                          <a:pt x="1735" y="956"/>
                          <a:pt x="1575" y="825"/>
                          <a:pt x="1415" y="815"/>
                        </a:cubicBezTo>
                        <a:cubicBezTo>
                          <a:pt x="1244" y="815"/>
                          <a:pt x="1144" y="1036"/>
                          <a:pt x="1114" y="1176"/>
                        </a:cubicBezTo>
                        <a:cubicBezTo>
                          <a:pt x="1094" y="1277"/>
                          <a:pt x="1154" y="1377"/>
                          <a:pt x="1094" y="1447"/>
                        </a:cubicBezTo>
                        <a:cubicBezTo>
                          <a:pt x="1070" y="1474"/>
                          <a:pt x="1041" y="1485"/>
                          <a:pt x="1009" y="1485"/>
                        </a:cubicBezTo>
                        <a:cubicBezTo>
                          <a:pt x="957" y="1485"/>
                          <a:pt x="898" y="1458"/>
                          <a:pt x="843" y="1427"/>
                        </a:cubicBezTo>
                        <a:cubicBezTo>
                          <a:pt x="835" y="1424"/>
                          <a:pt x="827" y="1422"/>
                          <a:pt x="820" y="1422"/>
                        </a:cubicBezTo>
                        <a:cubicBezTo>
                          <a:pt x="748" y="1422"/>
                          <a:pt x="723" y="1590"/>
                          <a:pt x="632" y="1618"/>
                        </a:cubicBezTo>
                        <a:cubicBezTo>
                          <a:pt x="619" y="1623"/>
                          <a:pt x="606" y="1625"/>
                          <a:pt x="593" y="1625"/>
                        </a:cubicBezTo>
                        <a:cubicBezTo>
                          <a:pt x="526" y="1625"/>
                          <a:pt x="465" y="1568"/>
                          <a:pt x="432" y="1517"/>
                        </a:cubicBezTo>
                        <a:cubicBezTo>
                          <a:pt x="381" y="1457"/>
                          <a:pt x="341" y="1377"/>
                          <a:pt x="261" y="1357"/>
                        </a:cubicBezTo>
                        <a:cubicBezTo>
                          <a:pt x="257" y="1356"/>
                          <a:pt x="253" y="1355"/>
                          <a:pt x="249" y="1355"/>
                        </a:cubicBezTo>
                        <a:cubicBezTo>
                          <a:pt x="171" y="1355"/>
                          <a:pt x="77" y="1619"/>
                          <a:pt x="0" y="1638"/>
                        </a:cubicBezTo>
                        <a:lnTo>
                          <a:pt x="0" y="2902"/>
                        </a:lnTo>
                        <a:cubicBezTo>
                          <a:pt x="136" y="2904"/>
                          <a:pt x="271" y="2905"/>
                          <a:pt x="407" y="2905"/>
                        </a:cubicBezTo>
                        <a:cubicBezTo>
                          <a:pt x="1357" y="2905"/>
                          <a:pt x="2311" y="2844"/>
                          <a:pt x="3250" y="2721"/>
                        </a:cubicBezTo>
                        <a:cubicBezTo>
                          <a:pt x="3425" y="2700"/>
                          <a:pt x="3606" y="2674"/>
                          <a:pt x="3787" y="2674"/>
                        </a:cubicBezTo>
                        <a:cubicBezTo>
                          <a:pt x="3865" y="2674"/>
                          <a:pt x="3944" y="2679"/>
                          <a:pt x="4022" y="2691"/>
                        </a:cubicBezTo>
                        <a:cubicBezTo>
                          <a:pt x="4173" y="2712"/>
                          <a:pt x="4333" y="2760"/>
                          <a:pt x="4484" y="2760"/>
                        </a:cubicBezTo>
                        <a:cubicBezTo>
                          <a:pt x="4553" y="2760"/>
                          <a:pt x="4621" y="2750"/>
                          <a:pt x="4684" y="2721"/>
                        </a:cubicBezTo>
                        <a:cubicBezTo>
                          <a:pt x="4895" y="2621"/>
                          <a:pt x="4945" y="2380"/>
                          <a:pt x="4955" y="2169"/>
                        </a:cubicBezTo>
                        <a:cubicBezTo>
                          <a:pt x="4965" y="1949"/>
                          <a:pt x="4995" y="1698"/>
                          <a:pt x="4875" y="1507"/>
                        </a:cubicBezTo>
                        <a:cubicBezTo>
                          <a:pt x="4755" y="1327"/>
                          <a:pt x="4644" y="1227"/>
                          <a:pt x="4624" y="996"/>
                        </a:cubicBezTo>
                        <a:cubicBezTo>
                          <a:pt x="4594" y="715"/>
                          <a:pt x="4574" y="434"/>
                          <a:pt x="4554" y="163"/>
                        </a:cubicBezTo>
                        <a:cubicBezTo>
                          <a:pt x="4554" y="93"/>
                          <a:pt x="4524" y="13"/>
                          <a:pt x="4444" y="3"/>
                        </a:cubicBezTo>
                        <a:cubicBezTo>
                          <a:pt x="4435" y="1"/>
                          <a:pt x="4426" y="1"/>
                          <a:pt x="4417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</a:p>
                </p:txBody>
              </p:sp>
            </p:grpSp>
          </p:grpSp>
        </p:grpSp>
        <p:grpSp>
          <p:nvGrpSpPr>
            <p:cNvPr id="581" name="Google Shape;581;p9"/>
            <p:cNvGrpSpPr/>
            <p:nvPr/>
          </p:nvGrpSpPr>
          <p:grpSpPr>
            <a:xfrm>
              <a:off x="-8493" y="4506275"/>
              <a:ext cx="9160937" cy="1282800"/>
              <a:chOff x="-8493" y="4506275"/>
              <a:chExt cx="9160937" cy="1282800"/>
            </a:xfrm>
          </p:grpSpPr>
          <p:sp>
            <p:nvSpPr>
              <p:cNvPr id="582" name="Google Shape;582;p9"/>
              <p:cNvSpPr/>
              <p:nvPr/>
            </p:nvSpPr>
            <p:spPr>
              <a:xfrm>
                <a:off x="-8493" y="4506275"/>
                <a:ext cx="9160937" cy="798050"/>
              </a:xfrm>
              <a:custGeom>
                <a:avLst/>
                <a:gdLst/>
                <a:ahLst/>
                <a:cxnLst/>
                <a:rect l="l" t="t" r="r" b="b"/>
                <a:pathLst>
                  <a:path w="121357" h="31922" extrusionOk="0">
                    <a:moveTo>
                      <a:pt x="63989" y="0"/>
                    </a:moveTo>
                    <a:cubicBezTo>
                      <a:pt x="43196" y="0"/>
                      <a:pt x="21836" y="754"/>
                      <a:pt x="1" y="2136"/>
                    </a:cubicBezTo>
                    <a:lnTo>
                      <a:pt x="1" y="31922"/>
                    </a:lnTo>
                    <a:lnTo>
                      <a:pt x="121357" y="31922"/>
                    </a:lnTo>
                    <a:lnTo>
                      <a:pt x="121357" y="2127"/>
                    </a:lnTo>
                    <a:cubicBezTo>
                      <a:pt x="102793" y="674"/>
                      <a:pt x="83644" y="0"/>
                      <a:pt x="639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3" name="Google Shape;583;p9"/>
              <p:cNvSpPr/>
              <p:nvPr/>
            </p:nvSpPr>
            <p:spPr>
              <a:xfrm>
                <a:off x="-8493" y="4991025"/>
                <a:ext cx="9160937" cy="798050"/>
              </a:xfrm>
              <a:custGeom>
                <a:avLst/>
                <a:gdLst/>
                <a:ahLst/>
                <a:cxnLst/>
                <a:rect l="l" t="t" r="r" b="b"/>
                <a:pathLst>
                  <a:path w="121357" h="31922" extrusionOk="0">
                    <a:moveTo>
                      <a:pt x="63989" y="0"/>
                    </a:moveTo>
                    <a:cubicBezTo>
                      <a:pt x="43196" y="0"/>
                      <a:pt x="21836" y="754"/>
                      <a:pt x="1" y="2136"/>
                    </a:cubicBezTo>
                    <a:lnTo>
                      <a:pt x="1" y="31922"/>
                    </a:lnTo>
                    <a:lnTo>
                      <a:pt x="121357" y="31922"/>
                    </a:lnTo>
                    <a:lnTo>
                      <a:pt x="121357" y="2127"/>
                    </a:lnTo>
                    <a:cubicBezTo>
                      <a:pt x="102793" y="674"/>
                      <a:pt x="83644" y="0"/>
                      <a:pt x="63989" y="0"/>
                    </a:cubicBez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4" name="Google Shape;584;p9"/>
            <p:cNvGrpSpPr/>
            <p:nvPr/>
          </p:nvGrpSpPr>
          <p:grpSpPr>
            <a:xfrm>
              <a:off x="-9472" y="4196738"/>
              <a:ext cx="3787078" cy="1530055"/>
              <a:chOff x="0" y="4196738"/>
              <a:chExt cx="3787078" cy="1530055"/>
            </a:xfrm>
          </p:grpSpPr>
          <p:sp>
            <p:nvSpPr>
              <p:cNvPr id="585" name="Google Shape;585;p9"/>
              <p:cNvSpPr/>
              <p:nvPr/>
            </p:nvSpPr>
            <p:spPr>
              <a:xfrm>
                <a:off x="0" y="4196738"/>
                <a:ext cx="3787078" cy="1271730"/>
              </a:xfrm>
              <a:custGeom>
                <a:avLst/>
                <a:gdLst/>
                <a:ahLst/>
                <a:cxnLst/>
                <a:rect l="l" t="t" r="r" b="b"/>
                <a:pathLst>
                  <a:path w="50340" h="16904" extrusionOk="0">
                    <a:moveTo>
                      <a:pt x="1" y="1"/>
                    </a:moveTo>
                    <a:lnTo>
                      <a:pt x="1" y="16903"/>
                    </a:lnTo>
                    <a:lnTo>
                      <a:pt x="50339" y="15224"/>
                    </a:lnTo>
                    <a:cubicBezTo>
                      <a:pt x="49145" y="13360"/>
                      <a:pt x="43630" y="11709"/>
                      <a:pt x="39339" y="10836"/>
                    </a:cubicBezTo>
                    <a:cubicBezTo>
                      <a:pt x="37029" y="10370"/>
                      <a:pt x="35495" y="8486"/>
                      <a:pt x="33466" y="8418"/>
                    </a:cubicBezTo>
                    <a:cubicBezTo>
                      <a:pt x="33381" y="8415"/>
                      <a:pt x="33298" y="8414"/>
                      <a:pt x="33214" y="8414"/>
                    </a:cubicBezTo>
                    <a:cubicBezTo>
                      <a:pt x="31612" y="8414"/>
                      <a:pt x="30132" y="8931"/>
                      <a:pt x="28582" y="9457"/>
                    </a:cubicBezTo>
                    <a:cubicBezTo>
                      <a:pt x="27802" y="9712"/>
                      <a:pt x="27006" y="9838"/>
                      <a:pt x="26210" y="9838"/>
                    </a:cubicBezTo>
                    <a:cubicBezTo>
                      <a:pt x="25916" y="9838"/>
                      <a:pt x="25623" y="9821"/>
                      <a:pt x="25330" y="9787"/>
                    </a:cubicBezTo>
                    <a:cubicBezTo>
                      <a:pt x="23204" y="9525"/>
                      <a:pt x="21699" y="7525"/>
                      <a:pt x="19718" y="6680"/>
                    </a:cubicBezTo>
                    <a:cubicBezTo>
                      <a:pt x="18612" y="6205"/>
                      <a:pt x="17485" y="5778"/>
                      <a:pt x="16330" y="5564"/>
                    </a:cubicBezTo>
                    <a:cubicBezTo>
                      <a:pt x="15165" y="5350"/>
                      <a:pt x="13981" y="5350"/>
                      <a:pt x="12864" y="4467"/>
                    </a:cubicBezTo>
                    <a:cubicBezTo>
                      <a:pt x="12253" y="3991"/>
                      <a:pt x="11680" y="3253"/>
                      <a:pt x="11049" y="2981"/>
                    </a:cubicBezTo>
                    <a:cubicBezTo>
                      <a:pt x="10787" y="2867"/>
                      <a:pt x="10523" y="2835"/>
                      <a:pt x="10258" y="2835"/>
                    </a:cubicBezTo>
                    <a:cubicBezTo>
                      <a:pt x="9928" y="2835"/>
                      <a:pt x="9596" y="2885"/>
                      <a:pt x="9267" y="2885"/>
                    </a:cubicBezTo>
                    <a:cubicBezTo>
                      <a:pt x="9077" y="2885"/>
                      <a:pt x="8887" y="2868"/>
                      <a:pt x="8699" y="2816"/>
                    </a:cubicBezTo>
                    <a:cubicBezTo>
                      <a:pt x="7835" y="2574"/>
                      <a:pt x="7039" y="1603"/>
                      <a:pt x="6195" y="1098"/>
                    </a:cubicBezTo>
                    <a:cubicBezTo>
                      <a:pt x="5364" y="603"/>
                      <a:pt x="4516" y="564"/>
                      <a:pt x="3665" y="564"/>
                    </a:cubicBezTo>
                    <a:cubicBezTo>
                      <a:pt x="3507" y="564"/>
                      <a:pt x="3348" y="566"/>
                      <a:pt x="3189" y="566"/>
                    </a:cubicBezTo>
                    <a:cubicBezTo>
                      <a:pt x="2897" y="566"/>
                      <a:pt x="2604" y="561"/>
                      <a:pt x="2311" y="535"/>
                    </a:cubicBezTo>
                    <a:cubicBezTo>
                      <a:pt x="1544" y="467"/>
                      <a:pt x="777" y="244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6" name="Google Shape;586;p9"/>
              <p:cNvSpPr/>
              <p:nvPr/>
            </p:nvSpPr>
            <p:spPr>
              <a:xfrm>
                <a:off x="0" y="4455063"/>
                <a:ext cx="3787078" cy="1271730"/>
              </a:xfrm>
              <a:custGeom>
                <a:avLst/>
                <a:gdLst/>
                <a:ahLst/>
                <a:cxnLst/>
                <a:rect l="l" t="t" r="r" b="b"/>
                <a:pathLst>
                  <a:path w="50340" h="16904" extrusionOk="0">
                    <a:moveTo>
                      <a:pt x="1" y="1"/>
                    </a:moveTo>
                    <a:lnTo>
                      <a:pt x="1" y="16903"/>
                    </a:lnTo>
                    <a:lnTo>
                      <a:pt x="50339" y="15224"/>
                    </a:lnTo>
                    <a:cubicBezTo>
                      <a:pt x="49145" y="13360"/>
                      <a:pt x="43630" y="11709"/>
                      <a:pt x="39339" y="10836"/>
                    </a:cubicBezTo>
                    <a:cubicBezTo>
                      <a:pt x="37029" y="10370"/>
                      <a:pt x="35495" y="8486"/>
                      <a:pt x="33466" y="8418"/>
                    </a:cubicBezTo>
                    <a:cubicBezTo>
                      <a:pt x="33381" y="8415"/>
                      <a:pt x="33298" y="8414"/>
                      <a:pt x="33214" y="8414"/>
                    </a:cubicBezTo>
                    <a:cubicBezTo>
                      <a:pt x="31612" y="8414"/>
                      <a:pt x="30132" y="8931"/>
                      <a:pt x="28582" y="9457"/>
                    </a:cubicBezTo>
                    <a:cubicBezTo>
                      <a:pt x="27802" y="9712"/>
                      <a:pt x="27006" y="9838"/>
                      <a:pt x="26210" y="9838"/>
                    </a:cubicBezTo>
                    <a:cubicBezTo>
                      <a:pt x="25916" y="9838"/>
                      <a:pt x="25623" y="9821"/>
                      <a:pt x="25330" y="9787"/>
                    </a:cubicBezTo>
                    <a:cubicBezTo>
                      <a:pt x="23204" y="9525"/>
                      <a:pt x="21699" y="7525"/>
                      <a:pt x="19718" y="6680"/>
                    </a:cubicBezTo>
                    <a:cubicBezTo>
                      <a:pt x="18612" y="6205"/>
                      <a:pt x="17485" y="5778"/>
                      <a:pt x="16330" y="5564"/>
                    </a:cubicBezTo>
                    <a:cubicBezTo>
                      <a:pt x="15165" y="5350"/>
                      <a:pt x="13981" y="5350"/>
                      <a:pt x="12864" y="4467"/>
                    </a:cubicBezTo>
                    <a:cubicBezTo>
                      <a:pt x="12253" y="3991"/>
                      <a:pt x="11680" y="3253"/>
                      <a:pt x="11049" y="2981"/>
                    </a:cubicBezTo>
                    <a:cubicBezTo>
                      <a:pt x="10787" y="2867"/>
                      <a:pt x="10523" y="2835"/>
                      <a:pt x="10258" y="2835"/>
                    </a:cubicBezTo>
                    <a:cubicBezTo>
                      <a:pt x="9928" y="2835"/>
                      <a:pt x="9596" y="2885"/>
                      <a:pt x="9267" y="2885"/>
                    </a:cubicBezTo>
                    <a:cubicBezTo>
                      <a:pt x="9077" y="2885"/>
                      <a:pt x="8887" y="2868"/>
                      <a:pt x="8699" y="2816"/>
                    </a:cubicBezTo>
                    <a:cubicBezTo>
                      <a:pt x="7835" y="2574"/>
                      <a:pt x="7039" y="1603"/>
                      <a:pt x="6195" y="1098"/>
                    </a:cubicBezTo>
                    <a:cubicBezTo>
                      <a:pt x="5364" y="603"/>
                      <a:pt x="4516" y="564"/>
                      <a:pt x="3665" y="564"/>
                    </a:cubicBezTo>
                    <a:cubicBezTo>
                      <a:pt x="3507" y="564"/>
                      <a:pt x="3348" y="566"/>
                      <a:pt x="3189" y="566"/>
                    </a:cubicBezTo>
                    <a:cubicBezTo>
                      <a:pt x="2897" y="566"/>
                      <a:pt x="2604" y="561"/>
                      <a:pt x="2311" y="535"/>
                    </a:cubicBezTo>
                    <a:cubicBezTo>
                      <a:pt x="1544" y="467"/>
                      <a:pt x="777" y="244"/>
                      <a:pt x="1" y="1"/>
                    </a:cubicBez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87" name="Google Shape;587;p9"/>
            <p:cNvGrpSpPr/>
            <p:nvPr/>
          </p:nvGrpSpPr>
          <p:grpSpPr>
            <a:xfrm>
              <a:off x="5356925" y="4196738"/>
              <a:ext cx="3787078" cy="1678905"/>
              <a:chOff x="5356925" y="4196738"/>
              <a:chExt cx="3787078" cy="1678905"/>
            </a:xfrm>
          </p:grpSpPr>
          <p:sp>
            <p:nvSpPr>
              <p:cNvPr id="588" name="Google Shape;588;p9"/>
              <p:cNvSpPr/>
              <p:nvPr/>
            </p:nvSpPr>
            <p:spPr>
              <a:xfrm flipH="1">
                <a:off x="5356925" y="4196738"/>
                <a:ext cx="3787078" cy="1271730"/>
              </a:xfrm>
              <a:custGeom>
                <a:avLst/>
                <a:gdLst/>
                <a:ahLst/>
                <a:cxnLst/>
                <a:rect l="l" t="t" r="r" b="b"/>
                <a:pathLst>
                  <a:path w="50340" h="16904" extrusionOk="0">
                    <a:moveTo>
                      <a:pt x="1" y="1"/>
                    </a:moveTo>
                    <a:lnTo>
                      <a:pt x="1" y="16903"/>
                    </a:lnTo>
                    <a:lnTo>
                      <a:pt x="50339" y="15224"/>
                    </a:lnTo>
                    <a:cubicBezTo>
                      <a:pt x="49145" y="13360"/>
                      <a:pt x="43630" y="11709"/>
                      <a:pt x="39339" y="10836"/>
                    </a:cubicBezTo>
                    <a:cubicBezTo>
                      <a:pt x="37029" y="10370"/>
                      <a:pt x="35495" y="8486"/>
                      <a:pt x="33466" y="8418"/>
                    </a:cubicBezTo>
                    <a:cubicBezTo>
                      <a:pt x="33381" y="8415"/>
                      <a:pt x="33298" y="8414"/>
                      <a:pt x="33214" y="8414"/>
                    </a:cubicBezTo>
                    <a:cubicBezTo>
                      <a:pt x="31612" y="8414"/>
                      <a:pt x="30132" y="8931"/>
                      <a:pt x="28582" y="9457"/>
                    </a:cubicBezTo>
                    <a:cubicBezTo>
                      <a:pt x="27802" y="9712"/>
                      <a:pt x="27006" y="9838"/>
                      <a:pt x="26210" y="9838"/>
                    </a:cubicBezTo>
                    <a:cubicBezTo>
                      <a:pt x="25916" y="9838"/>
                      <a:pt x="25623" y="9821"/>
                      <a:pt x="25330" y="9787"/>
                    </a:cubicBezTo>
                    <a:cubicBezTo>
                      <a:pt x="23204" y="9525"/>
                      <a:pt x="21699" y="7525"/>
                      <a:pt x="19718" y="6680"/>
                    </a:cubicBezTo>
                    <a:cubicBezTo>
                      <a:pt x="18612" y="6205"/>
                      <a:pt x="17485" y="5778"/>
                      <a:pt x="16330" y="5564"/>
                    </a:cubicBezTo>
                    <a:cubicBezTo>
                      <a:pt x="15165" y="5350"/>
                      <a:pt x="13981" y="5350"/>
                      <a:pt x="12864" y="4467"/>
                    </a:cubicBezTo>
                    <a:cubicBezTo>
                      <a:pt x="12253" y="3991"/>
                      <a:pt x="11680" y="3253"/>
                      <a:pt x="11049" y="2981"/>
                    </a:cubicBezTo>
                    <a:cubicBezTo>
                      <a:pt x="10787" y="2867"/>
                      <a:pt x="10523" y="2835"/>
                      <a:pt x="10258" y="2835"/>
                    </a:cubicBezTo>
                    <a:cubicBezTo>
                      <a:pt x="9928" y="2835"/>
                      <a:pt x="9596" y="2885"/>
                      <a:pt x="9267" y="2885"/>
                    </a:cubicBezTo>
                    <a:cubicBezTo>
                      <a:pt x="9077" y="2885"/>
                      <a:pt x="8887" y="2868"/>
                      <a:pt x="8699" y="2816"/>
                    </a:cubicBezTo>
                    <a:cubicBezTo>
                      <a:pt x="7835" y="2574"/>
                      <a:pt x="7039" y="1603"/>
                      <a:pt x="6195" y="1098"/>
                    </a:cubicBezTo>
                    <a:cubicBezTo>
                      <a:pt x="5364" y="603"/>
                      <a:pt x="4516" y="564"/>
                      <a:pt x="3665" y="564"/>
                    </a:cubicBezTo>
                    <a:cubicBezTo>
                      <a:pt x="3507" y="564"/>
                      <a:pt x="3348" y="566"/>
                      <a:pt x="3189" y="566"/>
                    </a:cubicBezTo>
                    <a:cubicBezTo>
                      <a:pt x="2897" y="566"/>
                      <a:pt x="2604" y="561"/>
                      <a:pt x="2311" y="535"/>
                    </a:cubicBezTo>
                    <a:cubicBezTo>
                      <a:pt x="1544" y="467"/>
                      <a:pt x="777" y="244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9" name="Google Shape;589;p9"/>
              <p:cNvSpPr/>
              <p:nvPr/>
            </p:nvSpPr>
            <p:spPr>
              <a:xfrm flipH="1">
                <a:off x="5356925" y="4603913"/>
                <a:ext cx="3787078" cy="1271730"/>
              </a:xfrm>
              <a:custGeom>
                <a:avLst/>
                <a:gdLst/>
                <a:ahLst/>
                <a:cxnLst/>
                <a:rect l="l" t="t" r="r" b="b"/>
                <a:pathLst>
                  <a:path w="50340" h="16904" extrusionOk="0">
                    <a:moveTo>
                      <a:pt x="1" y="1"/>
                    </a:moveTo>
                    <a:lnTo>
                      <a:pt x="1" y="16903"/>
                    </a:lnTo>
                    <a:lnTo>
                      <a:pt x="50339" y="15224"/>
                    </a:lnTo>
                    <a:cubicBezTo>
                      <a:pt x="49145" y="13360"/>
                      <a:pt x="43630" y="11709"/>
                      <a:pt x="39339" y="10836"/>
                    </a:cubicBezTo>
                    <a:cubicBezTo>
                      <a:pt x="37029" y="10370"/>
                      <a:pt x="35495" y="8486"/>
                      <a:pt x="33466" y="8418"/>
                    </a:cubicBezTo>
                    <a:cubicBezTo>
                      <a:pt x="33381" y="8415"/>
                      <a:pt x="33298" y="8414"/>
                      <a:pt x="33214" y="8414"/>
                    </a:cubicBezTo>
                    <a:cubicBezTo>
                      <a:pt x="31612" y="8414"/>
                      <a:pt x="30132" y="8931"/>
                      <a:pt x="28582" y="9457"/>
                    </a:cubicBezTo>
                    <a:cubicBezTo>
                      <a:pt x="27802" y="9712"/>
                      <a:pt x="27006" y="9838"/>
                      <a:pt x="26210" y="9838"/>
                    </a:cubicBezTo>
                    <a:cubicBezTo>
                      <a:pt x="25916" y="9838"/>
                      <a:pt x="25623" y="9821"/>
                      <a:pt x="25330" y="9787"/>
                    </a:cubicBezTo>
                    <a:cubicBezTo>
                      <a:pt x="23204" y="9525"/>
                      <a:pt x="21699" y="7525"/>
                      <a:pt x="19718" y="6680"/>
                    </a:cubicBezTo>
                    <a:cubicBezTo>
                      <a:pt x="18612" y="6205"/>
                      <a:pt x="17485" y="5778"/>
                      <a:pt x="16330" y="5564"/>
                    </a:cubicBezTo>
                    <a:cubicBezTo>
                      <a:pt x="15165" y="5350"/>
                      <a:pt x="13981" y="5350"/>
                      <a:pt x="12864" y="4467"/>
                    </a:cubicBezTo>
                    <a:cubicBezTo>
                      <a:pt x="12253" y="3991"/>
                      <a:pt x="11680" y="3253"/>
                      <a:pt x="11049" y="2981"/>
                    </a:cubicBezTo>
                    <a:cubicBezTo>
                      <a:pt x="10787" y="2867"/>
                      <a:pt x="10523" y="2835"/>
                      <a:pt x="10258" y="2835"/>
                    </a:cubicBezTo>
                    <a:cubicBezTo>
                      <a:pt x="9928" y="2835"/>
                      <a:pt x="9596" y="2885"/>
                      <a:pt x="9267" y="2885"/>
                    </a:cubicBezTo>
                    <a:cubicBezTo>
                      <a:pt x="9077" y="2885"/>
                      <a:pt x="8887" y="2868"/>
                      <a:pt x="8699" y="2816"/>
                    </a:cubicBezTo>
                    <a:cubicBezTo>
                      <a:pt x="7835" y="2574"/>
                      <a:pt x="7039" y="1603"/>
                      <a:pt x="6195" y="1098"/>
                    </a:cubicBezTo>
                    <a:cubicBezTo>
                      <a:pt x="5364" y="603"/>
                      <a:pt x="4516" y="564"/>
                      <a:pt x="3665" y="564"/>
                    </a:cubicBezTo>
                    <a:cubicBezTo>
                      <a:pt x="3507" y="564"/>
                      <a:pt x="3348" y="566"/>
                      <a:pt x="3189" y="566"/>
                    </a:cubicBezTo>
                    <a:cubicBezTo>
                      <a:pt x="2897" y="566"/>
                      <a:pt x="2604" y="561"/>
                      <a:pt x="2311" y="535"/>
                    </a:cubicBezTo>
                    <a:cubicBezTo>
                      <a:pt x="1544" y="467"/>
                      <a:pt x="777" y="244"/>
                      <a:pt x="1" y="1"/>
                    </a:cubicBez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590" name="Google Shape;590;p9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10"/>
          <p:cNvSpPr/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93" name="Google Shape;593;p10"/>
          <p:cNvSpPr txBox="1"/>
          <p:nvPr>
            <p:ph type="title"/>
          </p:nvPr>
        </p:nvSpPr>
        <p:spPr>
          <a:xfrm>
            <a:off x="713225" y="4058400"/>
            <a:ext cx="7717500" cy="545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1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4" name="Google Shape;594;p10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29"/>
          <p:cNvSpPr txBox="1"/>
          <p:nvPr>
            <p:ph type="ctrTitle"/>
          </p:nvPr>
        </p:nvSpPr>
        <p:spPr>
          <a:xfrm>
            <a:off x="1747500" y="539500"/>
            <a:ext cx="5649000" cy="2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b="1"/>
              <a:t>What should we grow today to make money tomorrow?</a:t>
            </a:r>
            <a:endParaRPr sz="4200">
              <a:latin typeface="Bitter Medium"/>
              <a:ea typeface="Bitter Medium"/>
              <a:cs typeface="Bitter Medium"/>
              <a:sym typeface="Bitter Medium"/>
            </a:endParaRPr>
          </a:p>
        </p:txBody>
      </p:sp>
      <p:sp>
        <p:nvSpPr>
          <p:cNvPr id="1034" name="Google Shape;1034;p29"/>
          <p:cNvSpPr txBox="1"/>
          <p:nvPr>
            <p:ph type="subTitle" idx="1"/>
          </p:nvPr>
        </p:nvSpPr>
        <p:spPr>
          <a:xfrm>
            <a:off x="2292750" y="2719900"/>
            <a:ext cx="4558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By: Anubha, Shreya, Ethan, Daniel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Mentor: Aviva Prins</a:t>
            </a:r>
            <a:endParaRPr sz="1800"/>
          </a:p>
        </p:txBody>
      </p:sp>
      <p:grpSp>
        <p:nvGrpSpPr>
          <p:cNvPr id="1035" name="Google Shape;1035;p29"/>
          <p:cNvGrpSpPr/>
          <p:nvPr/>
        </p:nvGrpSpPr>
        <p:grpSpPr>
          <a:xfrm>
            <a:off x="131200" y="445104"/>
            <a:ext cx="1164056" cy="188782"/>
            <a:chOff x="490250" y="465854"/>
            <a:chExt cx="1164056" cy="188782"/>
          </a:xfrm>
        </p:grpSpPr>
        <p:sp>
          <p:nvSpPr>
            <p:cNvPr id="1036" name="Google Shape;1036;p29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29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38" name="Google Shape;1038;p29"/>
          <p:cNvGrpSpPr/>
          <p:nvPr/>
        </p:nvGrpSpPr>
        <p:grpSpPr>
          <a:xfrm>
            <a:off x="7985355" y="1924179"/>
            <a:ext cx="890852" cy="144475"/>
            <a:chOff x="490250" y="465854"/>
            <a:chExt cx="1164056" cy="188782"/>
          </a:xfrm>
        </p:grpSpPr>
        <p:sp>
          <p:nvSpPr>
            <p:cNvPr id="1039" name="Google Shape;1039;p29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1" name="Google Shape;1041;p29"/>
          <p:cNvGrpSpPr/>
          <p:nvPr/>
        </p:nvGrpSpPr>
        <p:grpSpPr>
          <a:xfrm>
            <a:off x="2457542" y="3449424"/>
            <a:ext cx="751514" cy="121859"/>
            <a:chOff x="490250" y="465854"/>
            <a:chExt cx="1164056" cy="188782"/>
          </a:xfrm>
        </p:grpSpPr>
        <p:sp>
          <p:nvSpPr>
            <p:cNvPr id="1042" name="Google Shape;1042;p29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29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4" name="Google Shape;1044;p29"/>
          <p:cNvGrpSpPr/>
          <p:nvPr/>
        </p:nvGrpSpPr>
        <p:grpSpPr>
          <a:xfrm>
            <a:off x="6123838" y="3963327"/>
            <a:ext cx="358878" cy="58202"/>
            <a:chOff x="490250" y="465854"/>
            <a:chExt cx="1164056" cy="188782"/>
          </a:xfrm>
        </p:grpSpPr>
        <p:sp>
          <p:nvSpPr>
            <p:cNvPr id="1045" name="Google Shape;1045;p29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6" name="Google Shape;1046;p29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47" name="Google Shape;1047;p29"/>
          <p:cNvGrpSpPr/>
          <p:nvPr/>
        </p:nvGrpSpPr>
        <p:grpSpPr>
          <a:xfrm>
            <a:off x="-334806" y="3043285"/>
            <a:ext cx="11330001" cy="2983837"/>
            <a:chOff x="-334806" y="3043285"/>
            <a:chExt cx="11330001" cy="2983837"/>
          </a:xfrm>
        </p:grpSpPr>
        <p:sp>
          <p:nvSpPr>
            <p:cNvPr id="1048" name="Google Shape;1048;p29"/>
            <p:cNvSpPr/>
            <p:nvPr/>
          </p:nvSpPr>
          <p:spPr>
            <a:xfrm>
              <a:off x="3547350" y="344942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49" name="Google Shape;1049;p29"/>
            <p:cNvGrpSpPr/>
            <p:nvPr/>
          </p:nvGrpSpPr>
          <p:grpSpPr>
            <a:xfrm>
              <a:off x="-334806" y="3363231"/>
              <a:ext cx="10426567" cy="1965710"/>
              <a:chOff x="-334806" y="3363231"/>
              <a:chExt cx="10426567" cy="1965710"/>
            </a:xfrm>
          </p:grpSpPr>
          <p:grpSp>
            <p:nvGrpSpPr>
              <p:cNvPr id="1050" name="Google Shape;1050;p29"/>
              <p:cNvGrpSpPr/>
              <p:nvPr/>
            </p:nvGrpSpPr>
            <p:grpSpPr>
              <a:xfrm rot="-757176" flipH="1">
                <a:off x="7973449" y="3723991"/>
                <a:ext cx="1998557" cy="1317260"/>
                <a:chOff x="1508763" y="1394150"/>
                <a:chExt cx="1631075" cy="1075050"/>
              </a:xfrm>
            </p:grpSpPr>
            <p:sp>
              <p:nvSpPr>
                <p:cNvPr id="1051" name="Google Shape;1051;p29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2" name="Google Shape;1052;p29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53" name="Google Shape;1053;p29"/>
              <p:cNvGrpSpPr/>
              <p:nvPr/>
            </p:nvGrpSpPr>
            <p:grpSpPr>
              <a:xfrm rot="-158294" flipH="1">
                <a:off x="5130797" y="39497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1054" name="Google Shape;1054;p29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5" name="Google Shape;1055;p29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6" name="Google Shape;1056;p29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57" name="Google Shape;1057;p29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58" name="Google Shape;1058;p29"/>
              <p:cNvGrpSpPr/>
              <p:nvPr/>
            </p:nvGrpSpPr>
            <p:grpSpPr>
              <a:xfrm rot="158294">
                <a:off x="2385647" y="39497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1059" name="Google Shape;1059;p29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60" name="Google Shape;1060;p29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61" name="Google Shape;1061;p29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62" name="Google Shape;1062;p29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63" name="Google Shape;1063;p29"/>
              <p:cNvGrpSpPr/>
              <p:nvPr/>
            </p:nvGrpSpPr>
            <p:grpSpPr>
              <a:xfrm rot="757176">
                <a:off x="-223806" y="3644815"/>
                <a:ext cx="2723353" cy="1317260"/>
                <a:chOff x="917238" y="1394150"/>
                <a:chExt cx="2222600" cy="1075050"/>
              </a:xfrm>
            </p:grpSpPr>
            <p:sp>
              <p:nvSpPr>
                <p:cNvPr id="1064" name="Google Shape;1064;p29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65" name="Google Shape;1065;p29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66" name="Google Shape;1066;p29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67" name="Google Shape;1067;p29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068" name="Google Shape;1068;p29"/>
            <p:cNvSpPr/>
            <p:nvPr/>
          </p:nvSpPr>
          <p:spPr>
            <a:xfrm>
              <a:off x="7009900" y="3955821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29"/>
            <p:cNvSpPr/>
            <p:nvPr/>
          </p:nvSpPr>
          <p:spPr>
            <a:xfrm>
              <a:off x="3135725" y="4108221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70" name="Google Shape;1070;p29"/>
            <p:cNvGrpSpPr/>
            <p:nvPr/>
          </p:nvGrpSpPr>
          <p:grpSpPr>
            <a:xfrm>
              <a:off x="-232774" y="3407925"/>
              <a:ext cx="9376973" cy="2619198"/>
              <a:chOff x="-232774" y="3407925"/>
              <a:chExt cx="9376973" cy="2619198"/>
            </a:xfrm>
          </p:grpSpPr>
          <p:grpSp>
            <p:nvGrpSpPr>
              <p:cNvPr id="1071" name="Google Shape;1071;p29"/>
              <p:cNvGrpSpPr/>
              <p:nvPr/>
            </p:nvGrpSpPr>
            <p:grpSpPr>
              <a:xfrm>
                <a:off x="4765567" y="3739529"/>
                <a:ext cx="4378632" cy="1478180"/>
                <a:chOff x="3635150" y="3150675"/>
                <a:chExt cx="1444950" cy="487800"/>
              </a:xfrm>
            </p:grpSpPr>
            <p:sp>
              <p:nvSpPr>
                <p:cNvPr id="1072" name="Google Shape;1072;p29"/>
                <p:cNvSpPr/>
                <p:nvPr/>
              </p:nvSpPr>
              <p:spPr>
                <a:xfrm>
                  <a:off x="3635150" y="3150675"/>
                  <a:ext cx="1444950" cy="48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9512" extrusionOk="0">
                      <a:moveTo>
                        <a:pt x="57797" y="8129"/>
                      </a:moveTo>
                      <a:cubicBezTo>
                        <a:pt x="39972" y="0"/>
                        <a:pt x="14071" y="16994"/>
                        <a:pt x="1" y="14871"/>
                      </a:cubicBezTo>
                      <a:lnTo>
                        <a:pt x="1" y="19511"/>
                      </a:lnTo>
                      <a:lnTo>
                        <a:pt x="57797" y="19511"/>
                      </a:lnTo>
                      <a:lnTo>
                        <a:pt x="57797" y="8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73" name="Google Shape;1073;p29"/>
                <p:cNvSpPr/>
                <p:nvPr/>
              </p:nvSpPr>
              <p:spPr>
                <a:xfrm>
                  <a:off x="3635150" y="3323225"/>
                  <a:ext cx="1444950" cy="3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2610" extrusionOk="0">
                      <a:moveTo>
                        <a:pt x="57797" y="1227"/>
                      </a:moveTo>
                      <a:cubicBezTo>
                        <a:pt x="56688" y="726"/>
                        <a:pt x="55557" y="320"/>
                        <a:pt x="54394" y="0"/>
                      </a:cubicBezTo>
                      <a:cubicBezTo>
                        <a:pt x="41711" y="12332"/>
                        <a:pt x="17666" y="10593"/>
                        <a:pt x="14914" y="8705"/>
                      </a:cubicBezTo>
                      <a:cubicBezTo>
                        <a:pt x="13900" y="8011"/>
                        <a:pt x="13538" y="7190"/>
                        <a:pt x="13495" y="6401"/>
                      </a:cubicBezTo>
                      <a:cubicBezTo>
                        <a:pt x="8396" y="7734"/>
                        <a:pt x="3777" y="8545"/>
                        <a:pt x="1" y="7969"/>
                      </a:cubicBezTo>
                      <a:lnTo>
                        <a:pt x="1" y="12609"/>
                      </a:lnTo>
                      <a:lnTo>
                        <a:pt x="57797" y="12609"/>
                      </a:lnTo>
                      <a:lnTo>
                        <a:pt x="57797" y="12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74" name="Google Shape;1074;p29"/>
                <p:cNvSpPr/>
                <p:nvPr/>
              </p:nvSpPr>
              <p:spPr>
                <a:xfrm>
                  <a:off x="3635150" y="3298425"/>
                  <a:ext cx="1444950" cy="3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3602" extrusionOk="0">
                      <a:moveTo>
                        <a:pt x="9633" y="8310"/>
                      </a:moveTo>
                      <a:cubicBezTo>
                        <a:pt x="7265" y="8801"/>
                        <a:pt x="5046" y="9110"/>
                        <a:pt x="2998" y="9142"/>
                      </a:cubicBezTo>
                      <a:cubicBezTo>
                        <a:pt x="1803" y="10156"/>
                        <a:pt x="822" y="11094"/>
                        <a:pt x="1" y="11948"/>
                      </a:cubicBezTo>
                      <a:lnTo>
                        <a:pt x="1" y="13601"/>
                      </a:lnTo>
                      <a:lnTo>
                        <a:pt x="7713" y="13601"/>
                      </a:lnTo>
                      <a:cubicBezTo>
                        <a:pt x="7969" y="11596"/>
                        <a:pt x="8737" y="9804"/>
                        <a:pt x="9633" y="8310"/>
                      </a:cubicBezTo>
                      <a:close/>
                      <a:moveTo>
                        <a:pt x="22242" y="4875"/>
                      </a:moveTo>
                      <a:cubicBezTo>
                        <a:pt x="20536" y="5387"/>
                        <a:pt x="18871" y="5889"/>
                        <a:pt x="17229" y="6369"/>
                      </a:cubicBezTo>
                      <a:cubicBezTo>
                        <a:pt x="15906" y="9067"/>
                        <a:pt x="15436" y="11606"/>
                        <a:pt x="15330" y="13601"/>
                      </a:cubicBezTo>
                      <a:lnTo>
                        <a:pt x="21730" y="13601"/>
                      </a:lnTo>
                      <a:cubicBezTo>
                        <a:pt x="21165" y="9462"/>
                        <a:pt x="21698" y="6561"/>
                        <a:pt x="22242" y="4875"/>
                      </a:cubicBezTo>
                      <a:close/>
                      <a:moveTo>
                        <a:pt x="33859" y="1686"/>
                      </a:moveTo>
                      <a:cubicBezTo>
                        <a:pt x="37006" y="4182"/>
                        <a:pt x="40740" y="8150"/>
                        <a:pt x="42159" y="13601"/>
                      </a:cubicBezTo>
                      <a:lnTo>
                        <a:pt x="32344" y="13601"/>
                      </a:lnTo>
                      <a:cubicBezTo>
                        <a:pt x="31587" y="10348"/>
                        <a:pt x="30339" y="6283"/>
                        <a:pt x="28429" y="3072"/>
                      </a:cubicBezTo>
                      <a:cubicBezTo>
                        <a:pt x="30232" y="2571"/>
                        <a:pt x="32046" y="2102"/>
                        <a:pt x="33859" y="1686"/>
                      </a:cubicBezTo>
                      <a:close/>
                      <a:moveTo>
                        <a:pt x="46372" y="0"/>
                      </a:moveTo>
                      <a:cubicBezTo>
                        <a:pt x="44324" y="11"/>
                        <a:pt x="42233" y="192"/>
                        <a:pt x="40121" y="491"/>
                      </a:cubicBezTo>
                      <a:cubicBezTo>
                        <a:pt x="46895" y="2742"/>
                        <a:pt x="51599" y="9964"/>
                        <a:pt x="53605" y="13601"/>
                      </a:cubicBezTo>
                      <a:lnTo>
                        <a:pt x="57797" y="13601"/>
                      </a:lnTo>
                      <a:lnTo>
                        <a:pt x="57797" y="7030"/>
                      </a:lnTo>
                      <a:cubicBezTo>
                        <a:pt x="54394" y="3264"/>
                        <a:pt x="50095" y="1174"/>
                        <a:pt x="46372" y="0"/>
                      </a:cubicBezTo>
                      <a:lnTo>
                        <a:pt x="46372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75" name="Google Shape;1075;p29"/>
                <p:cNvSpPr/>
                <p:nvPr/>
              </p:nvSpPr>
              <p:spPr>
                <a:xfrm>
                  <a:off x="3635150" y="3365625"/>
                  <a:ext cx="1444950" cy="27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0914" extrusionOk="0">
                      <a:moveTo>
                        <a:pt x="9633" y="5622"/>
                      </a:moveTo>
                      <a:cubicBezTo>
                        <a:pt x="7265" y="6113"/>
                        <a:pt x="5046" y="6422"/>
                        <a:pt x="2998" y="6454"/>
                      </a:cubicBezTo>
                      <a:cubicBezTo>
                        <a:pt x="1803" y="7468"/>
                        <a:pt x="822" y="8406"/>
                        <a:pt x="1" y="9260"/>
                      </a:cubicBezTo>
                      <a:lnTo>
                        <a:pt x="1" y="10913"/>
                      </a:lnTo>
                      <a:lnTo>
                        <a:pt x="7713" y="10913"/>
                      </a:lnTo>
                      <a:cubicBezTo>
                        <a:pt x="7969" y="8908"/>
                        <a:pt x="8737" y="7116"/>
                        <a:pt x="9633" y="5622"/>
                      </a:cubicBezTo>
                      <a:close/>
                      <a:moveTo>
                        <a:pt x="31555" y="7916"/>
                      </a:moveTo>
                      <a:cubicBezTo>
                        <a:pt x="34350" y="7574"/>
                        <a:pt x="37294" y="7020"/>
                        <a:pt x="40196" y="6155"/>
                      </a:cubicBezTo>
                      <a:cubicBezTo>
                        <a:pt x="41017" y="7596"/>
                        <a:pt x="41711" y="9174"/>
                        <a:pt x="42159" y="10913"/>
                      </a:cubicBezTo>
                      <a:lnTo>
                        <a:pt x="32344" y="10913"/>
                      </a:lnTo>
                      <a:cubicBezTo>
                        <a:pt x="32120" y="9964"/>
                        <a:pt x="31864" y="8950"/>
                        <a:pt x="31555" y="7916"/>
                      </a:cubicBezTo>
                      <a:close/>
                      <a:moveTo>
                        <a:pt x="15853" y="7414"/>
                      </a:moveTo>
                      <a:cubicBezTo>
                        <a:pt x="17026" y="7788"/>
                        <a:pt x="19010" y="8108"/>
                        <a:pt x="21496" y="8246"/>
                      </a:cubicBezTo>
                      <a:cubicBezTo>
                        <a:pt x="21528" y="9078"/>
                        <a:pt x="21602" y="9964"/>
                        <a:pt x="21730" y="10913"/>
                      </a:cubicBezTo>
                      <a:lnTo>
                        <a:pt x="15330" y="10913"/>
                      </a:lnTo>
                      <a:cubicBezTo>
                        <a:pt x="15383" y="9878"/>
                        <a:pt x="15532" y="8694"/>
                        <a:pt x="15853" y="7414"/>
                      </a:cubicBezTo>
                      <a:close/>
                      <a:moveTo>
                        <a:pt x="47898" y="3019"/>
                      </a:moveTo>
                      <a:cubicBezTo>
                        <a:pt x="50554" y="5782"/>
                        <a:pt x="52495" y="8897"/>
                        <a:pt x="53605" y="10913"/>
                      </a:cubicBezTo>
                      <a:lnTo>
                        <a:pt x="57797" y="10913"/>
                      </a:lnTo>
                      <a:lnTo>
                        <a:pt x="57797" y="4342"/>
                      </a:lnTo>
                      <a:cubicBezTo>
                        <a:pt x="56165" y="2539"/>
                        <a:pt x="54341" y="1120"/>
                        <a:pt x="52463" y="0"/>
                      </a:cubicBezTo>
                      <a:cubicBezTo>
                        <a:pt x="51034" y="1152"/>
                        <a:pt x="49498" y="2155"/>
                        <a:pt x="47898" y="3019"/>
                      </a:cubicBezTo>
                      <a:lnTo>
                        <a:pt x="47898" y="3019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76" name="Google Shape;1076;p29"/>
              <p:cNvGrpSpPr/>
              <p:nvPr/>
            </p:nvGrpSpPr>
            <p:grpSpPr>
              <a:xfrm rot="169982">
                <a:off x="-220203" y="3985872"/>
                <a:ext cx="3197605" cy="587724"/>
                <a:chOff x="506125" y="3180038"/>
                <a:chExt cx="1350800" cy="248300"/>
              </a:xfrm>
            </p:grpSpPr>
            <p:sp>
              <p:nvSpPr>
                <p:cNvPr id="1077" name="Google Shape;1077;p29"/>
                <p:cNvSpPr/>
                <p:nvPr/>
              </p:nvSpPr>
              <p:spPr>
                <a:xfrm>
                  <a:off x="506125" y="3180038"/>
                  <a:ext cx="1350800" cy="24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32" h="9932" extrusionOk="0">
                      <a:moveTo>
                        <a:pt x="0" y="3424"/>
                      </a:moveTo>
                      <a:cubicBezTo>
                        <a:pt x="15361" y="0"/>
                        <a:pt x="41038" y="5643"/>
                        <a:pt x="52858" y="3787"/>
                      </a:cubicBezTo>
                      <a:lnTo>
                        <a:pt x="54031" y="6081"/>
                      </a:lnTo>
                      <a:lnTo>
                        <a:pt x="0" y="9932"/>
                      </a:lnTo>
                      <a:lnTo>
                        <a:pt x="0" y="342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78" name="Google Shape;1078;p29"/>
                <p:cNvSpPr/>
                <p:nvPr/>
              </p:nvSpPr>
              <p:spPr>
                <a:xfrm>
                  <a:off x="506125" y="3237363"/>
                  <a:ext cx="1350800" cy="19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32" h="7639" extrusionOk="0">
                      <a:moveTo>
                        <a:pt x="43630" y="1825"/>
                      </a:moveTo>
                      <a:cubicBezTo>
                        <a:pt x="45977" y="1899"/>
                        <a:pt x="48153" y="1910"/>
                        <a:pt x="50084" y="1782"/>
                      </a:cubicBezTo>
                      <a:cubicBezTo>
                        <a:pt x="51471" y="2209"/>
                        <a:pt x="52634" y="2604"/>
                        <a:pt x="53615" y="2966"/>
                      </a:cubicBezTo>
                      <a:lnTo>
                        <a:pt x="54031" y="3788"/>
                      </a:lnTo>
                      <a:lnTo>
                        <a:pt x="46777" y="4310"/>
                      </a:lnTo>
                      <a:cubicBezTo>
                        <a:pt x="46030" y="3329"/>
                        <a:pt x="44857" y="2497"/>
                        <a:pt x="43630" y="1825"/>
                      </a:cubicBezTo>
                      <a:close/>
                      <a:moveTo>
                        <a:pt x="30904" y="971"/>
                      </a:moveTo>
                      <a:cubicBezTo>
                        <a:pt x="32632" y="1110"/>
                        <a:pt x="34328" y="1249"/>
                        <a:pt x="35992" y="1366"/>
                      </a:cubicBezTo>
                      <a:cubicBezTo>
                        <a:pt x="37923" y="2614"/>
                        <a:pt x="39011" y="3841"/>
                        <a:pt x="39619" y="4822"/>
                      </a:cubicBezTo>
                      <a:lnTo>
                        <a:pt x="33592" y="5249"/>
                      </a:lnTo>
                      <a:cubicBezTo>
                        <a:pt x="33080" y="3169"/>
                        <a:pt x="31832" y="1771"/>
                        <a:pt x="30904" y="971"/>
                      </a:cubicBezTo>
                      <a:close/>
                      <a:moveTo>
                        <a:pt x="19159" y="171"/>
                      </a:moveTo>
                      <a:cubicBezTo>
                        <a:pt x="20972" y="257"/>
                        <a:pt x="22797" y="374"/>
                        <a:pt x="24621" y="491"/>
                      </a:cubicBezTo>
                      <a:cubicBezTo>
                        <a:pt x="23629" y="2209"/>
                        <a:pt x="23490" y="4300"/>
                        <a:pt x="23597" y="5964"/>
                      </a:cubicBezTo>
                      <a:lnTo>
                        <a:pt x="14359" y="6614"/>
                      </a:lnTo>
                      <a:cubicBezTo>
                        <a:pt x="14316" y="3830"/>
                        <a:pt x="16833" y="1611"/>
                        <a:pt x="19159" y="171"/>
                      </a:cubicBezTo>
                      <a:close/>
                      <a:moveTo>
                        <a:pt x="6955" y="182"/>
                      </a:moveTo>
                      <a:cubicBezTo>
                        <a:pt x="8886" y="54"/>
                        <a:pt x="10902" y="1"/>
                        <a:pt x="12961" y="1"/>
                      </a:cubicBezTo>
                      <a:cubicBezTo>
                        <a:pt x="7158" y="1569"/>
                        <a:pt x="4555" y="5452"/>
                        <a:pt x="3595" y="7383"/>
                      </a:cubicBezTo>
                      <a:lnTo>
                        <a:pt x="0" y="7639"/>
                      </a:lnTo>
                      <a:lnTo>
                        <a:pt x="0" y="2924"/>
                      </a:lnTo>
                      <a:cubicBezTo>
                        <a:pt x="2070" y="1665"/>
                        <a:pt x="4598" y="790"/>
                        <a:pt x="6955" y="182"/>
                      </a:cubicBezTo>
                      <a:lnTo>
                        <a:pt x="6955" y="182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079" name="Google Shape;1079;p29"/>
              <p:cNvGrpSpPr/>
              <p:nvPr/>
            </p:nvGrpSpPr>
            <p:grpSpPr>
              <a:xfrm>
                <a:off x="637021" y="3407925"/>
                <a:ext cx="6484008" cy="2619198"/>
                <a:chOff x="664975" y="3743975"/>
                <a:chExt cx="3464605" cy="1399518"/>
              </a:xfrm>
            </p:grpSpPr>
            <p:sp>
              <p:nvSpPr>
                <p:cNvPr id="1080" name="Google Shape;1080;p29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1" name="Google Shape;1081;p29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2" name="Google Shape;1082;p29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3" name="Google Shape;1083;p29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084" name="Google Shape;1084;p29"/>
            <p:cNvGrpSpPr/>
            <p:nvPr/>
          </p:nvGrpSpPr>
          <p:grpSpPr>
            <a:xfrm>
              <a:off x="567250" y="3617167"/>
              <a:ext cx="1622700" cy="750508"/>
              <a:chOff x="689325" y="3583342"/>
              <a:chExt cx="1622700" cy="750508"/>
            </a:xfrm>
          </p:grpSpPr>
          <p:sp>
            <p:nvSpPr>
              <p:cNvPr id="1085" name="Google Shape;1085;p29"/>
              <p:cNvSpPr/>
              <p:nvPr/>
            </p:nvSpPr>
            <p:spPr>
              <a:xfrm>
                <a:off x="689325" y="4236350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086" name="Google Shape;1086;p29"/>
              <p:cNvGrpSpPr/>
              <p:nvPr/>
            </p:nvGrpSpPr>
            <p:grpSpPr>
              <a:xfrm>
                <a:off x="773086" y="3583342"/>
                <a:ext cx="1455188" cy="694330"/>
                <a:chOff x="6405900" y="2674150"/>
                <a:chExt cx="859025" cy="409900"/>
              </a:xfrm>
            </p:grpSpPr>
            <p:sp>
              <p:nvSpPr>
                <p:cNvPr id="1087" name="Google Shape;1087;p29"/>
                <p:cNvSpPr/>
                <p:nvPr/>
              </p:nvSpPr>
              <p:spPr>
                <a:xfrm>
                  <a:off x="6459500" y="2674150"/>
                  <a:ext cx="656625" cy="39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65" h="15906" extrusionOk="0">
                      <a:moveTo>
                        <a:pt x="22371" y="15905"/>
                      </a:moveTo>
                      <a:lnTo>
                        <a:pt x="22371" y="6646"/>
                      </a:lnTo>
                      <a:lnTo>
                        <a:pt x="26264" y="0"/>
                      </a:lnTo>
                      <a:lnTo>
                        <a:pt x="4524" y="0"/>
                      </a:lnTo>
                      <a:lnTo>
                        <a:pt x="1" y="6646"/>
                      </a:lnTo>
                      <a:lnTo>
                        <a:pt x="1" y="15905"/>
                      </a:lnTo>
                      <a:lnTo>
                        <a:pt x="22371" y="1590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8" name="Google Shape;1088;p29"/>
                <p:cNvSpPr/>
                <p:nvPr/>
              </p:nvSpPr>
              <p:spPr>
                <a:xfrm>
                  <a:off x="6498725" y="2679750"/>
                  <a:ext cx="479250" cy="39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70" h="15682" extrusionOk="0">
                      <a:moveTo>
                        <a:pt x="19106" y="15681"/>
                      </a:moveTo>
                      <a:lnTo>
                        <a:pt x="19170" y="15681"/>
                      </a:lnTo>
                      <a:lnTo>
                        <a:pt x="19170" y="32"/>
                      </a:lnTo>
                      <a:cubicBezTo>
                        <a:pt x="19170" y="11"/>
                        <a:pt x="19159" y="0"/>
                        <a:pt x="19138" y="0"/>
                      </a:cubicBezTo>
                      <a:cubicBezTo>
                        <a:pt x="19116" y="0"/>
                        <a:pt x="19106" y="11"/>
                        <a:pt x="19106" y="32"/>
                      </a:cubicBezTo>
                      <a:close/>
                      <a:moveTo>
                        <a:pt x="17676" y="15681"/>
                      </a:moveTo>
                      <a:lnTo>
                        <a:pt x="17751" y="15681"/>
                      </a:lnTo>
                      <a:lnTo>
                        <a:pt x="17751" y="32"/>
                      </a:lnTo>
                      <a:cubicBezTo>
                        <a:pt x="17751" y="11"/>
                        <a:pt x="17729" y="0"/>
                        <a:pt x="17708" y="0"/>
                      </a:cubicBezTo>
                      <a:cubicBezTo>
                        <a:pt x="17697" y="0"/>
                        <a:pt x="17676" y="11"/>
                        <a:pt x="17676" y="32"/>
                      </a:cubicBezTo>
                      <a:close/>
                      <a:moveTo>
                        <a:pt x="16257" y="15681"/>
                      </a:moveTo>
                      <a:lnTo>
                        <a:pt x="16321" y="15681"/>
                      </a:lnTo>
                      <a:lnTo>
                        <a:pt x="16321" y="32"/>
                      </a:lnTo>
                      <a:cubicBezTo>
                        <a:pt x="16321" y="11"/>
                        <a:pt x="16311" y="0"/>
                        <a:pt x="16289" y="0"/>
                      </a:cubicBezTo>
                      <a:cubicBezTo>
                        <a:pt x="16268" y="0"/>
                        <a:pt x="16257" y="11"/>
                        <a:pt x="16257" y="32"/>
                      </a:cubicBezTo>
                      <a:close/>
                      <a:moveTo>
                        <a:pt x="14828" y="15681"/>
                      </a:moveTo>
                      <a:lnTo>
                        <a:pt x="14903" y="15681"/>
                      </a:lnTo>
                      <a:lnTo>
                        <a:pt x="14903" y="32"/>
                      </a:lnTo>
                      <a:cubicBezTo>
                        <a:pt x="14903" y="11"/>
                        <a:pt x="14881" y="0"/>
                        <a:pt x="14860" y="0"/>
                      </a:cubicBezTo>
                      <a:cubicBezTo>
                        <a:pt x="14849" y="0"/>
                        <a:pt x="14828" y="11"/>
                        <a:pt x="14828" y="32"/>
                      </a:cubicBezTo>
                      <a:close/>
                      <a:moveTo>
                        <a:pt x="13409" y="15681"/>
                      </a:moveTo>
                      <a:lnTo>
                        <a:pt x="13473" y="15681"/>
                      </a:lnTo>
                      <a:lnTo>
                        <a:pt x="13473" y="32"/>
                      </a:lnTo>
                      <a:cubicBezTo>
                        <a:pt x="13473" y="11"/>
                        <a:pt x="13462" y="0"/>
                        <a:pt x="13441" y="0"/>
                      </a:cubicBezTo>
                      <a:cubicBezTo>
                        <a:pt x="13420" y="0"/>
                        <a:pt x="13409" y="11"/>
                        <a:pt x="13409" y="32"/>
                      </a:cubicBezTo>
                      <a:close/>
                      <a:moveTo>
                        <a:pt x="11692" y="15681"/>
                      </a:moveTo>
                      <a:lnTo>
                        <a:pt x="11756" y="15681"/>
                      </a:lnTo>
                      <a:lnTo>
                        <a:pt x="11756" y="32"/>
                      </a:lnTo>
                      <a:cubicBezTo>
                        <a:pt x="11756" y="11"/>
                        <a:pt x="11745" y="0"/>
                        <a:pt x="11724" y="0"/>
                      </a:cubicBezTo>
                      <a:cubicBezTo>
                        <a:pt x="11702" y="0"/>
                        <a:pt x="11692" y="11"/>
                        <a:pt x="11692" y="32"/>
                      </a:cubicBezTo>
                      <a:close/>
                      <a:moveTo>
                        <a:pt x="10262" y="15681"/>
                      </a:moveTo>
                      <a:lnTo>
                        <a:pt x="10337" y="15681"/>
                      </a:lnTo>
                      <a:lnTo>
                        <a:pt x="10337" y="32"/>
                      </a:lnTo>
                      <a:cubicBezTo>
                        <a:pt x="10337" y="11"/>
                        <a:pt x="10316" y="0"/>
                        <a:pt x="10294" y="0"/>
                      </a:cubicBezTo>
                      <a:cubicBezTo>
                        <a:pt x="10284" y="0"/>
                        <a:pt x="10262" y="11"/>
                        <a:pt x="10262" y="32"/>
                      </a:cubicBezTo>
                      <a:close/>
                      <a:moveTo>
                        <a:pt x="8843" y="15681"/>
                      </a:moveTo>
                      <a:lnTo>
                        <a:pt x="8907" y="15681"/>
                      </a:lnTo>
                      <a:lnTo>
                        <a:pt x="8907" y="32"/>
                      </a:lnTo>
                      <a:cubicBezTo>
                        <a:pt x="8907" y="11"/>
                        <a:pt x="8897" y="0"/>
                        <a:pt x="8875" y="0"/>
                      </a:cubicBezTo>
                      <a:cubicBezTo>
                        <a:pt x="8854" y="0"/>
                        <a:pt x="8843" y="11"/>
                        <a:pt x="8843" y="32"/>
                      </a:cubicBezTo>
                      <a:close/>
                      <a:moveTo>
                        <a:pt x="7414" y="15681"/>
                      </a:moveTo>
                      <a:lnTo>
                        <a:pt x="7489" y="15681"/>
                      </a:lnTo>
                      <a:lnTo>
                        <a:pt x="7489" y="32"/>
                      </a:lnTo>
                      <a:cubicBezTo>
                        <a:pt x="7489" y="11"/>
                        <a:pt x="7467" y="0"/>
                        <a:pt x="7446" y="0"/>
                      </a:cubicBezTo>
                      <a:cubicBezTo>
                        <a:pt x="7435" y="0"/>
                        <a:pt x="7414" y="11"/>
                        <a:pt x="7414" y="32"/>
                      </a:cubicBezTo>
                      <a:close/>
                      <a:moveTo>
                        <a:pt x="5995" y="15681"/>
                      </a:moveTo>
                      <a:lnTo>
                        <a:pt x="6059" y="15681"/>
                      </a:lnTo>
                      <a:lnTo>
                        <a:pt x="6059" y="32"/>
                      </a:lnTo>
                      <a:cubicBezTo>
                        <a:pt x="6059" y="11"/>
                        <a:pt x="6049" y="0"/>
                        <a:pt x="6027" y="0"/>
                      </a:cubicBezTo>
                      <a:cubicBezTo>
                        <a:pt x="6006" y="0"/>
                        <a:pt x="5995" y="11"/>
                        <a:pt x="5995" y="32"/>
                      </a:cubicBezTo>
                      <a:close/>
                      <a:moveTo>
                        <a:pt x="4566" y="15681"/>
                      </a:moveTo>
                      <a:lnTo>
                        <a:pt x="4640" y="15681"/>
                      </a:lnTo>
                      <a:lnTo>
                        <a:pt x="4640" y="32"/>
                      </a:lnTo>
                      <a:cubicBezTo>
                        <a:pt x="4640" y="11"/>
                        <a:pt x="4619" y="0"/>
                        <a:pt x="4598" y="0"/>
                      </a:cubicBezTo>
                      <a:cubicBezTo>
                        <a:pt x="4587" y="0"/>
                        <a:pt x="4566" y="11"/>
                        <a:pt x="4566" y="32"/>
                      </a:cubicBezTo>
                      <a:close/>
                      <a:moveTo>
                        <a:pt x="75" y="4736"/>
                      </a:moveTo>
                      <a:lnTo>
                        <a:pt x="0" y="4843"/>
                      </a:lnTo>
                      <a:lnTo>
                        <a:pt x="0" y="15681"/>
                      </a:lnTo>
                      <a:lnTo>
                        <a:pt x="75" y="15681"/>
                      </a:lnTo>
                      <a:close/>
                      <a:moveTo>
                        <a:pt x="1494" y="2646"/>
                      </a:moveTo>
                      <a:lnTo>
                        <a:pt x="1430" y="2752"/>
                      </a:lnTo>
                      <a:lnTo>
                        <a:pt x="1430" y="15681"/>
                      </a:lnTo>
                      <a:lnTo>
                        <a:pt x="1494" y="15681"/>
                      </a:lnTo>
                      <a:close/>
                      <a:moveTo>
                        <a:pt x="2923" y="555"/>
                      </a:moveTo>
                      <a:lnTo>
                        <a:pt x="2848" y="661"/>
                      </a:lnTo>
                      <a:lnTo>
                        <a:pt x="2848" y="15681"/>
                      </a:lnTo>
                      <a:lnTo>
                        <a:pt x="2923" y="15681"/>
                      </a:lnTo>
                      <a:lnTo>
                        <a:pt x="2923" y="555"/>
                      </a:lnTo>
                      <a:lnTo>
                        <a:pt x="2923" y="555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89" name="Google Shape;1089;p29"/>
                <p:cNvSpPr/>
                <p:nvPr/>
              </p:nvSpPr>
              <p:spPr>
                <a:xfrm>
                  <a:off x="6566975" y="2674150"/>
                  <a:ext cx="697950" cy="18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18" h="7201" extrusionOk="0">
                      <a:moveTo>
                        <a:pt x="4897" y="7201"/>
                      </a:moveTo>
                      <a:lnTo>
                        <a:pt x="27918" y="7201"/>
                      </a:lnTo>
                      <a:lnTo>
                        <a:pt x="23021" y="0"/>
                      </a:lnTo>
                      <a:lnTo>
                        <a:pt x="1" y="0"/>
                      </a:lnTo>
                      <a:lnTo>
                        <a:pt x="4897" y="720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0" name="Google Shape;1090;p29"/>
                <p:cNvSpPr/>
                <p:nvPr/>
              </p:nvSpPr>
              <p:spPr>
                <a:xfrm>
                  <a:off x="7003025" y="2674150"/>
                  <a:ext cx="226175" cy="39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7" h="15906" extrusionOk="0">
                      <a:moveTo>
                        <a:pt x="4523" y="15905"/>
                      </a:moveTo>
                      <a:lnTo>
                        <a:pt x="9046" y="15905"/>
                      </a:lnTo>
                      <a:lnTo>
                        <a:pt x="9046" y="6646"/>
                      </a:lnTo>
                      <a:lnTo>
                        <a:pt x="4523" y="0"/>
                      </a:lnTo>
                      <a:lnTo>
                        <a:pt x="0" y="6646"/>
                      </a:lnTo>
                      <a:lnTo>
                        <a:pt x="0" y="15905"/>
                      </a:lnTo>
                      <a:lnTo>
                        <a:pt x="4523" y="1590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1" name="Google Shape;1091;p29"/>
                <p:cNvSpPr/>
                <p:nvPr/>
              </p:nvSpPr>
              <p:spPr>
                <a:xfrm>
                  <a:off x="7037425" y="2682675"/>
                  <a:ext cx="179775" cy="38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1" h="15565" extrusionOk="0">
                      <a:moveTo>
                        <a:pt x="75" y="4182"/>
                      </a:moveTo>
                      <a:lnTo>
                        <a:pt x="0" y="4289"/>
                      </a:lnTo>
                      <a:lnTo>
                        <a:pt x="0" y="15564"/>
                      </a:lnTo>
                      <a:lnTo>
                        <a:pt x="75" y="15564"/>
                      </a:lnTo>
                      <a:close/>
                      <a:moveTo>
                        <a:pt x="1494" y="2091"/>
                      </a:moveTo>
                      <a:lnTo>
                        <a:pt x="1430" y="2198"/>
                      </a:lnTo>
                      <a:lnTo>
                        <a:pt x="1430" y="15564"/>
                      </a:lnTo>
                      <a:lnTo>
                        <a:pt x="1494" y="15564"/>
                      </a:lnTo>
                      <a:close/>
                      <a:moveTo>
                        <a:pt x="2923" y="0"/>
                      </a:moveTo>
                      <a:lnTo>
                        <a:pt x="2849" y="107"/>
                      </a:lnTo>
                      <a:lnTo>
                        <a:pt x="2849" y="15564"/>
                      </a:lnTo>
                      <a:lnTo>
                        <a:pt x="2923" y="15564"/>
                      </a:lnTo>
                      <a:close/>
                      <a:moveTo>
                        <a:pt x="7126" y="15564"/>
                      </a:moveTo>
                      <a:lnTo>
                        <a:pt x="7190" y="15564"/>
                      </a:lnTo>
                      <a:lnTo>
                        <a:pt x="7190" y="5612"/>
                      </a:lnTo>
                      <a:lnTo>
                        <a:pt x="7126" y="5505"/>
                      </a:lnTo>
                      <a:close/>
                      <a:moveTo>
                        <a:pt x="5697" y="15564"/>
                      </a:moveTo>
                      <a:lnTo>
                        <a:pt x="5772" y="15564"/>
                      </a:lnTo>
                      <a:lnTo>
                        <a:pt x="5772" y="3510"/>
                      </a:lnTo>
                      <a:lnTo>
                        <a:pt x="5697" y="3403"/>
                      </a:lnTo>
                      <a:close/>
                      <a:moveTo>
                        <a:pt x="4278" y="15564"/>
                      </a:moveTo>
                      <a:lnTo>
                        <a:pt x="4342" y="15564"/>
                      </a:lnTo>
                      <a:lnTo>
                        <a:pt x="4342" y="1419"/>
                      </a:lnTo>
                      <a:lnTo>
                        <a:pt x="4278" y="1313"/>
                      </a:lnTo>
                      <a:lnTo>
                        <a:pt x="4278" y="15564"/>
                      </a:lnTo>
                      <a:lnTo>
                        <a:pt x="4278" y="15564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2" name="Google Shape;1092;p29"/>
                <p:cNvSpPr/>
                <p:nvPr/>
              </p:nvSpPr>
              <p:spPr>
                <a:xfrm>
                  <a:off x="6444575" y="2674150"/>
                  <a:ext cx="697950" cy="18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18" h="7201" extrusionOk="0">
                      <a:moveTo>
                        <a:pt x="23021" y="7201"/>
                      </a:moveTo>
                      <a:lnTo>
                        <a:pt x="1" y="7201"/>
                      </a:lnTo>
                      <a:lnTo>
                        <a:pt x="4897" y="0"/>
                      </a:lnTo>
                      <a:lnTo>
                        <a:pt x="27917" y="0"/>
                      </a:lnTo>
                      <a:lnTo>
                        <a:pt x="23021" y="720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3" name="Google Shape;1093;p29"/>
                <p:cNvSpPr/>
                <p:nvPr/>
              </p:nvSpPr>
              <p:spPr>
                <a:xfrm>
                  <a:off x="7129175" y="2905350"/>
                  <a:ext cx="59475" cy="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" h="6551" extrusionOk="0">
                      <a:moveTo>
                        <a:pt x="0" y="6551"/>
                      </a:moveTo>
                      <a:lnTo>
                        <a:pt x="2379" y="6551"/>
                      </a:lnTo>
                      <a:lnTo>
                        <a:pt x="2379" y="1"/>
                      </a:lnTo>
                      <a:lnTo>
                        <a:pt x="0" y="1"/>
                      </a:lnTo>
                      <a:lnTo>
                        <a:pt x="0" y="655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4" name="Google Shape;1094;p29"/>
                <p:cNvSpPr/>
                <p:nvPr/>
              </p:nvSpPr>
              <p:spPr>
                <a:xfrm>
                  <a:off x="7069950" y="2905350"/>
                  <a:ext cx="59250" cy="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" h="6551" extrusionOk="0">
                      <a:moveTo>
                        <a:pt x="1" y="6551"/>
                      </a:moveTo>
                      <a:lnTo>
                        <a:pt x="2369" y="6551"/>
                      </a:lnTo>
                      <a:lnTo>
                        <a:pt x="2369" y="1"/>
                      </a:lnTo>
                      <a:lnTo>
                        <a:pt x="1" y="1"/>
                      </a:lnTo>
                      <a:lnTo>
                        <a:pt x="1" y="655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5" name="Google Shape;1095;p29"/>
                <p:cNvSpPr/>
                <p:nvPr/>
              </p:nvSpPr>
              <p:spPr>
                <a:xfrm>
                  <a:off x="6505925" y="2674150"/>
                  <a:ext cx="636600" cy="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64" h="3606" extrusionOk="0">
                      <a:moveTo>
                        <a:pt x="0" y="3606"/>
                      </a:moveTo>
                      <a:lnTo>
                        <a:pt x="2443" y="0"/>
                      </a:lnTo>
                      <a:lnTo>
                        <a:pt x="25463" y="0"/>
                      </a:lnTo>
                      <a:lnTo>
                        <a:pt x="23010" y="3606"/>
                      </a:lnTo>
                      <a:lnTo>
                        <a:pt x="0" y="3606"/>
                      </a:ln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6" name="Google Shape;1096;p29"/>
                <p:cNvSpPr/>
                <p:nvPr/>
              </p:nvSpPr>
              <p:spPr>
                <a:xfrm>
                  <a:off x="7126500" y="2902700"/>
                  <a:ext cx="64825" cy="16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3" h="6764" extrusionOk="0">
                      <a:moveTo>
                        <a:pt x="2379" y="213"/>
                      </a:moveTo>
                      <a:lnTo>
                        <a:pt x="214" y="213"/>
                      </a:lnTo>
                      <a:lnTo>
                        <a:pt x="214" y="6550"/>
                      </a:lnTo>
                      <a:lnTo>
                        <a:pt x="2379" y="6550"/>
                      </a:lnTo>
                      <a:close/>
                      <a:moveTo>
                        <a:pt x="107" y="0"/>
                      </a:moveTo>
                      <a:lnTo>
                        <a:pt x="2486" y="0"/>
                      </a:lnTo>
                      <a:cubicBezTo>
                        <a:pt x="2539" y="0"/>
                        <a:pt x="2593" y="43"/>
                        <a:pt x="2593" y="107"/>
                      </a:cubicBezTo>
                      <a:lnTo>
                        <a:pt x="2593" y="6657"/>
                      </a:lnTo>
                      <a:cubicBezTo>
                        <a:pt x="2593" y="6721"/>
                        <a:pt x="2539" y="6763"/>
                        <a:pt x="2486" y="6763"/>
                      </a:cubicBezTo>
                      <a:lnTo>
                        <a:pt x="107" y="6763"/>
                      </a:lnTo>
                      <a:cubicBezTo>
                        <a:pt x="54" y="6763"/>
                        <a:pt x="0" y="6721"/>
                        <a:pt x="0" y="6657"/>
                      </a:cubicBezTo>
                      <a:lnTo>
                        <a:pt x="0" y="107"/>
                      </a:lnTo>
                      <a:cubicBezTo>
                        <a:pt x="0" y="43"/>
                        <a:pt x="54" y="0"/>
                        <a:pt x="107" y="0"/>
                      </a:cubicBez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7" name="Google Shape;1097;p29"/>
                <p:cNvSpPr/>
                <p:nvPr/>
              </p:nvSpPr>
              <p:spPr>
                <a:xfrm>
                  <a:off x="7067300" y="2902700"/>
                  <a:ext cx="64550" cy="16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2" h="6764" extrusionOk="0">
                      <a:moveTo>
                        <a:pt x="107" y="0"/>
                      </a:moveTo>
                      <a:lnTo>
                        <a:pt x="2475" y="0"/>
                      </a:lnTo>
                      <a:cubicBezTo>
                        <a:pt x="2539" y="0"/>
                        <a:pt x="2582" y="43"/>
                        <a:pt x="2582" y="107"/>
                      </a:cubicBezTo>
                      <a:lnTo>
                        <a:pt x="2582" y="6657"/>
                      </a:lnTo>
                      <a:cubicBezTo>
                        <a:pt x="2582" y="6721"/>
                        <a:pt x="2539" y="6763"/>
                        <a:pt x="2475" y="6763"/>
                      </a:cubicBezTo>
                      <a:lnTo>
                        <a:pt x="107" y="6763"/>
                      </a:lnTo>
                      <a:cubicBezTo>
                        <a:pt x="43" y="6763"/>
                        <a:pt x="0" y="6721"/>
                        <a:pt x="0" y="6657"/>
                      </a:cubicBezTo>
                      <a:lnTo>
                        <a:pt x="0" y="107"/>
                      </a:lnTo>
                      <a:cubicBezTo>
                        <a:pt x="0" y="43"/>
                        <a:pt x="43" y="0"/>
                        <a:pt x="107" y="0"/>
                      </a:cubicBezTo>
                      <a:close/>
                      <a:moveTo>
                        <a:pt x="2368" y="213"/>
                      </a:moveTo>
                      <a:lnTo>
                        <a:pt x="214" y="213"/>
                      </a:lnTo>
                      <a:lnTo>
                        <a:pt x="214" y="6550"/>
                      </a:lnTo>
                      <a:lnTo>
                        <a:pt x="2368" y="6550"/>
                      </a:lnTo>
                      <a:lnTo>
                        <a:pt x="2368" y="213"/>
                      </a:lnTo>
                      <a:lnTo>
                        <a:pt x="2368" y="2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8" name="Google Shape;1098;p29"/>
                <p:cNvSpPr/>
                <p:nvPr/>
              </p:nvSpPr>
              <p:spPr>
                <a:xfrm>
                  <a:off x="7127300" y="2903225"/>
                  <a:ext cx="63225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" h="6721" extrusionOk="0">
                      <a:moveTo>
                        <a:pt x="2379" y="54"/>
                      </a:moveTo>
                      <a:cubicBezTo>
                        <a:pt x="2401" y="22"/>
                        <a:pt x="2433" y="0"/>
                        <a:pt x="2475" y="11"/>
                      </a:cubicBezTo>
                      <a:cubicBezTo>
                        <a:pt x="2507" y="32"/>
                        <a:pt x="2529" y="75"/>
                        <a:pt x="2518" y="107"/>
                      </a:cubicBezTo>
                      <a:lnTo>
                        <a:pt x="150" y="6668"/>
                      </a:lnTo>
                      <a:cubicBezTo>
                        <a:pt x="128" y="6700"/>
                        <a:pt x="96" y="6721"/>
                        <a:pt x="54" y="6710"/>
                      </a:cubicBezTo>
                      <a:cubicBezTo>
                        <a:pt x="22" y="6689"/>
                        <a:pt x="0" y="6646"/>
                        <a:pt x="11" y="6614"/>
                      </a:cubicBezTo>
                      <a:lnTo>
                        <a:pt x="2379" y="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099" name="Google Shape;1099;p29"/>
                <p:cNvSpPr/>
                <p:nvPr/>
              </p:nvSpPr>
              <p:spPr>
                <a:xfrm>
                  <a:off x="7127300" y="2903225"/>
                  <a:ext cx="63225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" h="6721" extrusionOk="0">
                      <a:moveTo>
                        <a:pt x="11" y="107"/>
                      </a:moveTo>
                      <a:cubicBezTo>
                        <a:pt x="0" y="75"/>
                        <a:pt x="22" y="32"/>
                        <a:pt x="54" y="11"/>
                      </a:cubicBezTo>
                      <a:cubicBezTo>
                        <a:pt x="96" y="0"/>
                        <a:pt x="128" y="22"/>
                        <a:pt x="150" y="54"/>
                      </a:cubicBezTo>
                      <a:lnTo>
                        <a:pt x="2518" y="6614"/>
                      </a:lnTo>
                      <a:cubicBezTo>
                        <a:pt x="2529" y="6646"/>
                        <a:pt x="2507" y="6689"/>
                        <a:pt x="2475" y="6710"/>
                      </a:cubicBezTo>
                      <a:cubicBezTo>
                        <a:pt x="2433" y="6721"/>
                        <a:pt x="2401" y="6700"/>
                        <a:pt x="2379" y="6668"/>
                      </a:cubicBezTo>
                      <a:lnTo>
                        <a:pt x="11" y="1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0" name="Google Shape;1100;p29"/>
                <p:cNvSpPr/>
                <p:nvPr/>
              </p:nvSpPr>
              <p:spPr>
                <a:xfrm>
                  <a:off x="7067825" y="2903225"/>
                  <a:ext cx="63500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6721" extrusionOk="0">
                      <a:moveTo>
                        <a:pt x="22" y="107"/>
                      </a:moveTo>
                      <a:cubicBezTo>
                        <a:pt x="1" y="75"/>
                        <a:pt x="22" y="32"/>
                        <a:pt x="65" y="11"/>
                      </a:cubicBezTo>
                      <a:cubicBezTo>
                        <a:pt x="97" y="0"/>
                        <a:pt x="139" y="22"/>
                        <a:pt x="150" y="54"/>
                      </a:cubicBezTo>
                      <a:lnTo>
                        <a:pt x="2529" y="6614"/>
                      </a:lnTo>
                      <a:cubicBezTo>
                        <a:pt x="2539" y="6646"/>
                        <a:pt x="2518" y="6689"/>
                        <a:pt x="2486" y="6710"/>
                      </a:cubicBezTo>
                      <a:cubicBezTo>
                        <a:pt x="2443" y="6721"/>
                        <a:pt x="2401" y="6700"/>
                        <a:pt x="2390" y="6668"/>
                      </a:cubicBezTo>
                      <a:lnTo>
                        <a:pt x="22" y="1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1" name="Google Shape;1101;p29"/>
                <p:cNvSpPr/>
                <p:nvPr/>
              </p:nvSpPr>
              <p:spPr>
                <a:xfrm>
                  <a:off x="7067825" y="2903225"/>
                  <a:ext cx="63500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6721" extrusionOk="0">
                      <a:moveTo>
                        <a:pt x="2390" y="54"/>
                      </a:moveTo>
                      <a:cubicBezTo>
                        <a:pt x="2401" y="22"/>
                        <a:pt x="2443" y="0"/>
                        <a:pt x="2486" y="11"/>
                      </a:cubicBezTo>
                      <a:cubicBezTo>
                        <a:pt x="2518" y="32"/>
                        <a:pt x="2539" y="75"/>
                        <a:pt x="2529" y="107"/>
                      </a:cubicBezTo>
                      <a:lnTo>
                        <a:pt x="150" y="6668"/>
                      </a:lnTo>
                      <a:cubicBezTo>
                        <a:pt x="139" y="6700"/>
                        <a:pt x="97" y="6721"/>
                        <a:pt x="65" y="6710"/>
                      </a:cubicBezTo>
                      <a:cubicBezTo>
                        <a:pt x="22" y="6689"/>
                        <a:pt x="1" y="6646"/>
                        <a:pt x="22" y="6614"/>
                      </a:cubicBezTo>
                      <a:lnTo>
                        <a:pt x="2390" y="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2" name="Google Shape;1102;p29"/>
                <p:cNvSpPr/>
                <p:nvPr/>
              </p:nvSpPr>
              <p:spPr>
                <a:xfrm>
                  <a:off x="6712075" y="2941100"/>
                  <a:ext cx="82700" cy="12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8" h="5121" extrusionOk="0">
                      <a:moveTo>
                        <a:pt x="0" y="5121"/>
                      </a:moveTo>
                      <a:lnTo>
                        <a:pt x="3307" y="5121"/>
                      </a:lnTo>
                      <a:lnTo>
                        <a:pt x="3307" y="0"/>
                      </a:lnTo>
                      <a:lnTo>
                        <a:pt x="0" y="0"/>
                      </a:lnTo>
                      <a:lnTo>
                        <a:pt x="0" y="512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3" name="Google Shape;1103;p29"/>
                <p:cNvSpPr/>
                <p:nvPr/>
              </p:nvSpPr>
              <p:spPr>
                <a:xfrm>
                  <a:off x="6709125" y="2938425"/>
                  <a:ext cx="88300" cy="1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2" h="5335" extrusionOk="0">
                      <a:moveTo>
                        <a:pt x="1772" y="2539"/>
                      </a:moveTo>
                      <a:lnTo>
                        <a:pt x="3265" y="214"/>
                      </a:lnTo>
                      <a:lnTo>
                        <a:pt x="267" y="214"/>
                      </a:lnTo>
                      <a:close/>
                      <a:moveTo>
                        <a:pt x="225" y="4929"/>
                      </a:moveTo>
                      <a:lnTo>
                        <a:pt x="1686" y="2667"/>
                      </a:lnTo>
                      <a:lnTo>
                        <a:pt x="225" y="406"/>
                      </a:lnTo>
                      <a:close/>
                      <a:moveTo>
                        <a:pt x="1772" y="2795"/>
                      </a:moveTo>
                      <a:lnTo>
                        <a:pt x="267" y="5121"/>
                      </a:lnTo>
                      <a:lnTo>
                        <a:pt x="3265" y="5121"/>
                      </a:lnTo>
                      <a:close/>
                      <a:moveTo>
                        <a:pt x="3318" y="406"/>
                      </a:moveTo>
                      <a:lnTo>
                        <a:pt x="1857" y="2667"/>
                      </a:lnTo>
                      <a:lnTo>
                        <a:pt x="3318" y="4929"/>
                      </a:lnTo>
                      <a:close/>
                      <a:moveTo>
                        <a:pt x="118" y="1"/>
                      </a:moveTo>
                      <a:lnTo>
                        <a:pt x="3425" y="1"/>
                      </a:lnTo>
                      <a:cubicBezTo>
                        <a:pt x="3478" y="1"/>
                        <a:pt x="3532" y="43"/>
                        <a:pt x="3532" y="107"/>
                      </a:cubicBezTo>
                      <a:lnTo>
                        <a:pt x="3532" y="5228"/>
                      </a:lnTo>
                      <a:cubicBezTo>
                        <a:pt x="3532" y="5292"/>
                        <a:pt x="3478" y="5334"/>
                        <a:pt x="3425" y="5334"/>
                      </a:cubicBezTo>
                      <a:lnTo>
                        <a:pt x="118" y="5334"/>
                      </a:lnTo>
                      <a:cubicBezTo>
                        <a:pt x="54" y="5334"/>
                        <a:pt x="1" y="5292"/>
                        <a:pt x="1" y="5228"/>
                      </a:cubicBezTo>
                      <a:lnTo>
                        <a:pt x="1" y="107"/>
                      </a:lnTo>
                      <a:cubicBezTo>
                        <a:pt x="1" y="43"/>
                        <a:pt x="54" y="1"/>
                        <a:pt x="118" y="1"/>
                      </a:cubicBezTo>
                      <a:lnTo>
                        <a:pt x="11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4" name="Google Shape;1104;p29"/>
                <p:cNvSpPr/>
                <p:nvPr/>
              </p:nvSpPr>
              <p:spPr>
                <a:xfrm>
                  <a:off x="6629125" y="2941100"/>
                  <a:ext cx="82975" cy="12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9" h="5121" extrusionOk="0">
                      <a:moveTo>
                        <a:pt x="0" y="5121"/>
                      </a:moveTo>
                      <a:lnTo>
                        <a:pt x="3318" y="5121"/>
                      </a:lnTo>
                      <a:lnTo>
                        <a:pt x="3318" y="0"/>
                      </a:lnTo>
                      <a:lnTo>
                        <a:pt x="0" y="0"/>
                      </a:lnTo>
                      <a:lnTo>
                        <a:pt x="0" y="512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5" name="Google Shape;1105;p29"/>
                <p:cNvSpPr/>
                <p:nvPr/>
              </p:nvSpPr>
              <p:spPr>
                <a:xfrm>
                  <a:off x="6626450" y="2938425"/>
                  <a:ext cx="88300" cy="1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2" h="5335" extrusionOk="0">
                      <a:moveTo>
                        <a:pt x="107" y="1"/>
                      </a:moveTo>
                      <a:lnTo>
                        <a:pt x="3425" y="1"/>
                      </a:lnTo>
                      <a:cubicBezTo>
                        <a:pt x="3478" y="1"/>
                        <a:pt x="3532" y="43"/>
                        <a:pt x="3532" y="107"/>
                      </a:cubicBezTo>
                      <a:lnTo>
                        <a:pt x="3532" y="5228"/>
                      </a:lnTo>
                      <a:cubicBezTo>
                        <a:pt x="3532" y="5292"/>
                        <a:pt x="3478" y="5334"/>
                        <a:pt x="3425" y="5334"/>
                      </a:cubicBezTo>
                      <a:lnTo>
                        <a:pt x="107" y="5334"/>
                      </a:lnTo>
                      <a:cubicBezTo>
                        <a:pt x="54" y="5334"/>
                        <a:pt x="1" y="5292"/>
                        <a:pt x="1" y="5228"/>
                      </a:cubicBezTo>
                      <a:lnTo>
                        <a:pt x="1" y="107"/>
                      </a:lnTo>
                      <a:cubicBezTo>
                        <a:pt x="1" y="43"/>
                        <a:pt x="54" y="1"/>
                        <a:pt x="107" y="1"/>
                      </a:cubicBezTo>
                      <a:close/>
                      <a:moveTo>
                        <a:pt x="214" y="4929"/>
                      </a:moveTo>
                      <a:lnTo>
                        <a:pt x="214" y="406"/>
                      </a:lnTo>
                      <a:lnTo>
                        <a:pt x="1676" y="2667"/>
                      </a:lnTo>
                      <a:close/>
                      <a:moveTo>
                        <a:pt x="1761" y="2795"/>
                      </a:moveTo>
                      <a:lnTo>
                        <a:pt x="268" y="5121"/>
                      </a:lnTo>
                      <a:lnTo>
                        <a:pt x="3265" y="5121"/>
                      </a:lnTo>
                      <a:close/>
                      <a:moveTo>
                        <a:pt x="1846" y="2667"/>
                      </a:moveTo>
                      <a:lnTo>
                        <a:pt x="3308" y="406"/>
                      </a:lnTo>
                      <a:lnTo>
                        <a:pt x="3308" y="4929"/>
                      </a:lnTo>
                      <a:close/>
                      <a:moveTo>
                        <a:pt x="3265" y="214"/>
                      </a:moveTo>
                      <a:lnTo>
                        <a:pt x="268" y="214"/>
                      </a:lnTo>
                      <a:lnTo>
                        <a:pt x="1761" y="2539"/>
                      </a:lnTo>
                      <a:lnTo>
                        <a:pt x="3265" y="214"/>
                      </a:lnTo>
                      <a:lnTo>
                        <a:pt x="3265" y="2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6" name="Google Shape;1106;p29"/>
                <p:cNvSpPr/>
                <p:nvPr/>
              </p:nvSpPr>
              <p:spPr>
                <a:xfrm>
                  <a:off x="6839550" y="2892825"/>
                  <a:ext cx="117900" cy="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2444" extrusionOk="0">
                      <a:moveTo>
                        <a:pt x="224" y="0"/>
                      </a:moveTo>
                      <a:lnTo>
                        <a:pt x="4491" y="0"/>
                      </a:lnTo>
                      <a:cubicBezTo>
                        <a:pt x="4619" y="0"/>
                        <a:pt x="4715" y="107"/>
                        <a:pt x="4715" y="224"/>
                      </a:cubicBezTo>
                      <a:lnTo>
                        <a:pt x="4715" y="2219"/>
                      </a:lnTo>
                      <a:cubicBezTo>
                        <a:pt x="4715" y="2347"/>
                        <a:pt x="4619" y="2443"/>
                        <a:pt x="4491" y="2443"/>
                      </a:cubicBezTo>
                      <a:lnTo>
                        <a:pt x="224" y="2443"/>
                      </a:lnTo>
                      <a:cubicBezTo>
                        <a:pt x="96" y="2443"/>
                        <a:pt x="0" y="2347"/>
                        <a:pt x="0" y="2219"/>
                      </a:cubicBezTo>
                      <a:lnTo>
                        <a:pt x="0" y="224"/>
                      </a:lnTo>
                      <a:cubicBezTo>
                        <a:pt x="0" y="107"/>
                        <a:pt x="96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7" name="Google Shape;1107;p29"/>
                <p:cNvSpPr/>
                <p:nvPr/>
              </p:nvSpPr>
              <p:spPr>
                <a:xfrm>
                  <a:off x="6844600" y="2897900"/>
                  <a:ext cx="107775" cy="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1" h="2038" extrusionOk="0">
                      <a:moveTo>
                        <a:pt x="22" y="0"/>
                      </a:moveTo>
                      <a:lnTo>
                        <a:pt x="4289" y="0"/>
                      </a:lnTo>
                      <a:cubicBezTo>
                        <a:pt x="4300" y="0"/>
                        <a:pt x="4310" y="11"/>
                        <a:pt x="4310" y="21"/>
                      </a:cubicBezTo>
                      <a:lnTo>
                        <a:pt x="4310" y="2016"/>
                      </a:lnTo>
                      <a:cubicBezTo>
                        <a:pt x="4310" y="2027"/>
                        <a:pt x="4300" y="2038"/>
                        <a:pt x="4289" y="2038"/>
                      </a:cubicBezTo>
                      <a:lnTo>
                        <a:pt x="22" y="2038"/>
                      </a:lnTo>
                      <a:cubicBezTo>
                        <a:pt x="11" y="2038"/>
                        <a:pt x="1" y="2027"/>
                        <a:pt x="1" y="2016"/>
                      </a:cubicBezTo>
                      <a:lnTo>
                        <a:pt x="1" y="21"/>
                      </a:lnTo>
                      <a:cubicBezTo>
                        <a:pt x="1" y="11"/>
                        <a:pt x="11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8" name="Google Shape;1108;p29"/>
                <p:cNvSpPr/>
                <p:nvPr/>
              </p:nvSpPr>
              <p:spPr>
                <a:xfrm>
                  <a:off x="6483525" y="2892825"/>
                  <a:ext cx="117900" cy="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2444" extrusionOk="0">
                      <a:moveTo>
                        <a:pt x="224" y="0"/>
                      </a:moveTo>
                      <a:lnTo>
                        <a:pt x="4491" y="0"/>
                      </a:lnTo>
                      <a:cubicBezTo>
                        <a:pt x="4619" y="0"/>
                        <a:pt x="4715" y="107"/>
                        <a:pt x="4715" y="224"/>
                      </a:cubicBezTo>
                      <a:lnTo>
                        <a:pt x="4715" y="2219"/>
                      </a:lnTo>
                      <a:cubicBezTo>
                        <a:pt x="4715" y="2347"/>
                        <a:pt x="4619" y="2443"/>
                        <a:pt x="4491" y="2443"/>
                      </a:cubicBezTo>
                      <a:lnTo>
                        <a:pt x="224" y="2443"/>
                      </a:lnTo>
                      <a:cubicBezTo>
                        <a:pt x="96" y="2443"/>
                        <a:pt x="0" y="2347"/>
                        <a:pt x="0" y="2219"/>
                      </a:cubicBezTo>
                      <a:lnTo>
                        <a:pt x="0" y="224"/>
                      </a:lnTo>
                      <a:cubicBezTo>
                        <a:pt x="0" y="107"/>
                        <a:pt x="96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09" name="Google Shape;1109;p29"/>
                <p:cNvSpPr/>
                <p:nvPr/>
              </p:nvSpPr>
              <p:spPr>
                <a:xfrm>
                  <a:off x="6488575" y="2897900"/>
                  <a:ext cx="107775" cy="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1" h="2038" extrusionOk="0">
                      <a:moveTo>
                        <a:pt x="22" y="0"/>
                      </a:moveTo>
                      <a:lnTo>
                        <a:pt x="4289" y="0"/>
                      </a:lnTo>
                      <a:cubicBezTo>
                        <a:pt x="4300" y="0"/>
                        <a:pt x="4310" y="11"/>
                        <a:pt x="4310" y="21"/>
                      </a:cubicBezTo>
                      <a:lnTo>
                        <a:pt x="4310" y="2016"/>
                      </a:lnTo>
                      <a:cubicBezTo>
                        <a:pt x="4310" y="2027"/>
                        <a:pt x="4300" y="2038"/>
                        <a:pt x="4289" y="2038"/>
                      </a:cubicBezTo>
                      <a:lnTo>
                        <a:pt x="22" y="2038"/>
                      </a:lnTo>
                      <a:cubicBezTo>
                        <a:pt x="11" y="2038"/>
                        <a:pt x="1" y="2027"/>
                        <a:pt x="1" y="2016"/>
                      </a:cubicBezTo>
                      <a:lnTo>
                        <a:pt x="1" y="21"/>
                      </a:lnTo>
                      <a:cubicBezTo>
                        <a:pt x="1" y="11"/>
                        <a:pt x="11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0" name="Google Shape;1110;p29"/>
                <p:cNvSpPr/>
                <p:nvPr/>
              </p:nvSpPr>
              <p:spPr>
                <a:xfrm>
                  <a:off x="7107025" y="2796825"/>
                  <a:ext cx="4457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2827" extrusionOk="0">
                      <a:moveTo>
                        <a:pt x="161" y="0"/>
                      </a:moveTo>
                      <a:lnTo>
                        <a:pt x="1611" y="0"/>
                      </a:lnTo>
                      <a:cubicBezTo>
                        <a:pt x="1707" y="0"/>
                        <a:pt x="1782" y="75"/>
                        <a:pt x="1782" y="171"/>
                      </a:cubicBezTo>
                      <a:lnTo>
                        <a:pt x="1782" y="2667"/>
                      </a:lnTo>
                      <a:cubicBezTo>
                        <a:pt x="1782" y="2752"/>
                        <a:pt x="1707" y="2827"/>
                        <a:pt x="1611" y="2827"/>
                      </a:cubicBezTo>
                      <a:lnTo>
                        <a:pt x="161" y="2827"/>
                      </a:lnTo>
                      <a:cubicBezTo>
                        <a:pt x="75" y="2827"/>
                        <a:pt x="1" y="2752"/>
                        <a:pt x="1" y="2667"/>
                      </a:cubicBezTo>
                      <a:lnTo>
                        <a:pt x="1" y="171"/>
                      </a:lnTo>
                      <a:cubicBezTo>
                        <a:pt x="1" y="75"/>
                        <a:pt x="75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1" name="Google Shape;1111;p29"/>
                <p:cNvSpPr/>
                <p:nvPr/>
              </p:nvSpPr>
              <p:spPr>
                <a:xfrm>
                  <a:off x="7112100" y="2801875"/>
                  <a:ext cx="34425" cy="6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" h="2423" extrusionOk="0">
                      <a:moveTo>
                        <a:pt x="0" y="2422"/>
                      </a:moveTo>
                      <a:lnTo>
                        <a:pt x="1376" y="2422"/>
                      </a:lnTo>
                      <a:lnTo>
                        <a:pt x="1376" y="1"/>
                      </a:lnTo>
                      <a:lnTo>
                        <a:pt x="0" y="1"/>
                      </a:lnTo>
                      <a:lnTo>
                        <a:pt x="0" y="24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2" name="Google Shape;1112;p29"/>
                <p:cNvSpPr/>
                <p:nvPr/>
              </p:nvSpPr>
              <p:spPr>
                <a:xfrm>
                  <a:off x="6405900" y="2993100"/>
                  <a:ext cx="642750" cy="9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0" h="3638" extrusionOk="0">
                      <a:moveTo>
                        <a:pt x="2401" y="182"/>
                      </a:moveTo>
                      <a:lnTo>
                        <a:pt x="2401" y="864"/>
                      </a:lnTo>
                      <a:lnTo>
                        <a:pt x="6145" y="864"/>
                      </a:lnTo>
                      <a:lnTo>
                        <a:pt x="6145" y="182"/>
                      </a:lnTo>
                      <a:close/>
                      <a:moveTo>
                        <a:pt x="6145" y="1046"/>
                      </a:moveTo>
                      <a:lnTo>
                        <a:pt x="2401" y="1046"/>
                      </a:lnTo>
                      <a:lnTo>
                        <a:pt x="2401" y="1728"/>
                      </a:lnTo>
                      <a:lnTo>
                        <a:pt x="6145" y="1728"/>
                      </a:lnTo>
                      <a:close/>
                      <a:moveTo>
                        <a:pt x="6145" y="1910"/>
                      </a:moveTo>
                      <a:lnTo>
                        <a:pt x="2401" y="1910"/>
                      </a:lnTo>
                      <a:lnTo>
                        <a:pt x="2401" y="2593"/>
                      </a:lnTo>
                      <a:lnTo>
                        <a:pt x="6145" y="2593"/>
                      </a:lnTo>
                      <a:close/>
                      <a:moveTo>
                        <a:pt x="6145" y="2774"/>
                      </a:moveTo>
                      <a:lnTo>
                        <a:pt x="2401" y="2774"/>
                      </a:lnTo>
                      <a:lnTo>
                        <a:pt x="2401" y="3457"/>
                      </a:lnTo>
                      <a:lnTo>
                        <a:pt x="6145" y="3457"/>
                      </a:lnTo>
                      <a:close/>
                      <a:moveTo>
                        <a:pt x="6284" y="182"/>
                      </a:moveTo>
                      <a:lnTo>
                        <a:pt x="6284" y="864"/>
                      </a:lnTo>
                      <a:lnTo>
                        <a:pt x="10028" y="864"/>
                      </a:lnTo>
                      <a:lnTo>
                        <a:pt x="10028" y="182"/>
                      </a:lnTo>
                      <a:close/>
                      <a:moveTo>
                        <a:pt x="10028" y="1046"/>
                      </a:moveTo>
                      <a:lnTo>
                        <a:pt x="6284" y="1046"/>
                      </a:lnTo>
                      <a:lnTo>
                        <a:pt x="6284" y="1728"/>
                      </a:lnTo>
                      <a:lnTo>
                        <a:pt x="10028" y="1728"/>
                      </a:lnTo>
                      <a:close/>
                      <a:moveTo>
                        <a:pt x="10028" y="1910"/>
                      </a:moveTo>
                      <a:lnTo>
                        <a:pt x="6284" y="1910"/>
                      </a:lnTo>
                      <a:lnTo>
                        <a:pt x="6284" y="2593"/>
                      </a:lnTo>
                      <a:lnTo>
                        <a:pt x="10028" y="2593"/>
                      </a:lnTo>
                      <a:close/>
                      <a:moveTo>
                        <a:pt x="10028" y="2774"/>
                      </a:moveTo>
                      <a:lnTo>
                        <a:pt x="6284" y="2774"/>
                      </a:lnTo>
                      <a:lnTo>
                        <a:pt x="6284" y="3457"/>
                      </a:lnTo>
                      <a:lnTo>
                        <a:pt x="10028" y="3457"/>
                      </a:lnTo>
                      <a:close/>
                      <a:moveTo>
                        <a:pt x="10167" y="182"/>
                      </a:moveTo>
                      <a:lnTo>
                        <a:pt x="10167" y="864"/>
                      </a:lnTo>
                      <a:lnTo>
                        <a:pt x="13911" y="864"/>
                      </a:lnTo>
                      <a:lnTo>
                        <a:pt x="13911" y="182"/>
                      </a:lnTo>
                      <a:close/>
                      <a:moveTo>
                        <a:pt x="13911" y="1046"/>
                      </a:moveTo>
                      <a:lnTo>
                        <a:pt x="10167" y="1046"/>
                      </a:lnTo>
                      <a:lnTo>
                        <a:pt x="10167" y="1728"/>
                      </a:lnTo>
                      <a:lnTo>
                        <a:pt x="13911" y="1728"/>
                      </a:lnTo>
                      <a:close/>
                      <a:moveTo>
                        <a:pt x="13911" y="1910"/>
                      </a:moveTo>
                      <a:lnTo>
                        <a:pt x="10167" y="1910"/>
                      </a:lnTo>
                      <a:lnTo>
                        <a:pt x="10167" y="2593"/>
                      </a:lnTo>
                      <a:lnTo>
                        <a:pt x="13911" y="2593"/>
                      </a:lnTo>
                      <a:close/>
                      <a:moveTo>
                        <a:pt x="13911" y="2774"/>
                      </a:moveTo>
                      <a:lnTo>
                        <a:pt x="10167" y="2774"/>
                      </a:lnTo>
                      <a:lnTo>
                        <a:pt x="10167" y="3457"/>
                      </a:lnTo>
                      <a:lnTo>
                        <a:pt x="13911" y="3457"/>
                      </a:lnTo>
                      <a:close/>
                      <a:moveTo>
                        <a:pt x="14061" y="182"/>
                      </a:moveTo>
                      <a:lnTo>
                        <a:pt x="14061" y="864"/>
                      </a:lnTo>
                      <a:lnTo>
                        <a:pt x="17794" y="864"/>
                      </a:lnTo>
                      <a:lnTo>
                        <a:pt x="17794" y="182"/>
                      </a:lnTo>
                      <a:close/>
                      <a:moveTo>
                        <a:pt x="17794" y="1046"/>
                      </a:moveTo>
                      <a:lnTo>
                        <a:pt x="14061" y="1046"/>
                      </a:lnTo>
                      <a:lnTo>
                        <a:pt x="14061" y="1728"/>
                      </a:lnTo>
                      <a:lnTo>
                        <a:pt x="17794" y="1728"/>
                      </a:lnTo>
                      <a:close/>
                      <a:moveTo>
                        <a:pt x="17794" y="1910"/>
                      </a:moveTo>
                      <a:lnTo>
                        <a:pt x="14061" y="1910"/>
                      </a:lnTo>
                      <a:lnTo>
                        <a:pt x="14061" y="2593"/>
                      </a:lnTo>
                      <a:lnTo>
                        <a:pt x="17794" y="2593"/>
                      </a:lnTo>
                      <a:close/>
                      <a:moveTo>
                        <a:pt x="17794" y="2774"/>
                      </a:moveTo>
                      <a:lnTo>
                        <a:pt x="14061" y="2774"/>
                      </a:lnTo>
                      <a:lnTo>
                        <a:pt x="14061" y="3457"/>
                      </a:lnTo>
                      <a:lnTo>
                        <a:pt x="17794" y="3457"/>
                      </a:lnTo>
                      <a:close/>
                      <a:moveTo>
                        <a:pt x="17944" y="182"/>
                      </a:moveTo>
                      <a:lnTo>
                        <a:pt x="17944" y="864"/>
                      </a:lnTo>
                      <a:lnTo>
                        <a:pt x="21677" y="864"/>
                      </a:lnTo>
                      <a:lnTo>
                        <a:pt x="21677" y="182"/>
                      </a:lnTo>
                      <a:close/>
                      <a:moveTo>
                        <a:pt x="21677" y="1046"/>
                      </a:moveTo>
                      <a:lnTo>
                        <a:pt x="17944" y="1046"/>
                      </a:lnTo>
                      <a:lnTo>
                        <a:pt x="17944" y="1728"/>
                      </a:lnTo>
                      <a:lnTo>
                        <a:pt x="21677" y="1728"/>
                      </a:lnTo>
                      <a:close/>
                      <a:moveTo>
                        <a:pt x="21677" y="1910"/>
                      </a:moveTo>
                      <a:lnTo>
                        <a:pt x="17944" y="1910"/>
                      </a:lnTo>
                      <a:lnTo>
                        <a:pt x="17944" y="2593"/>
                      </a:lnTo>
                      <a:lnTo>
                        <a:pt x="21677" y="2593"/>
                      </a:lnTo>
                      <a:close/>
                      <a:moveTo>
                        <a:pt x="21677" y="2774"/>
                      </a:moveTo>
                      <a:lnTo>
                        <a:pt x="17944" y="2774"/>
                      </a:lnTo>
                      <a:lnTo>
                        <a:pt x="17944" y="3457"/>
                      </a:lnTo>
                      <a:lnTo>
                        <a:pt x="21677" y="3457"/>
                      </a:lnTo>
                      <a:close/>
                      <a:moveTo>
                        <a:pt x="21826" y="182"/>
                      </a:moveTo>
                      <a:lnTo>
                        <a:pt x="21826" y="864"/>
                      </a:lnTo>
                      <a:lnTo>
                        <a:pt x="25560" y="864"/>
                      </a:lnTo>
                      <a:lnTo>
                        <a:pt x="25560" y="182"/>
                      </a:lnTo>
                      <a:close/>
                      <a:moveTo>
                        <a:pt x="25560" y="1046"/>
                      </a:moveTo>
                      <a:lnTo>
                        <a:pt x="21826" y="1046"/>
                      </a:lnTo>
                      <a:lnTo>
                        <a:pt x="21826" y="1728"/>
                      </a:lnTo>
                      <a:lnTo>
                        <a:pt x="25560" y="1728"/>
                      </a:lnTo>
                      <a:close/>
                      <a:moveTo>
                        <a:pt x="25560" y="1910"/>
                      </a:moveTo>
                      <a:lnTo>
                        <a:pt x="21826" y="1910"/>
                      </a:lnTo>
                      <a:lnTo>
                        <a:pt x="21826" y="2593"/>
                      </a:lnTo>
                      <a:lnTo>
                        <a:pt x="25560" y="2593"/>
                      </a:lnTo>
                      <a:close/>
                      <a:moveTo>
                        <a:pt x="25560" y="2774"/>
                      </a:moveTo>
                      <a:lnTo>
                        <a:pt x="21826" y="2774"/>
                      </a:lnTo>
                      <a:lnTo>
                        <a:pt x="21826" y="3457"/>
                      </a:lnTo>
                      <a:lnTo>
                        <a:pt x="25560" y="3457"/>
                      </a:lnTo>
                      <a:close/>
                      <a:moveTo>
                        <a:pt x="1" y="0"/>
                      </a:moveTo>
                      <a:lnTo>
                        <a:pt x="25635" y="0"/>
                      </a:lnTo>
                      <a:cubicBezTo>
                        <a:pt x="25677" y="0"/>
                        <a:pt x="25709" y="43"/>
                        <a:pt x="25709" y="86"/>
                      </a:cubicBezTo>
                      <a:lnTo>
                        <a:pt x="25709" y="950"/>
                      </a:lnTo>
                      <a:lnTo>
                        <a:pt x="25709" y="1814"/>
                      </a:lnTo>
                      <a:lnTo>
                        <a:pt x="25709" y="2678"/>
                      </a:lnTo>
                      <a:lnTo>
                        <a:pt x="25709" y="3542"/>
                      </a:lnTo>
                      <a:cubicBezTo>
                        <a:pt x="25709" y="3595"/>
                        <a:pt x="25677" y="3638"/>
                        <a:pt x="25635" y="3638"/>
                      </a:cubicBezTo>
                      <a:lnTo>
                        <a:pt x="21752" y="3638"/>
                      </a:lnTo>
                      <a:lnTo>
                        <a:pt x="17869" y="3638"/>
                      </a:lnTo>
                      <a:lnTo>
                        <a:pt x="13986" y="3638"/>
                      </a:lnTo>
                      <a:lnTo>
                        <a:pt x="10103" y="3638"/>
                      </a:lnTo>
                      <a:lnTo>
                        <a:pt x="6209" y="3638"/>
                      </a:lnTo>
                      <a:lnTo>
                        <a:pt x="2326" y="3638"/>
                      </a:lnTo>
                      <a:lnTo>
                        <a:pt x="1" y="3638"/>
                      </a:lnTo>
                      <a:lnTo>
                        <a:pt x="1" y="3457"/>
                      </a:lnTo>
                      <a:lnTo>
                        <a:pt x="2252" y="3457"/>
                      </a:lnTo>
                      <a:lnTo>
                        <a:pt x="2252" y="2774"/>
                      </a:lnTo>
                      <a:lnTo>
                        <a:pt x="1" y="2774"/>
                      </a:lnTo>
                      <a:lnTo>
                        <a:pt x="1" y="2593"/>
                      </a:lnTo>
                      <a:lnTo>
                        <a:pt x="2252" y="2593"/>
                      </a:lnTo>
                      <a:lnTo>
                        <a:pt x="2252" y="1910"/>
                      </a:lnTo>
                      <a:lnTo>
                        <a:pt x="1" y="1910"/>
                      </a:lnTo>
                      <a:lnTo>
                        <a:pt x="1" y="1728"/>
                      </a:lnTo>
                      <a:lnTo>
                        <a:pt x="2252" y="1728"/>
                      </a:lnTo>
                      <a:lnTo>
                        <a:pt x="2252" y="1046"/>
                      </a:lnTo>
                      <a:lnTo>
                        <a:pt x="1" y="1046"/>
                      </a:lnTo>
                      <a:lnTo>
                        <a:pt x="1" y="864"/>
                      </a:lnTo>
                      <a:lnTo>
                        <a:pt x="2252" y="864"/>
                      </a:lnTo>
                      <a:lnTo>
                        <a:pt x="2252" y="182"/>
                      </a:lnTo>
                      <a:lnTo>
                        <a:pt x="1" y="182"/>
                      </a:lnTo>
                      <a:lnTo>
                        <a:pt x="1" y="0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3" name="Google Shape;1113;p29"/>
                <p:cNvSpPr/>
                <p:nvPr/>
              </p:nvSpPr>
              <p:spPr>
                <a:xfrm>
                  <a:off x="6494175" y="2903225"/>
                  <a:ext cx="5870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" h="545" extrusionOk="0">
                      <a:moveTo>
                        <a:pt x="97" y="0"/>
                      </a:moveTo>
                      <a:lnTo>
                        <a:pt x="2252" y="0"/>
                      </a:lnTo>
                      <a:cubicBezTo>
                        <a:pt x="2305" y="0"/>
                        <a:pt x="2348" y="43"/>
                        <a:pt x="2348" y="96"/>
                      </a:cubicBezTo>
                      <a:lnTo>
                        <a:pt x="2348" y="448"/>
                      </a:lnTo>
                      <a:cubicBezTo>
                        <a:pt x="2348" y="502"/>
                        <a:pt x="2305" y="544"/>
                        <a:pt x="2252" y="544"/>
                      </a:cubicBezTo>
                      <a:lnTo>
                        <a:pt x="97" y="544"/>
                      </a:lnTo>
                      <a:cubicBezTo>
                        <a:pt x="43" y="544"/>
                        <a:pt x="1" y="502"/>
                        <a:pt x="1" y="448"/>
                      </a:cubicBezTo>
                      <a:lnTo>
                        <a:pt x="1" y="96"/>
                      </a:lnTo>
                      <a:cubicBezTo>
                        <a:pt x="1" y="43"/>
                        <a:pt x="43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4" name="Google Shape;1114;p29"/>
                <p:cNvSpPr/>
                <p:nvPr/>
              </p:nvSpPr>
              <p:spPr>
                <a:xfrm>
                  <a:off x="6849950" y="2903225"/>
                  <a:ext cx="58425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" h="545" extrusionOk="0">
                      <a:moveTo>
                        <a:pt x="96" y="0"/>
                      </a:moveTo>
                      <a:lnTo>
                        <a:pt x="2240" y="0"/>
                      </a:lnTo>
                      <a:cubicBezTo>
                        <a:pt x="2294" y="0"/>
                        <a:pt x="2336" y="43"/>
                        <a:pt x="2336" y="96"/>
                      </a:cubicBezTo>
                      <a:lnTo>
                        <a:pt x="2336" y="448"/>
                      </a:lnTo>
                      <a:cubicBezTo>
                        <a:pt x="2336" y="502"/>
                        <a:pt x="2294" y="544"/>
                        <a:pt x="2240" y="544"/>
                      </a:cubicBezTo>
                      <a:lnTo>
                        <a:pt x="96" y="544"/>
                      </a:lnTo>
                      <a:cubicBezTo>
                        <a:pt x="43" y="544"/>
                        <a:pt x="0" y="502"/>
                        <a:pt x="0" y="448"/>
                      </a:cubicBezTo>
                      <a:lnTo>
                        <a:pt x="0" y="96"/>
                      </a:lnTo>
                      <a:cubicBezTo>
                        <a:pt x="0" y="43"/>
                        <a:pt x="43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15" name="Google Shape;1115;p29"/>
                <p:cNvSpPr/>
                <p:nvPr/>
              </p:nvSpPr>
              <p:spPr>
                <a:xfrm>
                  <a:off x="7116900" y="2806425"/>
                  <a:ext cx="1950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545" extrusionOk="0">
                      <a:moveTo>
                        <a:pt x="96" y="0"/>
                      </a:moveTo>
                      <a:lnTo>
                        <a:pt x="683" y="0"/>
                      </a:lnTo>
                      <a:cubicBezTo>
                        <a:pt x="736" y="0"/>
                        <a:pt x="779" y="43"/>
                        <a:pt x="779" y="96"/>
                      </a:cubicBezTo>
                      <a:lnTo>
                        <a:pt x="779" y="448"/>
                      </a:lnTo>
                      <a:cubicBezTo>
                        <a:pt x="779" y="502"/>
                        <a:pt x="736" y="544"/>
                        <a:pt x="683" y="544"/>
                      </a:cubicBezTo>
                      <a:lnTo>
                        <a:pt x="96" y="544"/>
                      </a:lnTo>
                      <a:cubicBezTo>
                        <a:pt x="43" y="544"/>
                        <a:pt x="0" y="502"/>
                        <a:pt x="0" y="448"/>
                      </a:cubicBezTo>
                      <a:lnTo>
                        <a:pt x="0" y="96"/>
                      </a:lnTo>
                      <a:cubicBezTo>
                        <a:pt x="0" y="43"/>
                        <a:pt x="43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116" name="Google Shape;1116;p29"/>
            <p:cNvSpPr/>
            <p:nvPr/>
          </p:nvSpPr>
          <p:spPr>
            <a:xfrm>
              <a:off x="2457550" y="4254658"/>
              <a:ext cx="410584" cy="266275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29"/>
            <p:cNvSpPr/>
            <p:nvPr/>
          </p:nvSpPr>
          <p:spPr>
            <a:xfrm rot="-899901">
              <a:off x="7412828" y="4361249"/>
              <a:ext cx="362161" cy="234734"/>
            </a:xfrm>
            <a:custGeom>
              <a:avLst/>
              <a:gdLst/>
              <a:ahLst/>
              <a:cxnLst/>
              <a:rect l="l" t="t" r="r" b="b"/>
              <a:pathLst>
                <a:path w="9218" h="5975" extrusionOk="0">
                  <a:moveTo>
                    <a:pt x="7670" y="2774"/>
                  </a:moveTo>
                  <a:lnTo>
                    <a:pt x="7660" y="2721"/>
                  </a:lnTo>
                  <a:cubicBezTo>
                    <a:pt x="7596" y="2891"/>
                    <a:pt x="7606" y="3265"/>
                    <a:pt x="7425" y="3403"/>
                  </a:cubicBezTo>
                  <a:cubicBezTo>
                    <a:pt x="7372" y="3457"/>
                    <a:pt x="7340" y="3457"/>
                    <a:pt x="7265" y="3478"/>
                  </a:cubicBezTo>
                  <a:cubicBezTo>
                    <a:pt x="7265" y="3798"/>
                    <a:pt x="7148" y="3595"/>
                    <a:pt x="7084" y="3585"/>
                  </a:cubicBezTo>
                  <a:cubicBezTo>
                    <a:pt x="7062" y="3606"/>
                    <a:pt x="7052" y="3638"/>
                    <a:pt x="7041" y="3659"/>
                  </a:cubicBezTo>
                  <a:cubicBezTo>
                    <a:pt x="6988" y="3734"/>
                    <a:pt x="6945" y="3777"/>
                    <a:pt x="6870" y="3830"/>
                  </a:cubicBezTo>
                  <a:cubicBezTo>
                    <a:pt x="6753" y="3905"/>
                    <a:pt x="6668" y="3937"/>
                    <a:pt x="6518" y="3916"/>
                  </a:cubicBezTo>
                  <a:cubicBezTo>
                    <a:pt x="6497" y="4012"/>
                    <a:pt x="6497" y="4097"/>
                    <a:pt x="6476" y="4182"/>
                  </a:cubicBezTo>
                  <a:cubicBezTo>
                    <a:pt x="6454" y="4289"/>
                    <a:pt x="6390" y="4278"/>
                    <a:pt x="6412" y="4438"/>
                  </a:cubicBezTo>
                  <a:cubicBezTo>
                    <a:pt x="6422" y="4524"/>
                    <a:pt x="6337" y="4694"/>
                    <a:pt x="6294" y="4790"/>
                  </a:cubicBezTo>
                  <a:cubicBezTo>
                    <a:pt x="6273" y="4854"/>
                    <a:pt x="6273" y="4844"/>
                    <a:pt x="6284" y="4918"/>
                  </a:cubicBezTo>
                  <a:cubicBezTo>
                    <a:pt x="6316" y="5089"/>
                    <a:pt x="6401" y="5281"/>
                    <a:pt x="6412" y="5398"/>
                  </a:cubicBezTo>
                  <a:cubicBezTo>
                    <a:pt x="6412" y="5462"/>
                    <a:pt x="6390" y="5473"/>
                    <a:pt x="6476" y="5558"/>
                  </a:cubicBezTo>
                  <a:cubicBezTo>
                    <a:pt x="6518" y="5590"/>
                    <a:pt x="6657" y="5740"/>
                    <a:pt x="6625" y="5793"/>
                  </a:cubicBezTo>
                  <a:cubicBezTo>
                    <a:pt x="6593" y="5814"/>
                    <a:pt x="6540" y="5804"/>
                    <a:pt x="6497" y="5804"/>
                  </a:cubicBezTo>
                  <a:cubicBezTo>
                    <a:pt x="6508" y="5846"/>
                    <a:pt x="6550" y="5868"/>
                    <a:pt x="6561" y="5910"/>
                  </a:cubicBezTo>
                  <a:cubicBezTo>
                    <a:pt x="6486" y="5974"/>
                    <a:pt x="6081" y="5953"/>
                    <a:pt x="6028" y="5921"/>
                  </a:cubicBezTo>
                  <a:cubicBezTo>
                    <a:pt x="5900" y="5857"/>
                    <a:pt x="6006" y="5654"/>
                    <a:pt x="5953" y="5601"/>
                  </a:cubicBezTo>
                  <a:cubicBezTo>
                    <a:pt x="5921" y="5569"/>
                    <a:pt x="5868" y="5601"/>
                    <a:pt x="5846" y="5516"/>
                  </a:cubicBezTo>
                  <a:cubicBezTo>
                    <a:pt x="5836" y="5441"/>
                    <a:pt x="5868" y="5228"/>
                    <a:pt x="5868" y="5132"/>
                  </a:cubicBezTo>
                  <a:cubicBezTo>
                    <a:pt x="5878" y="5004"/>
                    <a:pt x="5878" y="4876"/>
                    <a:pt x="5889" y="4748"/>
                  </a:cubicBezTo>
                  <a:cubicBezTo>
                    <a:pt x="5889" y="4673"/>
                    <a:pt x="5910" y="4620"/>
                    <a:pt x="5868" y="4566"/>
                  </a:cubicBezTo>
                  <a:cubicBezTo>
                    <a:pt x="5804" y="4460"/>
                    <a:pt x="5793" y="4374"/>
                    <a:pt x="5782" y="4246"/>
                  </a:cubicBezTo>
                  <a:cubicBezTo>
                    <a:pt x="5782" y="4172"/>
                    <a:pt x="5772" y="4140"/>
                    <a:pt x="5750" y="4076"/>
                  </a:cubicBezTo>
                  <a:cubicBezTo>
                    <a:pt x="5718" y="3969"/>
                    <a:pt x="5686" y="3862"/>
                    <a:pt x="5676" y="3745"/>
                  </a:cubicBezTo>
                  <a:cubicBezTo>
                    <a:pt x="5537" y="3659"/>
                    <a:pt x="5377" y="3595"/>
                    <a:pt x="5185" y="3553"/>
                  </a:cubicBezTo>
                  <a:cubicBezTo>
                    <a:pt x="4982" y="3499"/>
                    <a:pt x="4822" y="3553"/>
                    <a:pt x="4598" y="3606"/>
                  </a:cubicBezTo>
                  <a:cubicBezTo>
                    <a:pt x="4502" y="3627"/>
                    <a:pt x="4065" y="3723"/>
                    <a:pt x="4022" y="3745"/>
                  </a:cubicBezTo>
                  <a:cubicBezTo>
                    <a:pt x="3841" y="3841"/>
                    <a:pt x="3734" y="3894"/>
                    <a:pt x="3510" y="3937"/>
                  </a:cubicBezTo>
                  <a:lnTo>
                    <a:pt x="3510" y="4065"/>
                  </a:lnTo>
                  <a:cubicBezTo>
                    <a:pt x="3467" y="4108"/>
                    <a:pt x="3329" y="4161"/>
                    <a:pt x="3286" y="4076"/>
                  </a:cubicBezTo>
                  <a:cubicBezTo>
                    <a:pt x="3222" y="3948"/>
                    <a:pt x="3190" y="3873"/>
                    <a:pt x="3073" y="3798"/>
                  </a:cubicBezTo>
                  <a:cubicBezTo>
                    <a:pt x="3041" y="3788"/>
                    <a:pt x="2785" y="3723"/>
                    <a:pt x="2699" y="3702"/>
                  </a:cubicBezTo>
                  <a:cubicBezTo>
                    <a:pt x="2593" y="3670"/>
                    <a:pt x="2454" y="3595"/>
                    <a:pt x="2379" y="3531"/>
                  </a:cubicBezTo>
                  <a:cubicBezTo>
                    <a:pt x="2326" y="3478"/>
                    <a:pt x="2187" y="3339"/>
                    <a:pt x="2134" y="3297"/>
                  </a:cubicBezTo>
                  <a:cubicBezTo>
                    <a:pt x="2038" y="3233"/>
                    <a:pt x="2038" y="3233"/>
                    <a:pt x="1899" y="3211"/>
                  </a:cubicBezTo>
                  <a:cubicBezTo>
                    <a:pt x="1846" y="3425"/>
                    <a:pt x="1835" y="3531"/>
                    <a:pt x="1686" y="3702"/>
                  </a:cubicBezTo>
                  <a:cubicBezTo>
                    <a:pt x="1633" y="3766"/>
                    <a:pt x="1643" y="3788"/>
                    <a:pt x="1622" y="3884"/>
                  </a:cubicBezTo>
                  <a:cubicBezTo>
                    <a:pt x="1547" y="4236"/>
                    <a:pt x="1483" y="3990"/>
                    <a:pt x="1409" y="4598"/>
                  </a:cubicBezTo>
                  <a:cubicBezTo>
                    <a:pt x="1366" y="4982"/>
                    <a:pt x="1441" y="5238"/>
                    <a:pt x="1611" y="5526"/>
                  </a:cubicBezTo>
                  <a:cubicBezTo>
                    <a:pt x="1675" y="5633"/>
                    <a:pt x="1675" y="5590"/>
                    <a:pt x="1729" y="5644"/>
                  </a:cubicBezTo>
                  <a:cubicBezTo>
                    <a:pt x="1761" y="5676"/>
                    <a:pt x="1878" y="5900"/>
                    <a:pt x="1899" y="5942"/>
                  </a:cubicBezTo>
                  <a:lnTo>
                    <a:pt x="1878" y="5953"/>
                  </a:lnTo>
                  <a:lnTo>
                    <a:pt x="1355" y="5953"/>
                  </a:lnTo>
                  <a:cubicBezTo>
                    <a:pt x="1344" y="5942"/>
                    <a:pt x="1344" y="5942"/>
                    <a:pt x="1334" y="5932"/>
                  </a:cubicBezTo>
                  <a:cubicBezTo>
                    <a:pt x="1323" y="5910"/>
                    <a:pt x="1280" y="5782"/>
                    <a:pt x="1270" y="5761"/>
                  </a:cubicBezTo>
                  <a:cubicBezTo>
                    <a:pt x="1120" y="5740"/>
                    <a:pt x="1163" y="5686"/>
                    <a:pt x="1120" y="5580"/>
                  </a:cubicBezTo>
                  <a:cubicBezTo>
                    <a:pt x="1056" y="5441"/>
                    <a:pt x="950" y="5078"/>
                    <a:pt x="950" y="4908"/>
                  </a:cubicBezTo>
                  <a:cubicBezTo>
                    <a:pt x="950" y="4833"/>
                    <a:pt x="960" y="4833"/>
                    <a:pt x="907" y="4801"/>
                  </a:cubicBezTo>
                  <a:cubicBezTo>
                    <a:pt x="811" y="5036"/>
                    <a:pt x="790" y="5526"/>
                    <a:pt x="939" y="5761"/>
                  </a:cubicBezTo>
                  <a:cubicBezTo>
                    <a:pt x="960" y="5793"/>
                    <a:pt x="1056" y="5910"/>
                    <a:pt x="1099" y="5953"/>
                  </a:cubicBezTo>
                  <a:lnTo>
                    <a:pt x="491" y="5953"/>
                  </a:lnTo>
                  <a:cubicBezTo>
                    <a:pt x="491" y="5889"/>
                    <a:pt x="502" y="5814"/>
                    <a:pt x="491" y="5772"/>
                  </a:cubicBezTo>
                  <a:cubicBezTo>
                    <a:pt x="246" y="5761"/>
                    <a:pt x="331" y="5612"/>
                    <a:pt x="352" y="5494"/>
                  </a:cubicBezTo>
                  <a:cubicBezTo>
                    <a:pt x="406" y="5217"/>
                    <a:pt x="395" y="4812"/>
                    <a:pt x="395" y="4524"/>
                  </a:cubicBezTo>
                  <a:cubicBezTo>
                    <a:pt x="395" y="4449"/>
                    <a:pt x="395" y="4364"/>
                    <a:pt x="395" y="4278"/>
                  </a:cubicBezTo>
                  <a:cubicBezTo>
                    <a:pt x="395" y="4204"/>
                    <a:pt x="384" y="4289"/>
                    <a:pt x="374" y="4172"/>
                  </a:cubicBezTo>
                  <a:cubicBezTo>
                    <a:pt x="363" y="4129"/>
                    <a:pt x="363" y="4108"/>
                    <a:pt x="320" y="4097"/>
                  </a:cubicBezTo>
                  <a:cubicBezTo>
                    <a:pt x="320" y="4342"/>
                    <a:pt x="416" y="4289"/>
                    <a:pt x="374" y="4406"/>
                  </a:cubicBezTo>
                  <a:cubicBezTo>
                    <a:pt x="352" y="4460"/>
                    <a:pt x="352" y="4449"/>
                    <a:pt x="320" y="4481"/>
                  </a:cubicBezTo>
                  <a:cubicBezTo>
                    <a:pt x="310" y="4588"/>
                    <a:pt x="342" y="4609"/>
                    <a:pt x="299" y="4716"/>
                  </a:cubicBezTo>
                  <a:cubicBezTo>
                    <a:pt x="299" y="4534"/>
                    <a:pt x="278" y="4396"/>
                    <a:pt x="256" y="4214"/>
                  </a:cubicBezTo>
                  <a:cubicBezTo>
                    <a:pt x="235" y="4268"/>
                    <a:pt x="256" y="4257"/>
                    <a:pt x="224" y="4310"/>
                  </a:cubicBezTo>
                  <a:cubicBezTo>
                    <a:pt x="203" y="4342"/>
                    <a:pt x="214" y="4385"/>
                    <a:pt x="224" y="4428"/>
                  </a:cubicBezTo>
                  <a:cubicBezTo>
                    <a:pt x="224" y="4502"/>
                    <a:pt x="235" y="4588"/>
                    <a:pt x="182" y="4641"/>
                  </a:cubicBezTo>
                  <a:cubicBezTo>
                    <a:pt x="224" y="4417"/>
                    <a:pt x="192" y="4534"/>
                    <a:pt x="192" y="4342"/>
                  </a:cubicBezTo>
                  <a:cubicBezTo>
                    <a:pt x="192" y="4310"/>
                    <a:pt x="246" y="4214"/>
                    <a:pt x="182" y="4097"/>
                  </a:cubicBezTo>
                  <a:cubicBezTo>
                    <a:pt x="139" y="4129"/>
                    <a:pt x="150" y="4214"/>
                    <a:pt x="160" y="4268"/>
                  </a:cubicBezTo>
                  <a:cubicBezTo>
                    <a:pt x="171" y="4321"/>
                    <a:pt x="182" y="4374"/>
                    <a:pt x="128" y="4438"/>
                  </a:cubicBezTo>
                  <a:cubicBezTo>
                    <a:pt x="139" y="4332"/>
                    <a:pt x="160" y="4374"/>
                    <a:pt x="128" y="4268"/>
                  </a:cubicBezTo>
                  <a:cubicBezTo>
                    <a:pt x="107" y="4214"/>
                    <a:pt x="107" y="4150"/>
                    <a:pt x="118" y="4086"/>
                  </a:cubicBezTo>
                  <a:cubicBezTo>
                    <a:pt x="139" y="3884"/>
                    <a:pt x="150" y="3990"/>
                    <a:pt x="86" y="3841"/>
                  </a:cubicBezTo>
                  <a:cubicBezTo>
                    <a:pt x="86" y="3820"/>
                    <a:pt x="75" y="3777"/>
                    <a:pt x="75" y="3766"/>
                  </a:cubicBezTo>
                  <a:cubicBezTo>
                    <a:pt x="11" y="3862"/>
                    <a:pt x="171" y="4076"/>
                    <a:pt x="54" y="4172"/>
                  </a:cubicBezTo>
                  <a:cubicBezTo>
                    <a:pt x="75" y="4076"/>
                    <a:pt x="54" y="4044"/>
                    <a:pt x="43" y="3948"/>
                  </a:cubicBezTo>
                  <a:cubicBezTo>
                    <a:pt x="22" y="3852"/>
                    <a:pt x="32" y="3830"/>
                    <a:pt x="32" y="3734"/>
                  </a:cubicBezTo>
                  <a:cubicBezTo>
                    <a:pt x="32" y="3670"/>
                    <a:pt x="11" y="3585"/>
                    <a:pt x="11" y="3510"/>
                  </a:cubicBezTo>
                  <a:cubicBezTo>
                    <a:pt x="0" y="3371"/>
                    <a:pt x="32" y="3371"/>
                    <a:pt x="64" y="3318"/>
                  </a:cubicBezTo>
                  <a:cubicBezTo>
                    <a:pt x="128" y="3222"/>
                    <a:pt x="64" y="2998"/>
                    <a:pt x="96" y="2870"/>
                  </a:cubicBezTo>
                  <a:cubicBezTo>
                    <a:pt x="128" y="2742"/>
                    <a:pt x="160" y="2603"/>
                    <a:pt x="192" y="2475"/>
                  </a:cubicBezTo>
                  <a:cubicBezTo>
                    <a:pt x="224" y="2294"/>
                    <a:pt x="235" y="2219"/>
                    <a:pt x="214" y="2027"/>
                  </a:cubicBezTo>
                  <a:cubicBezTo>
                    <a:pt x="203" y="1878"/>
                    <a:pt x="192" y="1729"/>
                    <a:pt x="192" y="1569"/>
                  </a:cubicBezTo>
                  <a:cubicBezTo>
                    <a:pt x="182" y="1270"/>
                    <a:pt x="235" y="993"/>
                    <a:pt x="320" y="726"/>
                  </a:cubicBezTo>
                  <a:cubicBezTo>
                    <a:pt x="459" y="246"/>
                    <a:pt x="907" y="1"/>
                    <a:pt x="1355" y="97"/>
                  </a:cubicBezTo>
                  <a:cubicBezTo>
                    <a:pt x="1419" y="118"/>
                    <a:pt x="1473" y="139"/>
                    <a:pt x="1537" y="150"/>
                  </a:cubicBezTo>
                  <a:cubicBezTo>
                    <a:pt x="1825" y="182"/>
                    <a:pt x="2113" y="193"/>
                    <a:pt x="2401" y="235"/>
                  </a:cubicBezTo>
                  <a:cubicBezTo>
                    <a:pt x="2539" y="246"/>
                    <a:pt x="2646" y="278"/>
                    <a:pt x="2785" y="321"/>
                  </a:cubicBezTo>
                  <a:cubicBezTo>
                    <a:pt x="2966" y="363"/>
                    <a:pt x="3371" y="385"/>
                    <a:pt x="3606" y="427"/>
                  </a:cubicBezTo>
                  <a:cubicBezTo>
                    <a:pt x="3787" y="459"/>
                    <a:pt x="3926" y="513"/>
                    <a:pt x="3979" y="523"/>
                  </a:cubicBezTo>
                  <a:cubicBezTo>
                    <a:pt x="4278" y="566"/>
                    <a:pt x="4577" y="566"/>
                    <a:pt x="4886" y="545"/>
                  </a:cubicBezTo>
                  <a:cubicBezTo>
                    <a:pt x="5323" y="513"/>
                    <a:pt x="5345" y="470"/>
                    <a:pt x="5718" y="385"/>
                  </a:cubicBezTo>
                  <a:cubicBezTo>
                    <a:pt x="5974" y="321"/>
                    <a:pt x="5974" y="353"/>
                    <a:pt x="6177" y="342"/>
                  </a:cubicBezTo>
                  <a:cubicBezTo>
                    <a:pt x="6454" y="310"/>
                    <a:pt x="6753" y="11"/>
                    <a:pt x="7382" y="139"/>
                  </a:cubicBezTo>
                  <a:cubicBezTo>
                    <a:pt x="7425" y="150"/>
                    <a:pt x="7478" y="150"/>
                    <a:pt x="7521" y="150"/>
                  </a:cubicBezTo>
                  <a:cubicBezTo>
                    <a:pt x="7564" y="150"/>
                    <a:pt x="7606" y="139"/>
                    <a:pt x="7649" y="150"/>
                  </a:cubicBezTo>
                  <a:cubicBezTo>
                    <a:pt x="7766" y="182"/>
                    <a:pt x="7670" y="203"/>
                    <a:pt x="7830" y="139"/>
                  </a:cubicBezTo>
                  <a:cubicBezTo>
                    <a:pt x="8012" y="65"/>
                    <a:pt x="8086" y="65"/>
                    <a:pt x="8225" y="139"/>
                  </a:cubicBezTo>
                  <a:cubicBezTo>
                    <a:pt x="8278" y="171"/>
                    <a:pt x="8332" y="203"/>
                    <a:pt x="8385" y="225"/>
                  </a:cubicBezTo>
                  <a:cubicBezTo>
                    <a:pt x="8460" y="267"/>
                    <a:pt x="8492" y="299"/>
                    <a:pt x="8556" y="289"/>
                  </a:cubicBezTo>
                  <a:cubicBezTo>
                    <a:pt x="8630" y="278"/>
                    <a:pt x="8716" y="267"/>
                    <a:pt x="8801" y="246"/>
                  </a:cubicBezTo>
                  <a:cubicBezTo>
                    <a:pt x="8886" y="214"/>
                    <a:pt x="8908" y="182"/>
                    <a:pt x="8972" y="150"/>
                  </a:cubicBezTo>
                  <a:cubicBezTo>
                    <a:pt x="9036" y="118"/>
                    <a:pt x="9121" y="97"/>
                    <a:pt x="9164" y="139"/>
                  </a:cubicBezTo>
                  <a:cubicBezTo>
                    <a:pt x="9217" y="203"/>
                    <a:pt x="9196" y="267"/>
                    <a:pt x="9185" y="331"/>
                  </a:cubicBezTo>
                  <a:cubicBezTo>
                    <a:pt x="9164" y="353"/>
                    <a:pt x="9068" y="683"/>
                    <a:pt x="8844" y="715"/>
                  </a:cubicBezTo>
                  <a:cubicBezTo>
                    <a:pt x="8854" y="822"/>
                    <a:pt x="8833" y="865"/>
                    <a:pt x="8780" y="939"/>
                  </a:cubicBezTo>
                  <a:cubicBezTo>
                    <a:pt x="8716" y="1025"/>
                    <a:pt x="8801" y="1046"/>
                    <a:pt x="8726" y="1163"/>
                  </a:cubicBezTo>
                  <a:cubicBezTo>
                    <a:pt x="8694" y="1217"/>
                    <a:pt x="8705" y="1217"/>
                    <a:pt x="8726" y="1270"/>
                  </a:cubicBezTo>
                  <a:cubicBezTo>
                    <a:pt x="8758" y="1334"/>
                    <a:pt x="8790" y="1441"/>
                    <a:pt x="8844" y="1483"/>
                  </a:cubicBezTo>
                  <a:cubicBezTo>
                    <a:pt x="8865" y="1505"/>
                    <a:pt x="8982" y="1569"/>
                    <a:pt x="9004" y="1611"/>
                  </a:cubicBezTo>
                  <a:cubicBezTo>
                    <a:pt x="9025" y="1654"/>
                    <a:pt x="8993" y="1675"/>
                    <a:pt x="8993" y="1729"/>
                  </a:cubicBezTo>
                  <a:cubicBezTo>
                    <a:pt x="9014" y="1942"/>
                    <a:pt x="9004" y="1867"/>
                    <a:pt x="8940" y="1963"/>
                  </a:cubicBezTo>
                  <a:cubicBezTo>
                    <a:pt x="8886" y="2027"/>
                    <a:pt x="8790" y="2038"/>
                    <a:pt x="8694" y="2038"/>
                  </a:cubicBezTo>
                  <a:cubicBezTo>
                    <a:pt x="8620" y="2038"/>
                    <a:pt x="8662" y="2059"/>
                    <a:pt x="8598" y="2091"/>
                  </a:cubicBezTo>
                  <a:cubicBezTo>
                    <a:pt x="8556" y="2113"/>
                    <a:pt x="8513" y="2113"/>
                    <a:pt x="8470" y="2102"/>
                  </a:cubicBezTo>
                  <a:cubicBezTo>
                    <a:pt x="8385" y="2230"/>
                    <a:pt x="8310" y="2155"/>
                    <a:pt x="8225" y="2241"/>
                  </a:cubicBezTo>
                  <a:cubicBezTo>
                    <a:pt x="8140" y="2326"/>
                    <a:pt x="8012" y="2283"/>
                    <a:pt x="7916" y="2294"/>
                  </a:cubicBezTo>
                  <a:cubicBezTo>
                    <a:pt x="7862" y="2390"/>
                    <a:pt x="7905" y="2433"/>
                    <a:pt x="7777" y="2614"/>
                  </a:cubicBezTo>
                  <a:cubicBezTo>
                    <a:pt x="7745" y="2667"/>
                    <a:pt x="7681" y="2699"/>
                    <a:pt x="7670" y="2753"/>
                  </a:cubicBezTo>
                  <a:cubicBezTo>
                    <a:pt x="7670" y="2753"/>
                    <a:pt x="7670" y="2763"/>
                    <a:pt x="7670" y="2774"/>
                  </a:cubicBezTo>
                  <a:close/>
                  <a:moveTo>
                    <a:pt x="406" y="4129"/>
                  </a:moveTo>
                  <a:cubicBezTo>
                    <a:pt x="406" y="4076"/>
                    <a:pt x="416" y="4033"/>
                    <a:pt x="416" y="3990"/>
                  </a:cubicBezTo>
                  <a:cubicBezTo>
                    <a:pt x="427" y="3937"/>
                    <a:pt x="416" y="3894"/>
                    <a:pt x="427" y="3841"/>
                  </a:cubicBezTo>
                  <a:cubicBezTo>
                    <a:pt x="448" y="3734"/>
                    <a:pt x="502" y="3702"/>
                    <a:pt x="534" y="3659"/>
                  </a:cubicBezTo>
                  <a:cubicBezTo>
                    <a:pt x="598" y="3585"/>
                    <a:pt x="694" y="3329"/>
                    <a:pt x="694" y="3211"/>
                  </a:cubicBezTo>
                  <a:cubicBezTo>
                    <a:pt x="694" y="3105"/>
                    <a:pt x="662" y="3051"/>
                    <a:pt x="619" y="2977"/>
                  </a:cubicBezTo>
                  <a:cubicBezTo>
                    <a:pt x="598" y="2945"/>
                    <a:pt x="587" y="2913"/>
                    <a:pt x="576" y="2881"/>
                  </a:cubicBezTo>
                  <a:cubicBezTo>
                    <a:pt x="523" y="2795"/>
                    <a:pt x="480" y="2646"/>
                    <a:pt x="459" y="2561"/>
                  </a:cubicBezTo>
                  <a:cubicBezTo>
                    <a:pt x="438" y="2486"/>
                    <a:pt x="416" y="2401"/>
                    <a:pt x="384" y="2326"/>
                  </a:cubicBezTo>
                  <a:cubicBezTo>
                    <a:pt x="342" y="2390"/>
                    <a:pt x="384" y="2571"/>
                    <a:pt x="395" y="2635"/>
                  </a:cubicBezTo>
                  <a:cubicBezTo>
                    <a:pt x="427" y="2817"/>
                    <a:pt x="406" y="2891"/>
                    <a:pt x="416" y="2934"/>
                  </a:cubicBezTo>
                  <a:cubicBezTo>
                    <a:pt x="427" y="3019"/>
                    <a:pt x="438" y="2998"/>
                    <a:pt x="427" y="3083"/>
                  </a:cubicBezTo>
                  <a:cubicBezTo>
                    <a:pt x="427" y="3126"/>
                    <a:pt x="448" y="3190"/>
                    <a:pt x="448" y="3233"/>
                  </a:cubicBezTo>
                  <a:cubicBezTo>
                    <a:pt x="470" y="3382"/>
                    <a:pt x="523" y="3425"/>
                    <a:pt x="427" y="3499"/>
                  </a:cubicBezTo>
                  <a:cubicBezTo>
                    <a:pt x="470" y="3681"/>
                    <a:pt x="384" y="3691"/>
                    <a:pt x="384" y="3809"/>
                  </a:cubicBezTo>
                  <a:cubicBezTo>
                    <a:pt x="384" y="3852"/>
                    <a:pt x="395" y="3862"/>
                    <a:pt x="384" y="3905"/>
                  </a:cubicBezTo>
                  <a:cubicBezTo>
                    <a:pt x="363" y="3948"/>
                    <a:pt x="363" y="3937"/>
                    <a:pt x="374" y="3980"/>
                  </a:cubicBezTo>
                  <a:cubicBezTo>
                    <a:pt x="384" y="4022"/>
                    <a:pt x="395" y="4086"/>
                    <a:pt x="406" y="4129"/>
                  </a:cubicBezTo>
                  <a:lnTo>
                    <a:pt x="406" y="412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29"/>
            <p:cNvSpPr/>
            <p:nvPr/>
          </p:nvSpPr>
          <p:spPr>
            <a:xfrm>
              <a:off x="7945975" y="4333850"/>
              <a:ext cx="969600" cy="58200"/>
            </a:xfrm>
            <a:prstGeom prst="flowChartConnector">
              <a:avLst/>
            </a:pr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119" name="Google Shape;1119;p29"/>
            <p:cNvGrpSpPr/>
            <p:nvPr/>
          </p:nvGrpSpPr>
          <p:grpSpPr>
            <a:xfrm>
              <a:off x="7934054" y="3043285"/>
              <a:ext cx="890897" cy="1317268"/>
              <a:chOff x="7539875" y="2383050"/>
              <a:chExt cx="454725" cy="672350"/>
            </a:xfrm>
          </p:grpSpPr>
          <p:sp>
            <p:nvSpPr>
              <p:cNvPr id="1120" name="Google Shape;1120;p29"/>
              <p:cNvSpPr/>
              <p:nvPr/>
            </p:nvSpPr>
            <p:spPr>
              <a:xfrm>
                <a:off x="7732150" y="2639350"/>
                <a:ext cx="146700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1558" extrusionOk="0">
                    <a:moveTo>
                      <a:pt x="1" y="1558"/>
                    </a:moveTo>
                    <a:lnTo>
                      <a:pt x="5868" y="1558"/>
                    </a:lnTo>
                    <a:lnTo>
                      <a:pt x="5868" y="0"/>
                    </a:lnTo>
                    <a:lnTo>
                      <a:pt x="1" y="0"/>
                    </a:lnTo>
                    <a:lnTo>
                      <a:pt x="1" y="15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1" name="Google Shape;1121;p29"/>
              <p:cNvSpPr/>
              <p:nvPr/>
            </p:nvSpPr>
            <p:spPr>
              <a:xfrm>
                <a:off x="7726300" y="2536150"/>
                <a:ext cx="158700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4332" extrusionOk="0">
                    <a:moveTo>
                      <a:pt x="3168" y="0"/>
                    </a:moveTo>
                    <a:cubicBezTo>
                      <a:pt x="1419" y="0"/>
                      <a:pt x="0" y="1419"/>
                      <a:pt x="0" y="3168"/>
                    </a:cubicBezTo>
                    <a:lnTo>
                      <a:pt x="0" y="4096"/>
                    </a:lnTo>
                    <a:cubicBezTo>
                      <a:pt x="0" y="4224"/>
                      <a:pt x="107" y="4331"/>
                      <a:pt x="235" y="4331"/>
                    </a:cubicBezTo>
                    <a:lnTo>
                      <a:pt x="6102" y="4331"/>
                    </a:lnTo>
                    <a:cubicBezTo>
                      <a:pt x="6241" y="4331"/>
                      <a:pt x="6347" y="4224"/>
                      <a:pt x="6347" y="4096"/>
                    </a:cubicBezTo>
                    <a:lnTo>
                      <a:pt x="6347" y="3168"/>
                    </a:lnTo>
                    <a:cubicBezTo>
                      <a:pt x="6347" y="1419"/>
                      <a:pt x="4918" y="0"/>
                      <a:pt x="3168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2" name="Google Shape;1122;p29"/>
              <p:cNvSpPr/>
              <p:nvPr/>
            </p:nvSpPr>
            <p:spPr>
              <a:xfrm>
                <a:off x="7681750" y="2671350"/>
                <a:ext cx="24752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15362" extrusionOk="0">
                    <a:moveTo>
                      <a:pt x="8129" y="246"/>
                    </a:moveTo>
                    <a:cubicBezTo>
                      <a:pt x="8129" y="107"/>
                      <a:pt x="8023" y="0"/>
                      <a:pt x="7884" y="0"/>
                    </a:cubicBez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9665" y="15362"/>
                    </a:lnTo>
                    <a:cubicBezTo>
                      <a:pt x="9793" y="15362"/>
                      <a:pt x="9900" y="15255"/>
                      <a:pt x="9900" y="15127"/>
                    </a:cubicBezTo>
                    <a:lnTo>
                      <a:pt x="9900" y="14049"/>
                    </a:lnTo>
                    <a:cubicBezTo>
                      <a:pt x="9900" y="14039"/>
                      <a:pt x="9900" y="14028"/>
                      <a:pt x="9900" y="14017"/>
                    </a:cubicBezTo>
                    <a:lnTo>
                      <a:pt x="8129" y="24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3" name="Google Shape;1123;p29"/>
              <p:cNvSpPr/>
              <p:nvPr/>
            </p:nvSpPr>
            <p:spPr>
              <a:xfrm>
                <a:off x="7681750" y="2671350"/>
                <a:ext cx="1669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5362" extrusionOk="0">
                    <a:moveTo>
                      <a:pt x="4662" y="0"/>
                    </a:move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6444" y="15362"/>
                    </a:lnTo>
                    <a:cubicBezTo>
                      <a:pt x="6572" y="15362"/>
                      <a:pt x="6678" y="15255"/>
                      <a:pt x="6678" y="15127"/>
                    </a:cubicBezTo>
                    <a:lnTo>
                      <a:pt x="6678" y="14049"/>
                    </a:lnTo>
                    <a:cubicBezTo>
                      <a:pt x="6678" y="14039"/>
                      <a:pt x="6678" y="14028"/>
                      <a:pt x="6678" y="14017"/>
                    </a:cubicBezTo>
                    <a:lnTo>
                      <a:pt x="4908" y="246"/>
                    </a:lnTo>
                    <a:cubicBezTo>
                      <a:pt x="4908" y="107"/>
                      <a:pt x="4801" y="0"/>
                      <a:pt x="4662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4" name="Google Shape;1124;p29"/>
              <p:cNvSpPr/>
              <p:nvPr/>
            </p:nvSpPr>
            <p:spPr>
              <a:xfrm>
                <a:off x="7794025" y="2536150"/>
                <a:ext cx="9097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4332" extrusionOk="0">
                    <a:moveTo>
                      <a:pt x="3393" y="4331"/>
                    </a:moveTo>
                    <a:lnTo>
                      <a:pt x="2476" y="4331"/>
                    </a:lnTo>
                    <a:cubicBezTo>
                      <a:pt x="2593" y="4331"/>
                      <a:pt x="2689" y="4246"/>
                      <a:pt x="2710" y="4128"/>
                    </a:cubicBezTo>
                    <a:cubicBezTo>
                      <a:pt x="2710" y="4118"/>
                      <a:pt x="2710" y="4107"/>
                      <a:pt x="2710" y="4096"/>
                    </a:cubicBezTo>
                    <a:lnTo>
                      <a:pt x="2710" y="3168"/>
                    </a:lnTo>
                    <a:cubicBezTo>
                      <a:pt x="2710" y="1579"/>
                      <a:pt x="1526" y="256"/>
                      <a:pt x="1" y="32"/>
                    </a:cubicBezTo>
                    <a:cubicBezTo>
                      <a:pt x="150" y="11"/>
                      <a:pt x="299" y="0"/>
                      <a:pt x="459" y="0"/>
                    </a:cubicBezTo>
                    <a:cubicBezTo>
                      <a:pt x="2209" y="0"/>
                      <a:pt x="3638" y="1419"/>
                      <a:pt x="3638" y="3168"/>
                    </a:cubicBezTo>
                    <a:lnTo>
                      <a:pt x="3638" y="4096"/>
                    </a:lnTo>
                    <a:cubicBezTo>
                      <a:pt x="3638" y="4224"/>
                      <a:pt x="3532" y="4331"/>
                      <a:pt x="3393" y="4331"/>
                    </a:cubicBezTo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5" name="Google Shape;1125;p29"/>
              <p:cNvSpPr/>
              <p:nvPr/>
            </p:nvSpPr>
            <p:spPr>
              <a:xfrm>
                <a:off x="7855900" y="2644425"/>
                <a:ext cx="2295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78" extrusionOk="0">
                    <a:moveTo>
                      <a:pt x="1" y="0"/>
                    </a:moveTo>
                    <a:lnTo>
                      <a:pt x="918" y="0"/>
                    </a:lnTo>
                    <a:lnTo>
                      <a:pt x="918" y="1077"/>
                    </a:lnTo>
                    <a:lnTo>
                      <a:pt x="1" y="10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6" name="Google Shape;1126;p29"/>
              <p:cNvSpPr/>
              <p:nvPr/>
            </p:nvSpPr>
            <p:spPr>
              <a:xfrm>
                <a:off x="7855900" y="2671350"/>
                <a:ext cx="733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5362" extrusionOk="0">
                    <a:moveTo>
                      <a:pt x="1" y="0"/>
                    </a:moveTo>
                    <a:lnTo>
                      <a:pt x="918" y="0"/>
                    </a:lnTo>
                    <a:cubicBezTo>
                      <a:pt x="1057" y="0"/>
                      <a:pt x="1163" y="107"/>
                      <a:pt x="1163" y="246"/>
                    </a:cubicBezTo>
                    <a:lnTo>
                      <a:pt x="2934" y="14017"/>
                    </a:lnTo>
                    <a:cubicBezTo>
                      <a:pt x="2934" y="14028"/>
                      <a:pt x="2934" y="14039"/>
                      <a:pt x="2934" y="14049"/>
                    </a:cubicBezTo>
                    <a:lnTo>
                      <a:pt x="2934" y="15127"/>
                    </a:lnTo>
                    <a:cubicBezTo>
                      <a:pt x="2934" y="15255"/>
                      <a:pt x="2827" y="15362"/>
                      <a:pt x="2699" y="15362"/>
                    </a:cubicBezTo>
                    <a:lnTo>
                      <a:pt x="1782" y="15362"/>
                    </a:lnTo>
                    <a:cubicBezTo>
                      <a:pt x="1910" y="15362"/>
                      <a:pt x="2017" y="15255"/>
                      <a:pt x="2017" y="15127"/>
                    </a:cubicBezTo>
                    <a:lnTo>
                      <a:pt x="2017" y="14049"/>
                    </a:lnTo>
                    <a:cubicBezTo>
                      <a:pt x="2017" y="14039"/>
                      <a:pt x="2017" y="14028"/>
                      <a:pt x="2017" y="14017"/>
                    </a:cubicBezTo>
                    <a:lnTo>
                      <a:pt x="246" y="278"/>
                    </a:lnTo>
                    <a:lnTo>
                      <a:pt x="235" y="246"/>
                    </a:lnTo>
                    <a:cubicBezTo>
                      <a:pt x="235" y="107"/>
                      <a:pt x="12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7" name="Google Shape;1127;p29"/>
              <p:cNvSpPr/>
              <p:nvPr/>
            </p:nvSpPr>
            <p:spPr>
              <a:xfrm>
                <a:off x="7539875" y="2383050"/>
                <a:ext cx="454725" cy="454725"/>
              </a:xfrm>
              <a:custGeom>
                <a:avLst/>
                <a:gdLst/>
                <a:ahLst/>
                <a:cxnLst/>
                <a:rect l="l" t="t" r="r" b="b"/>
                <a:pathLst>
                  <a:path w="18189" h="18189" extrusionOk="0">
                    <a:moveTo>
                      <a:pt x="12791" y="5025"/>
                    </a:moveTo>
                    <a:lnTo>
                      <a:pt x="12898" y="5132"/>
                    </a:lnTo>
                    <a:lnTo>
                      <a:pt x="12108" y="5932"/>
                    </a:lnTo>
                    <a:lnTo>
                      <a:pt x="11991" y="5815"/>
                    </a:lnTo>
                    <a:close/>
                    <a:moveTo>
                      <a:pt x="12588" y="4823"/>
                    </a:moveTo>
                    <a:lnTo>
                      <a:pt x="12727" y="4961"/>
                    </a:lnTo>
                    <a:lnTo>
                      <a:pt x="11927" y="5751"/>
                    </a:lnTo>
                    <a:lnTo>
                      <a:pt x="11799" y="5623"/>
                    </a:lnTo>
                    <a:close/>
                    <a:moveTo>
                      <a:pt x="12396" y="4631"/>
                    </a:moveTo>
                    <a:lnTo>
                      <a:pt x="12524" y="4759"/>
                    </a:lnTo>
                    <a:lnTo>
                      <a:pt x="11735" y="5559"/>
                    </a:lnTo>
                    <a:lnTo>
                      <a:pt x="11596" y="5420"/>
                    </a:lnTo>
                    <a:close/>
                    <a:moveTo>
                      <a:pt x="12193" y="4428"/>
                    </a:moveTo>
                    <a:lnTo>
                      <a:pt x="12332" y="4567"/>
                    </a:lnTo>
                    <a:lnTo>
                      <a:pt x="11532" y="5356"/>
                    </a:lnTo>
                    <a:lnTo>
                      <a:pt x="11404" y="5228"/>
                    </a:lnTo>
                    <a:close/>
                    <a:moveTo>
                      <a:pt x="12001" y="4236"/>
                    </a:moveTo>
                    <a:lnTo>
                      <a:pt x="12140" y="4375"/>
                    </a:lnTo>
                    <a:lnTo>
                      <a:pt x="11340" y="5164"/>
                    </a:lnTo>
                    <a:lnTo>
                      <a:pt x="11201" y="5025"/>
                    </a:lnTo>
                    <a:close/>
                    <a:moveTo>
                      <a:pt x="13730" y="4076"/>
                    </a:moveTo>
                    <a:lnTo>
                      <a:pt x="13847" y="4183"/>
                    </a:lnTo>
                    <a:lnTo>
                      <a:pt x="13058" y="4983"/>
                    </a:lnTo>
                    <a:lnTo>
                      <a:pt x="12940" y="4865"/>
                    </a:lnTo>
                    <a:close/>
                    <a:moveTo>
                      <a:pt x="13538" y="3873"/>
                    </a:moveTo>
                    <a:lnTo>
                      <a:pt x="13676" y="4012"/>
                    </a:lnTo>
                    <a:lnTo>
                      <a:pt x="12876" y="4801"/>
                    </a:lnTo>
                    <a:lnTo>
                      <a:pt x="12748" y="4673"/>
                    </a:lnTo>
                    <a:close/>
                    <a:moveTo>
                      <a:pt x="13346" y="3681"/>
                    </a:moveTo>
                    <a:lnTo>
                      <a:pt x="13474" y="3809"/>
                    </a:lnTo>
                    <a:lnTo>
                      <a:pt x="12684" y="4609"/>
                    </a:lnTo>
                    <a:lnTo>
                      <a:pt x="12546" y="4471"/>
                    </a:lnTo>
                    <a:close/>
                    <a:moveTo>
                      <a:pt x="13143" y="3479"/>
                    </a:moveTo>
                    <a:lnTo>
                      <a:pt x="13282" y="3617"/>
                    </a:lnTo>
                    <a:lnTo>
                      <a:pt x="12481" y="4417"/>
                    </a:lnTo>
                    <a:lnTo>
                      <a:pt x="12353" y="4279"/>
                    </a:lnTo>
                    <a:close/>
                    <a:moveTo>
                      <a:pt x="12951" y="3287"/>
                    </a:moveTo>
                    <a:lnTo>
                      <a:pt x="13079" y="3425"/>
                    </a:lnTo>
                    <a:lnTo>
                      <a:pt x="12289" y="4215"/>
                    </a:lnTo>
                    <a:lnTo>
                      <a:pt x="12151" y="4087"/>
                    </a:lnTo>
                    <a:close/>
                    <a:moveTo>
                      <a:pt x="14679" y="3127"/>
                    </a:moveTo>
                    <a:lnTo>
                      <a:pt x="14796" y="3244"/>
                    </a:lnTo>
                    <a:lnTo>
                      <a:pt x="14007" y="4033"/>
                    </a:lnTo>
                    <a:lnTo>
                      <a:pt x="13890" y="3916"/>
                    </a:lnTo>
                    <a:close/>
                    <a:moveTo>
                      <a:pt x="14487" y="2924"/>
                    </a:moveTo>
                    <a:lnTo>
                      <a:pt x="14626" y="3063"/>
                    </a:lnTo>
                    <a:lnTo>
                      <a:pt x="13826" y="3852"/>
                    </a:lnTo>
                    <a:lnTo>
                      <a:pt x="13698" y="3724"/>
                    </a:lnTo>
                    <a:close/>
                    <a:moveTo>
                      <a:pt x="14295" y="2732"/>
                    </a:moveTo>
                    <a:lnTo>
                      <a:pt x="14423" y="2870"/>
                    </a:lnTo>
                    <a:lnTo>
                      <a:pt x="13634" y="3660"/>
                    </a:lnTo>
                    <a:lnTo>
                      <a:pt x="13495" y="3521"/>
                    </a:lnTo>
                    <a:close/>
                    <a:moveTo>
                      <a:pt x="14092" y="2540"/>
                    </a:moveTo>
                    <a:lnTo>
                      <a:pt x="14231" y="2668"/>
                    </a:lnTo>
                    <a:lnTo>
                      <a:pt x="13431" y="3468"/>
                    </a:lnTo>
                    <a:lnTo>
                      <a:pt x="13303" y="3329"/>
                    </a:lnTo>
                    <a:close/>
                    <a:moveTo>
                      <a:pt x="13900" y="2337"/>
                    </a:moveTo>
                    <a:lnTo>
                      <a:pt x="14028" y="2476"/>
                    </a:lnTo>
                    <a:lnTo>
                      <a:pt x="13239" y="3265"/>
                    </a:lnTo>
                    <a:lnTo>
                      <a:pt x="13100" y="3137"/>
                    </a:lnTo>
                    <a:close/>
                    <a:moveTo>
                      <a:pt x="15628" y="2177"/>
                    </a:moveTo>
                    <a:lnTo>
                      <a:pt x="15746" y="2294"/>
                    </a:lnTo>
                    <a:lnTo>
                      <a:pt x="14956" y="3084"/>
                    </a:lnTo>
                    <a:lnTo>
                      <a:pt x="14839" y="2967"/>
                    </a:lnTo>
                    <a:close/>
                    <a:moveTo>
                      <a:pt x="15436" y="1974"/>
                    </a:moveTo>
                    <a:lnTo>
                      <a:pt x="15575" y="2113"/>
                    </a:lnTo>
                    <a:lnTo>
                      <a:pt x="14775" y="2902"/>
                    </a:lnTo>
                    <a:lnTo>
                      <a:pt x="14636" y="2774"/>
                    </a:lnTo>
                    <a:close/>
                    <a:moveTo>
                      <a:pt x="15244" y="1782"/>
                    </a:moveTo>
                    <a:lnTo>
                      <a:pt x="15372" y="1921"/>
                    </a:lnTo>
                    <a:lnTo>
                      <a:pt x="14583" y="2710"/>
                    </a:lnTo>
                    <a:lnTo>
                      <a:pt x="14444" y="2572"/>
                    </a:lnTo>
                    <a:close/>
                    <a:moveTo>
                      <a:pt x="15042" y="1590"/>
                    </a:moveTo>
                    <a:lnTo>
                      <a:pt x="15180" y="1718"/>
                    </a:lnTo>
                    <a:lnTo>
                      <a:pt x="14380" y="2518"/>
                    </a:lnTo>
                    <a:lnTo>
                      <a:pt x="14252" y="2380"/>
                    </a:lnTo>
                    <a:close/>
                    <a:moveTo>
                      <a:pt x="14850" y="1388"/>
                    </a:moveTo>
                    <a:lnTo>
                      <a:pt x="14978" y="1526"/>
                    </a:lnTo>
                    <a:lnTo>
                      <a:pt x="14188" y="2316"/>
                    </a:lnTo>
                    <a:lnTo>
                      <a:pt x="14050" y="2188"/>
                    </a:lnTo>
                    <a:close/>
                    <a:moveTo>
                      <a:pt x="16578" y="1228"/>
                    </a:moveTo>
                    <a:lnTo>
                      <a:pt x="16695" y="1345"/>
                    </a:lnTo>
                    <a:lnTo>
                      <a:pt x="15906" y="2134"/>
                    </a:lnTo>
                    <a:lnTo>
                      <a:pt x="15788" y="2017"/>
                    </a:lnTo>
                    <a:close/>
                    <a:moveTo>
                      <a:pt x="16386" y="1025"/>
                    </a:moveTo>
                    <a:lnTo>
                      <a:pt x="16514" y="1164"/>
                    </a:lnTo>
                    <a:lnTo>
                      <a:pt x="15724" y="1964"/>
                    </a:lnTo>
                    <a:lnTo>
                      <a:pt x="15586" y="1825"/>
                    </a:lnTo>
                    <a:close/>
                    <a:moveTo>
                      <a:pt x="16183" y="833"/>
                    </a:moveTo>
                    <a:lnTo>
                      <a:pt x="16322" y="972"/>
                    </a:lnTo>
                    <a:lnTo>
                      <a:pt x="15532" y="1761"/>
                    </a:lnTo>
                    <a:lnTo>
                      <a:pt x="15394" y="1633"/>
                    </a:lnTo>
                    <a:close/>
                    <a:moveTo>
                      <a:pt x="15991" y="641"/>
                    </a:moveTo>
                    <a:lnTo>
                      <a:pt x="16130" y="769"/>
                    </a:lnTo>
                    <a:lnTo>
                      <a:pt x="15330" y="1569"/>
                    </a:lnTo>
                    <a:lnTo>
                      <a:pt x="15202" y="1430"/>
                    </a:lnTo>
                    <a:close/>
                    <a:moveTo>
                      <a:pt x="15799" y="438"/>
                    </a:moveTo>
                    <a:lnTo>
                      <a:pt x="15927" y="577"/>
                    </a:lnTo>
                    <a:lnTo>
                      <a:pt x="15138" y="1366"/>
                    </a:lnTo>
                    <a:lnTo>
                      <a:pt x="14999" y="1238"/>
                    </a:lnTo>
                    <a:close/>
                    <a:moveTo>
                      <a:pt x="14807" y="1036"/>
                    </a:moveTo>
                    <a:lnTo>
                      <a:pt x="15596" y="246"/>
                    </a:lnTo>
                    <a:lnTo>
                      <a:pt x="15735" y="374"/>
                    </a:lnTo>
                    <a:lnTo>
                      <a:pt x="14935" y="1174"/>
                    </a:lnTo>
                    <a:close/>
                    <a:moveTo>
                      <a:pt x="13858" y="1985"/>
                    </a:moveTo>
                    <a:lnTo>
                      <a:pt x="14647" y="1196"/>
                    </a:lnTo>
                    <a:lnTo>
                      <a:pt x="14786" y="1324"/>
                    </a:lnTo>
                    <a:lnTo>
                      <a:pt x="13986" y="2124"/>
                    </a:lnTo>
                    <a:close/>
                    <a:moveTo>
                      <a:pt x="12908" y="2934"/>
                    </a:moveTo>
                    <a:lnTo>
                      <a:pt x="13698" y="2145"/>
                    </a:lnTo>
                    <a:lnTo>
                      <a:pt x="13836" y="2273"/>
                    </a:lnTo>
                    <a:lnTo>
                      <a:pt x="13047" y="3073"/>
                    </a:lnTo>
                    <a:close/>
                    <a:moveTo>
                      <a:pt x="11959" y="3884"/>
                    </a:moveTo>
                    <a:lnTo>
                      <a:pt x="12748" y="3095"/>
                    </a:lnTo>
                    <a:lnTo>
                      <a:pt x="12887" y="3223"/>
                    </a:lnTo>
                    <a:lnTo>
                      <a:pt x="12097" y="4023"/>
                    </a:lnTo>
                    <a:close/>
                    <a:moveTo>
                      <a:pt x="11009" y="4833"/>
                    </a:moveTo>
                    <a:lnTo>
                      <a:pt x="11809" y="4044"/>
                    </a:lnTo>
                    <a:lnTo>
                      <a:pt x="11937" y="4172"/>
                    </a:lnTo>
                    <a:lnTo>
                      <a:pt x="11148" y="4972"/>
                    </a:lnTo>
                    <a:close/>
                    <a:moveTo>
                      <a:pt x="13175" y="12791"/>
                    </a:moveTo>
                    <a:lnTo>
                      <a:pt x="13058" y="12909"/>
                    </a:lnTo>
                    <a:lnTo>
                      <a:pt x="12257" y="12119"/>
                    </a:lnTo>
                    <a:lnTo>
                      <a:pt x="12375" y="12002"/>
                    </a:lnTo>
                    <a:close/>
                    <a:moveTo>
                      <a:pt x="13367" y="12599"/>
                    </a:moveTo>
                    <a:lnTo>
                      <a:pt x="13228" y="12727"/>
                    </a:lnTo>
                    <a:lnTo>
                      <a:pt x="12439" y="11938"/>
                    </a:lnTo>
                    <a:lnTo>
                      <a:pt x="12578" y="11799"/>
                    </a:lnTo>
                    <a:close/>
                    <a:moveTo>
                      <a:pt x="13559" y="12397"/>
                    </a:moveTo>
                    <a:lnTo>
                      <a:pt x="13431" y="12535"/>
                    </a:lnTo>
                    <a:lnTo>
                      <a:pt x="12631" y="11746"/>
                    </a:lnTo>
                    <a:lnTo>
                      <a:pt x="12770" y="11607"/>
                    </a:lnTo>
                    <a:close/>
                    <a:moveTo>
                      <a:pt x="13762" y="12205"/>
                    </a:moveTo>
                    <a:lnTo>
                      <a:pt x="13623" y="12343"/>
                    </a:lnTo>
                    <a:lnTo>
                      <a:pt x="12834" y="11543"/>
                    </a:lnTo>
                    <a:lnTo>
                      <a:pt x="12962" y="11415"/>
                    </a:lnTo>
                    <a:close/>
                    <a:moveTo>
                      <a:pt x="13954" y="12012"/>
                    </a:moveTo>
                    <a:lnTo>
                      <a:pt x="13826" y="12140"/>
                    </a:lnTo>
                    <a:lnTo>
                      <a:pt x="13026" y="11351"/>
                    </a:lnTo>
                    <a:lnTo>
                      <a:pt x="13164" y="11212"/>
                    </a:lnTo>
                    <a:close/>
                    <a:moveTo>
                      <a:pt x="14156" y="11810"/>
                    </a:moveTo>
                    <a:lnTo>
                      <a:pt x="14018" y="11948"/>
                    </a:lnTo>
                    <a:lnTo>
                      <a:pt x="13228" y="11148"/>
                    </a:lnTo>
                    <a:lnTo>
                      <a:pt x="13356" y="11020"/>
                    </a:lnTo>
                    <a:close/>
                    <a:moveTo>
                      <a:pt x="14124" y="13741"/>
                    </a:moveTo>
                    <a:lnTo>
                      <a:pt x="14007" y="13858"/>
                    </a:lnTo>
                    <a:lnTo>
                      <a:pt x="13207" y="13069"/>
                    </a:lnTo>
                    <a:lnTo>
                      <a:pt x="13324" y="12951"/>
                    </a:lnTo>
                    <a:close/>
                    <a:moveTo>
                      <a:pt x="14316" y="13549"/>
                    </a:moveTo>
                    <a:lnTo>
                      <a:pt x="14178" y="13677"/>
                    </a:lnTo>
                    <a:lnTo>
                      <a:pt x="13388" y="12887"/>
                    </a:lnTo>
                    <a:lnTo>
                      <a:pt x="13527" y="12749"/>
                    </a:lnTo>
                    <a:close/>
                    <a:moveTo>
                      <a:pt x="14508" y="13346"/>
                    </a:moveTo>
                    <a:lnTo>
                      <a:pt x="14380" y="13485"/>
                    </a:lnTo>
                    <a:lnTo>
                      <a:pt x="13580" y="12695"/>
                    </a:lnTo>
                    <a:lnTo>
                      <a:pt x="13719" y="12557"/>
                    </a:lnTo>
                    <a:close/>
                    <a:moveTo>
                      <a:pt x="14711" y="13154"/>
                    </a:moveTo>
                    <a:lnTo>
                      <a:pt x="14572" y="13293"/>
                    </a:lnTo>
                    <a:lnTo>
                      <a:pt x="13783" y="12493"/>
                    </a:lnTo>
                    <a:lnTo>
                      <a:pt x="13911" y="12365"/>
                    </a:lnTo>
                    <a:close/>
                    <a:moveTo>
                      <a:pt x="14903" y="12962"/>
                    </a:moveTo>
                    <a:lnTo>
                      <a:pt x="14775" y="13090"/>
                    </a:lnTo>
                    <a:lnTo>
                      <a:pt x="13975" y="12301"/>
                    </a:lnTo>
                    <a:lnTo>
                      <a:pt x="14114" y="12162"/>
                    </a:lnTo>
                    <a:close/>
                    <a:moveTo>
                      <a:pt x="15106" y="12759"/>
                    </a:moveTo>
                    <a:lnTo>
                      <a:pt x="14967" y="12898"/>
                    </a:lnTo>
                    <a:lnTo>
                      <a:pt x="14178" y="12098"/>
                    </a:lnTo>
                    <a:lnTo>
                      <a:pt x="14306" y="11970"/>
                    </a:lnTo>
                    <a:close/>
                    <a:moveTo>
                      <a:pt x="15074" y="14690"/>
                    </a:moveTo>
                    <a:lnTo>
                      <a:pt x="14956" y="14807"/>
                    </a:lnTo>
                    <a:lnTo>
                      <a:pt x="14156" y="14007"/>
                    </a:lnTo>
                    <a:lnTo>
                      <a:pt x="14274" y="13901"/>
                    </a:lnTo>
                    <a:close/>
                    <a:moveTo>
                      <a:pt x="15266" y="14498"/>
                    </a:moveTo>
                    <a:lnTo>
                      <a:pt x="15127" y="14626"/>
                    </a:lnTo>
                    <a:lnTo>
                      <a:pt x="14338" y="13837"/>
                    </a:lnTo>
                    <a:lnTo>
                      <a:pt x="14466" y="13698"/>
                    </a:lnTo>
                    <a:close/>
                    <a:moveTo>
                      <a:pt x="15458" y="14295"/>
                    </a:moveTo>
                    <a:lnTo>
                      <a:pt x="15330" y="14434"/>
                    </a:lnTo>
                    <a:lnTo>
                      <a:pt x="14530" y="13634"/>
                    </a:lnTo>
                    <a:lnTo>
                      <a:pt x="14668" y="13506"/>
                    </a:lnTo>
                    <a:close/>
                    <a:moveTo>
                      <a:pt x="15660" y="14103"/>
                    </a:moveTo>
                    <a:lnTo>
                      <a:pt x="15522" y="14242"/>
                    </a:lnTo>
                    <a:lnTo>
                      <a:pt x="14732" y="13442"/>
                    </a:lnTo>
                    <a:lnTo>
                      <a:pt x="14860" y="13303"/>
                    </a:lnTo>
                    <a:close/>
                    <a:moveTo>
                      <a:pt x="15852" y="13911"/>
                    </a:moveTo>
                    <a:lnTo>
                      <a:pt x="15714" y="14039"/>
                    </a:lnTo>
                    <a:lnTo>
                      <a:pt x="14924" y="13250"/>
                    </a:lnTo>
                    <a:lnTo>
                      <a:pt x="15063" y="13111"/>
                    </a:lnTo>
                    <a:close/>
                    <a:moveTo>
                      <a:pt x="16044" y="13709"/>
                    </a:moveTo>
                    <a:lnTo>
                      <a:pt x="15916" y="13847"/>
                    </a:lnTo>
                    <a:lnTo>
                      <a:pt x="15116" y="13047"/>
                    </a:lnTo>
                    <a:lnTo>
                      <a:pt x="15255" y="12919"/>
                    </a:lnTo>
                    <a:close/>
                    <a:moveTo>
                      <a:pt x="16012" y="15639"/>
                    </a:moveTo>
                    <a:lnTo>
                      <a:pt x="15906" y="15757"/>
                    </a:lnTo>
                    <a:lnTo>
                      <a:pt x="15106" y="14957"/>
                    </a:lnTo>
                    <a:lnTo>
                      <a:pt x="15223" y="14850"/>
                    </a:lnTo>
                    <a:close/>
                    <a:moveTo>
                      <a:pt x="16215" y="15447"/>
                    </a:moveTo>
                    <a:lnTo>
                      <a:pt x="16076" y="15575"/>
                    </a:lnTo>
                    <a:lnTo>
                      <a:pt x="15287" y="14786"/>
                    </a:lnTo>
                    <a:lnTo>
                      <a:pt x="15415" y="14647"/>
                    </a:lnTo>
                    <a:close/>
                    <a:moveTo>
                      <a:pt x="16407" y="15245"/>
                    </a:moveTo>
                    <a:lnTo>
                      <a:pt x="16279" y="15383"/>
                    </a:lnTo>
                    <a:lnTo>
                      <a:pt x="15479" y="14583"/>
                    </a:lnTo>
                    <a:lnTo>
                      <a:pt x="15618" y="14455"/>
                    </a:lnTo>
                    <a:close/>
                    <a:moveTo>
                      <a:pt x="16610" y="15053"/>
                    </a:moveTo>
                    <a:lnTo>
                      <a:pt x="16471" y="15181"/>
                    </a:lnTo>
                    <a:lnTo>
                      <a:pt x="15682" y="14391"/>
                    </a:lnTo>
                    <a:lnTo>
                      <a:pt x="15810" y="14253"/>
                    </a:lnTo>
                    <a:close/>
                    <a:moveTo>
                      <a:pt x="16802" y="14850"/>
                    </a:moveTo>
                    <a:lnTo>
                      <a:pt x="16663" y="14989"/>
                    </a:lnTo>
                    <a:lnTo>
                      <a:pt x="15874" y="14199"/>
                    </a:lnTo>
                    <a:lnTo>
                      <a:pt x="16012" y="14061"/>
                    </a:lnTo>
                    <a:close/>
                    <a:moveTo>
                      <a:pt x="16994" y="14658"/>
                    </a:moveTo>
                    <a:lnTo>
                      <a:pt x="16866" y="14797"/>
                    </a:lnTo>
                    <a:lnTo>
                      <a:pt x="16066" y="13997"/>
                    </a:lnTo>
                    <a:lnTo>
                      <a:pt x="16204" y="13869"/>
                    </a:lnTo>
                    <a:close/>
                    <a:moveTo>
                      <a:pt x="16962" y="16589"/>
                    </a:moveTo>
                    <a:lnTo>
                      <a:pt x="16855" y="16706"/>
                    </a:lnTo>
                    <a:lnTo>
                      <a:pt x="16055" y="15906"/>
                    </a:lnTo>
                    <a:lnTo>
                      <a:pt x="16172" y="15799"/>
                    </a:lnTo>
                    <a:close/>
                    <a:moveTo>
                      <a:pt x="17165" y="16397"/>
                    </a:moveTo>
                    <a:lnTo>
                      <a:pt x="17026" y="16525"/>
                    </a:lnTo>
                    <a:lnTo>
                      <a:pt x="16236" y="15735"/>
                    </a:lnTo>
                    <a:lnTo>
                      <a:pt x="16364" y="15597"/>
                    </a:lnTo>
                    <a:close/>
                    <a:moveTo>
                      <a:pt x="17357" y="16194"/>
                    </a:moveTo>
                    <a:lnTo>
                      <a:pt x="17229" y="16333"/>
                    </a:lnTo>
                    <a:lnTo>
                      <a:pt x="16428" y="15533"/>
                    </a:lnTo>
                    <a:lnTo>
                      <a:pt x="16567" y="15405"/>
                    </a:lnTo>
                    <a:close/>
                    <a:moveTo>
                      <a:pt x="17559" y="16002"/>
                    </a:moveTo>
                    <a:lnTo>
                      <a:pt x="17421" y="16130"/>
                    </a:lnTo>
                    <a:lnTo>
                      <a:pt x="16631" y="15341"/>
                    </a:lnTo>
                    <a:lnTo>
                      <a:pt x="16759" y="15202"/>
                    </a:lnTo>
                    <a:close/>
                    <a:moveTo>
                      <a:pt x="17751" y="15799"/>
                    </a:moveTo>
                    <a:lnTo>
                      <a:pt x="17613" y="15938"/>
                    </a:lnTo>
                    <a:lnTo>
                      <a:pt x="16823" y="15149"/>
                    </a:lnTo>
                    <a:lnTo>
                      <a:pt x="16962" y="15010"/>
                    </a:lnTo>
                    <a:close/>
                    <a:moveTo>
                      <a:pt x="17943" y="15607"/>
                    </a:moveTo>
                    <a:lnTo>
                      <a:pt x="17815" y="15746"/>
                    </a:lnTo>
                    <a:lnTo>
                      <a:pt x="17015" y="14946"/>
                    </a:lnTo>
                    <a:lnTo>
                      <a:pt x="17154" y="14818"/>
                    </a:lnTo>
                    <a:close/>
                    <a:moveTo>
                      <a:pt x="5398" y="13175"/>
                    </a:moveTo>
                    <a:lnTo>
                      <a:pt x="5281" y="13069"/>
                    </a:lnTo>
                    <a:lnTo>
                      <a:pt x="6081" y="12269"/>
                    </a:lnTo>
                    <a:lnTo>
                      <a:pt x="6188" y="12386"/>
                    </a:lnTo>
                    <a:close/>
                    <a:moveTo>
                      <a:pt x="5590" y="13378"/>
                    </a:moveTo>
                    <a:lnTo>
                      <a:pt x="5462" y="13239"/>
                    </a:lnTo>
                    <a:lnTo>
                      <a:pt x="6252" y="12450"/>
                    </a:lnTo>
                    <a:lnTo>
                      <a:pt x="6390" y="12578"/>
                    </a:lnTo>
                    <a:close/>
                    <a:moveTo>
                      <a:pt x="5793" y="13570"/>
                    </a:moveTo>
                    <a:lnTo>
                      <a:pt x="5654" y="13442"/>
                    </a:lnTo>
                    <a:lnTo>
                      <a:pt x="6454" y="12642"/>
                    </a:lnTo>
                    <a:lnTo>
                      <a:pt x="6582" y="12781"/>
                    </a:lnTo>
                    <a:close/>
                    <a:moveTo>
                      <a:pt x="5985" y="13773"/>
                    </a:moveTo>
                    <a:lnTo>
                      <a:pt x="5857" y="13634"/>
                    </a:lnTo>
                    <a:lnTo>
                      <a:pt x="6646" y="12845"/>
                    </a:lnTo>
                    <a:lnTo>
                      <a:pt x="6785" y="12973"/>
                    </a:lnTo>
                    <a:close/>
                    <a:moveTo>
                      <a:pt x="6188" y="13965"/>
                    </a:moveTo>
                    <a:lnTo>
                      <a:pt x="6049" y="13826"/>
                    </a:lnTo>
                    <a:lnTo>
                      <a:pt x="6838" y="13037"/>
                    </a:lnTo>
                    <a:lnTo>
                      <a:pt x="6977" y="13175"/>
                    </a:lnTo>
                    <a:close/>
                    <a:moveTo>
                      <a:pt x="6380" y="14157"/>
                    </a:moveTo>
                    <a:lnTo>
                      <a:pt x="6241" y="14029"/>
                    </a:lnTo>
                    <a:lnTo>
                      <a:pt x="7041" y="13229"/>
                    </a:lnTo>
                    <a:lnTo>
                      <a:pt x="7169" y="13367"/>
                    </a:lnTo>
                    <a:close/>
                    <a:moveTo>
                      <a:pt x="4449" y="14125"/>
                    </a:moveTo>
                    <a:lnTo>
                      <a:pt x="4332" y="14007"/>
                    </a:lnTo>
                    <a:lnTo>
                      <a:pt x="5132" y="13218"/>
                    </a:lnTo>
                    <a:lnTo>
                      <a:pt x="5238" y="13335"/>
                    </a:lnTo>
                    <a:close/>
                    <a:moveTo>
                      <a:pt x="4641" y="14327"/>
                    </a:moveTo>
                    <a:lnTo>
                      <a:pt x="4513" y="14189"/>
                    </a:lnTo>
                    <a:lnTo>
                      <a:pt x="5302" y="13399"/>
                    </a:lnTo>
                    <a:lnTo>
                      <a:pt x="5441" y="13527"/>
                    </a:lnTo>
                    <a:close/>
                    <a:moveTo>
                      <a:pt x="4844" y="14519"/>
                    </a:moveTo>
                    <a:lnTo>
                      <a:pt x="4705" y="14381"/>
                    </a:lnTo>
                    <a:lnTo>
                      <a:pt x="5505" y="13591"/>
                    </a:lnTo>
                    <a:lnTo>
                      <a:pt x="5633" y="13730"/>
                    </a:lnTo>
                    <a:close/>
                    <a:moveTo>
                      <a:pt x="5036" y="14711"/>
                    </a:moveTo>
                    <a:lnTo>
                      <a:pt x="4908" y="14583"/>
                    </a:lnTo>
                    <a:lnTo>
                      <a:pt x="5697" y="13783"/>
                    </a:lnTo>
                    <a:lnTo>
                      <a:pt x="5836" y="13922"/>
                    </a:lnTo>
                    <a:close/>
                    <a:moveTo>
                      <a:pt x="5238" y="14914"/>
                    </a:moveTo>
                    <a:lnTo>
                      <a:pt x="5100" y="14775"/>
                    </a:lnTo>
                    <a:lnTo>
                      <a:pt x="5889" y="13986"/>
                    </a:lnTo>
                    <a:lnTo>
                      <a:pt x="6028" y="14114"/>
                    </a:lnTo>
                    <a:close/>
                    <a:moveTo>
                      <a:pt x="5430" y="15106"/>
                    </a:moveTo>
                    <a:lnTo>
                      <a:pt x="5292" y="14978"/>
                    </a:lnTo>
                    <a:lnTo>
                      <a:pt x="6092" y="14178"/>
                    </a:lnTo>
                    <a:lnTo>
                      <a:pt x="6220" y="14317"/>
                    </a:lnTo>
                    <a:close/>
                    <a:moveTo>
                      <a:pt x="3499" y="15074"/>
                    </a:moveTo>
                    <a:lnTo>
                      <a:pt x="3382" y="14957"/>
                    </a:lnTo>
                    <a:lnTo>
                      <a:pt x="4182" y="14167"/>
                    </a:lnTo>
                    <a:lnTo>
                      <a:pt x="4300" y="14285"/>
                    </a:lnTo>
                    <a:close/>
                    <a:moveTo>
                      <a:pt x="3691" y="15277"/>
                    </a:moveTo>
                    <a:lnTo>
                      <a:pt x="3563" y="15138"/>
                    </a:lnTo>
                    <a:lnTo>
                      <a:pt x="4353" y="14349"/>
                    </a:lnTo>
                    <a:lnTo>
                      <a:pt x="4492" y="14477"/>
                    </a:lnTo>
                    <a:close/>
                    <a:moveTo>
                      <a:pt x="3894" y="15469"/>
                    </a:moveTo>
                    <a:lnTo>
                      <a:pt x="3755" y="15330"/>
                    </a:lnTo>
                    <a:lnTo>
                      <a:pt x="4556" y="14541"/>
                    </a:lnTo>
                    <a:lnTo>
                      <a:pt x="4684" y="14679"/>
                    </a:lnTo>
                    <a:close/>
                    <a:moveTo>
                      <a:pt x="4086" y="15661"/>
                    </a:moveTo>
                    <a:lnTo>
                      <a:pt x="3958" y="15533"/>
                    </a:lnTo>
                    <a:lnTo>
                      <a:pt x="4748" y="14733"/>
                    </a:lnTo>
                    <a:lnTo>
                      <a:pt x="4886" y="14871"/>
                    </a:lnTo>
                    <a:close/>
                    <a:moveTo>
                      <a:pt x="4289" y="15863"/>
                    </a:moveTo>
                    <a:lnTo>
                      <a:pt x="4150" y="15725"/>
                    </a:lnTo>
                    <a:lnTo>
                      <a:pt x="4950" y="14935"/>
                    </a:lnTo>
                    <a:lnTo>
                      <a:pt x="5078" y="15063"/>
                    </a:lnTo>
                    <a:close/>
                    <a:moveTo>
                      <a:pt x="4481" y="16055"/>
                    </a:moveTo>
                    <a:lnTo>
                      <a:pt x="4342" y="15927"/>
                    </a:lnTo>
                    <a:lnTo>
                      <a:pt x="5142" y="15127"/>
                    </a:lnTo>
                    <a:lnTo>
                      <a:pt x="5281" y="15266"/>
                    </a:lnTo>
                    <a:close/>
                    <a:moveTo>
                      <a:pt x="2550" y="16023"/>
                    </a:moveTo>
                    <a:lnTo>
                      <a:pt x="2433" y="15906"/>
                    </a:lnTo>
                    <a:lnTo>
                      <a:pt x="3233" y="15117"/>
                    </a:lnTo>
                    <a:lnTo>
                      <a:pt x="3350" y="15234"/>
                    </a:lnTo>
                    <a:close/>
                    <a:moveTo>
                      <a:pt x="2753" y="16226"/>
                    </a:moveTo>
                    <a:lnTo>
                      <a:pt x="2614" y="16087"/>
                    </a:lnTo>
                    <a:lnTo>
                      <a:pt x="3403" y="15298"/>
                    </a:lnTo>
                    <a:lnTo>
                      <a:pt x="3542" y="15426"/>
                    </a:lnTo>
                    <a:close/>
                    <a:moveTo>
                      <a:pt x="2945" y="16418"/>
                    </a:moveTo>
                    <a:lnTo>
                      <a:pt x="2806" y="16279"/>
                    </a:lnTo>
                    <a:lnTo>
                      <a:pt x="3606" y="15490"/>
                    </a:lnTo>
                    <a:lnTo>
                      <a:pt x="3734" y="15629"/>
                    </a:lnTo>
                    <a:close/>
                    <a:moveTo>
                      <a:pt x="3137" y="16610"/>
                    </a:moveTo>
                    <a:lnTo>
                      <a:pt x="3009" y="16482"/>
                    </a:lnTo>
                    <a:lnTo>
                      <a:pt x="3798" y="15682"/>
                    </a:lnTo>
                    <a:lnTo>
                      <a:pt x="3937" y="15821"/>
                    </a:lnTo>
                    <a:close/>
                    <a:moveTo>
                      <a:pt x="3339" y="16813"/>
                    </a:moveTo>
                    <a:lnTo>
                      <a:pt x="3201" y="16674"/>
                    </a:lnTo>
                    <a:lnTo>
                      <a:pt x="4001" y="15885"/>
                    </a:lnTo>
                    <a:lnTo>
                      <a:pt x="4129" y="16013"/>
                    </a:lnTo>
                    <a:close/>
                    <a:moveTo>
                      <a:pt x="3531" y="17005"/>
                    </a:moveTo>
                    <a:lnTo>
                      <a:pt x="3403" y="16877"/>
                    </a:lnTo>
                    <a:lnTo>
                      <a:pt x="4193" y="16077"/>
                    </a:lnTo>
                    <a:lnTo>
                      <a:pt x="4332" y="16215"/>
                    </a:lnTo>
                    <a:close/>
                    <a:moveTo>
                      <a:pt x="1601" y="16973"/>
                    </a:moveTo>
                    <a:lnTo>
                      <a:pt x="1483" y="16856"/>
                    </a:lnTo>
                    <a:lnTo>
                      <a:pt x="2283" y="16066"/>
                    </a:lnTo>
                    <a:lnTo>
                      <a:pt x="2401" y="16183"/>
                    </a:lnTo>
                    <a:close/>
                    <a:moveTo>
                      <a:pt x="1803" y="17176"/>
                    </a:moveTo>
                    <a:lnTo>
                      <a:pt x="1665" y="17037"/>
                    </a:lnTo>
                    <a:lnTo>
                      <a:pt x="2454" y="16237"/>
                    </a:lnTo>
                    <a:lnTo>
                      <a:pt x="2593" y="16375"/>
                    </a:lnTo>
                    <a:close/>
                    <a:moveTo>
                      <a:pt x="1995" y="17368"/>
                    </a:moveTo>
                    <a:lnTo>
                      <a:pt x="1857" y="17229"/>
                    </a:lnTo>
                    <a:lnTo>
                      <a:pt x="2657" y="16439"/>
                    </a:lnTo>
                    <a:lnTo>
                      <a:pt x="2785" y="16567"/>
                    </a:lnTo>
                    <a:close/>
                    <a:moveTo>
                      <a:pt x="2187" y="17560"/>
                    </a:moveTo>
                    <a:lnTo>
                      <a:pt x="2059" y="17432"/>
                    </a:lnTo>
                    <a:lnTo>
                      <a:pt x="2849" y="16631"/>
                    </a:lnTo>
                    <a:lnTo>
                      <a:pt x="2987" y="16770"/>
                    </a:lnTo>
                    <a:close/>
                    <a:moveTo>
                      <a:pt x="2390" y="17762"/>
                    </a:moveTo>
                    <a:lnTo>
                      <a:pt x="2251" y="17624"/>
                    </a:lnTo>
                    <a:lnTo>
                      <a:pt x="3051" y="16834"/>
                    </a:lnTo>
                    <a:lnTo>
                      <a:pt x="3179" y="16962"/>
                    </a:lnTo>
                    <a:close/>
                    <a:moveTo>
                      <a:pt x="2582" y="17954"/>
                    </a:moveTo>
                    <a:lnTo>
                      <a:pt x="2454" y="17816"/>
                    </a:lnTo>
                    <a:lnTo>
                      <a:pt x="3243" y="17026"/>
                    </a:lnTo>
                    <a:lnTo>
                      <a:pt x="3382" y="17165"/>
                    </a:lnTo>
                    <a:close/>
                    <a:moveTo>
                      <a:pt x="5014" y="5409"/>
                    </a:moveTo>
                    <a:lnTo>
                      <a:pt x="5132" y="5292"/>
                    </a:lnTo>
                    <a:lnTo>
                      <a:pt x="5921" y="6081"/>
                    </a:lnTo>
                    <a:lnTo>
                      <a:pt x="5804" y="6199"/>
                    </a:lnTo>
                    <a:close/>
                    <a:moveTo>
                      <a:pt x="4812" y="5601"/>
                    </a:moveTo>
                    <a:lnTo>
                      <a:pt x="4950" y="5463"/>
                    </a:lnTo>
                    <a:lnTo>
                      <a:pt x="5750" y="6263"/>
                    </a:lnTo>
                    <a:lnTo>
                      <a:pt x="5612" y="6401"/>
                    </a:lnTo>
                    <a:close/>
                    <a:moveTo>
                      <a:pt x="4620" y="5793"/>
                    </a:moveTo>
                    <a:lnTo>
                      <a:pt x="4758" y="5665"/>
                    </a:lnTo>
                    <a:lnTo>
                      <a:pt x="5548" y="6455"/>
                    </a:lnTo>
                    <a:lnTo>
                      <a:pt x="5420" y="6593"/>
                    </a:lnTo>
                    <a:close/>
                    <a:moveTo>
                      <a:pt x="4428" y="5996"/>
                    </a:moveTo>
                    <a:lnTo>
                      <a:pt x="4556" y="5857"/>
                    </a:lnTo>
                    <a:lnTo>
                      <a:pt x="5356" y="6657"/>
                    </a:lnTo>
                    <a:lnTo>
                      <a:pt x="5217" y="6785"/>
                    </a:lnTo>
                    <a:close/>
                    <a:moveTo>
                      <a:pt x="4225" y="6188"/>
                    </a:moveTo>
                    <a:lnTo>
                      <a:pt x="4364" y="6060"/>
                    </a:lnTo>
                    <a:lnTo>
                      <a:pt x="5153" y="6849"/>
                    </a:lnTo>
                    <a:lnTo>
                      <a:pt x="5025" y="6988"/>
                    </a:lnTo>
                    <a:close/>
                    <a:moveTo>
                      <a:pt x="4033" y="6391"/>
                    </a:moveTo>
                    <a:lnTo>
                      <a:pt x="4161" y="6252"/>
                    </a:lnTo>
                    <a:lnTo>
                      <a:pt x="4961" y="7052"/>
                    </a:lnTo>
                    <a:lnTo>
                      <a:pt x="4822" y="7180"/>
                    </a:lnTo>
                    <a:close/>
                    <a:moveTo>
                      <a:pt x="4065" y="4460"/>
                    </a:moveTo>
                    <a:lnTo>
                      <a:pt x="4182" y="4343"/>
                    </a:lnTo>
                    <a:lnTo>
                      <a:pt x="4972" y="5132"/>
                    </a:lnTo>
                    <a:lnTo>
                      <a:pt x="4854" y="5249"/>
                    </a:lnTo>
                    <a:close/>
                    <a:moveTo>
                      <a:pt x="3873" y="4652"/>
                    </a:moveTo>
                    <a:lnTo>
                      <a:pt x="4001" y="4524"/>
                    </a:lnTo>
                    <a:lnTo>
                      <a:pt x="4801" y="5313"/>
                    </a:lnTo>
                    <a:lnTo>
                      <a:pt x="4662" y="5452"/>
                    </a:lnTo>
                    <a:close/>
                    <a:moveTo>
                      <a:pt x="3670" y="4855"/>
                    </a:moveTo>
                    <a:lnTo>
                      <a:pt x="3809" y="4716"/>
                    </a:lnTo>
                    <a:lnTo>
                      <a:pt x="4598" y="5505"/>
                    </a:lnTo>
                    <a:lnTo>
                      <a:pt x="4470" y="5644"/>
                    </a:lnTo>
                    <a:close/>
                    <a:moveTo>
                      <a:pt x="3478" y="5047"/>
                    </a:moveTo>
                    <a:lnTo>
                      <a:pt x="3606" y="4908"/>
                    </a:lnTo>
                    <a:lnTo>
                      <a:pt x="4406" y="5708"/>
                    </a:lnTo>
                    <a:lnTo>
                      <a:pt x="4268" y="5836"/>
                    </a:lnTo>
                    <a:close/>
                    <a:moveTo>
                      <a:pt x="3275" y="5239"/>
                    </a:moveTo>
                    <a:lnTo>
                      <a:pt x="3414" y="5111"/>
                    </a:lnTo>
                    <a:lnTo>
                      <a:pt x="4204" y="5900"/>
                    </a:lnTo>
                    <a:lnTo>
                      <a:pt x="4076" y="6039"/>
                    </a:lnTo>
                    <a:close/>
                    <a:moveTo>
                      <a:pt x="3083" y="5441"/>
                    </a:moveTo>
                    <a:lnTo>
                      <a:pt x="3222" y="5303"/>
                    </a:lnTo>
                    <a:lnTo>
                      <a:pt x="4012" y="6103"/>
                    </a:lnTo>
                    <a:lnTo>
                      <a:pt x="3873" y="6231"/>
                    </a:lnTo>
                    <a:close/>
                    <a:moveTo>
                      <a:pt x="3115" y="3511"/>
                    </a:moveTo>
                    <a:lnTo>
                      <a:pt x="3233" y="3393"/>
                    </a:lnTo>
                    <a:lnTo>
                      <a:pt x="4022" y="4183"/>
                    </a:lnTo>
                    <a:lnTo>
                      <a:pt x="3905" y="4300"/>
                    </a:lnTo>
                    <a:close/>
                    <a:moveTo>
                      <a:pt x="2923" y="3703"/>
                    </a:moveTo>
                    <a:lnTo>
                      <a:pt x="3051" y="3575"/>
                    </a:lnTo>
                    <a:lnTo>
                      <a:pt x="3851" y="4364"/>
                    </a:lnTo>
                    <a:lnTo>
                      <a:pt x="3713" y="4503"/>
                    </a:lnTo>
                    <a:close/>
                    <a:moveTo>
                      <a:pt x="2721" y="3905"/>
                    </a:moveTo>
                    <a:lnTo>
                      <a:pt x="2859" y="3767"/>
                    </a:lnTo>
                    <a:lnTo>
                      <a:pt x="3649" y="4556"/>
                    </a:lnTo>
                    <a:lnTo>
                      <a:pt x="3521" y="4695"/>
                    </a:lnTo>
                    <a:close/>
                    <a:moveTo>
                      <a:pt x="2529" y="4097"/>
                    </a:moveTo>
                    <a:lnTo>
                      <a:pt x="2657" y="3959"/>
                    </a:lnTo>
                    <a:lnTo>
                      <a:pt x="3457" y="4759"/>
                    </a:lnTo>
                    <a:lnTo>
                      <a:pt x="3318" y="4887"/>
                    </a:lnTo>
                    <a:close/>
                    <a:moveTo>
                      <a:pt x="2326" y="4289"/>
                    </a:moveTo>
                    <a:lnTo>
                      <a:pt x="2465" y="4161"/>
                    </a:lnTo>
                    <a:lnTo>
                      <a:pt x="3254" y="4951"/>
                    </a:lnTo>
                    <a:lnTo>
                      <a:pt x="3126" y="5089"/>
                    </a:lnTo>
                    <a:close/>
                    <a:moveTo>
                      <a:pt x="2134" y="4492"/>
                    </a:moveTo>
                    <a:lnTo>
                      <a:pt x="2273" y="4353"/>
                    </a:lnTo>
                    <a:lnTo>
                      <a:pt x="3062" y="5153"/>
                    </a:lnTo>
                    <a:lnTo>
                      <a:pt x="2923" y="5281"/>
                    </a:lnTo>
                    <a:close/>
                    <a:moveTo>
                      <a:pt x="2166" y="2561"/>
                    </a:moveTo>
                    <a:lnTo>
                      <a:pt x="2283" y="2444"/>
                    </a:lnTo>
                    <a:lnTo>
                      <a:pt x="3073" y="3244"/>
                    </a:lnTo>
                    <a:lnTo>
                      <a:pt x="2966" y="3351"/>
                    </a:lnTo>
                    <a:close/>
                    <a:moveTo>
                      <a:pt x="1974" y="2753"/>
                    </a:moveTo>
                    <a:lnTo>
                      <a:pt x="2102" y="2625"/>
                    </a:lnTo>
                    <a:lnTo>
                      <a:pt x="2902" y="3415"/>
                    </a:lnTo>
                    <a:lnTo>
                      <a:pt x="2763" y="3553"/>
                    </a:lnTo>
                    <a:close/>
                    <a:moveTo>
                      <a:pt x="1771" y="2956"/>
                    </a:moveTo>
                    <a:lnTo>
                      <a:pt x="1910" y="2817"/>
                    </a:lnTo>
                    <a:lnTo>
                      <a:pt x="2699" y="3617"/>
                    </a:lnTo>
                    <a:lnTo>
                      <a:pt x="2571" y="3745"/>
                    </a:lnTo>
                    <a:close/>
                    <a:moveTo>
                      <a:pt x="1579" y="3148"/>
                    </a:moveTo>
                    <a:lnTo>
                      <a:pt x="1707" y="3009"/>
                    </a:lnTo>
                    <a:lnTo>
                      <a:pt x="2507" y="3809"/>
                    </a:lnTo>
                    <a:lnTo>
                      <a:pt x="2369" y="3948"/>
                    </a:lnTo>
                    <a:close/>
                    <a:moveTo>
                      <a:pt x="1377" y="3340"/>
                    </a:moveTo>
                    <a:lnTo>
                      <a:pt x="1515" y="3212"/>
                    </a:lnTo>
                    <a:lnTo>
                      <a:pt x="2315" y="4001"/>
                    </a:lnTo>
                    <a:lnTo>
                      <a:pt x="2177" y="4140"/>
                    </a:lnTo>
                    <a:close/>
                    <a:moveTo>
                      <a:pt x="1185" y="3543"/>
                    </a:moveTo>
                    <a:lnTo>
                      <a:pt x="1323" y="3404"/>
                    </a:lnTo>
                    <a:lnTo>
                      <a:pt x="2113" y="4204"/>
                    </a:lnTo>
                    <a:lnTo>
                      <a:pt x="1985" y="4332"/>
                    </a:lnTo>
                    <a:close/>
                    <a:moveTo>
                      <a:pt x="1217" y="1612"/>
                    </a:moveTo>
                    <a:lnTo>
                      <a:pt x="1334" y="1494"/>
                    </a:lnTo>
                    <a:lnTo>
                      <a:pt x="2123" y="2294"/>
                    </a:lnTo>
                    <a:lnTo>
                      <a:pt x="2017" y="2401"/>
                    </a:lnTo>
                    <a:close/>
                    <a:moveTo>
                      <a:pt x="1025" y="1804"/>
                    </a:moveTo>
                    <a:lnTo>
                      <a:pt x="1153" y="1676"/>
                    </a:lnTo>
                    <a:lnTo>
                      <a:pt x="1953" y="2465"/>
                    </a:lnTo>
                    <a:lnTo>
                      <a:pt x="1814" y="2604"/>
                    </a:lnTo>
                    <a:close/>
                    <a:moveTo>
                      <a:pt x="822" y="2006"/>
                    </a:moveTo>
                    <a:lnTo>
                      <a:pt x="961" y="1868"/>
                    </a:lnTo>
                    <a:lnTo>
                      <a:pt x="1750" y="2668"/>
                    </a:lnTo>
                    <a:lnTo>
                      <a:pt x="1622" y="2796"/>
                    </a:lnTo>
                    <a:close/>
                    <a:moveTo>
                      <a:pt x="630" y="2198"/>
                    </a:moveTo>
                    <a:lnTo>
                      <a:pt x="769" y="2070"/>
                    </a:lnTo>
                    <a:lnTo>
                      <a:pt x="1558" y="2860"/>
                    </a:lnTo>
                    <a:lnTo>
                      <a:pt x="1419" y="2999"/>
                    </a:lnTo>
                    <a:close/>
                    <a:moveTo>
                      <a:pt x="438" y="2401"/>
                    </a:moveTo>
                    <a:lnTo>
                      <a:pt x="566" y="2262"/>
                    </a:lnTo>
                    <a:lnTo>
                      <a:pt x="1366" y="3052"/>
                    </a:lnTo>
                    <a:lnTo>
                      <a:pt x="1227" y="3191"/>
                    </a:lnTo>
                    <a:close/>
                    <a:moveTo>
                      <a:pt x="235" y="2593"/>
                    </a:moveTo>
                    <a:lnTo>
                      <a:pt x="374" y="2454"/>
                    </a:lnTo>
                    <a:lnTo>
                      <a:pt x="1163" y="3255"/>
                    </a:lnTo>
                    <a:lnTo>
                      <a:pt x="1035" y="3383"/>
                    </a:lnTo>
                    <a:close/>
                    <a:moveTo>
                      <a:pt x="8641" y="9100"/>
                    </a:moveTo>
                    <a:cubicBezTo>
                      <a:pt x="8641" y="8983"/>
                      <a:pt x="8695" y="8876"/>
                      <a:pt x="8780" y="8780"/>
                    </a:cubicBezTo>
                    <a:cubicBezTo>
                      <a:pt x="8865" y="8695"/>
                      <a:pt x="8983" y="8652"/>
                      <a:pt x="9089" y="8652"/>
                    </a:cubicBezTo>
                    <a:cubicBezTo>
                      <a:pt x="9207" y="8652"/>
                      <a:pt x="9324" y="8695"/>
                      <a:pt x="9409" y="8780"/>
                    </a:cubicBezTo>
                    <a:cubicBezTo>
                      <a:pt x="9495" y="8876"/>
                      <a:pt x="9537" y="8983"/>
                      <a:pt x="9537" y="9100"/>
                    </a:cubicBezTo>
                    <a:cubicBezTo>
                      <a:pt x="9537" y="9218"/>
                      <a:pt x="9495" y="9324"/>
                      <a:pt x="9409" y="9420"/>
                    </a:cubicBezTo>
                    <a:cubicBezTo>
                      <a:pt x="9324" y="9506"/>
                      <a:pt x="9207" y="9548"/>
                      <a:pt x="9089" y="9548"/>
                    </a:cubicBezTo>
                    <a:cubicBezTo>
                      <a:pt x="8983" y="9548"/>
                      <a:pt x="8865" y="9506"/>
                      <a:pt x="8780" y="9420"/>
                    </a:cubicBezTo>
                    <a:cubicBezTo>
                      <a:pt x="8695" y="9324"/>
                      <a:pt x="8641" y="9218"/>
                      <a:pt x="8641" y="9100"/>
                    </a:cubicBezTo>
                    <a:close/>
                    <a:moveTo>
                      <a:pt x="15543" y="182"/>
                    </a:moveTo>
                    <a:lnTo>
                      <a:pt x="14743" y="982"/>
                    </a:lnTo>
                    <a:cubicBezTo>
                      <a:pt x="14700" y="950"/>
                      <a:pt x="14647" y="961"/>
                      <a:pt x="14604" y="993"/>
                    </a:cubicBezTo>
                    <a:cubicBezTo>
                      <a:pt x="14572" y="1036"/>
                      <a:pt x="14572" y="1089"/>
                      <a:pt x="14594" y="1132"/>
                    </a:cubicBezTo>
                    <a:lnTo>
                      <a:pt x="13794" y="1932"/>
                    </a:lnTo>
                    <a:cubicBezTo>
                      <a:pt x="13751" y="1900"/>
                      <a:pt x="13698" y="1910"/>
                      <a:pt x="13655" y="1942"/>
                    </a:cubicBezTo>
                    <a:cubicBezTo>
                      <a:pt x="13623" y="1985"/>
                      <a:pt x="13623" y="2038"/>
                      <a:pt x="13644" y="2081"/>
                    </a:cubicBezTo>
                    <a:lnTo>
                      <a:pt x="12844" y="2881"/>
                    </a:lnTo>
                    <a:cubicBezTo>
                      <a:pt x="12802" y="2849"/>
                      <a:pt x="12748" y="2860"/>
                      <a:pt x="12716" y="2892"/>
                    </a:cubicBezTo>
                    <a:cubicBezTo>
                      <a:pt x="12674" y="2934"/>
                      <a:pt x="12674" y="2988"/>
                      <a:pt x="12695" y="3031"/>
                    </a:cubicBezTo>
                    <a:lnTo>
                      <a:pt x="11895" y="3831"/>
                    </a:lnTo>
                    <a:cubicBezTo>
                      <a:pt x="11852" y="3799"/>
                      <a:pt x="11799" y="3809"/>
                      <a:pt x="11767" y="3841"/>
                    </a:cubicBezTo>
                    <a:cubicBezTo>
                      <a:pt x="11724" y="3884"/>
                      <a:pt x="11724" y="3937"/>
                      <a:pt x="11745" y="3980"/>
                    </a:cubicBezTo>
                    <a:lnTo>
                      <a:pt x="10945" y="4769"/>
                    </a:lnTo>
                    <a:cubicBezTo>
                      <a:pt x="10903" y="4748"/>
                      <a:pt x="10849" y="4759"/>
                      <a:pt x="10817" y="4791"/>
                    </a:cubicBezTo>
                    <a:cubicBezTo>
                      <a:pt x="10775" y="4833"/>
                      <a:pt x="10775" y="4908"/>
                      <a:pt x="10817" y="4951"/>
                    </a:cubicBezTo>
                    <a:lnTo>
                      <a:pt x="11948" y="6081"/>
                    </a:lnTo>
                    <a:lnTo>
                      <a:pt x="9473" y="8556"/>
                    </a:lnTo>
                    <a:cubicBezTo>
                      <a:pt x="9367" y="8482"/>
                      <a:pt x="9228" y="8439"/>
                      <a:pt x="9089" y="8439"/>
                    </a:cubicBezTo>
                    <a:cubicBezTo>
                      <a:pt x="8961" y="8439"/>
                      <a:pt x="8823" y="8482"/>
                      <a:pt x="8705" y="8556"/>
                    </a:cubicBezTo>
                    <a:lnTo>
                      <a:pt x="6156" y="6007"/>
                    </a:lnTo>
                    <a:lnTo>
                      <a:pt x="5206" y="5057"/>
                    </a:lnTo>
                    <a:lnTo>
                      <a:pt x="4257" y="4108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2358" y="2209"/>
                    </a:lnTo>
                    <a:lnTo>
                      <a:pt x="1409" y="1260"/>
                    </a:lnTo>
                    <a:lnTo>
                      <a:pt x="1259" y="1110"/>
                    </a:lnTo>
                    <a:cubicBezTo>
                      <a:pt x="1217" y="1068"/>
                      <a:pt x="1142" y="1068"/>
                      <a:pt x="1099" y="1110"/>
                    </a:cubicBezTo>
                    <a:cubicBezTo>
                      <a:pt x="1057" y="1153"/>
                      <a:pt x="1057" y="1228"/>
                      <a:pt x="1099" y="1270"/>
                    </a:cubicBezTo>
                    <a:lnTo>
                      <a:pt x="1174" y="1345"/>
                    </a:lnTo>
                    <a:lnTo>
                      <a:pt x="43" y="2476"/>
                    </a:lnTo>
                    <a:cubicBezTo>
                      <a:pt x="1" y="2518"/>
                      <a:pt x="1" y="2593"/>
                      <a:pt x="43" y="2636"/>
                    </a:cubicBezTo>
                    <a:cubicBezTo>
                      <a:pt x="75" y="2668"/>
                      <a:pt x="129" y="2678"/>
                      <a:pt x="171" y="2657"/>
                    </a:cubicBezTo>
                    <a:lnTo>
                      <a:pt x="971" y="3447"/>
                    </a:lnTo>
                    <a:cubicBezTo>
                      <a:pt x="950" y="3489"/>
                      <a:pt x="950" y="3543"/>
                      <a:pt x="993" y="3585"/>
                    </a:cubicBezTo>
                    <a:cubicBezTo>
                      <a:pt x="1025" y="3617"/>
                      <a:pt x="1078" y="3628"/>
                      <a:pt x="1121" y="3596"/>
                    </a:cubicBezTo>
                    <a:lnTo>
                      <a:pt x="1921" y="4396"/>
                    </a:lnTo>
                    <a:cubicBezTo>
                      <a:pt x="1899" y="4439"/>
                      <a:pt x="1899" y="4492"/>
                      <a:pt x="1942" y="4535"/>
                    </a:cubicBezTo>
                    <a:cubicBezTo>
                      <a:pt x="1974" y="4567"/>
                      <a:pt x="2027" y="4577"/>
                      <a:pt x="2070" y="4545"/>
                    </a:cubicBezTo>
                    <a:lnTo>
                      <a:pt x="2870" y="5345"/>
                    </a:lnTo>
                    <a:cubicBezTo>
                      <a:pt x="2849" y="5388"/>
                      <a:pt x="2849" y="5441"/>
                      <a:pt x="2891" y="5484"/>
                    </a:cubicBezTo>
                    <a:cubicBezTo>
                      <a:pt x="2923" y="5516"/>
                      <a:pt x="2977" y="5527"/>
                      <a:pt x="3019" y="5495"/>
                    </a:cubicBezTo>
                    <a:lnTo>
                      <a:pt x="3819" y="6295"/>
                    </a:lnTo>
                    <a:cubicBezTo>
                      <a:pt x="3798" y="6337"/>
                      <a:pt x="3798" y="6391"/>
                      <a:pt x="3830" y="6433"/>
                    </a:cubicBezTo>
                    <a:cubicBezTo>
                      <a:pt x="3873" y="6465"/>
                      <a:pt x="3926" y="6476"/>
                      <a:pt x="3969" y="6444"/>
                    </a:cubicBezTo>
                    <a:lnTo>
                      <a:pt x="4769" y="7244"/>
                    </a:lnTo>
                    <a:cubicBezTo>
                      <a:pt x="4748" y="7287"/>
                      <a:pt x="4748" y="7340"/>
                      <a:pt x="4780" y="7383"/>
                    </a:cubicBezTo>
                    <a:cubicBezTo>
                      <a:pt x="4822" y="7425"/>
                      <a:pt x="4897" y="7425"/>
                      <a:pt x="4940" y="7383"/>
                    </a:cubicBezTo>
                    <a:lnTo>
                      <a:pt x="6081" y="6241"/>
                    </a:lnTo>
                    <a:lnTo>
                      <a:pt x="8556" y="8716"/>
                    </a:lnTo>
                    <a:cubicBezTo>
                      <a:pt x="8471" y="8834"/>
                      <a:pt x="8428" y="8962"/>
                      <a:pt x="8428" y="9100"/>
                    </a:cubicBezTo>
                    <a:cubicBezTo>
                      <a:pt x="8428" y="9239"/>
                      <a:pt x="8471" y="9367"/>
                      <a:pt x="8556" y="9484"/>
                    </a:cubicBezTo>
                    <a:lnTo>
                      <a:pt x="5996" y="12034"/>
                    </a:lnTo>
                    <a:lnTo>
                      <a:pt x="5046" y="12983"/>
                    </a:lnTo>
                    <a:lnTo>
                      <a:pt x="4097" y="13933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2209" y="15831"/>
                    </a:lnTo>
                    <a:lnTo>
                      <a:pt x="1259" y="16781"/>
                    </a:lnTo>
                    <a:lnTo>
                      <a:pt x="1099" y="16930"/>
                    </a:lnTo>
                    <a:cubicBezTo>
                      <a:pt x="1057" y="16973"/>
                      <a:pt x="1057" y="17048"/>
                      <a:pt x="1099" y="17090"/>
                    </a:cubicBezTo>
                    <a:cubicBezTo>
                      <a:pt x="1142" y="17133"/>
                      <a:pt x="1217" y="17133"/>
                      <a:pt x="1259" y="17090"/>
                    </a:cubicBezTo>
                    <a:lnTo>
                      <a:pt x="1334" y="17016"/>
                    </a:lnTo>
                    <a:lnTo>
                      <a:pt x="2475" y="18146"/>
                    </a:lnTo>
                    <a:cubicBezTo>
                      <a:pt x="2518" y="18189"/>
                      <a:pt x="2582" y="18189"/>
                      <a:pt x="2625" y="18146"/>
                    </a:cubicBezTo>
                    <a:cubicBezTo>
                      <a:pt x="2667" y="18114"/>
                      <a:pt x="2667" y="18061"/>
                      <a:pt x="2646" y="18018"/>
                    </a:cubicBezTo>
                    <a:lnTo>
                      <a:pt x="3446" y="17218"/>
                    </a:lnTo>
                    <a:cubicBezTo>
                      <a:pt x="3489" y="17240"/>
                      <a:pt x="3542" y="17240"/>
                      <a:pt x="3574" y="17208"/>
                    </a:cubicBezTo>
                    <a:cubicBezTo>
                      <a:pt x="3606" y="17165"/>
                      <a:pt x="3617" y="17112"/>
                      <a:pt x="3595" y="17069"/>
                    </a:cubicBezTo>
                    <a:lnTo>
                      <a:pt x="4396" y="16269"/>
                    </a:lnTo>
                    <a:cubicBezTo>
                      <a:pt x="4438" y="16301"/>
                      <a:pt x="4492" y="16290"/>
                      <a:pt x="4524" y="16258"/>
                    </a:cubicBezTo>
                    <a:cubicBezTo>
                      <a:pt x="4556" y="16215"/>
                      <a:pt x="4566" y="16162"/>
                      <a:pt x="4545" y="16119"/>
                    </a:cubicBezTo>
                    <a:lnTo>
                      <a:pt x="5345" y="15319"/>
                    </a:lnTo>
                    <a:cubicBezTo>
                      <a:pt x="5377" y="15351"/>
                      <a:pt x="5441" y="15341"/>
                      <a:pt x="5473" y="15309"/>
                    </a:cubicBezTo>
                    <a:cubicBezTo>
                      <a:pt x="5505" y="15266"/>
                      <a:pt x="5516" y="15213"/>
                      <a:pt x="5494" y="15170"/>
                    </a:cubicBezTo>
                    <a:lnTo>
                      <a:pt x="6294" y="14370"/>
                    </a:lnTo>
                    <a:cubicBezTo>
                      <a:pt x="6326" y="14402"/>
                      <a:pt x="6390" y="14391"/>
                      <a:pt x="6422" y="14359"/>
                    </a:cubicBezTo>
                    <a:cubicBezTo>
                      <a:pt x="6454" y="14317"/>
                      <a:pt x="6465" y="14263"/>
                      <a:pt x="6444" y="14221"/>
                    </a:cubicBezTo>
                    <a:lnTo>
                      <a:pt x="7233" y="13421"/>
                    </a:lnTo>
                    <a:cubicBezTo>
                      <a:pt x="7276" y="13453"/>
                      <a:pt x="7329" y="13442"/>
                      <a:pt x="7372" y="13410"/>
                    </a:cubicBezTo>
                    <a:cubicBezTo>
                      <a:pt x="7414" y="13367"/>
                      <a:pt x="7414" y="13293"/>
                      <a:pt x="7372" y="13250"/>
                    </a:cubicBezTo>
                    <a:lnTo>
                      <a:pt x="6230" y="12119"/>
                    </a:lnTo>
                    <a:lnTo>
                      <a:pt x="8705" y="9644"/>
                    </a:lnTo>
                    <a:cubicBezTo>
                      <a:pt x="8823" y="9719"/>
                      <a:pt x="8961" y="9762"/>
                      <a:pt x="9089" y="9762"/>
                    </a:cubicBezTo>
                    <a:cubicBezTo>
                      <a:pt x="9228" y="9762"/>
                      <a:pt x="9367" y="9719"/>
                      <a:pt x="9473" y="9644"/>
                    </a:cubicBezTo>
                    <a:lnTo>
                      <a:pt x="12033" y="12194"/>
                    </a:lnTo>
                    <a:lnTo>
                      <a:pt x="12983" y="13143"/>
                    </a:lnTo>
                    <a:lnTo>
                      <a:pt x="13932" y="14093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5820" y="15991"/>
                    </a:lnTo>
                    <a:lnTo>
                      <a:pt x="16770" y="16941"/>
                    </a:lnTo>
                    <a:lnTo>
                      <a:pt x="16930" y="17090"/>
                    </a:lnTo>
                    <a:cubicBezTo>
                      <a:pt x="16973" y="17133"/>
                      <a:pt x="17037" y="17133"/>
                      <a:pt x="17079" y="17090"/>
                    </a:cubicBezTo>
                    <a:cubicBezTo>
                      <a:pt x="17122" y="17048"/>
                      <a:pt x="17122" y="16973"/>
                      <a:pt x="17079" y="16930"/>
                    </a:cubicBezTo>
                    <a:lnTo>
                      <a:pt x="17005" y="16856"/>
                    </a:lnTo>
                    <a:lnTo>
                      <a:pt x="18146" y="15725"/>
                    </a:lnTo>
                    <a:cubicBezTo>
                      <a:pt x="18189" y="15682"/>
                      <a:pt x="18189" y="15607"/>
                      <a:pt x="18146" y="15565"/>
                    </a:cubicBezTo>
                    <a:cubicBezTo>
                      <a:pt x="18103" y="15533"/>
                      <a:pt x="18050" y="15522"/>
                      <a:pt x="18007" y="15543"/>
                    </a:cubicBezTo>
                    <a:lnTo>
                      <a:pt x="17207" y="14754"/>
                    </a:lnTo>
                    <a:cubicBezTo>
                      <a:pt x="17239" y="14711"/>
                      <a:pt x="17229" y="14647"/>
                      <a:pt x="17197" y="14615"/>
                    </a:cubicBezTo>
                    <a:cubicBezTo>
                      <a:pt x="17154" y="14583"/>
                      <a:pt x="17101" y="14573"/>
                      <a:pt x="17058" y="14605"/>
                    </a:cubicBezTo>
                    <a:lnTo>
                      <a:pt x="16268" y="13805"/>
                    </a:lnTo>
                    <a:cubicBezTo>
                      <a:pt x="16290" y="13762"/>
                      <a:pt x="16279" y="13709"/>
                      <a:pt x="16247" y="13666"/>
                    </a:cubicBezTo>
                    <a:cubicBezTo>
                      <a:pt x="16215" y="13634"/>
                      <a:pt x="16151" y="13623"/>
                      <a:pt x="16119" y="13655"/>
                    </a:cubicBezTo>
                    <a:lnTo>
                      <a:pt x="15319" y="12855"/>
                    </a:lnTo>
                    <a:cubicBezTo>
                      <a:pt x="15340" y="12813"/>
                      <a:pt x="15330" y="12759"/>
                      <a:pt x="15298" y="12717"/>
                    </a:cubicBezTo>
                    <a:cubicBezTo>
                      <a:pt x="15266" y="12685"/>
                      <a:pt x="15212" y="12674"/>
                      <a:pt x="15170" y="12706"/>
                    </a:cubicBezTo>
                    <a:lnTo>
                      <a:pt x="14370" y="11906"/>
                    </a:lnTo>
                    <a:cubicBezTo>
                      <a:pt x="14391" y="11863"/>
                      <a:pt x="14380" y="11810"/>
                      <a:pt x="14348" y="11767"/>
                    </a:cubicBezTo>
                    <a:cubicBezTo>
                      <a:pt x="14316" y="11735"/>
                      <a:pt x="14263" y="11724"/>
                      <a:pt x="14220" y="11756"/>
                    </a:cubicBezTo>
                    <a:lnTo>
                      <a:pt x="13420" y="10956"/>
                    </a:lnTo>
                    <a:cubicBezTo>
                      <a:pt x="13442" y="10914"/>
                      <a:pt x="13431" y="10860"/>
                      <a:pt x="13399" y="10818"/>
                    </a:cubicBezTo>
                    <a:cubicBezTo>
                      <a:pt x="13356" y="10775"/>
                      <a:pt x="13292" y="10775"/>
                      <a:pt x="13250" y="10818"/>
                    </a:cubicBezTo>
                    <a:lnTo>
                      <a:pt x="12108" y="11959"/>
                    </a:lnTo>
                    <a:lnTo>
                      <a:pt x="9633" y="9484"/>
                    </a:lnTo>
                    <a:cubicBezTo>
                      <a:pt x="9719" y="9367"/>
                      <a:pt x="9761" y="9239"/>
                      <a:pt x="9761" y="9100"/>
                    </a:cubicBezTo>
                    <a:cubicBezTo>
                      <a:pt x="9761" y="8962"/>
                      <a:pt x="9719" y="8834"/>
                      <a:pt x="9633" y="8716"/>
                    </a:cubicBezTo>
                    <a:lnTo>
                      <a:pt x="12183" y="6167"/>
                    </a:lnTo>
                    <a:lnTo>
                      <a:pt x="13132" y="5217"/>
                    </a:lnTo>
                    <a:lnTo>
                      <a:pt x="14082" y="4268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980" y="2369"/>
                    </a:lnTo>
                    <a:lnTo>
                      <a:pt x="16930" y="1420"/>
                    </a:lnTo>
                    <a:lnTo>
                      <a:pt x="17079" y="1270"/>
                    </a:lnTo>
                    <a:cubicBezTo>
                      <a:pt x="17122" y="1228"/>
                      <a:pt x="17122" y="1153"/>
                      <a:pt x="17079" y="1110"/>
                    </a:cubicBezTo>
                    <a:cubicBezTo>
                      <a:pt x="17037" y="1068"/>
                      <a:pt x="16973" y="1068"/>
                      <a:pt x="16930" y="1110"/>
                    </a:cubicBezTo>
                    <a:lnTo>
                      <a:pt x="16855" y="1185"/>
                    </a:lnTo>
                    <a:lnTo>
                      <a:pt x="15714" y="44"/>
                    </a:lnTo>
                    <a:cubicBezTo>
                      <a:pt x="15671" y="1"/>
                      <a:pt x="15596" y="1"/>
                      <a:pt x="15554" y="44"/>
                    </a:cubicBezTo>
                    <a:cubicBezTo>
                      <a:pt x="15522" y="86"/>
                      <a:pt x="15511" y="140"/>
                      <a:pt x="15543" y="182"/>
                    </a:cubicBezTo>
                    <a:lnTo>
                      <a:pt x="15543" y="182"/>
                    </a:lnTo>
                  </a:path>
                </a:pathLst>
              </a:custGeom>
              <a:solidFill>
                <a:srgbClr val="3E3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8" name="Google Shape;1128;p29"/>
              <p:cNvSpPr/>
              <p:nvPr/>
            </p:nvSpPr>
            <p:spPr>
              <a:xfrm>
                <a:off x="7756950" y="2700150"/>
                <a:ext cx="4057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2583" extrusionOk="0">
                    <a:moveTo>
                      <a:pt x="1409" y="1"/>
                    </a:moveTo>
                    <a:lnTo>
                      <a:pt x="214" y="1"/>
                    </a:lnTo>
                    <a:cubicBezTo>
                      <a:pt x="97" y="1"/>
                      <a:pt x="1" y="97"/>
                      <a:pt x="1" y="214"/>
                    </a:cubicBezTo>
                    <a:lnTo>
                      <a:pt x="1" y="2369"/>
                    </a:lnTo>
                    <a:cubicBezTo>
                      <a:pt x="1" y="2486"/>
                      <a:pt x="97" y="2582"/>
                      <a:pt x="214" y="2582"/>
                    </a:cubicBezTo>
                    <a:lnTo>
                      <a:pt x="1409" y="2582"/>
                    </a:lnTo>
                    <a:cubicBezTo>
                      <a:pt x="1526" y="2582"/>
                      <a:pt x="1622" y="2486"/>
                      <a:pt x="1622" y="2369"/>
                    </a:cubicBezTo>
                    <a:lnTo>
                      <a:pt x="1622" y="214"/>
                    </a:lnTo>
                    <a:cubicBezTo>
                      <a:pt x="1622" y="97"/>
                      <a:pt x="1526" y="1"/>
                      <a:pt x="1409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29" name="Google Shape;1129;p29"/>
              <p:cNvSpPr/>
              <p:nvPr/>
            </p:nvSpPr>
            <p:spPr>
              <a:xfrm>
                <a:off x="7764700" y="2787900"/>
                <a:ext cx="25075" cy="4027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11" extrusionOk="0">
                    <a:moveTo>
                      <a:pt x="854" y="0"/>
                    </a:moveTo>
                    <a:lnTo>
                      <a:pt x="150" y="0"/>
                    </a:lnTo>
                    <a:cubicBezTo>
                      <a:pt x="64" y="0"/>
                      <a:pt x="0" y="75"/>
                      <a:pt x="0" y="160"/>
                    </a:cubicBezTo>
                    <a:lnTo>
                      <a:pt x="0" y="1451"/>
                    </a:lnTo>
                    <a:cubicBezTo>
                      <a:pt x="0" y="1536"/>
                      <a:pt x="64" y="1611"/>
                      <a:pt x="150" y="1611"/>
                    </a:cubicBezTo>
                    <a:lnTo>
                      <a:pt x="854" y="1611"/>
                    </a:lnTo>
                    <a:cubicBezTo>
                      <a:pt x="939" y="1611"/>
                      <a:pt x="1003" y="1536"/>
                      <a:pt x="1003" y="1451"/>
                    </a:cubicBezTo>
                    <a:lnTo>
                      <a:pt x="1003" y="160"/>
                    </a:lnTo>
                    <a:cubicBezTo>
                      <a:pt x="1003" y="75"/>
                      <a:pt x="939" y="0"/>
                      <a:pt x="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0" name="Google Shape;1130;p29"/>
              <p:cNvSpPr/>
              <p:nvPr/>
            </p:nvSpPr>
            <p:spPr>
              <a:xfrm>
                <a:off x="7756950" y="2854025"/>
                <a:ext cx="40575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3137" extrusionOk="0">
                    <a:moveTo>
                      <a:pt x="1366" y="1"/>
                    </a:moveTo>
                    <a:lnTo>
                      <a:pt x="257" y="1"/>
                    </a:lnTo>
                    <a:cubicBezTo>
                      <a:pt x="118" y="1"/>
                      <a:pt x="1" y="118"/>
                      <a:pt x="1" y="257"/>
                    </a:cubicBezTo>
                    <a:lnTo>
                      <a:pt x="1" y="2881"/>
                    </a:lnTo>
                    <a:cubicBezTo>
                      <a:pt x="1" y="3020"/>
                      <a:pt x="118" y="3137"/>
                      <a:pt x="257" y="3137"/>
                    </a:cubicBezTo>
                    <a:lnTo>
                      <a:pt x="1366" y="3137"/>
                    </a:lnTo>
                    <a:cubicBezTo>
                      <a:pt x="1505" y="3137"/>
                      <a:pt x="1622" y="3020"/>
                      <a:pt x="1622" y="2881"/>
                    </a:cubicBezTo>
                    <a:lnTo>
                      <a:pt x="1622" y="257"/>
                    </a:lnTo>
                    <a:cubicBezTo>
                      <a:pt x="1622" y="118"/>
                      <a:pt x="1505" y="1"/>
                      <a:pt x="1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31" name="Google Shape;1131;p29"/>
            <p:cNvGrpSpPr/>
            <p:nvPr/>
          </p:nvGrpSpPr>
          <p:grpSpPr>
            <a:xfrm>
              <a:off x="3924414" y="4333841"/>
              <a:ext cx="1295163" cy="756512"/>
              <a:chOff x="540525" y="803875"/>
              <a:chExt cx="1537650" cy="898150"/>
            </a:xfrm>
          </p:grpSpPr>
          <p:sp>
            <p:nvSpPr>
              <p:cNvPr id="1132" name="Google Shape;1132;p29"/>
              <p:cNvSpPr/>
              <p:nvPr/>
            </p:nvSpPr>
            <p:spPr>
              <a:xfrm>
                <a:off x="1265400" y="803875"/>
                <a:ext cx="3471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3887" h="1072" extrusionOk="0">
                    <a:moveTo>
                      <a:pt x="2281" y="0"/>
                    </a:moveTo>
                    <a:lnTo>
                      <a:pt x="2281" y="454"/>
                    </a:lnTo>
                    <a:cubicBezTo>
                      <a:pt x="845" y="743"/>
                      <a:pt x="0" y="1071"/>
                      <a:pt x="0" y="1071"/>
                    </a:cubicBezTo>
                    <a:lnTo>
                      <a:pt x="13887" y="1071"/>
                    </a:lnTo>
                    <a:cubicBezTo>
                      <a:pt x="13887" y="1071"/>
                      <a:pt x="10825" y="38"/>
                      <a:pt x="6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3" name="Google Shape;1133;p29"/>
              <p:cNvSpPr/>
              <p:nvPr/>
            </p:nvSpPr>
            <p:spPr>
              <a:xfrm>
                <a:off x="1148850" y="803875"/>
                <a:ext cx="3471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3887" h="1072" extrusionOk="0">
                    <a:moveTo>
                      <a:pt x="6742" y="0"/>
                    </a:moveTo>
                    <a:cubicBezTo>
                      <a:pt x="2760" y="0"/>
                      <a:pt x="0" y="1071"/>
                      <a:pt x="0" y="1071"/>
                    </a:cubicBezTo>
                    <a:lnTo>
                      <a:pt x="13886" y="1071"/>
                    </a:lnTo>
                    <a:cubicBezTo>
                      <a:pt x="13886" y="1071"/>
                      <a:pt x="10723" y="0"/>
                      <a:pt x="67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4" name="Google Shape;1134;p29"/>
              <p:cNvSpPr/>
              <p:nvPr/>
            </p:nvSpPr>
            <p:spPr>
              <a:xfrm>
                <a:off x="1268875" y="841825"/>
                <a:ext cx="138000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5520" h="1910" extrusionOk="0">
                    <a:moveTo>
                      <a:pt x="2775" y="0"/>
                    </a:moveTo>
                    <a:cubicBezTo>
                      <a:pt x="2297" y="0"/>
                      <a:pt x="1928" y="45"/>
                      <a:pt x="1928" y="45"/>
                    </a:cubicBezTo>
                    <a:lnTo>
                      <a:pt x="1651" y="977"/>
                    </a:lnTo>
                    <a:cubicBezTo>
                      <a:pt x="681" y="1053"/>
                      <a:pt x="0" y="1229"/>
                      <a:pt x="0" y="1431"/>
                    </a:cubicBezTo>
                    <a:cubicBezTo>
                      <a:pt x="0" y="1695"/>
                      <a:pt x="1235" y="1909"/>
                      <a:pt x="2760" y="1909"/>
                    </a:cubicBezTo>
                    <a:cubicBezTo>
                      <a:pt x="4284" y="1909"/>
                      <a:pt x="5519" y="1695"/>
                      <a:pt x="5519" y="1431"/>
                    </a:cubicBezTo>
                    <a:cubicBezTo>
                      <a:pt x="5519" y="1254"/>
                      <a:pt x="4990" y="1090"/>
                      <a:pt x="4196" y="1015"/>
                    </a:cubicBezTo>
                    <a:lnTo>
                      <a:pt x="3957" y="120"/>
                    </a:lnTo>
                    <a:cubicBezTo>
                      <a:pt x="3578" y="27"/>
                      <a:pt x="3144" y="0"/>
                      <a:pt x="2775" y="0"/>
                    </a:cubicBezTo>
                    <a:close/>
                  </a:path>
                </a:pathLst>
              </a:custGeom>
              <a:solidFill>
                <a:srgbClr val="F78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5" name="Google Shape;1135;p29"/>
              <p:cNvSpPr/>
              <p:nvPr/>
            </p:nvSpPr>
            <p:spPr>
              <a:xfrm>
                <a:off x="1310450" y="874775"/>
                <a:ext cx="31200" cy="3245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98" extrusionOk="0">
                    <a:moveTo>
                      <a:pt x="972" y="0"/>
                    </a:moveTo>
                    <a:cubicBezTo>
                      <a:pt x="383" y="0"/>
                      <a:pt x="38" y="163"/>
                      <a:pt x="38" y="163"/>
                    </a:cubicBezTo>
                    <a:lnTo>
                      <a:pt x="0" y="1297"/>
                    </a:lnTo>
                    <a:cubicBezTo>
                      <a:pt x="303" y="1284"/>
                      <a:pt x="467" y="1045"/>
                      <a:pt x="467" y="1045"/>
                    </a:cubicBezTo>
                    <a:cubicBezTo>
                      <a:pt x="240" y="869"/>
                      <a:pt x="378" y="453"/>
                      <a:pt x="542" y="402"/>
                    </a:cubicBezTo>
                    <a:cubicBezTo>
                      <a:pt x="553" y="399"/>
                      <a:pt x="565" y="397"/>
                      <a:pt x="576" y="397"/>
                    </a:cubicBezTo>
                    <a:cubicBezTo>
                      <a:pt x="713" y="397"/>
                      <a:pt x="832" y="667"/>
                      <a:pt x="832" y="667"/>
                    </a:cubicBezTo>
                    <a:lnTo>
                      <a:pt x="1248" y="12"/>
                    </a:lnTo>
                    <a:cubicBezTo>
                      <a:pt x="1151" y="4"/>
                      <a:pt x="1059" y="0"/>
                      <a:pt x="972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6" name="Google Shape;1136;p29"/>
              <p:cNvSpPr/>
              <p:nvPr/>
            </p:nvSpPr>
            <p:spPr>
              <a:xfrm>
                <a:off x="1328100" y="910025"/>
                <a:ext cx="1735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31" fill="none" extrusionOk="0">
                    <a:moveTo>
                      <a:pt x="693" y="631"/>
                    </a:moveTo>
                    <a:cubicBezTo>
                      <a:pt x="693" y="631"/>
                      <a:pt x="151" y="366"/>
                      <a:pt x="0" y="0"/>
                    </a:cubicBezTo>
                  </a:path>
                </a:pathLst>
              </a:custGeom>
              <a:noFill/>
              <a:ln w="3775" cap="rnd" cmpd="sng">
                <a:solidFill>
                  <a:srgbClr val="BE303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137" name="Google Shape;1137;p29"/>
              <p:cNvGrpSpPr/>
              <p:nvPr/>
            </p:nvGrpSpPr>
            <p:grpSpPr>
              <a:xfrm>
                <a:off x="540525" y="829075"/>
                <a:ext cx="1537650" cy="872950"/>
                <a:chOff x="540525" y="829075"/>
                <a:chExt cx="1537650" cy="872950"/>
              </a:xfrm>
            </p:grpSpPr>
            <p:sp>
              <p:nvSpPr>
                <p:cNvPr id="1138" name="Google Shape;1138;p29"/>
                <p:cNvSpPr/>
                <p:nvPr/>
              </p:nvSpPr>
              <p:spPr>
                <a:xfrm>
                  <a:off x="540525" y="1457525"/>
                  <a:ext cx="300575" cy="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3" h="1917" fill="none" extrusionOk="0">
                      <a:moveTo>
                        <a:pt x="1" y="1916"/>
                      </a:moveTo>
                      <a:lnTo>
                        <a:pt x="12022" y="1"/>
                      </a:lnTo>
                    </a:path>
                  </a:pathLst>
                </a:custGeom>
                <a:noFill/>
                <a:ln w="10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39" name="Google Shape;1139;p29"/>
                <p:cNvSpPr/>
                <p:nvPr/>
              </p:nvSpPr>
              <p:spPr>
                <a:xfrm>
                  <a:off x="571400" y="1444925"/>
                  <a:ext cx="45400" cy="1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5042" extrusionOk="0">
                      <a:moveTo>
                        <a:pt x="1815" y="1"/>
                      </a:moveTo>
                      <a:lnTo>
                        <a:pt x="832" y="341"/>
                      </a:lnTo>
                      <a:cubicBezTo>
                        <a:pt x="265" y="543"/>
                        <a:pt x="1" y="1173"/>
                        <a:pt x="253" y="1714"/>
                      </a:cubicBezTo>
                      <a:lnTo>
                        <a:pt x="1815" y="5041"/>
                      </a:lnTo>
                      <a:lnTo>
                        <a:pt x="18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0" name="Google Shape;1140;p29"/>
                <p:cNvSpPr/>
                <p:nvPr/>
              </p:nvSpPr>
              <p:spPr>
                <a:xfrm>
                  <a:off x="643850" y="1433900"/>
                  <a:ext cx="45400" cy="1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5042" extrusionOk="0">
                      <a:moveTo>
                        <a:pt x="1815" y="1"/>
                      </a:moveTo>
                      <a:lnTo>
                        <a:pt x="833" y="341"/>
                      </a:lnTo>
                      <a:cubicBezTo>
                        <a:pt x="266" y="543"/>
                        <a:pt x="1" y="1185"/>
                        <a:pt x="253" y="1714"/>
                      </a:cubicBezTo>
                      <a:lnTo>
                        <a:pt x="1815" y="5041"/>
                      </a:lnTo>
                      <a:lnTo>
                        <a:pt x="18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1" name="Google Shape;1141;p29"/>
                <p:cNvSpPr/>
                <p:nvPr/>
              </p:nvSpPr>
              <p:spPr>
                <a:xfrm>
                  <a:off x="716000" y="1422875"/>
                  <a:ext cx="45700" cy="1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" h="5054" extrusionOk="0">
                      <a:moveTo>
                        <a:pt x="1828" y="1"/>
                      </a:moveTo>
                      <a:lnTo>
                        <a:pt x="845" y="341"/>
                      </a:lnTo>
                      <a:cubicBezTo>
                        <a:pt x="278" y="543"/>
                        <a:pt x="1" y="1185"/>
                        <a:pt x="265" y="1727"/>
                      </a:cubicBezTo>
                      <a:lnTo>
                        <a:pt x="1828" y="5054"/>
                      </a:lnTo>
                      <a:lnTo>
                        <a:pt x="18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2" name="Google Shape;1142;p29"/>
                <p:cNvSpPr/>
                <p:nvPr/>
              </p:nvSpPr>
              <p:spPr>
                <a:xfrm>
                  <a:off x="1513000" y="1106600"/>
                  <a:ext cx="52325" cy="2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1158" extrusionOk="0">
                      <a:moveTo>
                        <a:pt x="26" y="0"/>
                      </a:moveTo>
                      <a:lnTo>
                        <a:pt x="1" y="819"/>
                      </a:lnTo>
                      <a:cubicBezTo>
                        <a:pt x="1" y="819"/>
                        <a:pt x="845" y="819"/>
                        <a:pt x="996" y="920"/>
                      </a:cubicBezTo>
                      <a:cubicBezTo>
                        <a:pt x="1108" y="995"/>
                        <a:pt x="1335" y="1158"/>
                        <a:pt x="1498" y="1158"/>
                      </a:cubicBezTo>
                      <a:cubicBezTo>
                        <a:pt x="1556" y="1158"/>
                        <a:pt x="1606" y="1137"/>
                        <a:pt x="1639" y="1084"/>
                      </a:cubicBezTo>
                      <a:cubicBezTo>
                        <a:pt x="1777" y="882"/>
                        <a:pt x="2092" y="530"/>
                        <a:pt x="1765" y="353"/>
                      </a:cubicBezTo>
                      <a:cubicBezTo>
                        <a:pt x="1425" y="164"/>
                        <a:pt x="26" y="0"/>
                        <a:pt x="26" y="0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3" name="Google Shape;1143;p29"/>
                <p:cNvSpPr/>
                <p:nvPr/>
              </p:nvSpPr>
              <p:spPr>
                <a:xfrm>
                  <a:off x="1218450" y="829700"/>
                  <a:ext cx="70925" cy="34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13761" extrusionOk="0">
                      <a:moveTo>
                        <a:pt x="1979" y="0"/>
                      </a:moveTo>
                      <a:cubicBezTo>
                        <a:pt x="1526" y="1827"/>
                        <a:pt x="631" y="6099"/>
                        <a:pt x="1" y="13685"/>
                      </a:cubicBezTo>
                      <a:lnTo>
                        <a:pt x="820" y="13760"/>
                      </a:lnTo>
                      <a:cubicBezTo>
                        <a:pt x="1463" y="5986"/>
                        <a:pt x="2408" y="1664"/>
                        <a:pt x="28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4" name="Google Shape;1144;p29"/>
                <p:cNvSpPr/>
                <p:nvPr/>
              </p:nvSpPr>
              <p:spPr>
                <a:xfrm>
                  <a:off x="1163950" y="910975"/>
                  <a:ext cx="373025" cy="50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1" h="20150" extrusionOk="0">
                      <a:moveTo>
                        <a:pt x="1236" y="0"/>
                      </a:moveTo>
                      <a:cubicBezTo>
                        <a:pt x="555" y="0"/>
                        <a:pt x="1" y="555"/>
                        <a:pt x="1" y="1223"/>
                      </a:cubicBezTo>
                      <a:lnTo>
                        <a:pt x="1" y="11190"/>
                      </a:lnTo>
                      <a:lnTo>
                        <a:pt x="2811" y="19771"/>
                      </a:lnTo>
                      <a:lnTo>
                        <a:pt x="14920" y="20149"/>
                      </a:lnTo>
                      <a:lnTo>
                        <a:pt x="13547" y="13168"/>
                      </a:lnTo>
                      <a:lnTo>
                        <a:pt x="8897" y="11807"/>
                      </a:lnTo>
                      <a:lnTo>
                        <a:pt x="6465" y="0"/>
                      </a:lnTo>
                      <a:close/>
                    </a:path>
                  </a:pathLst>
                </a:custGeom>
                <a:solidFill>
                  <a:srgbClr val="1424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5" name="Google Shape;1145;p29"/>
                <p:cNvSpPr/>
                <p:nvPr/>
              </p:nvSpPr>
              <p:spPr>
                <a:xfrm>
                  <a:off x="1307300" y="1196375"/>
                  <a:ext cx="281025" cy="2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8734" extrusionOk="0">
                      <a:moveTo>
                        <a:pt x="3314" y="1"/>
                      </a:moveTo>
                      <a:lnTo>
                        <a:pt x="0" y="391"/>
                      </a:lnTo>
                      <a:lnTo>
                        <a:pt x="4360" y="2307"/>
                      </a:lnTo>
                      <a:lnTo>
                        <a:pt x="7498" y="8733"/>
                      </a:lnTo>
                      <a:lnTo>
                        <a:pt x="11240" y="8733"/>
                      </a:lnTo>
                      <a:cubicBezTo>
                        <a:pt x="11240" y="8733"/>
                        <a:pt x="9464" y="1651"/>
                        <a:pt x="8342" y="870"/>
                      </a:cubicBezTo>
                      <a:cubicBezTo>
                        <a:pt x="7233" y="76"/>
                        <a:pt x="3314" y="1"/>
                        <a:pt x="3314" y="1"/>
                      </a:cubicBezTo>
                      <a:close/>
                    </a:path>
                  </a:pathLst>
                </a:custGeom>
                <a:solidFill>
                  <a:srgbClr val="2941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6" name="Google Shape;1146;p29"/>
                <p:cNvSpPr/>
                <p:nvPr/>
              </p:nvSpPr>
              <p:spPr>
                <a:xfrm>
                  <a:off x="1217200" y="1183150"/>
                  <a:ext cx="304650" cy="23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6" h="9565" extrusionOk="0">
                      <a:moveTo>
                        <a:pt x="656" y="0"/>
                      </a:moveTo>
                      <a:cubicBezTo>
                        <a:pt x="656" y="0"/>
                        <a:pt x="1" y="1009"/>
                        <a:pt x="76" y="2974"/>
                      </a:cubicBezTo>
                      <a:cubicBezTo>
                        <a:pt x="152" y="4927"/>
                        <a:pt x="6918" y="5016"/>
                        <a:pt x="6918" y="5016"/>
                      </a:cubicBezTo>
                      <a:cubicBezTo>
                        <a:pt x="6918" y="5016"/>
                        <a:pt x="6981" y="5709"/>
                        <a:pt x="7322" y="6061"/>
                      </a:cubicBezTo>
                      <a:cubicBezTo>
                        <a:pt x="7662" y="6427"/>
                        <a:pt x="8897" y="9564"/>
                        <a:pt x="8897" y="9564"/>
                      </a:cubicBezTo>
                      <a:lnTo>
                        <a:pt x="12186" y="9564"/>
                      </a:lnTo>
                      <a:cubicBezTo>
                        <a:pt x="12186" y="9564"/>
                        <a:pt x="10182" y="3075"/>
                        <a:pt x="9413" y="2281"/>
                      </a:cubicBezTo>
                      <a:cubicBezTo>
                        <a:pt x="8657" y="1500"/>
                        <a:pt x="5368" y="1261"/>
                        <a:pt x="5368" y="1261"/>
                      </a:cubicBezTo>
                      <a:lnTo>
                        <a:pt x="3403" y="53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425A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7" name="Google Shape;1147;p29"/>
                <p:cNvSpPr/>
                <p:nvPr/>
              </p:nvSpPr>
              <p:spPr>
                <a:xfrm>
                  <a:off x="1207425" y="928600"/>
                  <a:ext cx="309700" cy="2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8" h="11098" extrusionOk="0">
                      <a:moveTo>
                        <a:pt x="3277" y="1"/>
                      </a:moveTo>
                      <a:lnTo>
                        <a:pt x="3277" y="417"/>
                      </a:lnTo>
                      <a:lnTo>
                        <a:pt x="669" y="908"/>
                      </a:lnTo>
                      <a:cubicBezTo>
                        <a:pt x="669" y="908"/>
                        <a:pt x="1" y="10170"/>
                        <a:pt x="1072" y="10712"/>
                      </a:cubicBezTo>
                      <a:cubicBezTo>
                        <a:pt x="1651" y="10994"/>
                        <a:pt x="3017" y="11097"/>
                        <a:pt x="4318" y="11097"/>
                      </a:cubicBezTo>
                      <a:cubicBezTo>
                        <a:pt x="5452" y="11097"/>
                        <a:pt x="6537" y="11019"/>
                        <a:pt x="7007" y="10913"/>
                      </a:cubicBezTo>
                      <a:cubicBezTo>
                        <a:pt x="8002" y="10686"/>
                        <a:pt x="7259" y="10321"/>
                        <a:pt x="7259" y="10182"/>
                      </a:cubicBezTo>
                      <a:cubicBezTo>
                        <a:pt x="7259" y="10056"/>
                        <a:pt x="7309" y="7839"/>
                        <a:pt x="7309" y="7839"/>
                      </a:cubicBezTo>
                      <a:cubicBezTo>
                        <a:pt x="7309" y="7839"/>
                        <a:pt x="8355" y="8116"/>
                        <a:pt x="9288" y="8166"/>
                      </a:cubicBezTo>
                      <a:cubicBezTo>
                        <a:pt x="9594" y="8183"/>
                        <a:pt x="10031" y="8189"/>
                        <a:pt x="10477" y="8189"/>
                      </a:cubicBezTo>
                      <a:cubicBezTo>
                        <a:pt x="11370" y="8189"/>
                        <a:pt x="12299" y="8166"/>
                        <a:pt x="12299" y="8166"/>
                      </a:cubicBezTo>
                      <a:cubicBezTo>
                        <a:pt x="12299" y="8166"/>
                        <a:pt x="12388" y="7246"/>
                        <a:pt x="12299" y="7095"/>
                      </a:cubicBezTo>
                      <a:cubicBezTo>
                        <a:pt x="12224" y="6957"/>
                        <a:pt x="8872" y="6213"/>
                        <a:pt x="8872" y="6213"/>
                      </a:cubicBezTo>
                      <a:cubicBezTo>
                        <a:pt x="8872" y="6213"/>
                        <a:pt x="7952" y="2735"/>
                        <a:pt x="7587" y="1992"/>
                      </a:cubicBezTo>
                      <a:cubicBezTo>
                        <a:pt x="7234" y="1248"/>
                        <a:pt x="5898" y="1009"/>
                        <a:pt x="5898" y="1009"/>
                      </a:cubicBezTo>
                      <a:lnTo>
                        <a:pt x="5898" y="631"/>
                      </a:lnTo>
                      <a:lnTo>
                        <a:pt x="32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8" name="Google Shape;1148;p29"/>
                <p:cNvSpPr/>
                <p:nvPr/>
              </p:nvSpPr>
              <p:spPr>
                <a:xfrm>
                  <a:off x="1332175" y="982475"/>
                  <a:ext cx="12000" cy="14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5987" fill="none" extrusionOk="0">
                      <a:moveTo>
                        <a:pt x="228" y="1"/>
                      </a:moveTo>
                      <a:cubicBezTo>
                        <a:pt x="228" y="1"/>
                        <a:pt x="480" y="291"/>
                        <a:pt x="379" y="832"/>
                      </a:cubicBezTo>
                      <a:cubicBezTo>
                        <a:pt x="278" y="1387"/>
                        <a:pt x="442" y="2445"/>
                        <a:pt x="316" y="3277"/>
                      </a:cubicBezTo>
                      <a:cubicBezTo>
                        <a:pt x="190" y="4096"/>
                        <a:pt x="165" y="5558"/>
                        <a:pt x="1" y="5986"/>
                      </a:cubicBezTo>
                    </a:path>
                  </a:pathLst>
                </a:custGeom>
                <a:noFill/>
                <a:ln w="2525" cap="rnd" cmpd="sng">
                  <a:solidFill>
                    <a:srgbClr val="53652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49" name="Google Shape;1149;p29"/>
                <p:cNvSpPr/>
                <p:nvPr/>
              </p:nvSpPr>
              <p:spPr>
                <a:xfrm>
                  <a:off x="1217200" y="986900"/>
                  <a:ext cx="190300" cy="21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2" h="8766" extrusionOk="0">
                      <a:moveTo>
                        <a:pt x="757" y="0"/>
                      </a:moveTo>
                      <a:lnTo>
                        <a:pt x="127" y="1399"/>
                      </a:lnTo>
                      <a:cubicBezTo>
                        <a:pt x="26" y="4171"/>
                        <a:pt x="1" y="8027"/>
                        <a:pt x="681" y="8380"/>
                      </a:cubicBezTo>
                      <a:cubicBezTo>
                        <a:pt x="1260" y="8662"/>
                        <a:pt x="2626" y="8765"/>
                        <a:pt x="3927" y="8765"/>
                      </a:cubicBezTo>
                      <a:cubicBezTo>
                        <a:pt x="5061" y="8765"/>
                        <a:pt x="6146" y="8687"/>
                        <a:pt x="6616" y="8581"/>
                      </a:cubicBezTo>
                      <a:cubicBezTo>
                        <a:pt x="7611" y="8354"/>
                        <a:pt x="6868" y="7989"/>
                        <a:pt x="6868" y="7850"/>
                      </a:cubicBezTo>
                      <a:cubicBezTo>
                        <a:pt x="6868" y="7750"/>
                        <a:pt x="6893" y="6401"/>
                        <a:pt x="6906" y="5796"/>
                      </a:cubicBezTo>
                      <a:cubicBezTo>
                        <a:pt x="6011" y="5368"/>
                        <a:pt x="5104" y="4511"/>
                        <a:pt x="4801" y="4133"/>
                      </a:cubicBezTo>
                      <a:cubicBezTo>
                        <a:pt x="4461" y="3705"/>
                        <a:pt x="3252" y="2823"/>
                        <a:pt x="2773" y="2067"/>
                      </a:cubicBezTo>
                      <a:cubicBezTo>
                        <a:pt x="2294" y="1311"/>
                        <a:pt x="757" y="0"/>
                        <a:pt x="75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0" name="Google Shape;1150;p29"/>
                <p:cNvSpPr/>
                <p:nvPr/>
              </p:nvSpPr>
              <p:spPr>
                <a:xfrm>
                  <a:off x="1443375" y="1104075"/>
                  <a:ext cx="150300" cy="15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2" h="6327" fill="none" extrusionOk="0">
                      <a:moveTo>
                        <a:pt x="5760" y="3163"/>
                      </a:moveTo>
                      <a:cubicBezTo>
                        <a:pt x="5495" y="4915"/>
                        <a:pt x="4058" y="6326"/>
                        <a:pt x="2546" y="6326"/>
                      </a:cubicBezTo>
                      <a:cubicBezTo>
                        <a:pt x="1022" y="6326"/>
                        <a:pt x="1" y="4915"/>
                        <a:pt x="253" y="3163"/>
                      </a:cubicBezTo>
                      <a:cubicBezTo>
                        <a:pt x="505" y="1425"/>
                        <a:pt x="1941" y="1"/>
                        <a:pt x="3466" y="1"/>
                      </a:cubicBezTo>
                      <a:cubicBezTo>
                        <a:pt x="4978" y="1"/>
                        <a:pt x="6012" y="1425"/>
                        <a:pt x="5760" y="3163"/>
                      </a:cubicBezTo>
                      <a:close/>
                    </a:path>
                  </a:pathLst>
                </a:custGeom>
                <a:noFill/>
                <a:ln w="10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1" name="Google Shape;1151;p29"/>
                <p:cNvSpPr/>
                <p:nvPr/>
              </p:nvSpPr>
              <p:spPr>
                <a:xfrm>
                  <a:off x="1452525" y="1104400"/>
                  <a:ext cx="84450" cy="9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8" h="3680" fill="none" extrusionOk="0">
                      <a:moveTo>
                        <a:pt x="0" y="2621"/>
                      </a:moveTo>
                      <a:lnTo>
                        <a:pt x="3377" y="3680"/>
                      </a:lnTo>
                      <a:lnTo>
                        <a:pt x="3277" y="0"/>
                      </a:lnTo>
                    </a:path>
                  </a:pathLst>
                </a:custGeom>
                <a:noFill/>
                <a:ln w="4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2" name="Google Shape;1152;p29"/>
                <p:cNvSpPr/>
                <p:nvPr/>
              </p:nvSpPr>
              <p:spPr>
                <a:xfrm>
                  <a:off x="1536950" y="1155425"/>
                  <a:ext cx="49800" cy="4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" h="1639" fill="none" extrusionOk="0">
                      <a:moveTo>
                        <a:pt x="0" y="1639"/>
                      </a:moveTo>
                      <a:lnTo>
                        <a:pt x="1991" y="1"/>
                      </a:lnTo>
                    </a:path>
                  </a:pathLst>
                </a:custGeom>
                <a:noFill/>
                <a:ln w="4400" cap="flat" cmpd="sng">
                  <a:solidFill>
                    <a:srgbClr val="2A5D7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3" name="Google Shape;1153;p29"/>
                <p:cNvSpPr/>
                <p:nvPr/>
              </p:nvSpPr>
              <p:spPr>
                <a:xfrm>
                  <a:off x="1586400" y="830650"/>
                  <a:ext cx="98950" cy="4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8" h="16445" extrusionOk="0">
                      <a:moveTo>
                        <a:pt x="1" y="0"/>
                      </a:moveTo>
                      <a:cubicBezTo>
                        <a:pt x="618" y="706"/>
                        <a:pt x="3000" y="4209"/>
                        <a:pt x="3138" y="16444"/>
                      </a:cubicBezTo>
                      <a:lnTo>
                        <a:pt x="3957" y="16444"/>
                      </a:lnTo>
                      <a:cubicBezTo>
                        <a:pt x="3831" y="5784"/>
                        <a:pt x="2042" y="1550"/>
                        <a:pt x="10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4" name="Google Shape;1154;p29"/>
                <p:cNvSpPr/>
                <p:nvPr/>
              </p:nvSpPr>
              <p:spPr>
                <a:xfrm>
                  <a:off x="1439600" y="1165775"/>
                  <a:ext cx="230950" cy="2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8" h="9063" extrusionOk="0">
                      <a:moveTo>
                        <a:pt x="6426" y="1"/>
                      </a:moveTo>
                      <a:cubicBezTo>
                        <a:pt x="5404" y="1"/>
                        <a:pt x="3858" y="193"/>
                        <a:pt x="3012" y="1237"/>
                      </a:cubicBezTo>
                      <a:cubicBezTo>
                        <a:pt x="1853" y="2661"/>
                        <a:pt x="1664" y="8143"/>
                        <a:pt x="1" y="9062"/>
                      </a:cubicBezTo>
                      <a:lnTo>
                        <a:pt x="6377" y="9062"/>
                      </a:lnTo>
                      <a:lnTo>
                        <a:pt x="9237" y="2271"/>
                      </a:lnTo>
                      <a:lnTo>
                        <a:pt x="7435" y="65"/>
                      </a:lnTo>
                      <a:cubicBezTo>
                        <a:pt x="7435" y="65"/>
                        <a:pt x="7019" y="1"/>
                        <a:pt x="6426" y="1"/>
                      </a:cubicBezTo>
                      <a:close/>
                    </a:path>
                  </a:pathLst>
                </a:custGeom>
                <a:solidFill>
                  <a:srgbClr val="1634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5" name="Google Shape;1155;p29"/>
                <p:cNvSpPr/>
                <p:nvPr/>
              </p:nvSpPr>
              <p:spPr>
                <a:xfrm>
                  <a:off x="1472050" y="829075"/>
                  <a:ext cx="101775" cy="41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1" h="16457" extrusionOk="0">
                      <a:moveTo>
                        <a:pt x="1" y="0"/>
                      </a:moveTo>
                      <a:cubicBezTo>
                        <a:pt x="618" y="706"/>
                        <a:pt x="3100" y="4209"/>
                        <a:pt x="3252" y="16457"/>
                      </a:cubicBezTo>
                      <a:lnTo>
                        <a:pt x="4071" y="16444"/>
                      </a:lnTo>
                      <a:cubicBezTo>
                        <a:pt x="3945" y="5796"/>
                        <a:pt x="2042" y="1550"/>
                        <a:pt x="10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6" name="Google Shape;1156;p29"/>
                <p:cNvSpPr/>
                <p:nvPr/>
              </p:nvSpPr>
              <p:spPr>
                <a:xfrm>
                  <a:off x="1101900" y="829700"/>
                  <a:ext cx="70600" cy="34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3761" extrusionOk="0">
                      <a:moveTo>
                        <a:pt x="1979" y="0"/>
                      </a:moveTo>
                      <a:cubicBezTo>
                        <a:pt x="1513" y="1827"/>
                        <a:pt x="618" y="6099"/>
                        <a:pt x="1" y="13685"/>
                      </a:cubicBezTo>
                      <a:lnTo>
                        <a:pt x="820" y="13760"/>
                      </a:lnTo>
                      <a:cubicBezTo>
                        <a:pt x="1450" y="5986"/>
                        <a:pt x="2395" y="1664"/>
                        <a:pt x="28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7" name="Google Shape;1157;p29"/>
                <p:cNvSpPr/>
                <p:nvPr/>
              </p:nvSpPr>
              <p:spPr>
                <a:xfrm>
                  <a:off x="1553325" y="1221575"/>
                  <a:ext cx="422150" cy="2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6" h="8305" extrusionOk="0">
                      <a:moveTo>
                        <a:pt x="5255" y="1"/>
                      </a:moveTo>
                      <a:cubicBezTo>
                        <a:pt x="5255" y="1"/>
                        <a:pt x="2118" y="139"/>
                        <a:pt x="1" y="744"/>
                      </a:cubicBezTo>
                      <a:cubicBezTo>
                        <a:pt x="1" y="1362"/>
                        <a:pt x="4298" y="3290"/>
                        <a:pt x="4298" y="3932"/>
                      </a:cubicBezTo>
                      <a:cubicBezTo>
                        <a:pt x="4298" y="5772"/>
                        <a:pt x="3340" y="6629"/>
                        <a:pt x="2004" y="6629"/>
                      </a:cubicBezTo>
                      <a:lnTo>
                        <a:pt x="404" y="6629"/>
                      </a:lnTo>
                      <a:lnTo>
                        <a:pt x="202" y="8305"/>
                      </a:lnTo>
                      <a:lnTo>
                        <a:pt x="16886" y="8305"/>
                      </a:lnTo>
                      <a:lnTo>
                        <a:pt x="16886" y="2672"/>
                      </a:lnTo>
                      <a:cubicBezTo>
                        <a:pt x="11455" y="429"/>
                        <a:pt x="5255" y="1"/>
                        <a:pt x="52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8" name="Google Shape;1158;p29"/>
                <p:cNvSpPr/>
                <p:nvPr/>
              </p:nvSpPr>
              <p:spPr>
                <a:xfrm>
                  <a:off x="1450950" y="1240175"/>
                  <a:ext cx="416800" cy="1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2" h="7561" extrusionOk="0">
                      <a:moveTo>
                        <a:pt x="4096" y="0"/>
                      </a:moveTo>
                      <a:lnTo>
                        <a:pt x="4096" y="3188"/>
                      </a:lnTo>
                      <a:cubicBezTo>
                        <a:pt x="4096" y="5028"/>
                        <a:pt x="3138" y="5885"/>
                        <a:pt x="1802" y="5885"/>
                      </a:cubicBezTo>
                      <a:lnTo>
                        <a:pt x="189" y="5885"/>
                      </a:lnTo>
                      <a:lnTo>
                        <a:pt x="0" y="7561"/>
                      </a:lnTo>
                      <a:lnTo>
                        <a:pt x="16671" y="7561"/>
                      </a:lnTo>
                      <a:lnTo>
                        <a:pt x="16671" y="1928"/>
                      </a:lnTo>
                      <a:cubicBezTo>
                        <a:pt x="11543" y="252"/>
                        <a:pt x="4096" y="0"/>
                        <a:pt x="409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59" name="Google Shape;1159;p29"/>
                <p:cNvSpPr/>
                <p:nvPr/>
              </p:nvSpPr>
              <p:spPr>
                <a:xfrm>
                  <a:off x="1788025" y="1387275"/>
                  <a:ext cx="290150" cy="29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6" h="11607" extrusionOk="0">
                      <a:moveTo>
                        <a:pt x="5167" y="1"/>
                      </a:moveTo>
                      <a:cubicBezTo>
                        <a:pt x="5041" y="1"/>
                        <a:pt x="4940" y="102"/>
                        <a:pt x="4940" y="228"/>
                      </a:cubicBezTo>
                      <a:cubicBezTo>
                        <a:pt x="4940" y="373"/>
                        <a:pt x="4826" y="456"/>
                        <a:pt x="4711" y="456"/>
                      </a:cubicBezTo>
                      <a:cubicBezTo>
                        <a:pt x="4627" y="456"/>
                        <a:pt x="4541" y="412"/>
                        <a:pt x="4499" y="316"/>
                      </a:cubicBezTo>
                      <a:cubicBezTo>
                        <a:pt x="4461" y="222"/>
                        <a:pt x="4382" y="170"/>
                        <a:pt x="4298" y="170"/>
                      </a:cubicBezTo>
                      <a:cubicBezTo>
                        <a:pt x="4268" y="170"/>
                        <a:pt x="4238" y="177"/>
                        <a:pt x="4209" y="190"/>
                      </a:cubicBezTo>
                      <a:lnTo>
                        <a:pt x="3025" y="669"/>
                      </a:lnTo>
                      <a:cubicBezTo>
                        <a:pt x="2911" y="706"/>
                        <a:pt x="2861" y="845"/>
                        <a:pt x="2899" y="958"/>
                      </a:cubicBezTo>
                      <a:lnTo>
                        <a:pt x="2974" y="1135"/>
                      </a:lnTo>
                      <a:cubicBezTo>
                        <a:pt x="3048" y="1301"/>
                        <a:pt x="2912" y="1454"/>
                        <a:pt x="2764" y="1454"/>
                      </a:cubicBezTo>
                      <a:cubicBezTo>
                        <a:pt x="2711" y="1454"/>
                        <a:pt x="2656" y="1434"/>
                        <a:pt x="2609" y="1387"/>
                      </a:cubicBezTo>
                      <a:lnTo>
                        <a:pt x="2470" y="1248"/>
                      </a:lnTo>
                      <a:cubicBezTo>
                        <a:pt x="2426" y="1204"/>
                        <a:pt x="2366" y="1182"/>
                        <a:pt x="2306" y="1182"/>
                      </a:cubicBezTo>
                      <a:cubicBezTo>
                        <a:pt x="2246" y="1182"/>
                        <a:pt x="2187" y="1204"/>
                        <a:pt x="2142" y="1248"/>
                      </a:cubicBezTo>
                      <a:lnTo>
                        <a:pt x="1248" y="2143"/>
                      </a:lnTo>
                      <a:cubicBezTo>
                        <a:pt x="1160" y="2231"/>
                        <a:pt x="1160" y="2382"/>
                        <a:pt x="1248" y="2471"/>
                      </a:cubicBezTo>
                      <a:cubicBezTo>
                        <a:pt x="1399" y="2622"/>
                        <a:pt x="1272" y="2857"/>
                        <a:pt x="1090" y="2857"/>
                      </a:cubicBezTo>
                      <a:cubicBezTo>
                        <a:pt x="1060" y="2857"/>
                        <a:pt x="1028" y="2850"/>
                        <a:pt x="996" y="2836"/>
                      </a:cubicBezTo>
                      <a:cubicBezTo>
                        <a:pt x="969" y="2824"/>
                        <a:pt x="940" y="2818"/>
                        <a:pt x="912" y="2818"/>
                      </a:cubicBezTo>
                      <a:cubicBezTo>
                        <a:pt x="822" y="2818"/>
                        <a:pt x="735" y="2876"/>
                        <a:pt x="706" y="2962"/>
                      </a:cubicBezTo>
                      <a:lnTo>
                        <a:pt x="202" y="4134"/>
                      </a:lnTo>
                      <a:cubicBezTo>
                        <a:pt x="152" y="4247"/>
                        <a:pt x="215" y="4386"/>
                        <a:pt x="328" y="4424"/>
                      </a:cubicBezTo>
                      <a:lnTo>
                        <a:pt x="504" y="4499"/>
                      </a:lnTo>
                      <a:cubicBezTo>
                        <a:pt x="731" y="4600"/>
                        <a:pt x="668" y="4940"/>
                        <a:pt x="416" y="4940"/>
                      </a:cubicBezTo>
                      <a:lnTo>
                        <a:pt x="227" y="4940"/>
                      </a:lnTo>
                      <a:cubicBezTo>
                        <a:pt x="101" y="4940"/>
                        <a:pt x="0" y="5041"/>
                        <a:pt x="0" y="5167"/>
                      </a:cubicBezTo>
                      <a:lnTo>
                        <a:pt x="0" y="6440"/>
                      </a:lnTo>
                      <a:cubicBezTo>
                        <a:pt x="0" y="6566"/>
                        <a:pt x="101" y="6667"/>
                        <a:pt x="227" y="6667"/>
                      </a:cubicBezTo>
                      <a:cubicBezTo>
                        <a:pt x="479" y="6667"/>
                        <a:pt x="542" y="7007"/>
                        <a:pt x="315" y="7108"/>
                      </a:cubicBezTo>
                      <a:cubicBezTo>
                        <a:pt x="189" y="7158"/>
                        <a:pt x="139" y="7284"/>
                        <a:pt x="189" y="7397"/>
                      </a:cubicBezTo>
                      <a:lnTo>
                        <a:pt x="668" y="8582"/>
                      </a:lnTo>
                      <a:cubicBezTo>
                        <a:pt x="698" y="8670"/>
                        <a:pt x="788" y="8720"/>
                        <a:pt x="880" y="8720"/>
                      </a:cubicBezTo>
                      <a:cubicBezTo>
                        <a:pt x="907" y="8720"/>
                        <a:pt x="933" y="8716"/>
                        <a:pt x="958" y="8708"/>
                      </a:cubicBezTo>
                      <a:lnTo>
                        <a:pt x="1134" y="8632"/>
                      </a:lnTo>
                      <a:cubicBezTo>
                        <a:pt x="1163" y="8621"/>
                        <a:pt x="1192" y="8616"/>
                        <a:pt x="1219" y="8616"/>
                      </a:cubicBezTo>
                      <a:cubicBezTo>
                        <a:pt x="1406" y="8616"/>
                        <a:pt x="1540" y="8855"/>
                        <a:pt x="1386" y="8998"/>
                      </a:cubicBezTo>
                      <a:lnTo>
                        <a:pt x="1248" y="9136"/>
                      </a:lnTo>
                      <a:cubicBezTo>
                        <a:pt x="1160" y="9225"/>
                        <a:pt x="1160" y="9376"/>
                        <a:pt x="1248" y="9464"/>
                      </a:cubicBezTo>
                      <a:lnTo>
                        <a:pt x="2142" y="10359"/>
                      </a:lnTo>
                      <a:cubicBezTo>
                        <a:pt x="2187" y="10403"/>
                        <a:pt x="2246" y="10425"/>
                        <a:pt x="2306" y="10425"/>
                      </a:cubicBezTo>
                      <a:cubicBezTo>
                        <a:pt x="2366" y="10425"/>
                        <a:pt x="2426" y="10403"/>
                        <a:pt x="2470" y="10359"/>
                      </a:cubicBezTo>
                      <a:cubicBezTo>
                        <a:pt x="2517" y="10312"/>
                        <a:pt x="2572" y="10292"/>
                        <a:pt x="2626" y="10292"/>
                      </a:cubicBezTo>
                      <a:cubicBezTo>
                        <a:pt x="2773" y="10292"/>
                        <a:pt x="2909" y="10444"/>
                        <a:pt x="2835" y="10611"/>
                      </a:cubicBezTo>
                      <a:cubicBezTo>
                        <a:pt x="2785" y="10724"/>
                        <a:pt x="2848" y="10863"/>
                        <a:pt x="2962" y="10913"/>
                      </a:cubicBezTo>
                      <a:lnTo>
                        <a:pt x="4133" y="11405"/>
                      </a:lnTo>
                      <a:cubicBezTo>
                        <a:pt x="4160" y="11417"/>
                        <a:pt x="4189" y="11422"/>
                        <a:pt x="4217" y="11422"/>
                      </a:cubicBezTo>
                      <a:cubicBezTo>
                        <a:pt x="4307" y="11422"/>
                        <a:pt x="4394" y="11365"/>
                        <a:pt x="4423" y="11279"/>
                      </a:cubicBezTo>
                      <a:lnTo>
                        <a:pt x="4499" y="11102"/>
                      </a:lnTo>
                      <a:cubicBezTo>
                        <a:pt x="4541" y="11006"/>
                        <a:pt x="4627" y="10962"/>
                        <a:pt x="4711" y="10962"/>
                      </a:cubicBezTo>
                      <a:cubicBezTo>
                        <a:pt x="4826" y="10962"/>
                        <a:pt x="4940" y="11045"/>
                        <a:pt x="4940" y="11190"/>
                      </a:cubicBezTo>
                      <a:lnTo>
                        <a:pt x="4940" y="11379"/>
                      </a:lnTo>
                      <a:cubicBezTo>
                        <a:pt x="4940" y="11505"/>
                        <a:pt x="5041" y="11606"/>
                        <a:pt x="5167" y="11606"/>
                      </a:cubicBezTo>
                      <a:lnTo>
                        <a:pt x="6439" y="11606"/>
                      </a:lnTo>
                      <a:cubicBezTo>
                        <a:pt x="6565" y="11606"/>
                        <a:pt x="6666" y="11505"/>
                        <a:pt x="6666" y="11379"/>
                      </a:cubicBezTo>
                      <a:cubicBezTo>
                        <a:pt x="6666" y="11236"/>
                        <a:pt x="6776" y="11154"/>
                        <a:pt x="6890" y="11154"/>
                      </a:cubicBezTo>
                      <a:cubicBezTo>
                        <a:pt x="6976" y="11154"/>
                        <a:pt x="7064" y="11201"/>
                        <a:pt x="7107" y="11304"/>
                      </a:cubicBezTo>
                      <a:cubicBezTo>
                        <a:pt x="7144" y="11387"/>
                        <a:pt x="7223" y="11437"/>
                        <a:pt x="7307" y="11437"/>
                      </a:cubicBezTo>
                      <a:cubicBezTo>
                        <a:pt x="7336" y="11437"/>
                        <a:pt x="7367" y="11430"/>
                        <a:pt x="7397" y="11417"/>
                      </a:cubicBezTo>
                      <a:lnTo>
                        <a:pt x="8581" y="10951"/>
                      </a:lnTo>
                      <a:cubicBezTo>
                        <a:pt x="8695" y="10901"/>
                        <a:pt x="8745" y="10762"/>
                        <a:pt x="8708" y="10649"/>
                      </a:cubicBezTo>
                      <a:lnTo>
                        <a:pt x="8632" y="10472"/>
                      </a:lnTo>
                      <a:cubicBezTo>
                        <a:pt x="8567" y="10306"/>
                        <a:pt x="8706" y="10153"/>
                        <a:pt x="8849" y="10153"/>
                      </a:cubicBezTo>
                      <a:cubicBezTo>
                        <a:pt x="8901" y="10153"/>
                        <a:pt x="8954" y="10173"/>
                        <a:pt x="8997" y="10220"/>
                      </a:cubicBezTo>
                      <a:lnTo>
                        <a:pt x="9136" y="10359"/>
                      </a:lnTo>
                      <a:cubicBezTo>
                        <a:pt x="9180" y="10403"/>
                        <a:pt x="9240" y="10425"/>
                        <a:pt x="9300" y="10425"/>
                      </a:cubicBezTo>
                      <a:cubicBezTo>
                        <a:pt x="9360" y="10425"/>
                        <a:pt x="9419" y="10403"/>
                        <a:pt x="9464" y="10359"/>
                      </a:cubicBezTo>
                      <a:lnTo>
                        <a:pt x="10358" y="9464"/>
                      </a:lnTo>
                      <a:cubicBezTo>
                        <a:pt x="10446" y="9376"/>
                        <a:pt x="10446" y="9225"/>
                        <a:pt x="10358" y="9136"/>
                      </a:cubicBezTo>
                      <a:cubicBezTo>
                        <a:pt x="10207" y="8985"/>
                        <a:pt x="10334" y="8750"/>
                        <a:pt x="10516" y="8750"/>
                      </a:cubicBezTo>
                      <a:cubicBezTo>
                        <a:pt x="10546" y="8750"/>
                        <a:pt x="10578" y="8757"/>
                        <a:pt x="10610" y="8771"/>
                      </a:cubicBezTo>
                      <a:cubicBezTo>
                        <a:pt x="10637" y="8783"/>
                        <a:pt x="10666" y="8789"/>
                        <a:pt x="10694" y="8789"/>
                      </a:cubicBezTo>
                      <a:cubicBezTo>
                        <a:pt x="10785" y="8789"/>
                        <a:pt x="10874" y="8731"/>
                        <a:pt x="10913" y="8645"/>
                      </a:cubicBezTo>
                      <a:lnTo>
                        <a:pt x="11404" y="7473"/>
                      </a:lnTo>
                      <a:cubicBezTo>
                        <a:pt x="11454" y="7360"/>
                        <a:pt x="11391" y="7234"/>
                        <a:pt x="11278" y="7183"/>
                      </a:cubicBezTo>
                      <a:lnTo>
                        <a:pt x="11102" y="7108"/>
                      </a:lnTo>
                      <a:cubicBezTo>
                        <a:pt x="10875" y="7007"/>
                        <a:pt x="10938" y="6667"/>
                        <a:pt x="11190" y="6667"/>
                      </a:cubicBezTo>
                      <a:lnTo>
                        <a:pt x="11379" y="6667"/>
                      </a:lnTo>
                      <a:cubicBezTo>
                        <a:pt x="11505" y="6667"/>
                        <a:pt x="11606" y="6566"/>
                        <a:pt x="11606" y="6440"/>
                      </a:cubicBezTo>
                      <a:lnTo>
                        <a:pt x="11606" y="5167"/>
                      </a:lnTo>
                      <a:cubicBezTo>
                        <a:pt x="11606" y="5041"/>
                        <a:pt x="11505" y="4940"/>
                        <a:pt x="11379" y="4940"/>
                      </a:cubicBezTo>
                      <a:cubicBezTo>
                        <a:pt x="11127" y="4940"/>
                        <a:pt x="11064" y="4600"/>
                        <a:pt x="11291" y="4499"/>
                      </a:cubicBezTo>
                      <a:cubicBezTo>
                        <a:pt x="11417" y="4449"/>
                        <a:pt x="11467" y="4323"/>
                        <a:pt x="11417" y="4209"/>
                      </a:cubicBezTo>
                      <a:lnTo>
                        <a:pt x="10938" y="3025"/>
                      </a:lnTo>
                      <a:cubicBezTo>
                        <a:pt x="10908" y="2937"/>
                        <a:pt x="10818" y="2887"/>
                        <a:pt x="10726" y="2887"/>
                      </a:cubicBezTo>
                      <a:cubicBezTo>
                        <a:pt x="10699" y="2887"/>
                        <a:pt x="10673" y="2891"/>
                        <a:pt x="10648" y="2899"/>
                      </a:cubicBezTo>
                      <a:lnTo>
                        <a:pt x="10472" y="2975"/>
                      </a:lnTo>
                      <a:cubicBezTo>
                        <a:pt x="10439" y="2989"/>
                        <a:pt x="10408" y="2995"/>
                        <a:pt x="10378" y="2995"/>
                      </a:cubicBezTo>
                      <a:cubicBezTo>
                        <a:pt x="10195" y="2995"/>
                        <a:pt x="10068" y="2761"/>
                        <a:pt x="10220" y="2609"/>
                      </a:cubicBezTo>
                      <a:lnTo>
                        <a:pt x="10358" y="2471"/>
                      </a:lnTo>
                      <a:cubicBezTo>
                        <a:pt x="10446" y="2382"/>
                        <a:pt x="10446" y="2231"/>
                        <a:pt x="10358" y="2143"/>
                      </a:cubicBezTo>
                      <a:lnTo>
                        <a:pt x="9464" y="1248"/>
                      </a:lnTo>
                      <a:cubicBezTo>
                        <a:pt x="9419" y="1204"/>
                        <a:pt x="9360" y="1182"/>
                        <a:pt x="9300" y="1182"/>
                      </a:cubicBezTo>
                      <a:cubicBezTo>
                        <a:pt x="9240" y="1182"/>
                        <a:pt x="9180" y="1204"/>
                        <a:pt x="9136" y="1248"/>
                      </a:cubicBezTo>
                      <a:cubicBezTo>
                        <a:pt x="9088" y="1297"/>
                        <a:pt x="9031" y="1317"/>
                        <a:pt x="8976" y="1317"/>
                      </a:cubicBezTo>
                      <a:cubicBezTo>
                        <a:pt x="8830" y="1317"/>
                        <a:pt x="8697" y="1170"/>
                        <a:pt x="8771" y="996"/>
                      </a:cubicBezTo>
                      <a:cubicBezTo>
                        <a:pt x="8821" y="883"/>
                        <a:pt x="8758" y="744"/>
                        <a:pt x="8644" y="706"/>
                      </a:cubicBezTo>
                      <a:lnTo>
                        <a:pt x="7473" y="202"/>
                      </a:lnTo>
                      <a:cubicBezTo>
                        <a:pt x="7446" y="190"/>
                        <a:pt x="7417" y="185"/>
                        <a:pt x="7389" y="185"/>
                      </a:cubicBezTo>
                      <a:cubicBezTo>
                        <a:pt x="7299" y="185"/>
                        <a:pt x="7212" y="242"/>
                        <a:pt x="7183" y="328"/>
                      </a:cubicBezTo>
                      <a:lnTo>
                        <a:pt x="7107" y="505"/>
                      </a:lnTo>
                      <a:cubicBezTo>
                        <a:pt x="7065" y="601"/>
                        <a:pt x="6979" y="645"/>
                        <a:pt x="6895" y="645"/>
                      </a:cubicBezTo>
                      <a:cubicBezTo>
                        <a:pt x="6780" y="645"/>
                        <a:pt x="6666" y="562"/>
                        <a:pt x="6666" y="417"/>
                      </a:cubicBezTo>
                      <a:lnTo>
                        <a:pt x="6666" y="228"/>
                      </a:lnTo>
                      <a:cubicBezTo>
                        <a:pt x="6666" y="102"/>
                        <a:pt x="6565" y="1"/>
                        <a:pt x="64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0" name="Google Shape;1160;p29"/>
                <p:cNvSpPr/>
                <p:nvPr/>
              </p:nvSpPr>
              <p:spPr>
                <a:xfrm>
                  <a:off x="978100" y="1519275"/>
                  <a:ext cx="472875" cy="15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5" h="6327" extrusionOk="0">
                      <a:moveTo>
                        <a:pt x="0" y="1"/>
                      </a:moveTo>
                      <a:lnTo>
                        <a:pt x="404" y="996"/>
                      </a:lnTo>
                      <a:cubicBezTo>
                        <a:pt x="470" y="1148"/>
                        <a:pt x="622" y="1242"/>
                        <a:pt x="779" y="1242"/>
                      </a:cubicBezTo>
                      <a:cubicBezTo>
                        <a:pt x="831" y="1242"/>
                        <a:pt x="883" y="1232"/>
                        <a:pt x="933" y="1210"/>
                      </a:cubicBezTo>
                      <a:lnTo>
                        <a:pt x="1248" y="1084"/>
                      </a:lnTo>
                      <a:cubicBezTo>
                        <a:pt x="1301" y="1063"/>
                        <a:pt x="1353" y="1053"/>
                        <a:pt x="1403" y="1053"/>
                      </a:cubicBezTo>
                      <a:cubicBezTo>
                        <a:pt x="1729" y="1053"/>
                        <a:pt x="1950" y="1477"/>
                        <a:pt x="1676" y="1739"/>
                      </a:cubicBezTo>
                      <a:lnTo>
                        <a:pt x="1437" y="1979"/>
                      </a:lnTo>
                      <a:cubicBezTo>
                        <a:pt x="1286" y="2130"/>
                        <a:pt x="1286" y="2395"/>
                        <a:pt x="1437" y="2546"/>
                      </a:cubicBezTo>
                      <a:lnTo>
                        <a:pt x="3025" y="4121"/>
                      </a:lnTo>
                      <a:cubicBezTo>
                        <a:pt x="3100" y="4203"/>
                        <a:pt x="3201" y="4244"/>
                        <a:pt x="3303" y="4244"/>
                      </a:cubicBezTo>
                      <a:cubicBezTo>
                        <a:pt x="3406" y="4244"/>
                        <a:pt x="3510" y="4203"/>
                        <a:pt x="3592" y="4121"/>
                      </a:cubicBezTo>
                      <a:cubicBezTo>
                        <a:pt x="3673" y="4040"/>
                        <a:pt x="3769" y="4005"/>
                        <a:pt x="3863" y="4005"/>
                      </a:cubicBezTo>
                      <a:cubicBezTo>
                        <a:pt x="4121" y="4005"/>
                        <a:pt x="4364" y="4267"/>
                        <a:pt x="4234" y="4562"/>
                      </a:cubicBezTo>
                      <a:cubicBezTo>
                        <a:pt x="4159" y="4776"/>
                        <a:pt x="4247" y="5003"/>
                        <a:pt x="4449" y="5091"/>
                      </a:cubicBezTo>
                      <a:lnTo>
                        <a:pt x="6515" y="5961"/>
                      </a:lnTo>
                      <a:cubicBezTo>
                        <a:pt x="6565" y="5983"/>
                        <a:pt x="6617" y="5993"/>
                        <a:pt x="6669" y="5993"/>
                      </a:cubicBezTo>
                      <a:cubicBezTo>
                        <a:pt x="6825" y="5993"/>
                        <a:pt x="6975" y="5898"/>
                        <a:pt x="7032" y="5747"/>
                      </a:cubicBezTo>
                      <a:lnTo>
                        <a:pt x="7170" y="5432"/>
                      </a:lnTo>
                      <a:cubicBezTo>
                        <a:pt x="7238" y="5264"/>
                        <a:pt x="7383" y="5188"/>
                        <a:pt x="7528" y="5188"/>
                      </a:cubicBezTo>
                      <a:cubicBezTo>
                        <a:pt x="7733" y="5188"/>
                        <a:pt x="7939" y="5338"/>
                        <a:pt x="7939" y="5595"/>
                      </a:cubicBezTo>
                      <a:lnTo>
                        <a:pt x="7939" y="5936"/>
                      </a:lnTo>
                      <a:cubicBezTo>
                        <a:pt x="7939" y="6150"/>
                        <a:pt x="8115" y="6326"/>
                        <a:pt x="8342" y="6326"/>
                      </a:cubicBezTo>
                      <a:lnTo>
                        <a:pt x="10573" y="6326"/>
                      </a:lnTo>
                      <a:cubicBezTo>
                        <a:pt x="10799" y="6326"/>
                        <a:pt x="10976" y="6150"/>
                        <a:pt x="10976" y="5936"/>
                      </a:cubicBezTo>
                      <a:cubicBezTo>
                        <a:pt x="10976" y="5680"/>
                        <a:pt x="11179" y="5530"/>
                        <a:pt x="11381" y="5530"/>
                      </a:cubicBezTo>
                      <a:cubicBezTo>
                        <a:pt x="11529" y="5530"/>
                        <a:pt x="11676" y="5609"/>
                        <a:pt x="11744" y="5784"/>
                      </a:cubicBezTo>
                      <a:cubicBezTo>
                        <a:pt x="11811" y="5936"/>
                        <a:pt x="11963" y="6031"/>
                        <a:pt x="12120" y="6031"/>
                      </a:cubicBezTo>
                      <a:cubicBezTo>
                        <a:pt x="12172" y="6031"/>
                        <a:pt x="12224" y="6020"/>
                        <a:pt x="12274" y="5999"/>
                      </a:cubicBezTo>
                      <a:lnTo>
                        <a:pt x="14340" y="5154"/>
                      </a:lnTo>
                      <a:cubicBezTo>
                        <a:pt x="14542" y="5079"/>
                        <a:pt x="14643" y="4839"/>
                        <a:pt x="14567" y="4638"/>
                      </a:cubicBezTo>
                      <a:lnTo>
                        <a:pt x="14441" y="4323"/>
                      </a:lnTo>
                      <a:cubicBezTo>
                        <a:pt x="14322" y="4030"/>
                        <a:pt x="14555" y="3771"/>
                        <a:pt x="14812" y="3771"/>
                      </a:cubicBezTo>
                      <a:cubicBezTo>
                        <a:pt x="14909" y="3771"/>
                        <a:pt x="15010" y="3808"/>
                        <a:pt x="15096" y="3894"/>
                      </a:cubicBezTo>
                      <a:lnTo>
                        <a:pt x="15336" y="4121"/>
                      </a:lnTo>
                      <a:cubicBezTo>
                        <a:pt x="15411" y="4203"/>
                        <a:pt x="15512" y="4244"/>
                        <a:pt x="15615" y="4244"/>
                      </a:cubicBezTo>
                      <a:cubicBezTo>
                        <a:pt x="15717" y="4244"/>
                        <a:pt x="15821" y="4203"/>
                        <a:pt x="15903" y="4121"/>
                      </a:cubicBezTo>
                      <a:lnTo>
                        <a:pt x="17478" y="2546"/>
                      </a:lnTo>
                      <a:cubicBezTo>
                        <a:pt x="17629" y="2395"/>
                        <a:pt x="17629" y="2130"/>
                        <a:pt x="17478" y="1979"/>
                      </a:cubicBezTo>
                      <a:cubicBezTo>
                        <a:pt x="17205" y="1706"/>
                        <a:pt x="17433" y="1292"/>
                        <a:pt x="17761" y="1292"/>
                      </a:cubicBezTo>
                      <a:cubicBezTo>
                        <a:pt x="17812" y="1292"/>
                        <a:pt x="17865" y="1302"/>
                        <a:pt x="17919" y="1324"/>
                      </a:cubicBezTo>
                      <a:cubicBezTo>
                        <a:pt x="17969" y="1345"/>
                        <a:pt x="18021" y="1356"/>
                        <a:pt x="18073" y="1356"/>
                      </a:cubicBezTo>
                      <a:cubicBezTo>
                        <a:pt x="18230" y="1356"/>
                        <a:pt x="18382" y="1261"/>
                        <a:pt x="18448" y="1109"/>
                      </a:cubicBezTo>
                      <a:lnTo>
                        <a:pt x="18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1" name="Google Shape;1161;p29"/>
                <p:cNvSpPr/>
                <p:nvPr/>
              </p:nvSpPr>
              <p:spPr>
                <a:xfrm>
                  <a:off x="924550" y="1155425"/>
                  <a:ext cx="938150" cy="41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6" h="16609" extrusionOk="0">
                      <a:moveTo>
                        <a:pt x="4650" y="1"/>
                      </a:moveTo>
                      <a:cubicBezTo>
                        <a:pt x="2999" y="1"/>
                        <a:pt x="1424" y="341"/>
                        <a:pt x="0" y="958"/>
                      </a:cubicBezTo>
                      <a:lnTo>
                        <a:pt x="0" y="16608"/>
                      </a:lnTo>
                      <a:lnTo>
                        <a:pt x="37526" y="16608"/>
                      </a:lnTo>
                      <a:lnTo>
                        <a:pt x="37526" y="9275"/>
                      </a:lnTo>
                      <a:lnTo>
                        <a:pt x="17541" y="9275"/>
                      </a:lnTo>
                      <a:cubicBezTo>
                        <a:pt x="16696" y="9275"/>
                        <a:pt x="15953" y="8733"/>
                        <a:pt x="15676" y="7939"/>
                      </a:cubicBezTo>
                      <a:cubicBezTo>
                        <a:pt x="14138" y="3327"/>
                        <a:pt x="9779" y="1"/>
                        <a:pt x="465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2" name="Google Shape;1162;p29"/>
                <p:cNvSpPr/>
                <p:nvPr/>
              </p:nvSpPr>
              <p:spPr>
                <a:xfrm>
                  <a:off x="785000" y="1190700"/>
                  <a:ext cx="511300" cy="51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52" h="20453" extrusionOk="0">
                      <a:moveTo>
                        <a:pt x="9111" y="1"/>
                      </a:moveTo>
                      <a:cubicBezTo>
                        <a:pt x="8884" y="1"/>
                        <a:pt x="8707" y="177"/>
                        <a:pt x="8707" y="404"/>
                      </a:cubicBezTo>
                      <a:cubicBezTo>
                        <a:pt x="8707" y="659"/>
                        <a:pt x="8506" y="804"/>
                        <a:pt x="8304" y="804"/>
                      </a:cubicBezTo>
                      <a:cubicBezTo>
                        <a:pt x="8156" y="804"/>
                        <a:pt x="8008" y="726"/>
                        <a:pt x="7939" y="555"/>
                      </a:cubicBezTo>
                      <a:cubicBezTo>
                        <a:pt x="7871" y="392"/>
                        <a:pt x="7723" y="302"/>
                        <a:pt x="7562" y="302"/>
                      </a:cubicBezTo>
                      <a:cubicBezTo>
                        <a:pt x="7512" y="302"/>
                        <a:pt x="7460" y="311"/>
                        <a:pt x="7409" y="328"/>
                      </a:cubicBezTo>
                      <a:lnTo>
                        <a:pt x="5343" y="1173"/>
                      </a:lnTo>
                      <a:cubicBezTo>
                        <a:pt x="5141" y="1261"/>
                        <a:pt x="5040" y="1488"/>
                        <a:pt x="5116" y="1689"/>
                      </a:cubicBezTo>
                      <a:lnTo>
                        <a:pt x="5255" y="2004"/>
                      </a:lnTo>
                      <a:cubicBezTo>
                        <a:pt x="5375" y="2300"/>
                        <a:pt x="5130" y="2561"/>
                        <a:pt x="4871" y="2561"/>
                      </a:cubicBezTo>
                      <a:cubicBezTo>
                        <a:pt x="4777" y="2561"/>
                        <a:pt x="4680" y="2526"/>
                        <a:pt x="4599" y="2445"/>
                      </a:cubicBezTo>
                      <a:lnTo>
                        <a:pt x="4360" y="2206"/>
                      </a:lnTo>
                      <a:cubicBezTo>
                        <a:pt x="4278" y="2124"/>
                        <a:pt x="4174" y="2083"/>
                        <a:pt x="4072" y="2083"/>
                      </a:cubicBezTo>
                      <a:cubicBezTo>
                        <a:pt x="3969" y="2083"/>
                        <a:pt x="3869" y="2124"/>
                        <a:pt x="3793" y="2206"/>
                      </a:cubicBezTo>
                      <a:lnTo>
                        <a:pt x="2205" y="3781"/>
                      </a:lnTo>
                      <a:cubicBezTo>
                        <a:pt x="2054" y="3945"/>
                        <a:pt x="2054" y="4197"/>
                        <a:pt x="2205" y="4348"/>
                      </a:cubicBezTo>
                      <a:cubicBezTo>
                        <a:pt x="2476" y="4619"/>
                        <a:pt x="2262" y="5039"/>
                        <a:pt x="1933" y="5039"/>
                      </a:cubicBezTo>
                      <a:cubicBezTo>
                        <a:pt x="1879" y="5039"/>
                        <a:pt x="1822" y="5028"/>
                        <a:pt x="1764" y="5003"/>
                      </a:cubicBezTo>
                      <a:cubicBezTo>
                        <a:pt x="1714" y="4982"/>
                        <a:pt x="1662" y="4971"/>
                        <a:pt x="1611" y="4971"/>
                      </a:cubicBezTo>
                      <a:cubicBezTo>
                        <a:pt x="1454" y="4971"/>
                        <a:pt x="1304" y="5066"/>
                        <a:pt x="1248" y="5218"/>
                      </a:cubicBezTo>
                      <a:lnTo>
                        <a:pt x="378" y="7272"/>
                      </a:lnTo>
                      <a:cubicBezTo>
                        <a:pt x="290" y="7486"/>
                        <a:pt x="378" y="7713"/>
                        <a:pt x="592" y="7801"/>
                      </a:cubicBezTo>
                      <a:lnTo>
                        <a:pt x="895" y="7939"/>
                      </a:lnTo>
                      <a:cubicBezTo>
                        <a:pt x="1298" y="8103"/>
                        <a:pt x="1185" y="8708"/>
                        <a:pt x="744" y="8708"/>
                      </a:cubicBezTo>
                      <a:lnTo>
                        <a:pt x="403" y="8708"/>
                      </a:lnTo>
                      <a:cubicBezTo>
                        <a:pt x="189" y="8708"/>
                        <a:pt x="0" y="8884"/>
                        <a:pt x="0" y="9111"/>
                      </a:cubicBezTo>
                      <a:lnTo>
                        <a:pt x="0" y="11342"/>
                      </a:lnTo>
                      <a:cubicBezTo>
                        <a:pt x="0" y="11568"/>
                        <a:pt x="189" y="11745"/>
                        <a:pt x="403" y="11745"/>
                      </a:cubicBezTo>
                      <a:cubicBezTo>
                        <a:pt x="844" y="11745"/>
                        <a:pt x="958" y="12350"/>
                        <a:pt x="555" y="12514"/>
                      </a:cubicBezTo>
                      <a:cubicBezTo>
                        <a:pt x="353" y="12602"/>
                        <a:pt x="252" y="12829"/>
                        <a:pt x="340" y="13043"/>
                      </a:cubicBezTo>
                      <a:lnTo>
                        <a:pt x="1172" y="15109"/>
                      </a:lnTo>
                      <a:cubicBezTo>
                        <a:pt x="1238" y="15261"/>
                        <a:pt x="1390" y="15356"/>
                        <a:pt x="1547" y="15356"/>
                      </a:cubicBezTo>
                      <a:cubicBezTo>
                        <a:pt x="1599" y="15356"/>
                        <a:pt x="1651" y="15345"/>
                        <a:pt x="1701" y="15324"/>
                      </a:cubicBezTo>
                      <a:lnTo>
                        <a:pt x="2016" y="15197"/>
                      </a:lnTo>
                      <a:cubicBezTo>
                        <a:pt x="2069" y="15176"/>
                        <a:pt x="2121" y="15166"/>
                        <a:pt x="2171" y="15166"/>
                      </a:cubicBezTo>
                      <a:cubicBezTo>
                        <a:pt x="2498" y="15166"/>
                        <a:pt x="2718" y="15590"/>
                        <a:pt x="2445" y="15853"/>
                      </a:cubicBezTo>
                      <a:lnTo>
                        <a:pt x="2205" y="16092"/>
                      </a:lnTo>
                      <a:cubicBezTo>
                        <a:pt x="2054" y="16256"/>
                        <a:pt x="2054" y="16508"/>
                        <a:pt x="2205" y="16659"/>
                      </a:cubicBezTo>
                      <a:lnTo>
                        <a:pt x="3793" y="18247"/>
                      </a:lnTo>
                      <a:cubicBezTo>
                        <a:pt x="3869" y="18323"/>
                        <a:pt x="3969" y="18360"/>
                        <a:pt x="4072" y="18360"/>
                      </a:cubicBezTo>
                      <a:cubicBezTo>
                        <a:pt x="4174" y="18360"/>
                        <a:pt x="4278" y="18323"/>
                        <a:pt x="4360" y="18247"/>
                      </a:cubicBezTo>
                      <a:cubicBezTo>
                        <a:pt x="4443" y="18161"/>
                        <a:pt x="4541" y="18124"/>
                        <a:pt x="4638" y="18124"/>
                      </a:cubicBezTo>
                      <a:cubicBezTo>
                        <a:pt x="4893" y="18124"/>
                        <a:pt x="5131" y="18386"/>
                        <a:pt x="5003" y="18688"/>
                      </a:cubicBezTo>
                      <a:cubicBezTo>
                        <a:pt x="4927" y="18890"/>
                        <a:pt x="5015" y="19116"/>
                        <a:pt x="5217" y="19205"/>
                      </a:cubicBezTo>
                      <a:lnTo>
                        <a:pt x="7283" y="20074"/>
                      </a:lnTo>
                      <a:cubicBezTo>
                        <a:pt x="7333" y="20096"/>
                        <a:pt x="7386" y="20106"/>
                        <a:pt x="7437" y="20106"/>
                      </a:cubicBezTo>
                      <a:cubicBezTo>
                        <a:pt x="7594" y="20106"/>
                        <a:pt x="7746" y="20011"/>
                        <a:pt x="7813" y="19860"/>
                      </a:cubicBezTo>
                      <a:lnTo>
                        <a:pt x="7939" y="19557"/>
                      </a:lnTo>
                      <a:cubicBezTo>
                        <a:pt x="8008" y="19387"/>
                        <a:pt x="8156" y="19309"/>
                        <a:pt x="8304" y="19309"/>
                      </a:cubicBezTo>
                      <a:cubicBezTo>
                        <a:pt x="8506" y="19309"/>
                        <a:pt x="8707" y="19454"/>
                        <a:pt x="8707" y="19709"/>
                      </a:cubicBezTo>
                      <a:lnTo>
                        <a:pt x="8707" y="20049"/>
                      </a:lnTo>
                      <a:cubicBezTo>
                        <a:pt x="8707" y="20263"/>
                        <a:pt x="8884" y="20452"/>
                        <a:pt x="9111" y="20452"/>
                      </a:cubicBezTo>
                      <a:lnTo>
                        <a:pt x="11341" y="20452"/>
                      </a:lnTo>
                      <a:cubicBezTo>
                        <a:pt x="11568" y="20452"/>
                        <a:pt x="11744" y="20263"/>
                        <a:pt x="11744" y="20049"/>
                      </a:cubicBezTo>
                      <a:cubicBezTo>
                        <a:pt x="11744" y="19793"/>
                        <a:pt x="11947" y="19644"/>
                        <a:pt x="12150" y="19644"/>
                      </a:cubicBezTo>
                      <a:cubicBezTo>
                        <a:pt x="12297" y="19644"/>
                        <a:pt x="12444" y="19723"/>
                        <a:pt x="12513" y="19898"/>
                      </a:cubicBezTo>
                      <a:cubicBezTo>
                        <a:pt x="12579" y="20049"/>
                        <a:pt x="12731" y="20144"/>
                        <a:pt x="12888" y="20144"/>
                      </a:cubicBezTo>
                      <a:cubicBezTo>
                        <a:pt x="12940" y="20144"/>
                        <a:pt x="12992" y="20134"/>
                        <a:pt x="13042" y="20112"/>
                      </a:cubicBezTo>
                      <a:lnTo>
                        <a:pt x="15109" y="19268"/>
                      </a:lnTo>
                      <a:cubicBezTo>
                        <a:pt x="15323" y="19192"/>
                        <a:pt x="15411" y="18953"/>
                        <a:pt x="15335" y="18751"/>
                      </a:cubicBezTo>
                      <a:lnTo>
                        <a:pt x="15209" y="18436"/>
                      </a:lnTo>
                      <a:cubicBezTo>
                        <a:pt x="15091" y="18143"/>
                        <a:pt x="15323" y="17884"/>
                        <a:pt x="15580" y="17884"/>
                      </a:cubicBezTo>
                      <a:cubicBezTo>
                        <a:pt x="15677" y="17884"/>
                        <a:pt x="15778" y="17921"/>
                        <a:pt x="15865" y="18007"/>
                      </a:cubicBezTo>
                      <a:lnTo>
                        <a:pt x="16104" y="18247"/>
                      </a:lnTo>
                      <a:cubicBezTo>
                        <a:pt x="16180" y="18323"/>
                        <a:pt x="16280" y="18360"/>
                        <a:pt x="16383" y="18360"/>
                      </a:cubicBezTo>
                      <a:cubicBezTo>
                        <a:pt x="16485" y="18360"/>
                        <a:pt x="16589" y="18323"/>
                        <a:pt x="16671" y="18247"/>
                      </a:cubicBezTo>
                      <a:lnTo>
                        <a:pt x="18246" y="16659"/>
                      </a:lnTo>
                      <a:cubicBezTo>
                        <a:pt x="18397" y="16508"/>
                        <a:pt x="18397" y="16256"/>
                        <a:pt x="18246" y="16092"/>
                      </a:cubicBezTo>
                      <a:cubicBezTo>
                        <a:pt x="17973" y="15819"/>
                        <a:pt x="18201" y="15405"/>
                        <a:pt x="18529" y="15405"/>
                      </a:cubicBezTo>
                      <a:cubicBezTo>
                        <a:pt x="18580" y="15405"/>
                        <a:pt x="18633" y="15415"/>
                        <a:pt x="18687" y="15437"/>
                      </a:cubicBezTo>
                      <a:cubicBezTo>
                        <a:pt x="18740" y="15460"/>
                        <a:pt x="18794" y="15471"/>
                        <a:pt x="18849" y="15471"/>
                      </a:cubicBezTo>
                      <a:cubicBezTo>
                        <a:pt x="19003" y="15471"/>
                        <a:pt x="19151" y="15381"/>
                        <a:pt x="19216" y="15223"/>
                      </a:cubicBezTo>
                      <a:lnTo>
                        <a:pt x="20086" y="13169"/>
                      </a:lnTo>
                      <a:cubicBezTo>
                        <a:pt x="20162" y="12967"/>
                        <a:pt x="20073" y="12728"/>
                        <a:pt x="19872" y="12640"/>
                      </a:cubicBezTo>
                      <a:lnTo>
                        <a:pt x="19557" y="12514"/>
                      </a:lnTo>
                      <a:cubicBezTo>
                        <a:pt x="19153" y="12337"/>
                        <a:pt x="19279" y="11745"/>
                        <a:pt x="19708" y="11745"/>
                      </a:cubicBezTo>
                      <a:lnTo>
                        <a:pt x="20048" y="11745"/>
                      </a:lnTo>
                      <a:cubicBezTo>
                        <a:pt x="20275" y="11745"/>
                        <a:pt x="20451" y="11568"/>
                        <a:pt x="20451" y="11342"/>
                      </a:cubicBezTo>
                      <a:lnTo>
                        <a:pt x="20451" y="9111"/>
                      </a:lnTo>
                      <a:cubicBezTo>
                        <a:pt x="20451" y="8884"/>
                        <a:pt x="20275" y="8708"/>
                        <a:pt x="20048" y="8708"/>
                      </a:cubicBezTo>
                      <a:cubicBezTo>
                        <a:pt x="19607" y="8708"/>
                        <a:pt x="19494" y="8103"/>
                        <a:pt x="19897" y="7927"/>
                      </a:cubicBezTo>
                      <a:cubicBezTo>
                        <a:pt x="20099" y="7851"/>
                        <a:pt x="20199" y="7612"/>
                        <a:pt x="20124" y="7410"/>
                      </a:cubicBezTo>
                      <a:lnTo>
                        <a:pt x="19279" y="5344"/>
                      </a:lnTo>
                      <a:cubicBezTo>
                        <a:pt x="19213" y="5182"/>
                        <a:pt x="19067" y="5085"/>
                        <a:pt x="18908" y="5085"/>
                      </a:cubicBezTo>
                      <a:cubicBezTo>
                        <a:pt x="18856" y="5085"/>
                        <a:pt x="18803" y="5095"/>
                        <a:pt x="18750" y="5117"/>
                      </a:cubicBezTo>
                      <a:lnTo>
                        <a:pt x="18448" y="5243"/>
                      </a:lnTo>
                      <a:cubicBezTo>
                        <a:pt x="18392" y="5265"/>
                        <a:pt x="18338" y="5275"/>
                        <a:pt x="18286" y="5275"/>
                      </a:cubicBezTo>
                      <a:cubicBezTo>
                        <a:pt x="17955" y="5275"/>
                        <a:pt x="17745" y="4860"/>
                        <a:pt x="18007" y="4588"/>
                      </a:cubicBezTo>
                      <a:lnTo>
                        <a:pt x="18246" y="4348"/>
                      </a:lnTo>
                      <a:cubicBezTo>
                        <a:pt x="18397" y="4197"/>
                        <a:pt x="18397" y="3945"/>
                        <a:pt x="18246" y="3781"/>
                      </a:cubicBezTo>
                      <a:lnTo>
                        <a:pt x="16671" y="2206"/>
                      </a:lnTo>
                      <a:cubicBezTo>
                        <a:pt x="16589" y="2124"/>
                        <a:pt x="16485" y="2083"/>
                        <a:pt x="16383" y="2083"/>
                      </a:cubicBezTo>
                      <a:cubicBezTo>
                        <a:pt x="16280" y="2083"/>
                        <a:pt x="16180" y="2124"/>
                        <a:pt x="16104" y="2206"/>
                      </a:cubicBezTo>
                      <a:cubicBezTo>
                        <a:pt x="16019" y="2291"/>
                        <a:pt x="15920" y="2327"/>
                        <a:pt x="15823" y="2327"/>
                      </a:cubicBezTo>
                      <a:cubicBezTo>
                        <a:pt x="15561" y="2327"/>
                        <a:pt x="15320" y="2060"/>
                        <a:pt x="15449" y="1765"/>
                      </a:cubicBezTo>
                      <a:cubicBezTo>
                        <a:pt x="15537" y="1563"/>
                        <a:pt x="15436" y="1324"/>
                        <a:pt x="15235" y="1236"/>
                      </a:cubicBezTo>
                      <a:lnTo>
                        <a:pt x="13168" y="366"/>
                      </a:lnTo>
                      <a:cubicBezTo>
                        <a:pt x="13118" y="344"/>
                        <a:pt x="13067" y="334"/>
                        <a:pt x="13016" y="334"/>
                      </a:cubicBezTo>
                      <a:cubicBezTo>
                        <a:pt x="12863" y="334"/>
                        <a:pt x="12718" y="429"/>
                        <a:pt x="12651" y="580"/>
                      </a:cubicBezTo>
                      <a:lnTo>
                        <a:pt x="12513" y="896"/>
                      </a:lnTo>
                      <a:cubicBezTo>
                        <a:pt x="12444" y="1064"/>
                        <a:pt x="12298" y="1140"/>
                        <a:pt x="12152" y="1140"/>
                      </a:cubicBezTo>
                      <a:cubicBezTo>
                        <a:pt x="11949" y="1140"/>
                        <a:pt x="11744" y="993"/>
                        <a:pt x="11744" y="744"/>
                      </a:cubicBezTo>
                      <a:lnTo>
                        <a:pt x="11744" y="404"/>
                      </a:lnTo>
                      <a:cubicBezTo>
                        <a:pt x="11744" y="177"/>
                        <a:pt x="11568" y="1"/>
                        <a:pt x="113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3" name="Google Shape;1163;p29"/>
                <p:cNvSpPr/>
                <p:nvPr/>
              </p:nvSpPr>
              <p:spPr>
                <a:xfrm>
                  <a:off x="924550" y="1330275"/>
                  <a:ext cx="232200" cy="2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8" h="9287" extrusionOk="0">
                      <a:moveTo>
                        <a:pt x="4650" y="0"/>
                      </a:moveTo>
                      <a:cubicBezTo>
                        <a:pt x="2079" y="0"/>
                        <a:pt x="0" y="2079"/>
                        <a:pt x="0" y="4637"/>
                      </a:cubicBezTo>
                      <a:cubicBezTo>
                        <a:pt x="0" y="7208"/>
                        <a:pt x="2079" y="9287"/>
                        <a:pt x="4650" y="9287"/>
                      </a:cubicBezTo>
                      <a:cubicBezTo>
                        <a:pt x="7208" y="9287"/>
                        <a:pt x="9287" y="7208"/>
                        <a:pt x="9287" y="4637"/>
                      </a:cubicBezTo>
                      <a:cubicBezTo>
                        <a:pt x="9287" y="2079"/>
                        <a:pt x="7208" y="0"/>
                        <a:pt x="465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4" name="Google Shape;1164;p29"/>
                <p:cNvSpPr/>
                <p:nvPr/>
              </p:nvSpPr>
              <p:spPr>
                <a:xfrm>
                  <a:off x="981575" y="1387275"/>
                  <a:ext cx="118150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27" extrusionOk="0">
                      <a:moveTo>
                        <a:pt x="2369" y="1"/>
                      </a:moveTo>
                      <a:cubicBezTo>
                        <a:pt x="1059" y="1"/>
                        <a:pt x="0" y="1059"/>
                        <a:pt x="0" y="2357"/>
                      </a:cubicBezTo>
                      <a:cubicBezTo>
                        <a:pt x="0" y="3668"/>
                        <a:pt x="1059" y="4726"/>
                        <a:pt x="2369" y="4726"/>
                      </a:cubicBezTo>
                      <a:cubicBezTo>
                        <a:pt x="3667" y="4726"/>
                        <a:pt x="4725" y="3668"/>
                        <a:pt x="4725" y="2357"/>
                      </a:cubicBezTo>
                      <a:cubicBezTo>
                        <a:pt x="4725" y="1059"/>
                        <a:pt x="3667" y="1"/>
                        <a:pt x="23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5" name="Google Shape;1165;p29"/>
                <p:cNvSpPr/>
                <p:nvPr/>
              </p:nvSpPr>
              <p:spPr>
                <a:xfrm>
                  <a:off x="1839675" y="1287425"/>
                  <a:ext cx="160700" cy="28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11342" extrusionOk="0">
                      <a:moveTo>
                        <a:pt x="1463" y="0"/>
                      </a:moveTo>
                      <a:cubicBezTo>
                        <a:pt x="656" y="0"/>
                        <a:pt x="1" y="656"/>
                        <a:pt x="1" y="1462"/>
                      </a:cubicBezTo>
                      <a:lnTo>
                        <a:pt x="1" y="11341"/>
                      </a:lnTo>
                      <a:lnTo>
                        <a:pt x="6427" y="11341"/>
                      </a:lnTo>
                      <a:lnTo>
                        <a:pt x="6427" y="1462"/>
                      </a:lnTo>
                      <a:cubicBezTo>
                        <a:pt x="6427" y="656"/>
                        <a:pt x="5759" y="0"/>
                        <a:pt x="495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6" name="Google Shape;1166;p29"/>
                <p:cNvSpPr/>
                <p:nvPr/>
              </p:nvSpPr>
              <p:spPr>
                <a:xfrm>
                  <a:off x="1878425" y="133342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0"/>
                      </a:moveTo>
                      <a:lnTo>
                        <a:pt x="3315" y="0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7" name="Google Shape;1167;p29"/>
                <p:cNvSpPr/>
                <p:nvPr/>
              </p:nvSpPr>
              <p:spPr>
                <a:xfrm>
                  <a:off x="1878425" y="137057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8" name="Google Shape;1168;p29"/>
                <p:cNvSpPr/>
                <p:nvPr/>
              </p:nvSpPr>
              <p:spPr>
                <a:xfrm>
                  <a:off x="1878425" y="1407750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69" name="Google Shape;1169;p29"/>
                <p:cNvSpPr/>
                <p:nvPr/>
              </p:nvSpPr>
              <p:spPr>
                <a:xfrm>
                  <a:off x="1878425" y="144492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0" name="Google Shape;1170;p29"/>
                <p:cNvSpPr/>
                <p:nvPr/>
              </p:nvSpPr>
              <p:spPr>
                <a:xfrm>
                  <a:off x="1878425" y="1482100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1" name="Google Shape;1171;p29"/>
                <p:cNvSpPr/>
                <p:nvPr/>
              </p:nvSpPr>
              <p:spPr>
                <a:xfrm>
                  <a:off x="1878425" y="151927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2" name="Google Shape;1172;p29"/>
                <p:cNvSpPr/>
                <p:nvPr/>
              </p:nvSpPr>
              <p:spPr>
                <a:xfrm>
                  <a:off x="1619475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3" name="Google Shape;1173;p29"/>
                <p:cNvSpPr/>
                <p:nvPr/>
              </p:nvSpPr>
              <p:spPr>
                <a:xfrm>
                  <a:off x="1634600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4" name="Google Shape;1174;p29"/>
                <p:cNvSpPr/>
                <p:nvPr/>
              </p:nvSpPr>
              <p:spPr>
                <a:xfrm>
                  <a:off x="1649400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5" name="Google Shape;1175;p29"/>
                <p:cNvSpPr/>
                <p:nvPr/>
              </p:nvSpPr>
              <p:spPr>
                <a:xfrm>
                  <a:off x="1664525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6" name="Google Shape;1176;p29"/>
                <p:cNvSpPr/>
                <p:nvPr/>
              </p:nvSpPr>
              <p:spPr>
                <a:xfrm>
                  <a:off x="1302250" y="874750"/>
                  <a:ext cx="68700" cy="10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4310" extrusionOk="0">
                      <a:moveTo>
                        <a:pt x="1294" y="1"/>
                      </a:moveTo>
                      <a:cubicBezTo>
                        <a:pt x="711" y="1"/>
                        <a:pt x="366" y="164"/>
                        <a:pt x="366" y="164"/>
                      </a:cubicBezTo>
                      <a:lnTo>
                        <a:pt x="328" y="1298"/>
                      </a:lnTo>
                      <a:lnTo>
                        <a:pt x="1" y="2457"/>
                      </a:lnTo>
                      <a:lnTo>
                        <a:pt x="895" y="3012"/>
                      </a:lnTo>
                      <a:lnTo>
                        <a:pt x="895" y="3541"/>
                      </a:lnTo>
                      <a:lnTo>
                        <a:pt x="1425" y="4310"/>
                      </a:lnTo>
                      <a:cubicBezTo>
                        <a:pt x="1551" y="3869"/>
                        <a:pt x="1576" y="3113"/>
                        <a:pt x="1576" y="3113"/>
                      </a:cubicBezTo>
                      <a:lnTo>
                        <a:pt x="1727" y="2042"/>
                      </a:lnTo>
                      <a:cubicBezTo>
                        <a:pt x="1727" y="2042"/>
                        <a:pt x="1878" y="2092"/>
                        <a:pt x="2072" y="2092"/>
                      </a:cubicBezTo>
                      <a:cubicBezTo>
                        <a:pt x="2170" y="2092"/>
                        <a:pt x="2277" y="2079"/>
                        <a:pt x="2382" y="2042"/>
                      </a:cubicBezTo>
                      <a:cubicBezTo>
                        <a:pt x="2634" y="1953"/>
                        <a:pt x="2748" y="315"/>
                        <a:pt x="2748" y="315"/>
                      </a:cubicBezTo>
                      <a:cubicBezTo>
                        <a:pt x="2178" y="73"/>
                        <a:pt x="1683" y="1"/>
                        <a:pt x="1294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7" name="Google Shape;1177;p29"/>
                <p:cNvSpPr/>
                <p:nvPr/>
              </p:nvSpPr>
              <p:spPr>
                <a:xfrm>
                  <a:off x="1390100" y="998475"/>
                  <a:ext cx="52675" cy="13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5258" extrusionOk="0">
                      <a:moveTo>
                        <a:pt x="16" y="0"/>
                      </a:moveTo>
                      <a:cubicBezTo>
                        <a:pt x="6" y="0"/>
                        <a:pt x="1" y="9"/>
                        <a:pt x="2" y="29"/>
                      </a:cubicBezTo>
                      <a:cubicBezTo>
                        <a:pt x="28" y="394"/>
                        <a:pt x="65" y="835"/>
                        <a:pt x="78" y="1364"/>
                      </a:cubicBezTo>
                      <a:cubicBezTo>
                        <a:pt x="78" y="1893"/>
                        <a:pt x="128" y="2889"/>
                        <a:pt x="141" y="3380"/>
                      </a:cubicBezTo>
                      <a:cubicBezTo>
                        <a:pt x="154" y="3872"/>
                        <a:pt x="2" y="5044"/>
                        <a:pt x="2" y="5044"/>
                      </a:cubicBezTo>
                      <a:cubicBezTo>
                        <a:pt x="2" y="5044"/>
                        <a:pt x="469" y="5157"/>
                        <a:pt x="1036" y="5258"/>
                      </a:cubicBezTo>
                      <a:cubicBezTo>
                        <a:pt x="1036" y="4981"/>
                        <a:pt x="1099" y="4615"/>
                        <a:pt x="1477" y="4540"/>
                      </a:cubicBezTo>
                      <a:cubicBezTo>
                        <a:pt x="1842" y="4477"/>
                        <a:pt x="2019" y="3973"/>
                        <a:pt x="2107" y="3544"/>
                      </a:cubicBezTo>
                      <a:cubicBezTo>
                        <a:pt x="1779" y="3469"/>
                        <a:pt x="1565" y="3418"/>
                        <a:pt x="1565" y="3418"/>
                      </a:cubicBezTo>
                      <a:cubicBezTo>
                        <a:pt x="1565" y="3418"/>
                        <a:pt x="1250" y="2246"/>
                        <a:pt x="922" y="1112"/>
                      </a:cubicBezTo>
                      <a:cubicBezTo>
                        <a:pt x="489" y="512"/>
                        <a:pt x="95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8" name="Google Shape;1178;p29"/>
                <p:cNvSpPr/>
                <p:nvPr/>
              </p:nvSpPr>
              <p:spPr>
                <a:xfrm>
                  <a:off x="1292800" y="943100"/>
                  <a:ext cx="26175" cy="3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1274" fill="none" extrusionOk="0">
                      <a:moveTo>
                        <a:pt x="1047" y="328"/>
                      </a:moveTo>
                      <a:lnTo>
                        <a:pt x="769" y="1273"/>
                      </a:lnTo>
                      <a:cubicBezTo>
                        <a:pt x="769" y="1273"/>
                        <a:pt x="316" y="845"/>
                        <a:pt x="1" y="1"/>
                      </a:cubicBezTo>
                    </a:path>
                  </a:pathLst>
                </a:custGeom>
                <a:noFill/>
                <a:ln w="2525" cap="rnd" cmpd="sng">
                  <a:solidFill>
                    <a:srgbClr val="53652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79" name="Google Shape;1179;p29"/>
                <p:cNvSpPr/>
                <p:nvPr/>
              </p:nvSpPr>
              <p:spPr>
                <a:xfrm>
                  <a:off x="1403700" y="1154925"/>
                  <a:ext cx="64600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" h="1101" extrusionOk="0">
                      <a:moveTo>
                        <a:pt x="2166" y="1"/>
                      </a:moveTo>
                      <a:cubicBezTo>
                        <a:pt x="1865" y="1"/>
                        <a:pt x="1418" y="171"/>
                        <a:pt x="1185" y="235"/>
                      </a:cubicBezTo>
                      <a:cubicBezTo>
                        <a:pt x="1143" y="246"/>
                        <a:pt x="1091" y="251"/>
                        <a:pt x="1033" y="251"/>
                      </a:cubicBezTo>
                      <a:cubicBezTo>
                        <a:pt x="701" y="251"/>
                        <a:pt x="164" y="96"/>
                        <a:pt x="164" y="96"/>
                      </a:cubicBezTo>
                      <a:lnTo>
                        <a:pt x="0" y="877"/>
                      </a:lnTo>
                      <a:lnTo>
                        <a:pt x="1248" y="890"/>
                      </a:lnTo>
                      <a:cubicBezTo>
                        <a:pt x="1361" y="1003"/>
                        <a:pt x="1727" y="1016"/>
                        <a:pt x="1727" y="1016"/>
                      </a:cubicBezTo>
                      <a:cubicBezTo>
                        <a:pt x="1727" y="1016"/>
                        <a:pt x="1850" y="1100"/>
                        <a:pt x="1995" y="1100"/>
                      </a:cubicBezTo>
                      <a:cubicBezTo>
                        <a:pt x="2068" y="1100"/>
                        <a:pt x="2147" y="1079"/>
                        <a:pt x="2218" y="1016"/>
                      </a:cubicBezTo>
                      <a:cubicBezTo>
                        <a:pt x="2432" y="827"/>
                        <a:pt x="2583" y="109"/>
                        <a:pt x="2319" y="21"/>
                      </a:cubicBezTo>
                      <a:cubicBezTo>
                        <a:pt x="2275" y="7"/>
                        <a:pt x="2223" y="1"/>
                        <a:pt x="2166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0" name="Google Shape;1180;p29"/>
                <p:cNvSpPr/>
                <p:nvPr/>
              </p:nvSpPr>
              <p:spPr>
                <a:xfrm>
                  <a:off x="1588300" y="1411550"/>
                  <a:ext cx="290150" cy="29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6" h="11619" extrusionOk="0">
                      <a:moveTo>
                        <a:pt x="5167" y="0"/>
                      </a:moveTo>
                      <a:cubicBezTo>
                        <a:pt x="5041" y="0"/>
                        <a:pt x="4940" y="101"/>
                        <a:pt x="4940" y="227"/>
                      </a:cubicBezTo>
                      <a:cubicBezTo>
                        <a:pt x="4940" y="372"/>
                        <a:pt x="4826" y="455"/>
                        <a:pt x="4711" y="455"/>
                      </a:cubicBezTo>
                      <a:cubicBezTo>
                        <a:pt x="4627" y="455"/>
                        <a:pt x="4541" y="411"/>
                        <a:pt x="4499" y="315"/>
                      </a:cubicBezTo>
                      <a:cubicBezTo>
                        <a:pt x="4461" y="222"/>
                        <a:pt x="4383" y="170"/>
                        <a:pt x="4298" y="170"/>
                      </a:cubicBezTo>
                      <a:cubicBezTo>
                        <a:pt x="4268" y="170"/>
                        <a:pt x="4238" y="176"/>
                        <a:pt x="4209" y="189"/>
                      </a:cubicBezTo>
                      <a:lnTo>
                        <a:pt x="3025" y="668"/>
                      </a:lnTo>
                      <a:cubicBezTo>
                        <a:pt x="2911" y="706"/>
                        <a:pt x="2861" y="844"/>
                        <a:pt x="2899" y="958"/>
                      </a:cubicBezTo>
                      <a:lnTo>
                        <a:pt x="2974" y="1134"/>
                      </a:lnTo>
                      <a:cubicBezTo>
                        <a:pt x="3038" y="1308"/>
                        <a:pt x="2903" y="1455"/>
                        <a:pt x="2756" y="1455"/>
                      </a:cubicBezTo>
                      <a:cubicBezTo>
                        <a:pt x="2701" y="1455"/>
                        <a:pt x="2644" y="1434"/>
                        <a:pt x="2596" y="1386"/>
                      </a:cubicBezTo>
                      <a:lnTo>
                        <a:pt x="2470" y="1248"/>
                      </a:lnTo>
                      <a:cubicBezTo>
                        <a:pt x="2426" y="1203"/>
                        <a:pt x="2366" y="1181"/>
                        <a:pt x="2306" y="1181"/>
                      </a:cubicBezTo>
                      <a:cubicBezTo>
                        <a:pt x="2246" y="1181"/>
                        <a:pt x="2187" y="1203"/>
                        <a:pt x="2142" y="1248"/>
                      </a:cubicBezTo>
                      <a:lnTo>
                        <a:pt x="1248" y="2142"/>
                      </a:lnTo>
                      <a:cubicBezTo>
                        <a:pt x="1160" y="2230"/>
                        <a:pt x="1160" y="2382"/>
                        <a:pt x="1248" y="2470"/>
                      </a:cubicBezTo>
                      <a:cubicBezTo>
                        <a:pt x="1399" y="2621"/>
                        <a:pt x="1272" y="2856"/>
                        <a:pt x="1090" y="2856"/>
                      </a:cubicBezTo>
                      <a:cubicBezTo>
                        <a:pt x="1060" y="2856"/>
                        <a:pt x="1028" y="2850"/>
                        <a:pt x="996" y="2835"/>
                      </a:cubicBezTo>
                      <a:cubicBezTo>
                        <a:pt x="971" y="2827"/>
                        <a:pt x="944" y="2823"/>
                        <a:pt x="918" y="2823"/>
                      </a:cubicBezTo>
                      <a:cubicBezTo>
                        <a:pt x="825" y="2823"/>
                        <a:pt x="733" y="2873"/>
                        <a:pt x="693" y="2961"/>
                      </a:cubicBezTo>
                      <a:lnTo>
                        <a:pt x="202" y="4133"/>
                      </a:lnTo>
                      <a:cubicBezTo>
                        <a:pt x="152" y="4247"/>
                        <a:pt x="215" y="4385"/>
                        <a:pt x="328" y="4436"/>
                      </a:cubicBezTo>
                      <a:lnTo>
                        <a:pt x="504" y="4499"/>
                      </a:lnTo>
                      <a:cubicBezTo>
                        <a:pt x="731" y="4599"/>
                        <a:pt x="668" y="4940"/>
                        <a:pt x="416" y="4940"/>
                      </a:cubicBezTo>
                      <a:lnTo>
                        <a:pt x="227" y="4940"/>
                      </a:lnTo>
                      <a:cubicBezTo>
                        <a:pt x="101" y="4940"/>
                        <a:pt x="0" y="5040"/>
                        <a:pt x="0" y="5166"/>
                      </a:cubicBezTo>
                      <a:lnTo>
                        <a:pt x="0" y="6439"/>
                      </a:lnTo>
                      <a:cubicBezTo>
                        <a:pt x="0" y="6565"/>
                        <a:pt x="101" y="6666"/>
                        <a:pt x="227" y="6666"/>
                      </a:cubicBezTo>
                      <a:cubicBezTo>
                        <a:pt x="479" y="6666"/>
                        <a:pt x="542" y="7006"/>
                        <a:pt x="303" y="7107"/>
                      </a:cubicBezTo>
                      <a:cubicBezTo>
                        <a:pt x="189" y="7157"/>
                        <a:pt x="139" y="7283"/>
                        <a:pt x="189" y="7409"/>
                      </a:cubicBezTo>
                      <a:lnTo>
                        <a:pt x="656" y="8581"/>
                      </a:lnTo>
                      <a:cubicBezTo>
                        <a:pt x="694" y="8668"/>
                        <a:pt x="784" y="8725"/>
                        <a:pt x="874" y="8725"/>
                      </a:cubicBezTo>
                      <a:cubicBezTo>
                        <a:pt x="903" y="8725"/>
                        <a:pt x="931" y="8719"/>
                        <a:pt x="958" y="8707"/>
                      </a:cubicBezTo>
                      <a:lnTo>
                        <a:pt x="1134" y="8632"/>
                      </a:lnTo>
                      <a:cubicBezTo>
                        <a:pt x="1163" y="8620"/>
                        <a:pt x="1192" y="8615"/>
                        <a:pt x="1219" y="8615"/>
                      </a:cubicBezTo>
                      <a:cubicBezTo>
                        <a:pt x="1406" y="8615"/>
                        <a:pt x="1540" y="8856"/>
                        <a:pt x="1386" y="9010"/>
                      </a:cubicBezTo>
                      <a:lnTo>
                        <a:pt x="1248" y="9136"/>
                      </a:lnTo>
                      <a:cubicBezTo>
                        <a:pt x="1160" y="9224"/>
                        <a:pt x="1160" y="9375"/>
                        <a:pt x="1248" y="9463"/>
                      </a:cubicBezTo>
                      <a:lnTo>
                        <a:pt x="2142" y="10358"/>
                      </a:lnTo>
                      <a:cubicBezTo>
                        <a:pt x="2187" y="10402"/>
                        <a:pt x="2246" y="10424"/>
                        <a:pt x="2306" y="10424"/>
                      </a:cubicBezTo>
                      <a:cubicBezTo>
                        <a:pt x="2366" y="10424"/>
                        <a:pt x="2426" y="10402"/>
                        <a:pt x="2470" y="10358"/>
                      </a:cubicBezTo>
                      <a:cubicBezTo>
                        <a:pt x="2517" y="10311"/>
                        <a:pt x="2572" y="10291"/>
                        <a:pt x="2626" y="10291"/>
                      </a:cubicBezTo>
                      <a:cubicBezTo>
                        <a:pt x="2773" y="10291"/>
                        <a:pt x="2909" y="10444"/>
                        <a:pt x="2836" y="10610"/>
                      </a:cubicBezTo>
                      <a:cubicBezTo>
                        <a:pt x="2785" y="10723"/>
                        <a:pt x="2848" y="10862"/>
                        <a:pt x="2962" y="10912"/>
                      </a:cubicBezTo>
                      <a:lnTo>
                        <a:pt x="4133" y="11404"/>
                      </a:lnTo>
                      <a:cubicBezTo>
                        <a:pt x="4160" y="11416"/>
                        <a:pt x="4188" y="11421"/>
                        <a:pt x="4215" y="11421"/>
                      </a:cubicBezTo>
                      <a:cubicBezTo>
                        <a:pt x="4303" y="11421"/>
                        <a:pt x="4385" y="11364"/>
                        <a:pt x="4423" y="11278"/>
                      </a:cubicBezTo>
                      <a:lnTo>
                        <a:pt x="4499" y="11101"/>
                      </a:lnTo>
                      <a:cubicBezTo>
                        <a:pt x="4541" y="11007"/>
                        <a:pt x="4623" y="10965"/>
                        <a:pt x="4706" y="10965"/>
                      </a:cubicBezTo>
                      <a:cubicBezTo>
                        <a:pt x="4823" y="10965"/>
                        <a:pt x="4940" y="11049"/>
                        <a:pt x="4940" y="11190"/>
                      </a:cubicBezTo>
                      <a:lnTo>
                        <a:pt x="4940" y="11379"/>
                      </a:lnTo>
                      <a:cubicBezTo>
                        <a:pt x="4940" y="11505"/>
                        <a:pt x="5041" y="11618"/>
                        <a:pt x="5167" y="11618"/>
                      </a:cubicBezTo>
                      <a:lnTo>
                        <a:pt x="6439" y="11618"/>
                      </a:lnTo>
                      <a:cubicBezTo>
                        <a:pt x="6565" y="11618"/>
                        <a:pt x="6666" y="11505"/>
                        <a:pt x="6666" y="11379"/>
                      </a:cubicBezTo>
                      <a:cubicBezTo>
                        <a:pt x="6666" y="11240"/>
                        <a:pt x="6780" y="11157"/>
                        <a:pt x="6895" y="11157"/>
                      </a:cubicBezTo>
                      <a:cubicBezTo>
                        <a:pt x="6979" y="11157"/>
                        <a:pt x="7065" y="11202"/>
                        <a:pt x="7107" y="11303"/>
                      </a:cubicBezTo>
                      <a:cubicBezTo>
                        <a:pt x="7137" y="11391"/>
                        <a:pt x="7227" y="11441"/>
                        <a:pt x="7319" y="11441"/>
                      </a:cubicBezTo>
                      <a:cubicBezTo>
                        <a:pt x="7346" y="11441"/>
                        <a:pt x="7372" y="11437"/>
                        <a:pt x="7397" y="11429"/>
                      </a:cubicBezTo>
                      <a:lnTo>
                        <a:pt x="8582" y="10950"/>
                      </a:lnTo>
                      <a:cubicBezTo>
                        <a:pt x="8695" y="10900"/>
                        <a:pt x="8745" y="10761"/>
                        <a:pt x="8708" y="10648"/>
                      </a:cubicBezTo>
                      <a:lnTo>
                        <a:pt x="8632" y="10471"/>
                      </a:lnTo>
                      <a:cubicBezTo>
                        <a:pt x="8558" y="10304"/>
                        <a:pt x="8696" y="10158"/>
                        <a:pt x="8844" y="10158"/>
                      </a:cubicBezTo>
                      <a:cubicBezTo>
                        <a:pt x="8897" y="10158"/>
                        <a:pt x="8951" y="10176"/>
                        <a:pt x="8997" y="10219"/>
                      </a:cubicBezTo>
                      <a:lnTo>
                        <a:pt x="9136" y="10358"/>
                      </a:lnTo>
                      <a:cubicBezTo>
                        <a:pt x="9180" y="10402"/>
                        <a:pt x="9240" y="10424"/>
                        <a:pt x="9300" y="10424"/>
                      </a:cubicBezTo>
                      <a:cubicBezTo>
                        <a:pt x="9360" y="10424"/>
                        <a:pt x="9419" y="10402"/>
                        <a:pt x="9464" y="10358"/>
                      </a:cubicBezTo>
                      <a:lnTo>
                        <a:pt x="10358" y="9463"/>
                      </a:lnTo>
                      <a:cubicBezTo>
                        <a:pt x="10446" y="9375"/>
                        <a:pt x="10446" y="9224"/>
                        <a:pt x="10358" y="9136"/>
                      </a:cubicBezTo>
                      <a:cubicBezTo>
                        <a:pt x="10207" y="8984"/>
                        <a:pt x="10325" y="8749"/>
                        <a:pt x="10512" y="8749"/>
                      </a:cubicBezTo>
                      <a:cubicBezTo>
                        <a:pt x="10543" y="8749"/>
                        <a:pt x="10576" y="8756"/>
                        <a:pt x="10610" y="8770"/>
                      </a:cubicBezTo>
                      <a:cubicBezTo>
                        <a:pt x="10640" y="8783"/>
                        <a:pt x="10671" y="8790"/>
                        <a:pt x="10701" y="8790"/>
                      </a:cubicBezTo>
                      <a:cubicBezTo>
                        <a:pt x="10789" y="8790"/>
                        <a:pt x="10872" y="8738"/>
                        <a:pt x="10900" y="8644"/>
                      </a:cubicBezTo>
                      <a:lnTo>
                        <a:pt x="11404" y="7472"/>
                      </a:lnTo>
                      <a:cubicBezTo>
                        <a:pt x="11455" y="7359"/>
                        <a:pt x="11392" y="7233"/>
                        <a:pt x="11278" y="7183"/>
                      </a:cubicBezTo>
                      <a:lnTo>
                        <a:pt x="11102" y="7107"/>
                      </a:lnTo>
                      <a:cubicBezTo>
                        <a:pt x="10875" y="7006"/>
                        <a:pt x="10938" y="6666"/>
                        <a:pt x="11190" y="6666"/>
                      </a:cubicBezTo>
                      <a:lnTo>
                        <a:pt x="11379" y="6666"/>
                      </a:lnTo>
                      <a:cubicBezTo>
                        <a:pt x="11505" y="6666"/>
                        <a:pt x="11606" y="6565"/>
                        <a:pt x="11606" y="6439"/>
                      </a:cubicBezTo>
                      <a:lnTo>
                        <a:pt x="11606" y="5166"/>
                      </a:lnTo>
                      <a:cubicBezTo>
                        <a:pt x="11606" y="5040"/>
                        <a:pt x="11505" y="4940"/>
                        <a:pt x="11379" y="4940"/>
                      </a:cubicBezTo>
                      <a:cubicBezTo>
                        <a:pt x="11127" y="4940"/>
                        <a:pt x="11064" y="4599"/>
                        <a:pt x="11291" y="4499"/>
                      </a:cubicBezTo>
                      <a:cubicBezTo>
                        <a:pt x="11417" y="4461"/>
                        <a:pt x="11467" y="4322"/>
                        <a:pt x="11417" y="4209"/>
                      </a:cubicBezTo>
                      <a:lnTo>
                        <a:pt x="10938" y="3024"/>
                      </a:lnTo>
                      <a:cubicBezTo>
                        <a:pt x="10910" y="2941"/>
                        <a:pt x="10827" y="2891"/>
                        <a:pt x="10740" y="2891"/>
                      </a:cubicBezTo>
                      <a:cubicBezTo>
                        <a:pt x="10709" y="2891"/>
                        <a:pt x="10678" y="2898"/>
                        <a:pt x="10648" y="2911"/>
                      </a:cubicBezTo>
                      <a:lnTo>
                        <a:pt x="10472" y="2974"/>
                      </a:lnTo>
                      <a:cubicBezTo>
                        <a:pt x="10439" y="2988"/>
                        <a:pt x="10408" y="2995"/>
                        <a:pt x="10378" y="2995"/>
                      </a:cubicBezTo>
                      <a:cubicBezTo>
                        <a:pt x="10195" y="2995"/>
                        <a:pt x="10068" y="2760"/>
                        <a:pt x="10220" y="2608"/>
                      </a:cubicBezTo>
                      <a:lnTo>
                        <a:pt x="10358" y="2470"/>
                      </a:lnTo>
                      <a:cubicBezTo>
                        <a:pt x="10446" y="2382"/>
                        <a:pt x="10446" y="2230"/>
                        <a:pt x="10358" y="2142"/>
                      </a:cubicBezTo>
                      <a:lnTo>
                        <a:pt x="9464" y="1248"/>
                      </a:lnTo>
                      <a:cubicBezTo>
                        <a:pt x="9419" y="1203"/>
                        <a:pt x="9360" y="1181"/>
                        <a:pt x="9300" y="1181"/>
                      </a:cubicBezTo>
                      <a:cubicBezTo>
                        <a:pt x="9240" y="1181"/>
                        <a:pt x="9180" y="1203"/>
                        <a:pt x="9136" y="1248"/>
                      </a:cubicBezTo>
                      <a:cubicBezTo>
                        <a:pt x="9088" y="1296"/>
                        <a:pt x="9031" y="1317"/>
                        <a:pt x="8976" y="1317"/>
                      </a:cubicBezTo>
                      <a:cubicBezTo>
                        <a:pt x="8830" y="1317"/>
                        <a:pt x="8697" y="1169"/>
                        <a:pt x="8771" y="996"/>
                      </a:cubicBezTo>
                      <a:cubicBezTo>
                        <a:pt x="8821" y="882"/>
                        <a:pt x="8758" y="756"/>
                        <a:pt x="8645" y="706"/>
                      </a:cubicBezTo>
                      <a:lnTo>
                        <a:pt x="7473" y="214"/>
                      </a:lnTo>
                      <a:cubicBezTo>
                        <a:pt x="7443" y="201"/>
                        <a:pt x="7411" y="195"/>
                        <a:pt x="7380" y="195"/>
                      </a:cubicBezTo>
                      <a:cubicBezTo>
                        <a:pt x="7293" y="195"/>
                        <a:pt x="7211" y="244"/>
                        <a:pt x="7183" y="328"/>
                      </a:cubicBezTo>
                      <a:lnTo>
                        <a:pt x="7107" y="504"/>
                      </a:lnTo>
                      <a:cubicBezTo>
                        <a:pt x="7065" y="600"/>
                        <a:pt x="6979" y="644"/>
                        <a:pt x="6895" y="644"/>
                      </a:cubicBezTo>
                      <a:cubicBezTo>
                        <a:pt x="6780" y="644"/>
                        <a:pt x="6666" y="561"/>
                        <a:pt x="6666" y="416"/>
                      </a:cubicBezTo>
                      <a:lnTo>
                        <a:pt x="6666" y="227"/>
                      </a:lnTo>
                      <a:cubicBezTo>
                        <a:pt x="6666" y="101"/>
                        <a:pt x="6565" y="0"/>
                        <a:pt x="64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1" name="Google Shape;1181;p29"/>
                <p:cNvSpPr/>
                <p:nvPr/>
              </p:nvSpPr>
              <p:spPr>
                <a:xfrm>
                  <a:off x="1667375" y="1490600"/>
                  <a:ext cx="132000" cy="13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" h="5281" extrusionOk="0">
                      <a:moveTo>
                        <a:pt x="2634" y="1"/>
                      </a:moveTo>
                      <a:cubicBezTo>
                        <a:pt x="1185" y="1"/>
                        <a:pt x="0" y="1185"/>
                        <a:pt x="0" y="2647"/>
                      </a:cubicBezTo>
                      <a:cubicBezTo>
                        <a:pt x="0" y="4096"/>
                        <a:pt x="1185" y="5281"/>
                        <a:pt x="2634" y="5281"/>
                      </a:cubicBezTo>
                      <a:cubicBezTo>
                        <a:pt x="4095" y="5281"/>
                        <a:pt x="5280" y="4096"/>
                        <a:pt x="5280" y="2647"/>
                      </a:cubicBezTo>
                      <a:cubicBezTo>
                        <a:pt x="5280" y="1185"/>
                        <a:pt x="4095" y="1"/>
                        <a:pt x="263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2" name="Google Shape;1182;p29"/>
                <p:cNvSpPr/>
                <p:nvPr/>
              </p:nvSpPr>
              <p:spPr>
                <a:xfrm>
                  <a:off x="1699825" y="1523050"/>
                  <a:ext cx="67125" cy="6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5" h="2685" extrusionOk="0">
                      <a:moveTo>
                        <a:pt x="1336" y="1"/>
                      </a:moveTo>
                      <a:cubicBezTo>
                        <a:pt x="605" y="1"/>
                        <a:pt x="0" y="606"/>
                        <a:pt x="0" y="1349"/>
                      </a:cubicBezTo>
                      <a:cubicBezTo>
                        <a:pt x="0" y="2093"/>
                        <a:pt x="605" y="2685"/>
                        <a:pt x="1336" y="2685"/>
                      </a:cubicBezTo>
                      <a:cubicBezTo>
                        <a:pt x="2079" y="2685"/>
                        <a:pt x="2684" y="2093"/>
                        <a:pt x="2684" y="1349"/>
                      </a:cubicBezTo>
                      <a:cubicBezTo>
                        <a:pt x="2684" y="606"/>
                        <a:pt x="2079" y="1"/>
                        <a:pt x="13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183" name="Google Shape;1183;p29"/>
                <p:cNvSpPr/>
                <p:nvPr/>
              </p:nvSpPr>
              <p:spPr>
                <a:xfrm>
                  <a:off x="1174675" y="948450"/>
                  <a:ext cx="236600" cy="24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" h="9691" extrusionOk="0">
                      <a:moveTo>
                        <a:pt x="2621" y="1"/>
                      </a:moveTo>
                      <a:cubicBezTo>
                        <a:pt x="908" y="1"/>
                        <a:pt x="0" y="1173"/>
                        <a:pt x="315" y="3113"/>
                      </a:cubicBezTo>
                      <a:cubicBezTo>
                        <a:pt x="618" y="5066"/>
                        <a:pt x="1903" y="8481"/>
                        <a:pt x="3025" y="9099"/>
                      </a:cubicBezTo>
                      <a:cubicBezTo>
                        <a:pt x="4113" y="9679"/>
                        <a:pt x="8883" y="9691"/>
                        <a:pt x="9263" y="9691"/>
                      </a:cubicBezTo>
                      <a:cubicBezTo>
                        <a:pt x="9279" y="9691"/>
                        <a:pt x="9287" y="9691"/>
                        <a:pt x="9287" y="9691"/>
                      </a:cubicBezTo>
                      <a:lnTo>
                        <a:pt x="9464" y="8280"/>
                      </a:lnTo>
                      <a:cubicBezTo>
                        <a:pt x="9464" y="8280"/>
                        <a:pt x="7233" y="7360"/>
                        <a:pt x="5696" y="6944"/>
                      </a:cubicBezTo>
                      <a:cubicBezTo>
                        <a:pt x="5419" y="6856"/>
                        <a:pt x="6124" y="6528"/>
                        <a:pt x="5104" y="5835"/>
                      </a:cubicBezTo>
                      <a:cubicBezTo>
                        <a:pt x="4083" y="5142"/>
                        <a:pt x="4373" y="4033"/>
                        <a:pt x="3768" y="3655"/>
                      </a:cubicBezTo>
                      <a:cubicBezTo>
                        <a:pt x="3163" y="3277"/>
                        <a:pt x="2621" y="1"/>
                        <a:pt x="262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184" name="Google Shape;1184;p29"/>
            <p:cNvGrpSpPr/>
            <p:nvPr/>
          </p:nvGrpSpPr>
          <p:grpSpPr>
            <a:xfrm>
              <a:off x="2" y="4254661"/>
              <a:ext cx="3328100" cy="1042022"/>
              <a:chOff x="-12" y="4100900"/>
              <a:chExt cx="3213693" cy="1006201"/>
            </a:xfrm>
          </p:grpSpPr>
          <p:sp>
            <p:nvSpPr>
              <p:cNvPr id="1185" name="Google Shape;1185;p29"/>
              <p:cNvSpPr/>
              <p:nvPr/>
            </p:nvSpPr>
            <p:spPr>
              <a:xfrm>
                <a:off x="-12" y="4100900"/>
                <a:ext cx="3213693" cy="1006201"/>
              </a:xfrm>
              <a:custGeom>
                <a:avLst/>
                <a:gdLst/>
                <a:ahLst/>
                <a:cxnLst/>
                <a:rect l="l" t="t" r="r" b="b"/>
                <a:pathLst>
                  <a:path w="64261" h="20120" extrusionOk="0">
                    <a:moveTo>
                      <a:pt x="0" y="1"/>
                    </a:moveTo>
                    <a:cubicBezTo>
                      <a:pt x="800" y="374"/>
                      <a:pt x="1333" y="1196"/>
                      <a:pt x="1312" y="2134"/>
                    </a:cubicBezTo>
                    <a:cubicBezTo>
                      <a:pt x="1312" y="2294"/>
                      <a:pt x="1291" y="2454"/>
                      <a:pt x="1259" y="2614"/>
                    </a:cubicBezTo>
                    <a:cubicBezTo>
                      <a:pt x="1579" y="2753"/>
                      <a:pt x="1792" y="3084"/>
                      <a:pt x="1792" y="3457"/>
                    </a:cubicBezTo>
                    <a:cubicBezTo>
                      <a:pt x="1781" y="3489"/>
                      <a:pt x="1781" y="3521"/>
                      <a:pt x="1781" y="3553"/>
                    </a:cubicBezTo>
                    <a:cubicBezTo>
                      <a:pt x="2240" y="3468"/>
                      <a:pt x="2720" y="3425"/>
                      <a:pt x="3211" y="3436"/>
                    </a:cubicBezTo>
                    <a:cubicBezTo>
                      <a:pt x="3382" y="3436"/>
                      <a:pt x="3552" y="3446"/>
                      <a:pt x="3723" y="3468"/>
                    </a:cubicBezTo>
                    <a:cubicBezTo>
                      <a:pt x="3840" y="3094"/>
                      <a:pt x="4203" y="2828"/>
                      <a:pt x="4608" y="2838"/>
                    </a:cubicBezTo>
                    <a:cubicBezTo>
                      <a:pt x="5099" y="2849"/>
                      <a:pt x="5494" y="3254"/>
                      <a:pt x="5504" y="3734"/>
                    </a:cubicBezTo>
                    <a:cubicBezTo>
                      <a:pt x="5590" y="3724"/>
                      <a:pt x="5675" y="3724"/>
                      <a:pt x="5771" y="3724"/>
                    </a:cubicBezTo>
                    <a:cubicBezTo>
                      <a:pt x="6102" y="3734"/>
                      <a:pt x="6411" y="3809"/>
                      <a:pt x="6699" y="3948"/>
                    </a:cubicBezTo>
                    <a:cubicBezTo>
                      <a:pt x="6838" y="3628"/>
                      <a:pt x="7169" y="3404"/>
                      <a:pt x="7553" y="3404"/>
                    </a:cubicBezTo>
                    <a:cubicBezTo>
                      <a:pt x="7809" y="3414"/>
                      <a:pt x="8033" y="3521"/>
                      <a:pt x="8193" y="3702"/>
                    </a:cubicBezTo>
                    <a:cubicBezTo>
                      <a:pt x="8651" y="2977"/>
                      <a:pt x="9462" y="2508"/>
                      <a:pt x="10369" y="2529"/>
                    </a:cubicBezTo>
                    <a:cubicBezTo>
                      <a:pt x="11606" y="2561"/>
                      <a:pt x="12609" y="3468"/>
                      <a:pt x="12790" y="4652"/>
                    </a:cubicBezTo>
                    <a:cubicBezTo>
                      <a:pt x="12940" y="4545"/>
                      <a:pt x="13132" y="4481"/>
                      <a:pt x="13334" y="4481"/>
                    </a:cubicBezTo>
                    <a:cubicBezTo>
                      <a:pt x="13836" y="4492"/>
                      <a:pt x="14230" y="4908"/>
                      <a:pt x="14220" y="5409"/>
                    </a:cubicBezTo>
                    <a:cubicBezTo>
                      <a:pt x="14220" y="5655"/>
                      <a:pt x="14113" y="5879"/>
                      <a:pt x="13964" y="6039"/>
                    </a:cubicBezTo>
                    <a:cubicBezTo>
                      <a:pt x="14465" y="6081"/>
                      <a:pt x="14924" y="6273"/>
                      <a:pt x="15287" y="6583"/>
                    </a:cubicBezTo>
                    <a:cubicBezTo>
                      <a:pt x="15436" y="6497"/>
                      <a:pt x="15596" y="6455"/>
                      <a:pt x="15767" y="6455"/>
                    </a:cubicBezTo>
                    <a:cubicBezTo>
                      <a:pt x="16268" y="6465"/>
                      <a:pt x="16673" y="6881"/>
                      <a:pt x="16663" y="7383"/>
                    </a:cubicBezTo>
                    <a:cubicBezTo>
                      <a:pt x="16652" y="7553"/>
                      <a:pt x="16609" y="7713"/>
                      <a:pt x="16524" y="7852"/>
                    </a:cubicBezTo>
                    <a:cubicBezTo>
                      <a:pt x="17217" y="8129"/>
                      <a:pt x="17761" y="8705"/>
                      <a:pt x="17985" y="9420"/>
                    </a:cubicBezTo>
                    <a:cubicBezTo>
                      <a:pt x="18113" y="9345"/>
                      <a:pt x="18273" y="9303"/>
                      <a:pt x="18433" y="9313"/>
                    </a:cubicBezTo>
                    <a:cubicBezTo>
                      <a:pt x="18935" y="9324"/>
                      <a:pt x="19340" y="9740"/>
                      <a:pt x="19330" y="10242"/>
                    </a:cubicBezTo>
                    <a:cubicBezTo>
                      <a:pt x="19319" y="10370"/>
                      <a:pt x="19298" y="10487"/>
                      <a:pt x="19244" y="10594"/>
                    </a:cubicBezTo>
                    <a:cubicBezTo>
                      <a:pt x="19319" y="10594"/>
                      <a:pt x="19404" y="10583"/>
                      <a:pt x="19479" y="10594"/>
                    </a:cubicBezTo>
                    <a:cubicBezTo>
                      <a:pt x="20674" y="10615"/>
                      <a:pt x="21644" y="11468"/>
                      <a:pt x="21879" y="12588"/>
                    </a:cubicBezTo>
                    <a:cubicBezTo>
                      <a:pt x="21922" y="12578"/>
                      <a:pt x="21975" y="12578"/>
                      <a:pt x="22018" y="12578"/>
                    </a:cubicBezTo>
                    <a:cubicBezTo>
                      <a:pt x="22178" y="12578"/>
                      <a:pt x="22316" y="12610"/>
                      <a:pt x="22455" y="12663"/>
                    </a:cubicBezTo>
                    <a:cubicBezTo>
                      <a:pt x="22626" y="12460"/>
                      <a:pt x="22882" y="12332"/>
                      <a:pt x="23170" y="12332"/>
                    </a:cubicBezTo>
                    <a:cubicBezTo>
                      <a:pt x="23287" y="12343"/>
                      <a:pt x="23394" y="12364"/>
                      <a:pt x="23490" y="12396"/>
                    </a:cubicBezTo>
                    <a:cubicBezTo>
                      <a:pt x="24119" y="11212"/>
                      <a:pt x="25389" y="10412"/>
                      <a:pt x="26829" y="10444"/>
                    </a:cubicBezTo>
                    <a:cubicBezTo>
                      <a:pt x="28088" y="10476"/>
                      <a:pt x="29186" y="11116"/>
                      <a:pt x="29826" y="12087"/>
                    </a:cubicBezTo>
                    <a:cubicBezTo>
                      <a:pt x="30264" y="11756"/>
                      <a:pt x="30808" y="11564"/>
                      <a:pt x="31405" y="11586"/>
                    </a:cubicBezTo>
                    <a:cubicBezTo>
                      <a:pt x="32024" y="11596"/>
                      <a:pt x="32579" y="11831"/>
                      <a:pt x="33005" y="12215"/>
                    </a:cubicBezTo>
                    <a:cubicBezTo>
                      <a:pt x="33325" y="12087"/>
                      <a:pt x="33667" y="12012"/>
                      <a:pt x="34029" y="12023"/>
                    </a:cubicBezTo>
                    <a:cubicBezTo>
                      <a:pt x="34253" y="12034"/>
                      <a:pt x="34456" y="12066"/>
                      <a:pt x="34659" y="12119"/>
                    </a:cubicBezTo>
                    <a:cubicBezTo>
                      <a:pt x="34659" y="12076"/>
                      <a:pt x="34659" y="12034"/>
                      <a:pt x="34659" y="11991"/>
                    </a:cubicBezTo>
                    <a:cubicBezTo>
                      <a:pt x="34691" y="10615"/>
                      <a:pt x="35832" y="9516"/>
                      <a:pt x="37219" y="9548"/>
                    </a:cubicBezTo>
                    <a:cubicBezTo>
                      <a:pt x="37486" y="9559"/>
                      <a:pt x="37752" y="9602"/>
                      <a:pt x="37987" y="9687"/>
                    </a:cubicBezTo>
                    <a:cubicBezTo>
                      <a:pt x="39107" y="7457"/>
                      <a:pt x="41443" y="5943"/>
                      <a:pt x="44099" y="5996"/>
                    </a:cubicBezTo>
                    <a:cubicBezTo>
                      <a:pt x="47108" y="6071"/>
                      <a:pt x="49604" y="8119"/>
                      <a:pt x="50361" y="10882"/>
                    </a:cubicBezTo>
                    <a:cubicBezTo>
                      <a:pt x="51236" y="11052"/>
                      <a:pt x="51929" y="11714"/>
                      <a:pt x="52153" y="12567"/>
                    </a:cubicBezTo>
                    <a:cubicBezTo>
                      <a:pt x="52377" y="12546"/>
                      <a:pt x="52601" y="12546"/>
                      <a:pt x="52836" y="12546"/>
                    </a:cubicBezTo>
                    <a:cubicBezTo>
                      <a:pt x="54810" y="12588"/>
                      <a:pt x="56570" y="13495"/>
                      <a:pt x="57754" y="14893"/>
                    </a:cubicBezTo>
                    <a:cubicBezTo>
                      <a:pt x="58116" y="14679"/>
                      <a:pt x="58533" y="14562"/>
                      <a:pt x="58981" y="14573"/>
                    </a:cubicBezTo>
                    <a:cubicBezTo>
                      <a:pt x="60250" y="14605"/>
                      <a:pt x="61263" y="15661"/>
                      <a:pt x="61231" y="16941"/>
                    </a:cubicBezTo>
                    <a:cubicBezTo>
                      <a:pt x="61231" y="17133"/>
                      <a:pt x="61199" y="17335"/>
                      <a:pt x="61146" y="17517"/>
                    </a:cubicBezTo>
                    <a:cubicBezTo>
                      <a:pt x="62704" y="17527"/>
                      <a:pt x="63994" y="18647"/>
                      <a:pt x="64261" y="20120"/>
                    </a:cubicBezTo>
                    <a:lnTo>
                      <a:pt x="59269" y="20120"/>
                    </a:lnTo>
                    <a:lnTo>
                      <a:pt x="57978" y="20120"/>
                    </a:lnTo>
                    <a:lnTo>
                      <a:pt x="57978" y="20120"/>
                    </a:lnTo>
                    <a:lnTo>
                      <a:pt x="0" y="200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6" name="Google Shape;1186;p29"/>
              <p:cNvSpPr/>
              <p:nvPr/>
            </p:nvSpPr>
            <p:spPr>
              <a:xfrm>
                <a:off x="-12" y="4217723"/>
                <a:ext cx="3121424" cy="889378"/>
              </a:xfrm>
              <a:custGeom>
                <a:avLst/>
                <a:gdLst/>
                <a:ahLst/>
                <a:cxnLst/>
                <a:rect l="l" t="t" r="r" b="b"/>
                <a:pathLst>
                  <a:path w="62416" h="17784" extrusionOk="0">
                    <a:moveTo>
                      <a:pt x="62415" y="17784"/>
                    </a:moveTo>
                    <a:lnTo>
                      <a:pt x="57978" y="17784"/>
                    </a:lnTo>
                    <a:lnTo>
                      <a:pt x="57978" y="17784"/>
                    </a:lnTo>
                    <a:lnTo>
                      <a:pt x="0" y="17730"/>
                    </a:lnTo>
                    <a:lnTo>
                      <a:pt x="0" y="1"/>
                    </a:lnTo>
                    <a:cubicBezTo>
                      <a:pt x="715" y="406"/>
                      <a:pt x="1184" y="1185"/>
                      <a:pt x="1163" y="2060"/>
                    </a:cubicBezTo>
                    <a:cubicBezTo>
                      <a:pt x="1152" y="2220"/>
                      <a:pt x="1141" y="2380"/>
                      <a:pt x="1099" y="2529"/>
                    </a:cubicBezTo>
                    <a:cubicBezTo>
                      <a:pt x="1419" y="2679"/>
                      <a:pt x="1643" y="3009"/>
                      <a:pt x="1632" y="3383"/>
                    </a:cubicBezTo>
                    <a:cubicBezTo>
                      <a:pt x="1632" y="3415"/>
                      <a:pt x="1632" y="3447"/>
                      <a:pt x="1621" y="3479"/>
                    </a:cubicBezTo>
                    <a:cubicBezTo>
                      <a:pt x="2091" y="3393"/>
                      <a:pt x="2571" y="3351"/>
                      <a:pt x="3062" y="3361"/>
                    </a:cubicBezTo>
                    <a:cubicBezTo>
                      <a:pt x="3232" y="3361"/>
                      <a:pt x="3403" y="3372"/>
                      <a:pt x="3574" y="3393"/>
                    </a:cubicBezTo>
                    <a:cubicBezTo>
                      <a:pt x="3691" y="3020"/>
                      <a:pt x="4043" y="2753"/>
                      <a:pt x="4459" y="2764"/>
                    </a:cubicBezTo>
                    <a:cubicBezTo>
                      <a:pt x="4950" y="2775"/>
                      <a:pt x="5344" y="3169"/>
                      <a:pt x="5344" y="3660"/>
                    </a:cubicBezTo>
                    <a:cubicBezTo>
                      <a:pt x="5430" y="3649"/>
                      <a:pt x="5526" y="3649"/>
                      <a:pt x="5611" y="3649"/>
                    </a:cubicBezTo>
                    <a:cubicBezTo>
                      <a:pt x="5942" y="3660"/>
                      <a:pt x="6262" y="3735"/>
                      <a:pt x="6539" y="3873"/>
                    </a:cubicBezTo>
                    <a:cubicBezTo>
                      <a:pt x="6689" y="3543"/>
                      <a:pt x="7019" y="3319"/>
                      <a:pt x="7393" y="3329"/>
                    </a:cubicBezTo>
                    <a:cubicBezTo>
                      <a:pt x="7649" y="3340"/>
                      <a:pt x="7883" y="3447"/>
                      <a:pt x="8043" y="3617"/>
                    </a:cubicBezTo>
                    <a:cubicBezTo>
                      <a:pt x="8491" y="2903"/>
                      <a:pt x="9302" y="2433"/>
                      <a:pt x="10219" y="2454"/>
                    </a:cubicBezTo>
                    <a:cubicBezTo>
                      <a:pt x="11446" y="2487"/>
                      <a:pt x="12449" y="3393"/>
                      <a:pt x="12630" y="4567"/>
                    </a:cubicBezTo>
                    <a:cubicBezTo>
                      <a:pt x="12790" y="4460"/>
                      <a:pt x="12982" y="4396"/>
                      <a:pt x="13185" y="4407"/>
                    </a:cubicBezTo>
                    <a:cubicBezTo>
                      <a:pt x="13686" y="4417"/>
                      <a:pt x="14081" y="4833"/>
                      <a:pt x="14070" y="5335"/>
                    </a:cubicBezTo>
                    <a:cubicBezTo>
                      <a:pt x="14060" y="5580"/>
                      <a:pt x="13964" y="5793"/>
                      <a:pt x="13804" y="5953"/>
                    </a:cubicBezTo>
                    <a:cubicBezTo>
                      <a:pt x="14305" y="6007"/>
                      <a:pt x="14764" y="6199"/>
                      <a:pt x="15137" y="6497"/>
                    </a:cubicBezTo>
                    <a:cubicBezTo>
                      <a:pt x="15276" y="6412"/>
                      <a:pt x="15447" y="6369"/>
                      <a:pt x="15617" y="6380"/>
                    </a:cubicBezTo>
                    <a:cubicBezTo>
                      <a:pt x="16119" y="6391"/>
                      <a:pt x="16513" y="6807"/>
                      <a:pt x="16503" y="7308"/>
                    </a:cubicBezTo>
                    <a:cubicBezTo>
                      <a:pt x="16503" y="7479"/>
                      <a:pt x="16449" y="7639"/>
                      <a:pt x="16364" y="7767"/>
                    </a:cubicBezTo>
                    <a:cubicBezTo>
                      <a:pt x="17057" y="8044"/>
                      <a:pt x="17601" y="8620"/>
                      <a:pt x="17825" y="9335"/>
                    </a:cubicBezTo>
                    <a:cubicBezTo>
                      <a:pt x="17964" y="9271"/>
                      <a:pt x="18124" y="9228"/>
                      <a:pt x="18284" y="9228"/>
                    </a:cubicBezTo>
                    <a:cubicBezTo>
                      <a:pt x="18785" y="9239"/>
                      <a:pt x="19180" y="9655"/>
                      <a:pt x="19169" y="10167"/>
                    </a:cubicBezTo>
                    <a:cubicBezTo>
                      <a:pt x="19169" y="10284"/>
                      <a:pt x="19137" y="10412"/>
                      <a:pt x="19095" y="10519"/>
                    </a:cubicBezTo>
                    <a:cubicBezTo>
                      <a:pt x="19169" y="10508"/>
                      <a:pt x="19244" y="10508"/>
                      <a:pt x="19330" y="10508"/>
                    </a:cubicBezTo>
                    <a:cubicBezTo>
                      <a:pt x="20514" y="10540"/>
                      <a:pt x="21495" y="11394"/>
                      <a:pt x="21730" y="12514"/>
                    </a:cubicBezTo>
                    <a:cubicBezTo>
                      <a:pt x="21772" y="12503"/>
                      <a:pt x="21815" y="12503"/>
                      <a:pt x="21868" y="12503"/>
                    </a:cubicBezTo>
                    <a:cubicBezTo>
                      <a:pt x="22018" y="12503"/>
                      <a:pt x="22167" y="12535"/>
                      <a:pt x="22295" y="12589"/>
                    </a:cubicBezTo>
                    <a:cubicBezTo>
                      <a:pt x="22466" y="12386"/>
                      <a:pt x="22732" y="12258"/>
                      <a:pt x="23020" y="12258"/>
                    </a:cubicBezTo>
                    <a:cubicBezTo>
                      <a:pt x="23127" y="12258"/>
                      <a:pt x="23234" y="12279"/>
                      <a:pt x="23330" y="12322"/>
                    </a:cubicBezTo>
                    <a:cubicBezTo>
                      <a:pt x="23970" y="11127"/>
                      <a:pt x="25239" y="10327"/>
                      <a:pt x="26679" y="10370"/>
                    </a:cubicBezTo>
                    <a:cubicBezTo>
                      <a:pt x="27938" y="10391"/>
                      <a:pt x="29026" y="11042"/>
                      <a:pt x="29677" y="12013"/>
                    </a:cubicBezTo>
                    <a:cubicBezTo>
                      <a:pt x="30114" y="11682"/>
                      <a:pt x="30658" y="11490"/>
                      <a:pt x="31245" y="11500"/>
                    </a:cubicBezTo>
                    <a:cubicBezTo>
                      <a:pt x="31864" y="11522"/>
                      <a:pt x="32429" y="11757"/>
                      <a:pt x="32856" y="12141"/>
                    </a:cubicBezTo>
                    <a:cubicBezTo>
                      <a:pt x="33165" y="12013"/>
                      <a:pt x="33517" y="11938"/>
                      <a:pt x="33880" y="11949"/>
                    </a:cubicBezTo>
                    <a:cubicBezTo>
                      <a:pt x="34093" y="11949"/>
                      <a:pt x="34307" y="11981"/>
                      <a:pt x="34499" y="12045"/>
                    </a:cubicBezTo>
                    <a:cubicBezTo>
                      <a:pt x="34499" y="12002"/>
                      <a:pt x="34499" y="11959"/>
                      <a:pt x="34499" y="11917"/>
                    </a:cubicBezTo>
                    <a:cubicBezTo>
                      <a:pt x="34531" y="10530"/>
                      <a:pt x="35683" y="9442"/>
                      <a:pt x="37059" y="9474"/>
                    </a:cubicBezTo>
                    <a:cubicBezTo>
                      <a:pt x="37336" y="9474"/>
                      <a:pt x="37592" y="9527"/>
                      <a:pt x="37838" y="9612"/>
                    </a:cubicBezTo>
                    <a:cubicBezTo>
                      <a:pt x="38947" y="7372"/>
                      <a:pt x="41283" y="5857"/>
                      <a:pt x="43950" y="5921"/>
                    </a:cubicBezTo>
                    <a:cubicBezTo>
                      <a:pt x="46958" y="5996"/>
                      <a:pt x="49454" y="8044"/>
                      <a:pt x="50212" y="10807"/>
                    </a:cubicBezTo>
                    <a:cubicBezTo>
                      <a:pt x="51087" y="10978"/>
                      <a:pt x="51780" y="11639"/>
                      <a:pt x="51993" y="12493"/>
                    </a:cubicBezTo>
                    <a:cubicBezTo>
                      <a:pt x="52217" y="12471"/>
                      <a:pt x="52452" y="12461"/>
                      <a:pt x="52676" y="12471"/>
                    </a:cubicBezTo>
                    <a:cubicBezTo>
                      <a:pt x="54660" y="12514"/>
                      <a:pt x="56410" y="13421"/>
                      <a:pt x="57604" y="14818"/>
                    </a:cubicBezTo>
                    <a:cubicBezTo>
                      <a:pt x="57956" y="14605"/>
                      <a:pt x="58373" y="14487"/>
                      <a:pt x="58821" y="14498"/>
                    </a:cubicBezTo>
                    <a:cubicBezTo>
                      <a:pt x="60101" y="14530"/>
                      <a:pt x="61103" y="15586"/>
                      <a:pt x="61082" y="16856"/>
                    </a:cubicBezTo>
                    <a:cubicBezTo>
                      <a:pt x="61071" y="17058"/>
                      <a:pt x="61039" y="17250"/>
                      <a:pt x="60986" y="17442"/>
                    </a:cubicBezTo>
                    <a:cubicBezTo>
                      <a:pt x="61509" y="17442"/>
                      <a:pt x="61989" y="17570"/>
                      <a:pt x="62415" y="1778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7" name="Google Shape;1187;p29"/>
              <p:cNvSpPr/>
              <p:nvPr/>
            </p:nvSpPr>
            <p:spPr>
              <a:xfrm>
                <a:off x="-12" y="4525584"/>
                <a:ext cx="2798110" cy="581516"/>
              </a:xfrm>
              <a:custGeom>
                <a:avLst/>
                <a:gdLst/>
                <a:ahLst/>
                <a:cxnLst/>
                <a:rect l="l" t="t" r="r" b="b"/>
                <a:pathLst>
                  <a:path w="55951" h="11628" extrusionOk="0">
                    <a:moveTo>
                      <a:pt x="2891" y="640"/>
                    </a:moveTo>
                    <a:cubicBezTo>
                      <a:pt x="3648" y="640"/>
                      <a:pt x="4363" y="811"/>
                      <a:pt x="5003" y="1110"/>
                    </a:cubicBezTo>
                    <a:cubicBezTo>
                      <a:pt x="5259" y="459"/>
                      <a:pt x="5888" y="0"/>
                      <a:pt x="6625" y="0"/>
                    </a:cubicBezTo>
                    <a:cubicBezTo>
                      <a:pt x="7382" y="0"/>
                      <a:pt x="8022" y="480"/>
                      <a:pt x="8267" y="1142"/>
                    </a:cubicBezTo>
                    <a:cubicBezTo>
                      <a:pt x="8523" y="982"/>
                      <a:pt x="8833" y="885"/>
                      <a:pt x="9174" y="885"/>
                    </a:cubicBezTo>
                    <a:cubicBezTo>
                      <a:pt x="10134" y="885"/>
                      <a:pt x="10913" y="1664"/>
                      <a:pt x="10913" y="2624"/>
                    </a:cubicBezTo>
                    <a:cubicBezTo>
                      <a:pt x="10913" y="2752"/>
                      <a:pt x="10902" y="2870"/>
                      <a:pt x="10881" y="2987"/>
                    </a:cubicBezTo>
                    <a:cubicBezTo>
                      <a:pt x="11126" y="3094"/>
                      <a:pt x="11297" y="3339"/>
                      <a:pt x="11297" y="3616"/>
                    </a:cubicBezTo>
                    <a:cubicBezTo>
                      <a:pt x="11297" y="3648"/>
                      <a:pt x="11286" y="3670"/>
                      <a:pt x="11286" y="3691"/>
                    </a:cubicBezTo>
                    <a:cubicBezTo>
                      <a:pt x="11638" y="3616"/>
                      <a:pt x="12001" y="3574"/>
                      <a:pt x="12364" y="3574"/>
                    </a:cubicBezTo>
                    <a:cubicBezTo>
                      <a:pt x="12492" y="3574"/>
                      <a:pt x="12630" y="3584"/>
                      <a:pt x="12758" y="3595"/>
                    </a:cubicBezTo>
                    <a:cubicBezTo>
                      <a:pt x="12844" y="3307"/>
                      <a:pt x="13100" y="3104"/>
                      <a:pt x="13409" y="3104"/>
                    </a:cubicBezTo>
                    <a:cubicBezTo>
                      <a:pt x="13782" y="3104"/>
                      <a:pt x="14081" y="3392"/>
                      <a:pt x="14102" y="3766"/>
                    </a:cubicBezTo>
                    <a:cubicBezTo>
                      <a:pt x="14166" y="3755"/>
                      <a:pt x="14230" y="3755"/>
                      <a:pt x="14294" y="3755"/>
                    </a:cubicBezTo>
                    <a:cubicBezTo>
                      <a:pt x="14550" y="3755"/>
                      <a:pt x="14785" y="3808"/>
                      <a:pt x="15009" y="3904"/>
                    </a:cubicBezTo>
                    <a:cubicBezTo>
                      <a:pt x="15105" y="3659"/>
                      <a:pt x="15351" y="3478"/>
                      <a:pt x="15639" y="3478"/>
                    </a:cubicBezTo>
                    <a:cubicBezTo>
                      <a:pt x="15831" y="3478"/>
                      <a:pt x="16001" y="3563"/>
                      <a:pt x="16129" y="3691"/>
                    </a:cubicBezTo>
                    <a:cubicBezTo>
                      <a:pt x="16460" y="3136"/>
                      <a:pt x="17068" y="2774"/>
                      <a:pt x="17751" y="2774"/>
                    </a:cubicBezTo>
                    <a:cubicBezTo>
                      <a:pt x="18679" y="2774"/>
                      <a:pt x="19458" y="3446"/>
                      <a:pt x="19607" y="4331"/>
                    </a:cubicBezTo>
                    <a:cubicBezTo>
                      <a:pt x="19724" y="4246"/>
                      <a:pt x="19863" y="4192"/>
                      <a:pt x="20023" y="4192"/>
                    </a:cubicBezTo>
                    <a:cubicBezTo>
                      <a:pt x="20396" y="4192"/>
                      <a:pt x="20706" y="4502"/>
                      <a:pt x="20706" y="4875"/>
                    </a:cubicBezTo>
                    <a:cubicBezTo>
                      <a:pt x="20706" y="5067"/>
                      <a:pt x="20631" y="5227"/>
                      <a:pt x="20514" y="5355"/>
                    </a:cubicBezTo>
                    <a:cubicBezTo>
                      <a:pt x="20898" y="5376"/>
                      <a:pt x="21250" y="5515"/>
                      <a:pt x="21527" y="5739"/>
                    </a:cubicBezTo>
                    <a:cubicBezTo>
                      <a:pt x="21634" y="5675"/>
                      <a:pt x="21762" y="5633"/>
                      <a:pt x="21890" y="5633"/>
                    </a:cubicBezTo>
                    <a:cubicBezTo>
                      <a:pt x="22274" y="5633"/>
                      <a:pt x="22583" y="5942"/>
                      <a:pt x="22583" y="6326"/>
                    </a:cubicBezTo>
                    <a:cubicBezTo>
                      <a:pt x="22583" y="6454"/>
                      <a:pt x="22540" y="6571"/>
                      <a:pt x="22476" y="6678"/>
                    </a:cubicBezTo>
                    <a:cubicBezTo>
                      <a:pt x="23010" y="6870"/>
                      <a:pt x="23426" y="7297"/>
                      <a:pt x="23618" y="7830"/>
                    </a:cubicBezTo>
                    <a:cubicBezTo>
                      <a:pt x="23714" y="7777"/>
                      <a:pt x="23831" y="7745"/>
                      <a:pt x="23949" y="7745"/>
                    </a:cubicBezTo>
                    <a:cubicBezTo>
                      <a:pt x="24333" y="7745"/>
                      <a:pt x="24642" y="8054"/>
                      <a:pt x="24642" y="8427"/>
                    </a:cubicBezTo>
                    <a:cubicBezTo>
                      <a:pt x="24642" y="8523"/>
                      <a:pt x="24621" y="8619"/>
                      <a:pt x="24589" y="8705"/>
                    </a:cubicBezTo>
                    <a:cubicBezTo>
                      <a:pt x="24642" y="8694"/>
                      <a:pt x="24706" y="8694"/>
                      <a:pt x="24759" y="8694"/>
                    </a:cubicBezTo>
                    <a:cubicBezTo>
                      <a:pt x="25805" y="8694"/>
                      <a:pt x="26658" y="9537"/>
                      <a:pt x="26658" y="10582"/>
                    </a:cubicBezTo>
                    <a:cubicBezTo>
                      <a:pt x="26658" y="10721"/>
                      <a:pt x="26637" y="10860"/>
                      <a:pt x="26605" y="10998"/>
                    </a:cubicBezTo>
                    <a:cubicBezTo>
                      <a:pt x="26701" y="10924"/>
                      <a:pt x="26807" y="10860"/>
                      <a:pt x="26914" y="10806"/>
                    </a:cubicBezTo>
                    <a:cubicBezTo>
                      <a:pt x="26893" y="10753"/>
                      <a:pt x="26893" y="10700"/>
                      <a:pt x="26893" y="10636"/>
                    </a:cubicBezTo>
                    <a:cubicBezTo>
                      <a:pt x="26893" y="10252"/>
                      <a:pt x="27202" y="9953"/>
                      <a:pt x="27575" y="9953"/>
                    </a:cubicBezTo>
                    <a:cubicBezTo>
                      <a:pt x="27661" y="9953"/>
                      <a:pt x="27735" y="9963"/>
                      <a:pt x="27810" y="9995"/>
                    </a:cubicBezTo>
                    <a:cubicBezTo>
                      <a:pt x="28269" y="9078"/>
                      <a:pt x="29218" y="8459"/>
                      <a:pt x="30306" y="8459"/>
                    </a:cubicBezTo>
                    <a:cubicBezTo>
                      <a:pt x="31256" y="8459"/>
                      <a:pt x="32088" y="8929"/>
                      <a:pt x="32589" y="9643"/>
                    </a:cubicBezTo>
                    <a:cubicBezTo>
                      <a:pt x="32920" y="9387"/>
                      <a:pt x="33325" y="9238"/>
                      <a:pt x="33773" y="9238"/>
                    </a:cubicBezTo>
                    <a:cubicBezTo>
                      <a:pt x="34243" y="9238"/>
                      <a:pt x="34669" y="9409"/>
                      <a:pt x="35000" y="9686"/>
                    </a:cubicBezTo>
                    <a:cubicBezTo>
                      <a:pt x="35235" y="9579"/>
                      <a:pt x="35491" y="9526"/>
                      <a:pt x="35768" y="9526"/>
                    </a:cubicBezTo>
                    <a:cubicBezTo>
                      <a:pt x="35928" y="9526"/>
                      <a:pt x="36088" y="9547"/>
                      <a:pt x="36237" y="9590"/>
                    </a:cubicBezTo>
                    <a:cubicBezTo>
                      <a:pt x="36237" y="9558"/>
                      <a:pt x="36237" y="9526"/>
                      <a:pt x="36237" y="9494"/>
                    </a:cubicBezTo>
                    <a:cubicBezTo>
                      <a:pt x="36237" y="8449"/>
                      <a:pt x="37080" y="7606"/>
                      <a:pt x="38126" y="7606"/>
                    </a:cubicBezTo>
                    <a:cubicBezTo>
                      <a:pt x="38328" y="7606"/>
                      <a:pt x="38520" y="7638"/>
                      <a:pt x="38712" y="7691"/>
                    </a:cubicBezTo>
                    <a:cubicBezTo>
                      <a:pt x="39512" y="5985"/>
                      <a:pt x="41241" y="4811"/>
                      <a:pt x="43257" y="4811"/>
                    </a:cubicBezTo>
                    <a:cubicBezTo>
                      <a:pt x="45529" y="4811"/>
                      <a:pt x="47449" y="6315"/>
                      <a:pt x="48068" y="8385"/>
                    </a:cubicBezTo>
                    <a:cubicBezTo>
                      <a:pt x="48729" y="8502"/>
                      <a:pt x="49262" y="8982"/>
                      <a:pt x="49444" y="9622"/>
                    </a:cubicBezTo>
                    <a:cubicBezTo>
                      <a:pt x="49615" y="9601"/>
                      <a:pt x="49785" y="9601"/>
                      <a:pt x="49956" y="9601"/>
                    </a:cubicBezTo>
                    <a:cubicBezTo>
                      <a:pt x="51449" y="9601"/>
                      <a:pt x="52783" y="10252"/>
                      <a:pt x="53711" y="11286"/>
                    </a:cubicBezTo>
                    <a:cubicBezTo>
                      <a:pt x="53978" y="11116"/>
                      <a:pt x="54287" y="11020"/>
                      <a:pt x="54628" y="11020"/>
                    </a:cubicBezTo>
                    <a:cubicBezTo>
                      <a:pt x="55151" y="11020"/>
                      <a:pt x="55631" y="11254"/>
                      <a:pt x="55951" y="11628"/>
                    </a:cubicBezTo>
                    <a:lnTo>
                      <a:pt x="0" y="11628"/>
                    </a:lnTo>
                    <a:lnTo>
                      <a:pt x="0" y="1558"/>
                    </a:lnTo>
                    <a:cubicBezTo>
                      <a:pt x="821" y="982"/>
                      <a:pt x="1813" y="640"/>
                      <a:pt x="2891" y="640"/>
                    </a:cubicBezTo>
                  </a:path>
                </a:pathLst>
              </a:custGeom>
              <a:solidFill>
                <a:srgbClr val="FFFFFF">
                  <a:alpha val="2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8" name="Google Shape;1188;p29"/>
              <p:cNvSpPr/>
              <p:nvPr/>
            </p:nvSpPr>
            <p:spPr>
              <a:xfrm>
                <a:off x="-12" y="4639207"/>
                <a:ext cx="2517503" cy="467894"/>
              </a:xfrm>
              <a:custGeom>
                <a:avLst/>
                <a:gdLst/>
                <a:ahLst/>
                <a:cxnLst/>
                <a:rect l="l" t="t" r="r" b="b"/>
                <a:pathLst>
                  <a:path w="50340" h="9356" extrusionOk="0">
                    <a:moveTo>
                      <a:pt x="50340" y="9356"/>
                    </a:moveTo>
                    <a:lnTo>
                      <a:pt x="27885" y="9356"/>
                    </a:lnTo>
                    <a:cubicBezTo>
                      <a:pt x="28344" y="8566"/>
                      <a:pt x="29197" y="8033"/>
                      <a:pt x="30178" y="8033"/>
                    </a:cubicBezTo>
                    <a:cubicBezTo>
                      <a:pt x="31074" y="8033"/>
                      <a:pt x="31874" y="8481"/>
                      <a:pt x="32355" y="9174"/>
                    </a:cubicBezTo>
                    <a:cubicBezTo>
                      <a:pt x="32653" y="8929"/>
                      <a:pt x="33048" y="8780"/>
                      <a:pt x="33464" y="8780"/>
                    </a:cubicBezTo>
                    <a:cubicBezTo>
                      <a:pt x="33912" y="8780"/>
                      <a:pt x="34317" y="8940"/>
                      <a:pt x="34627" y="9206"/>
                    </a:cubicBezTo>
                    <a:cubicBezTo>
                      <a:pt x="34851" y="9110"/>
                      <a:pt x="35096" y="9057"/>
                      <a:pt x="35363" y="9057"/>
                    </a:cubicBezTo>
                    <a:cubicBezTo>
                      <a:pt x="35512" y="9057"/>
                      <a:pt x="35661" y="9068"/>
                      <a:pt x="35811" y="9110"/>
                    </a:cubicBezTo>
                    <a:cubicBezTo>
                      <a:pt x="35811" y="9078"/>
                      <a:pt x="35811" y="9046"/>
                      <a:pt x="35811" y="9025"/>
                    </a:cubicBezTo>
                    <a:cubicBezTo>
                      <a:pt x="35811" y="8033"/>
                      <a:pt x="36611" y="7222"/>
                      <a:pt x="37603" y="7222"/>
                    </a:cubicBezTo>
                    <a:cubicBezTo>
                      <a:pt x="37795" y="7222"/>
                      <a:pt x="37987" y="7254"/>
                      <a:pt x="38158" y="7318"/>
                    </a:cubicBezTo>
                    <a:cubicBezTo>
                      <a:pt x="38926" y="5697"/>
                      <a:pt x="40568" y="4566"/>
                      <a:pt x="42478" y="4566"/>
                    </a:cubicBezTo>
                    <a:cubicBezTo>
                      <a:pt x="44633" y="4566"/>
                      <a:pt x="46457" y="6006"/>
                      <a:pt x="47044" y="7969"/>
                    </a:cubicBezTo>
                    <a:cubicBezTo>
                      <a:pt x="47673" y="8076"/>
                      <a:pt x="48185" y="8534"/>
                      <a:pt x="48356" y="9142"/>
                    </a:cubicBezTo>
                    <a:cubicBezTo>
                      <a:pt x="48516" y="9132"/>
                      <a:pt x="48676" y="9121"/>
                      <a:pt x="48846" y="9121"/>
                    </a:cubicBezTo>
                    <a:cubicBezTo>
                      <a:pt x="49369" y="9121"/>
                      <a:pt x="49871" y="9206"/>
                      <a:pt x="50340" y="9356"/>
                    </a:cubicBezTo>
                    <a:close/>
                    <a:moveTo>
                      <a:pt x="11297" y="1355"/>
                    </a:moveTo>
                    <a:cubicBezTo>
                      <a:pt x="11297" y="1376"/>
                      <a:pt x="11286" y="1398"/>
                      <a:pt x="11286" y="1419"/>
                    </a:cubicBezTo>
                    <a:cubicBezTo>
                      <a:pt x="11308" y="1419"/>
                      <a:pt x="11329" y="1408"/>
                      <a:pt x="11340" y="1408"/>
                    </a:cubicBezTo>
                    <a:cubicBezTo>
                      <a:pt x="11596" y="1696"/>
                      <a:pt x="11756" y="2080"/>
                      <a:pt x="11756" y="2496"/>
                    </a:cubicBezTo>
                    <a:cubicBezTo>
                      <a:pt x="11756" y="2614"/>
                      <a:pt x="11745" y="2731"/>
                      <a:pt x="11724" y="2838"/>
                    </a:cubicBezTo>
                    <a:cubicBezTo>
                      <a:pt x="11948" y="2944"/>
                      <a:pt x="12118" y="3168"/>
                      <a:pt x="12118" y="3435"/>
                    </a:cubicBezTo>
                    <a:cubicBezTo>
                      <a:pt x="12118" y="3467"/>
                      <a:pt x="12108" y="3489"/>
                      <a:pt x="12108" y="3510"/>
                    </a:cubicBezTo>
                    <a:cubicBezTo>
                      <a:pt x="12438" y="3435"/>
                      <a:pt x="12780" y="3403"/>
                      <a:pt x="13132" y="3403"/>
                    </a:cubicBezTo>
                    <a:cubicBezTo>
                      <a:pt x="13260" y="3403"/>
                      <a:pt x="13377" y="3403"/>
                      <a:pt x="13505" y="3414"/>
                    </a:cubicBezTo>
                    <a:cubicBezTo>
                      <a:pt x="13580" y="3147"/>
                      <a:pt x="13836" y="2955"/>
                      <a:pt x="14124" y="2955"/>
                    </a:cubicBezTo>
                    <a:cubicBezTo>
                      <a:pt x="14476" y="2955"/>
                      <a:pt x="14764" y="3232"/>
                      <a:pt x="14774" y="3585"/>
                    </a:cubicBezTo>
                    <a:cubicBezTo>
                      <a:pt x="14838" y="3574"/>
                      <a:pt x="14902" y="3563"/>
                      <a:pt x="14966" y="3563"/>
                    </a:cubicBezTo>
                    <a:cubicBezTo>
                      <a:pt x="15212" y="3563"/>
                      <a:pt x="15436" y="3617"/>
                      <a:pt x="15639" y="3713"/>
                    </a:cubicBezTo>
                    <a:cubicBezTo>
                      <a:pt x="15735" y="3478"/>
                      <a:pt x="15969" y="3307"/>
                      <a:pt x="16247" y="3307"/>
                    </a:cubicBezTo>
                    <a:cubicBezTo>
                      <a:pt x="16428" y="3307"/>
                      <a:pt x="16588" y="3382"/>
                      <a:pt x="16705" y="3510"/>
                    </a:cubicBezTo>
                    <a:cubicBezTo>
                      <a:pt x="17025" y="2987"/>
                      <a:pt x="17591" y="2635"/>
                      <a:pt x="18252" y="2635"/>
                    </a:cubicBezTo>
                    <a:cubicBezTo>
                      <a:pt x="19137" y="2635"/>
                      <a:pt x="19863" y="3275"/>
                      <a:pt x="20012" y="4118"/>
                    </a:cubicBezTo>
                    <a:cubicBezTo>
                      <a:pt x="20130" y="4033"/>
                      <a:pt x="20258" y="3990"/>
                      <a:pt x="20407" y="3990"/>
                    </a:cubicBezTo>
                    <a:cubicBezTo>
                      <a:pt x="20770" y="3990"/>
                      <a:pt x="21058" y="4278"/>
                      <a:pt x="21058" y="4641"/>
                    </a:cubicBezTo>
                    <a:cubicBezTo>
                      <a:pt x="21058" y="4811"/>
                      <a:pt x="20994" y="4971"/>
                      <a:pt x="20876" y="5089"/>
                    </a:cubicBezTo>
                    <a:cubicBezTo>
                      <a:pt x="21239" y="5110"/>
                      <a:pt x="21570" y="5249"/>
                      <a:pt x="21836" y="5451"/>
                    </a:cubicBezTo>
                    <a:cubicBezTo>
                      <a:pt x="21943" y="5398"/>
                      <a:pt x="22060" y="5355"/>
                      <a:pt x="22178" y="5355"/>
                    </a:cubicBezTo>
                    <a:cubicBezTo>
                      <a:pt x="22540" y="5355"/>
                      <a:pt x="22839" y="5654"/>
                      <a:pt x="22839" y="6006"/>
                    </a:cubicBezTo>
                    <a:cubicBezTo>
                      <a:pt x="22839" y="6134"/>
                      <a:pt x="22796" y="6251"/>
                      <a:pt x="22743" y="6347"/>
                    </a:cubicBezTo>
                    <a:cubicBezTo>
                      <a:pt x="23244" y="6529"/>
                      <a:pt x="23639" y="6934"/>
                      <a:pt x="23821" y="7446"/>
                    </a:cubicBezTo>
                    <a:cubicBezTo>
                      <a:pt x="23917" y="7393"/>
                      <a:pt x="24023" y="7361"/>
                      <a:pt x="24141" y="7361"/>
                    </a:cubicBezTo>
                    <a:cubicBezTo>
                      <a:pt x="24503" y="7361"/>
                      <a:pt x="24791" y="7649"/>
                      <a:pt x="24791" y="8012"/>
                    </a:cubicBezTo>
                    <a:cubicBezTo>
                      <a:pt x="24791" y="8108"/>
                      <a:pt x="24770" y="8193"/>
                      <a:pt x="24738" y="8268"/>
                    </a:cubicBezTo>
                    <a:cubicBezTo>
                      <a:pt x="24802" y="8268"/>
                      <a:pt x="24855" y="8257"/>
                      <a:pt x="24909" y="8257"/>
                    </a:cubicBezTo>
                    <a:cubicBezTo>
                      <a:pt x="25655" y="8257"/>
                      <a:pt x="26295" y="8716"/>
                      <a:pt x="26562" y="9356"/>
                    </a:cubicBezTo>
                    <a:lnTo>
                      <a:pt x="0" y="9356"/>
                    </a:lnTo>
                    <a:lnTo>
                      <a:pt x="0" y="1910"/>
                    </a:lnTo>
                    <a:cubicBezTo>
                      <a:pt x="1717" y="939"/>
                      <a:pt x="4374" y="235"/>
                      <a:pt x="6144" y="1056"/>
                    </a:cubicBezTo>
                    <a:cubicBezTo>
                      <a:pt x="6379" y="438"/>
                      <a:pt x="6977" y="0"/>
                      <a:pt x="7681" y="0"/>
                    </a:cubicBezTo>
                    <a:cubicBezTo>
                      <a:pt x="8395" y="0"/>
                      <a:pt x="9003" y="459"/>
                      <a:pt x="9238" y="1088"/>
                    </a:cubicBezTo>
                    <a:cubicBezTo>
                      <a:pt x="9483" y="939"/>
                      <a:pt x="9782" y="843"/>
                      <a:pt x="10102" y="843"/>
                    </a:cubicBezTo>
                    <a:cubicBezTo>
                      <a:pt x="10571" y="843"/>
                      <a:pt x="10988" y="1046"/>
                      <a:pt x="11297" y="1355"/>
                    </a:cubicBezTo>
                    <a:lnTo>
                      <a:pt x="11297" y="135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89" name="Google Shape;1189;p29"/>
            <p:cNvGrpSpPr/>
            <p:nvPr/>
          </p:nvGrpSpPr>
          <p:grpSpPr>
            <a:xfrm flipH="1">
              <a:off x="5815902" y="4254661"/>
              <a:ext cx="3328100" cy="1042022"/>
              <a:chOff x="-12" y="4100900"/>
              <a:chExt cx="3213693" cy="1006201"/>
            </a:xfrm>
          </p:grpSpPr>
          <p:sp>
            <p:nvSpPr>
              <p:cNvPr id="1190" name="Google Shape;1190;p29"/>
              <p:cNvSpPr/>
              <p:nvPr/>
            </p:nvSpPr>
            <p:spPr>
              <a:xfrm>
                <a:off x="-12" y="4100900"/>
                <a:ext cx="3213693" cy="1006201"/>
              </a:xfrm>
              <a:custGeom>
                <a:avLst/>
                <a:gdLst/>
                <a:ahLst/>
                <a:cxnLst/>
                <a:rect l="l" t="t" r="r" b="b"/>
                <a:pathLst>
                  <a:path w="64261" h="20120" extrusionOk="0">
                    <a:moveTo>
                      <a:pt x="0" y="1"/>
                    </a:moveTo>
                    <a:cubicBezTo>
                      <a:pt x="800" y="374"/>
                      <a:pt x="1333" y="1196"/>
                      <a:pt x="1312" y="2134"/>
                    </a:cubicBezTo>
                    <a:cubicBezTo>
                      <a:pt x="1312" y="2294"/>
                      <a:pt x="1291" y="2454"/>
                      <a:pt x="1259" y="2614"/>
                    </a:cubicBezTo>
                    <a:cubicBezTo>
                      <a:pt x="1579" y="2753"/>
                      <a:pt x="1792" y="3084"/>
                      <a:pt x="1792" y="3457"/>
                    </a:cubicBezTo>
                    <a:cubicBezTo>
                      <a:pt x="1781" y="3489"/>
                      <a:pt x="1781" y="3521"/>
                      <a:pt x="1781" y="3553"/>
                    </a:cubicBezTo>
                    <a:cubicBezTo>
                      <a:pt x="2240" y="3468"/>
                      <a:pt x="2720" y="3425"/>
                      <a:pt x="3211" y="3436"/>
                    </a:cubicBezTo>
                    <a:cubicBezTo>
                      <a:pt x="3382" y="3436"/>
                      <a:pt x="3552" y="3446"/>
                      <a:pt x="3723" y="3468"/>
                    </a:cubicBezTo>
                    <a:cubicBezTo>
                      <a:pt x="3840" y="3094"/>
                      <a:pt x="4203" y="2828"/>
                      <a:pt x="4608" y="2838"/>
                    </a:cubicBezTo>
                    <a:cubicBezTo>
                      <a:pt x="5099" y="2849"/>
                      <a:pt x="5494" y="3254"/>
                      <a:pt x="5504" y="3734"/>
                    </a:cubicBezTo>
                    <a:cubicBezTo>
                      <a:pt x="5590" y="3724"/>
                      <a:pt x="5675" y="3724"/>
                      <a:pt x="5771" y="3724"/>
                    </a:cubicBezTo>
                    <a:cubicBezTo>
                      <a:pt x="6102" y="3734"/>
                      <a:pt x="6411" y="3809"/>
                      <a:pt x="6699" y="3948"/>
                    </a:cubicBezTo>
                    <a:cubicBezTo>
                      <a:pt x="6838" y="3628"/>
                      <a:pt x="7169" y="3404"/>
                      <a:pt x="7553" y="3404"/>
                    </a:cubicBezTo>
                    <a:cubicBezTo>
                      <a:pt x="7809" y="3414"/>
                      <a:pt x="8033" y="3521"/>
                      <a:pt x="8193" y="3702"/>
                    </a:cubicBezTo>
                    <a:cubicBezTo>
                      <a:pt x="8651" y="2977"/>
                      <a:pt x="9462" y="2508"/>
                      <a:pt x="10369" y="2529"/>
                    </a:cubicBezTo>
                    <a:cubicBezTo>
                      <a:pt x="11606" y="2561"/>
                      <a:pt x="12609" y="3468"/>
                      <a:pt x="12790" y="4652"/>
                    </a:cubicBezTo>
                    <a:cubicBezTo>
                      <a:pt x="12940" y="4545"/>
                      <a:pt x="13132" y="4481"/>
                      <a:pt x="13334" y="4481"/>
                    </a:cubicBezTo>
                    <a:cubicBezTo>
                      <a:pt x="13836" y="4492"/>
                      <a:pt x="14230" y="4908"/>
                      <a:pt x="14220" y="5409"/>
                    </a:cubicBezTo>
                    <a:cubicBezTo>
                      <a:pt x="14220" y="5655"/>
                      <a:pt x="14113" y="5879"/>
                      <a:pt x="13964" y="6039"/>
                    </a:cubicBezTo>
                    <a:cubicBezTo>
                      <a:pt x="14465" y="6081"/>
                      <a:pt x="14924" y="6273"/>
                      <a:pt x="15287" y="6583"/>
                    </a:cubicBezTo>
                    <a:cubicBezTo>
                      <a:pt x="15436" y="6497"/>
                      <a:pt x="15596" y="6455"/>
                      <a:pt x="15767" y="6455"/>
                    </a:cubicBezTo>
                    <a:cubicBezTo>
                      <a:pt x="16268" y="6465"/>
                      <a:pt x="16673" y="6881"/>
                      <a:pt x="16663" y="7383"/>
                    </a:cubicBezTo>
                    <a:cubicBezTo>
                      <a:pt x="16652" y="7553"/>
                      <a:pt x="16609" y="7713"/>
                      <a:pt x="16524" y="7852"/>
                    </a:cubicBezTo>
                    <a:cubicBezTo>
                      <a:pt x="17217" y="8129"/>
                      <a:pt x="17761" y="8705"/>
                      <a:pt x="17985" y="9420"/>
                    </a:cubicBezTo>
                    <a:cubicBezTo>
                      <a:pt x="18113" y="9345"/>
                      <a:pt x="18273" y="9303"/>
                      <a:pt x="18433" y="9313"/>
                    </a:cubicBezTo>
                    <a:cubicBezTo>
                      <a:pt x="18935" y="9324"/>
                      <a:pt x="19340" y="9740"/>
                      <a:pt x="19330" y="10242"/>
                    </a:cubicBezTo>
                    <a:cubicBezTo>
                      <a:pt x="19319" y="10370"/>
                      <a:pt x="19298" y="10487"/>
                      <a:pt x="19244" y="10594"/>
                    </a:cubicBezTo>
                    <a:cubicBezTo>
                      <a:pt x="19319" y="10594"/>
                      <a:pt x="19404" y="10583"/>
                      <a:pt x="19479" y="10594"/>
                    </a:cubicBezTo>
                    <a:cubicBezTo>
                      <a:pt x="20674" y="10615"/>
                      <a:pt x="21644" y="11468"/>
                      <a:pt x="21879" y="12588"/>
                    </a:cubicBezTo>
                    <a:cubicBezTo>
                      <a:pt x="21922" y="12578"/>
                      <a:pt x="21975" y="12578"/>
                      <a:pt x="22018" y="12578"/>
                    </a:cubicBezTo>
                    <a:cubicBezTo>
                      <a:pt x="22178" y="12578"/>
                      <a:pt x="22316" y="12610"/>
                      <a:pt x="22455" y="12663"/>
                    </a:cubicBezTo>
                    <a:cubicBezTo>
                      <a:pt x="22626" y="12460"/>
                      <a:pt x="22882" y="12332"/>
                      <a:pt x="23170" y="12332"/>
                    </a:cubicBezTo>
                    <a:cubicBezTo>
                      <a:pt x="23287" y="12343"/>
                      <a:pt x="23394" y="12364"/>
                      <a:pt x="23490" y="12396"/>
                    </a:cubicBezTo>
                    <a:cubicBezTo>
                      <a:pt x="24119" y="11212"/>
                      <a:pt x="25389" y="10412"/>
                      <a:pt x="26829" y="10444"/>
                    </a:cubicBezTo>
                    <a:cubicBezTo>
                      <a:pt x="28088" y="10476"/>
                      <a:pt x="29186" y="11116"/>
                      <a:pt x="29826" y="12087"/>
                    </a:cubicBezTo>
                    <a:cubicBezTo>
                      <a:pt x="30264" y="11756"/>
                      <a:pt x="30808" y="11564"/>
                      <a:pt x="31405" y="11586"/>
                    </a:cubicBezTo>
                    <a:cubicBezTo>
                      <a:pt x="32024" y="11596"/>
                      <a:pt x="32579" y="11831"/>
                      <a:pt x="33005" y="12215"/>
                    </a:cubicBezTo>
                    <a:cubicBezTo>
                      <a:pt x="33325" y="12087"/>
                      <a:pt x="33667" y="12012"/>
                      <a:pt x="34029" y="12023"/>
                    </a:cubicBezTo>
                    <a:cubicBezTo>
                      <a:pt x="34253" y="12034"/>
                      <a:pt x="34456" y="12066"/>
                      <a:pt x="34659" y="12119"/>
                    </a:cubicBezTo>
                    <a:cubicBezTo>
                      <a:pt x="34659" y="12076"/>
                      <a:pt x="34659" y="12034"/>
                      <a:pt x="34659" y="11991"/>
                    </a:cubicBezTo>
                    <a:cubicBezTo>
                      <a:pt x="34691" y="10615"/>
                      <a:pt x="35832" y="9516"/>
                      <a:pt x="37219" y="9548"/>
                    </a:cubicBezTo>
                    <a:cubicBezTo>
                      <a:pt x="37486" y="9559"/>
                      <a:pt x="37752" y="9602"/>
                      <a:pt x="37987" y="9687"/>
                    </a:cubicBezTo>
                    <a:cubicBezTo>
                      <a:pt x="39107" y="7457"/>
                      <a:pt x="41443" y="5943"/>
                      <a:pt x="44099" y="5996"/>
                    </a:cubicBezTo>
                    <a:cubicBezTo>
                      <a:pt x="47108" y="6071"/>
                      <a:pt x="49604" y="8119"/>
                      <a:pt x="50361" y="10882"/>
                    </a:cubicBezTo>
                    <a:cubicBezTo>
                      <a:pt x="51236" y="11052"/>
                      <a:pt x="51929" y="11714"/>
                      <a:pt x="52153" y="12567"/>
                    </a:cubicBezTo>
                    <a:cubicBezTo>
                      <a:pt x="52377" y="12546"/>
                      <a:pt x="52601" y="12546"/>
                      <a:pt x="52836" y="12546"/>
                    </a:cubicBezTo>
                    <a:cubicBezTo>
                      <a:pt x="54810" y="12588"/>
                      <a:pt x="56570" y="13495"/>
                      <a:pt x="57754" y="14893"/>
                    </a:cubicBezTo>
                    <a:cubicBezTo>
                      <a:pt x="58116" y="14679"/>
                      <a:pt x="58533" y="14562"/>
                      <a:pt x="58981" y="14573"/>
                    </a:cubicBezTo>
                    <a:cubicBezTo>
                      <a:pt x="60250" y="14605"/>
                      <a:pt x="61263" y="15661"/>
                      <a:pt x="61231" y="16941"/>
                    </a:cubicBezTo>
                    <a:cubicBezTo>
                      <a:pt x="61231" y="17133"/>
                      <a:pt x="61199" y="17335"/>
                      <a:pt x="61146" y="17517"/>
                    </a:cubicBezTo>
                    <a:cubicBezTo>
                      <a:pt x="62704" y="17527"/>
                      <a:pt x="63994" y="18647"/>
                      <a:pt x="64261" y="20120"/>
                    </a:cubicBezTo>
                    <a:lnTo>
                      <a:pt x="59269" y="20120"/>
                    </a:lnTo>
                    <a:lnTo>
                      <a:pt x="57978" y="20120"/>
                    </a:lnTo>
                    <a:lnTo>
                      <a:pt x="57978" y="20120"/>
                    </a:lnTo>
                    <a:lnTo>
                      <a:pt x="0" y="200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1" name="Google Shape;1191;p29"/>
              <p:cNvSpPr/>
              <p:nvPr/>
            </p:nvSpPr>
            <p:spPr>
              <a:xfrm>
                <a:off x="-12" y="4217723"/>
                <a:ext cx="3121424" cy="889378"/>
              </a:xfrm>
              <a:custGeom>
                <a:avLst/>
                <a:gdLst/>
                <a:ahLst/>
                <a:cxnLst/>
                <a:rect l="l" t="t" r="r" b="b"/>
                <a:pathLst>
                  <a:path w="62416" h="17784" extrusionOk="0">
                    <a:moveTo>
                      <a:pt x="62415" y="17784"/>
                    </a:moveTo>
                    <a:lnTo>
                      <a:pt x="57978" y="17784"/>
                    </a:lnTo>
                    <a:lnTo>
                      <a:pt x="57978" y="17784"/>
                    </a:lnTo>
                    <a:lnTo>
                      <a:pt x="0" y="17730"/>
                    </a:lnTo>
                    <a:lnTo>
                      <a:pt x="0" y="1"/>
                    </a:lnTo>
                    <a:cubicBezTo>
                      <a:pt x="715" y="406"/>
                      <a:pt x="1184" y="1185"/>
                      <a:pt x="1163" y="2060"/>
                    </a:cubicBezTo>
                    <a:cubicBezTo>
                      <a:pt x="1152" y="2220"/>
                      <a:pt x="1141" y="2380"/>
                      <a:pt x="1099" y="2529"/>
                    </a:cubicBezTo>
                    <a:cubicBezTo>
                      <a:pt x="1419" y="2679"/>
                      <a:pt x="1643" y="3009"/>
                      <a:pt x="1632" y="3383"/>
                    </a:cubicBezTo>
                    <a:cubicBezTo>
                      <a:pt x="1632" y="3415"/>
                      <a:pt x="1632" y="3447"/>
                      <a:pt x="1621" y="3479"/>
                    </a:cubicBezTo>
                    <a:cubicBezTo>
                      <a:pt x="2091" y="3393"/>
                      <a:pt x="2571" y="3351"/>
                      <a:pt x="3062" y="3361"/>
                    </a:cubicBezTo>
                    <a:cubicBezTo>
                      <a:pt x="3232" y="3361"/>
                      <a:pt x="3403" y="3372"/>
                      <a:pt x="3574" y="3393"/>
                    </a:cubicBezTo>
                    <a:cubicBezTo>
                      <a:pt x="3691" y="3020"/>
                      <a:pt x="4043" y="2753"/>
                      <a:pt x="4459" y="2764"/>
                    </a:cubicBezTo>
                    <a:cubicBezTo>
                      <a:pt x="4950" y="2775"/>
                      <a:pt x="5344" y="3169"/>
                      <a:pt x="5344" y="3660"/>
                    </a:cubicBezTo>
                    <a:cubicBezTo>
                      <a:pt x="5430" y="3649"/>
                      <a:pt x="5526" y="3649"/>
                      <a:pt x="5611" y="3649"/>
                    </a:cubicBezTo>
                    <a:cubicBezTo>
                      <a:pt x="5942" y="3660"/>
                      <a:pt x="6262" y="3735"/>
                      <a:pt x="6539" y="3873"/>
                    </a:cubicBezTo>
                    <a:cubicBezTo>
                      <a:pt x="6689" y="3543"/>
                      <a:pt x="7019" y="3319"/>
                      <a:pt x="7393" y="3329"/>
                    </a:cubicBezTo>
                    <a:cubicBezTo>
                      <a:pt x="7649" y="3340"/>
                      <a:pt x="7883" y="3447"/>
                      <a:pt x="8043" y="3617"/>
                    </a:cubicBezTo>
                    <a:cubicBezTo>
                      <a:pt x="8491" y="2903"/>
                      <a:pt x="9302" y="2433"/>
                      <a:pt x="10219" y="2454"/>
                    </a:cubicBezTo>
                    <a:cubicBezTo>
                      <a:pt x="11446" y="2487"/>
                      <a:pt x="12449" y="3393"/>
                      <a:pt x="12630" y="4567"/>
                    </a:cubicBezTo>
                    <a:cubicBezTo>
                      <a:pt x="12790" y="4460"/>
                      <a:pt x="12982" y="4396"/>
                      <a:pt x="13185" y="4407"/>
                    </a:cubicBezTo>
                    <a:cubicBezTo>
                      <a:pt x="13686" y="4417"/>
                      <a:pt x="14081" y="4833"/>
                      <a:pt x="14070" y="5335"/>
                    </a:cubicBezTo>
                    <a:cubicBezTo>
                      <a:pt x="14060" y="5580"/>
                      <a:pt x="13964" y="5793"/>
                      <a:pt x="13804" y="5953"/>
                    </a:cubicBezTo>
                    <a:cubicBezTo>
                      <a:pt x="14305" y="6007"/>
                      <a:pt x="14764" y="6199"/>
                      <a:pt x="15137" y="6497"/>
                    </a:cubicBezTo>
                    <a:cubicBezTo>
                      <a:pt x="15276" y="6412"/>
                      <a:pt x="15447" y="6369"/>
                      <a:pt x="15617" y="6380"/>
                    </a:cubicBezTo>
                    <a:cubicBezTo>
                      <a:pt x="16119" y="6391"/>
                      <a:pt x="16513" y="6807"/>
                      <a:pt x="16503" y="7308"/>
                    </a:cubicBezTo>
                    <a:cubicBezTo>
                      <a:pt x="16503" y="7479"/>
                      <a:pt x="16449" y="7639"/>
                      <a:pt x="16364" y="7767"/>
                    </a:cubicBezTo>
                    <a:cubicBezTo>
                      <a:pt x="17057" y="8044"/>
                      <a:pt x="17601" y="8620"/>
                      <a:pt x="17825" y="9335"/>
                    </a:cubicBezTo>
                    <a:cubicBezTo>
                      <a:pt x="17964" y="9271"/>
                      <a:pt x="18124" y="9228"/>
                      <a:pt x="18284" y="9228"/>
                    </a:cubicBezTo>
                    <a:cubicBezTo>
                      <a:pt x="18785" y="9239"/>
                      <a:pt x="19180" y="9655"/>
                      <a:pt x="19169" y="10167"/>
                    </a:cubicBezTo>
                    <a:cubicBezTo>
                      <a:pt x="19169" y="10284"/>
                      <a:pt x="19137" y="10412"/>
                      <a:pt x="19095" y="10519"/>
                    </a:cubicBezTo>
                    <a:cubicBezTo>
                      <a:pt x="19169" y="10508"/>
                      <a:pt x="19244" y="10508"/>
                      <a:pt x="19330" y="10508"/>
                    </a:cubicBezTo>
                    <a:cubicBezTo>
                      <a:pt x="20514" y="10540"/>
                      <a:pt x="21495" y="11394"/>
                      <a:pt x="21730" y="12514"/>
                    </a:cubicBezTo>
                    <a:cubicBezTo>
                      <a:pt x="21772" y="12503"/>
                      <a:pt x="21815" y="12503"/>
                      <a:pt x="21868" y="12503"/>
                    </a:cubicBezTo>
                    <a:cubicBezTo>
                      <a:pt x="22018" y="12503"/>
                      <a:pt x="22167" y="12535"/>
                      <a:pt x="22295" y="12589"/>
                    </a:cubicBezTo>
                    <a:cubicBezTo>
                      <a:pt x="22466" y="12386"/>
                      <a:pt x="22732" y="12258"/>
                      <a:pt x="23020" y="12258"/>
                    </a:cubicBezTo>
                    <a:cubicBezTo>
                      <a:pt x="23127" y="12258"/>
                      <a:pt x="23234" y="12279"/>
                      <a:pt x="23330" y="12322"/>
                    </a:cubicBezTo>
                    <a:cubicBezTo>
                      <a:pt x="23970" y="11127"/>
                      <a:pt x="25239" y="10327"/>
                      <a:pt x="26679" y="10370"/>
                    </a:cubicBezTo>
                    <a:cubicBezTo>
                      <a:pt x="27938" y="10391"/>
                      <a:pt x="29026" y="11042"/>
                      <a:pt x="29677" y="12013"/>
                    </a:cubicBezTo>
                    <a:cubicBezTo>
                      <a:pt x="30114" y="11682"/>
                      <a:pt x="30658" y="11490"/>
                      <a:pt x="31245" y="11500"/>
                    </a:cubicBezTo>
                    <a:cubicBezTo>
                      <a:pt x="31864" y="11522"/>
                      <a:pt x="32429" y="11757"/>
                      <a:pt x="32856" y="12141"/>
                    </a:cubicBezTo>
                    <a:cubicBezTo>
                      <a:pt x="33165" y="12013"/>
                      <a:pt x="33517" y="11938"/>
                      <a:pt x="33880" y="11949"/>
                    </a:cubicBezTo>
                    <a:cubicBezTo>
                      <a:pt x="34093" y="11949"/>
                      <a:pt x="34307" y="11981"/>
                      <a:pt x="34499" y="12045"/>
                    </a:cubicBezTo>
                    <a:cubicBezTo>
                      <a:pt x="34499" y="12002"/>
                      <a:pt x="34499" y="11959"/>
                      <a:pt x="34499" y="11917"/>
                    </a:cubicBezTo>
                    <a:cubicBezTo>
                      <a:pt x="34531" y="10530"/>
                      <a:pt x="35683" y="9442"/>
                      <a:pt x="37059" y="9474"/>
                    </a:cubicBezTo>
                    <a:cubicBezTo>
                      <a:pt x="37336" y="9474"/>
                      <a:pt x="37592" y="9527"/>
                      <a:pt x="37838" y="9612"/>
                    </a:cubicBezTo>
                    <a:cubicBezTo>
                      <a:pt x="38947" y="7372"/>
                      <a:pt x="41283" y="5857"/>
                      <a:pt x="43950" y="5921"/>
                    </a:cubicBezTo>
                    <a:cubicBezTo>
                      <a:pt x="46958" y="5996"/>
                      <a:pt x="49454" y="8044"/>
                      <a:pt x="50212" y="10807"/>
                    </a:cubicBezTo>
                    <a:cubicBezTo>
                      <a:pt x="51087" y="10978"/>
                      <a:pt x="51780" y="11639"/>
                      <a:pt x="51993" y="12493"/>
                    </a:cubicBezTo>
                    <a:cubicBezTo>
                      <a:pt x="52217" y="12471"/>
                      <a:pt x="52452" y="12461"/>
                      <a:pt x="52676" y="12471"/>
                    </a:cubicBezTo>
                    <a:cubicBezTo>
                      <a:pt x="54660" y="12514"/>
                      <a:pt x="56410" y="13421"/>
                      <a:pt x="57604" y="14818"/>
                    </a:cubicBezTo>
                    <a:cubicBezTo>
                      <a:pt x="57956" y="14605"/>
                      <a:pt x="58373" y="14487"/>
                      <a:pt x="58821" y="14498"/>
                    </a:cubicBezTo>
                    <a:cubicBezTo>
                      <a:pt x="60101" y="14530"/>
                      <a:pt x="61103" y="15586"/>
                      <a:pt x="61082" y="16856"/>
                    </a:cubicBezTo>
                    <a:cubicBezTo>
                      <a:pt x="61071" y="17058"/>
                      <a:pt x="61039" y="17250"/>
                      <a:pt x="60986" y="17442"/>
                    </a:cubicBezTo>
                    <a:cubicBezTo>
                      <a:pt x="61509" y="17442"/>
                      <a:pt x="61989" y="17570"/>
                      <a:pt x="62415" y="1778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2" name="Google Shape;1192;p29"/>
              <p:cNvSpPr/>
              <p:nvPr/>
            </p:nvSpPr>
            <p:spPr>
              <a:xfrm>
                <a:off x="-12" y="4525584"/>
                <a:ext cx="2798110" cy="581516"/>
              </a:xfrm>
              <a:custGeom>
                <a:avLst/>
                <a:gdLst/>
                <a:ahLst/>
                <a:cxnLst/>
                <a:rect l="l" t="t" r="r" b="b"/>
                <a:pathLst>
                  <a:path w="55951" h="11628" extrusionOk="0">
                    <a:moveTo>
                      <a:pt x="2891" y="640"/>
                    </a:moveTo>
                    <a:cubicBezTo>
                      <a:pt x="3648" y="640"/>
                      <a:pt x="4363" y="811"/>
                      <a:pt x="5003" y="1110"/>
                    </a:cubicBezTo>
                    <a:cubicBezTo>
                      <a:pt x="5259" y="459"/>
                      <a:pt x="5888" y="0"/>
                      <a:pt x="6625" y="0"/>
                    </a:cubicBezTo>
                    <a:cubicBezTo>
                      <a:pt x="7382" y="0"/>
                      <a:pt x="8022" y="480"/>
                      <a:pt x="8267" y="1142"/>
                    </a:cubicBezTo>
                    <a:cubicBezTo>
                      <a:pt x="8523" y="982"/>
                      <a:pt x="8833" y="885"/>
                      <a:pt x="9174" y="885"/>
                    </a:cubicBezTo>
                    <a:cubicBezTo>
                      <a:pt x="10134" y="885"/>
                      <a:pt x="10913" y="1664"/>
                      <a:pt x="10913" y="2624"/>
                    </a:cubicBezTo>
                    <a:cubicBezTo>
                      <a:pt x="10913" y="2752"/>
                      <a:pt x="10902" y="2870"/>
                      <a:pt x="10881" y="2987"/>
                    </a:cubicBezTo>
                    <a:cubicBezTo>
                      <a:pt x="11126" y="3094"/>
                      <a:pt x="11297" y="3339"/>
                      <a:pt x="11297" y="3616"/>
                    </a:cubicBezTo>
                    <a:cubicBezTo>
                      <a:pt x="11297" y="3648"/>
                      <a:pt x="11286" y="3670"/>
                      <a:pt x="11286" y="3691"/>
                    </a:cubicBezTo>
                    <a:cubicBezTo>
                      <a:pt x="11638" y="3616"/>
                      <a:pt x="12001" y="3574"/>
                      <a:pt x="12364" y="3574"/>
                    </a:cubicBezTo>
                    <a:cubicBezTo>
                      <a:pt x="12492" y="3574"/>
                      <a:pt x="12630" y="3584"/>
                      <a:pt x="12758" y="3595"/>
                    </a:cubicBezTo>
                    <a:cubicBezTo>
                      <a:pt x="12844" y="3307"/>
                      <a:pt x="13100" y="3104"/>
                      <a:pt x="13409" y="3104"/>
                    </a:cubicBezTo>
                    <a:cubicBezTo>
                      <a:pt x="13782" y="3104"/>
                      <a:pt x="14081" y="3392"/>
                      <a:pt x="14102" y="3766"/>
                    </a:cubicBezTo>
                    <a:cubicBezTo>
                      <a:pt x="14166" y="3755"/>
                      <a:pt x="14230" y="3755"/>
                      <a:pt x="14294" y="3755"/>
                    </a:cubicBezTo>
                    <a:cubicBezTo>
                      <a:pt x="14550" y="3755"/>
                      <a:pt x="14785" y="3808"/>
                      <a:pt x="15009" y="3904"/>
                    </a:cubicBezTo>
                    <a:cubicBezTo>
                      <a:pt x="15105" y="3659"/>
                      <a:pt x="15351" y="3478"/>
                      <a:pt x="15639" y="3478"/>
                    </a:cubicBezTo>
                    <a:cubicBezTo>
                      <a:pt x="15831" y="3478"/>
                      <a:pt x="16001" y="3563"/>
                      <a:pt x="16129" y="3691"/>
                    </a:cubicBezTo>
                    <a:cubicBezTo>
                      <a:pt x="16460" y="3136"/>
                      <a:pt x="17068" y="2774"/>
                      <a:pt x="17751" y="2774"/>
                    </a:cubicBezTo>
                    <a:cubicBezTo>
                      <a:pt x="18679" y="2774"/>
                      <a:pt x="19458" y="3446"/>
                      <a:pt x="19607" y="4331"/>
                    </a:cubicBezTo>
                    <a:cubicBezTo>
                      <a:pt x="19724" y="4246"/>
                      <a:pt x="19863" y="4192"/>
                      <a:pt x="20023" y="4192"/>
                    </a:cubicBezTo>
                    <a:cubicBezTo>
                      <a:pt x="20396" y="4192"/>
                      <a:pt x="20706" y="4502"/>
                      <a:pt x="20706" y="4875"/>
                    </a:cubicBezTo>
                    <a:cubicBezTo>
                      <a:pt x="20706" y="5067"/>
                      <a:pt x="20631" y="5227"/>
                      <a:pt x="20514" y="5355"/>
                    </a:cubicBezTo>
                    <a:cubicBezTo>
                      <a:pt x="20898" y="5376"/>
                      <a:pt x="21250" y="5515"/>
                      <a:pt x="21527" y="5739"/>
                    </a:cubicBezTo>
                    <a:cubicBezTo>
                      <a:pt x="21634" y="5675"/>
                      <a:pt x="21762" y="5633"/>
                      <a:pt x="21890" y="5633"/>
                    </a:cubicBezTo>
                    <a:cubicBezTo>
                      <a:pt x="22274" y="5633"/>
                      <a:pt x="22583" y="5942"/>
                      <a:pt x="22583" y="6326"/>
                    </a:cubicBezTo>
                    <a:cubicBezTo>
                      <a:pt x="22583" y="6454"/>
                      <a:pt x="22540" y="6571"/>
                      <a:pt x="22476" y="6678"/>
                    </a:cubicBezTo>
                    <a:cubicBezTo>
                      <a:pt x="23010" y="6870"/>
                      <a:pt x="23426" y="7297"/>
                      <a:pt x="23618" y="7830"/>
                    </a:cubicBezTo>
                    <a:cubicBezTo>
                      <a:pt x="23714" y="7777"/>
                      <a:pt x="23831" y="7745"/>
                      <a:pt x="23949" y="7745"/>
                    </a:cubicBezTo>
                    <a:cubicBezTo>
                      <a:pt x="24333" y="7745"/>
                      <a:pt x="24642" y="8054"/>
                      <a:pt x="24642" y="8427"/>
                    </a:cubicBezTo>
                    <a:cubicBezTo>
                      <a:pt x="24642" y="8523"/>
                      <a:pt x="24621" y="8619"/>
                      <a:pt x="24589" y="8705"/>
                    </a:cubicBezTo>
                    <a:cubicBezTo>
                      <a:pt x="24642" y="8694"/>
                      <a:pt x="24706" y="8694"/>
                      <a:pt x="24759" y="8694"/>
                    </a:cubicBezTo>
                    <a:cubicBezTo>
                      <a:pt x="25805" y="8694"/>
                      <a:pt x="26658" y="9537"/>
                      <a:pt x="26658" y="10582"/>
                    </a:cubicBezTo>
                    <a:cubicBezTo>
                      <a:pt x="26658" y="10721"/>
                      <a:pt x="26637" y="10860"/>
                      <a:pt x="26605" y="10998"/>
                    </a:cubicBezTo>
                    <a:cubicBezTo>
                      <a:pt x="26701" y="10924"/>
                      <a:pt x="26807" y="10860"/>
                      <a:pt x="26914" y="10806"/>
                    </a:cubicBezTo>
                    <a:cubicBezTo>
                      <a:pt x="26893" y="10753"/>
                      <a:pt x="26893" y="10700"/>
                      <a:pt x="26893" y="10636"/>
                    </a:cubicBezTo>
                    <a:cubicBezTo>
                      <a:pt x="26893" y="10252"/>
                      <a:pt x="27202" y="9953"/>
                      <a:pt x="27575" y="9953"/>
                    </a:cubicBezTo>
                    <a:cubicBezTo>
                      <a:pt x="27661" y="9953"/>
                      <a:pt x="27735" y="9963"/>
                      <a:pt x="27810" y="9995"/>
                    </a:cubicBezTo>
                    <a:cubicBezTo>
                      <a:pt x="28269" y="9078"/>
                      <a:pt x="29218" y="8459"/>
                      <a:pt x="30306" y="8459"/>
                    </a:cubicBezTo>
                    <a:cubicBezTo>
                      <a:pt x="31256" y="8459"/>
                      <a:pt x="32088" y="8929"/>
                      <a:pt x="32589" y="9643"/>
                    </a:cubicBezTo>
                    <a:cubicBezTo>
                      <a:pt x="32920" y="9387"/>
                      <a:pt x="33325" y="9238"/>
                      <a:pt x="33773" y="9238"/>
                    </a:cubicBezTo>
                    <a:cubicBezTo>
                      <a:pt x="34243" y="9238"/>
                      <a:pt x="34669" y="9409"/>
                      <a:pt x="35000" y="9686"/>
                    </a:cubicBezTo>
                    <a:cubicBezTo>
                      <a:pt x="35235" y="9579"/>
                      <a:pt x="35491" y="9526"/>
                      <a:pt x="35768" y="9526"/>
                    </a:cubicBezTo>
                    <a:cubicBezTo>
                      <a:pt x="35928" y="9526"/>
                      <a:pt x="36088" y="9547"/>
                      <a:pt x="36237" y="9590"/>
                    </a:cubicBezTo>
                    <a:cubicBezTo>
                      <a:pt x="36237" y="9558"/>
                      <a:pt x="36237" y="9526"/>
                      <a:pt x="36237" y="9494"/>
                    </a:cubicBezTo>
                    <a:cubicBezTo>
                      <a:pt x="36237" y="8449"/>
                      <a:pt x="37080" y="7606"/>
                      <a:pt x="38126" y="7606"/>
                    </a:cubicBezTo>
                    <a:cubicBezTo>
                      <a:pt x="38328" y="7606"/>
                      <a:pt x="38520" y="7638"/>
                      <a:pt x="38712" y="7691"/>
                    </a:cubicBezTo>
                    <a:cubicBezTo>
                      <a:pt x="39512" y="5985"/>
                      <a:pt x="41241" y="4811"/>
                      <a:pt x="43257" y="4811"/>
                    </a:cubicBezTo>
                    <a:cubicBezTo>
                      <a:pt x="45529" y="4811"/>
                      <a:pt x="47449" y="6315"/>
                      <a:pt x="48068" y="8385"/>
                    </a:cubicBezTo>
                    <a:cubicBezTo>
                      <a:pt x="48729" y="8502"/>
                      <a:pt x="49262" y="8982"/>
                      <a:pt x="49444" y="9622"/>
                    </a:cubicBezTo>
                    <a:cubicBezTo>
                      <a:pt x="49615" y="9601"/>
                      <a:pt x="49785" y="9601"/>
                      <a:pt x="49956" y="9601"/>
                    </a:cubicBezTo>
                    <a:cubicBezTo>
                      <a:pt x="51449" y="9601"/>
                      <a:pt x="52783" y="10252"/>
                      <a:pt x="53711" y="11286"/>
                    </a:cubicBezTo>
                    <a:cubicBezTo>
                      <a:pt x="53978" y="11116"/>
                      <a:pt x="54287" y="11020"/>
                      <a:pt x="54628" y="11020"/>
                    </a:cubicBezTo>
                    <a:cubicBezTo>
                      <a:pt x="55151" y="11020"/>
                      <a:pt x="55631" y="11254"/>
                      <a:pt x="55951" y="11628"/>
                    </a:cubicBezTo>
                    <a:lnTo>
                      <a:pt x="0" y="11628"/>
                    </a:lnTo>
                    <a:lnTo>
                      <a:pt x="0" y="1558"/>
                    </a:lnTo>
                    <a:cubicBezTo>
                      <a:pt x="821" y="982"/>
                      <a:pt x="1813" y="640"/>
                      <a:pt x="2891" y="640"/>
                    </a:cubicBezTo>
                  </a:path>
                </a:pathLst>
              </a:custGeom>
              <a:solidFill>
                <a:srgbClr val="FFFFFF">
                  <a:alpha val="2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3" name="Google Shape;1193;p29"/>
              <p:cNvSpPr/>
              <p:nvPr/>
            </p:nvSpPr>
            <p:spPr>
              <a:xfrm>
                <a:off x="-12" y="4639207"/>
                <a:ext cx="2517503" cy="467894"/>
              </a:xfrm>
              <a:custGeom>
                <a:avLst/>
                <a:gdLst/>
                <a:ahLst/>
                <a:cxnLst/>
                <a:rect l="l" t="t" r="r" b="b"/>
                <a:pathLst>
                  <a:path w="50340" h="9356" extrusionOk="0">
                    <a:moveTo>
                      <a:pt x="50340" y="9356"/>
                    </a:moveTo>
                    <a:lnTo>
                      <a:pt x="27885" y="9356"/>
                    </a:lnTo>
                    <a:cubicBezTo>
                      <a:pt x="28344" y="8566"/>
                      <a:pt x="29197" y="8033"/>
                      <a:pt x="30178" y="8033"/>
                    </a:cubicBezTo>
                    <a:cubicBezTo>
                      <a:pt x="31074" y="8033"/>
                      <a:pt x="31874" y="8481"/>
                      <a:pt x="32355" y="9174"/>
                    </a:cubicBezTo>
                    <a:cubicBezTo>
                      <a:pt x="32653" y="8929"/>
                      <a:pt x="33048" y="8780"/>
                      <a:pt x="33464" y="8780"/>
                    </a:cubicBezTo>
                    <a:cubicBezTo>
                      <a:pt x="33912" y="8780"/>
                      <a:pt x="34317" y="8940"/>
                      <a:pt x="34627" y="9206"/>
                    </a:cubicBezTo>
                    <a:cubicBezTo>
                      <a:pt x="34851" y="9110"/>
                      <a:pt x="35096" y="9057"/>
                      <a:pt x="35363" y="9057"/>
                    </a:cubicBezTo>
                    <a:cubicBezTo>
                      <a:pt x="35512" y="9057"/>
                      <a:pt x="35661" y="9068"/>
                      <a:pt x="35811" y="9110"/>
                    </a:cubicBezTo>
                    <a:cubicBezTo>
                      <a:pt x="35811" y="9078"/>
                      <a:pt x="35811" y="9046"/>
                      <a:pt x="35811" y="9025"/>
                    </a:cubicBezTo>
                    <a:cubicBezTo>
                      <a:pt x="35811" y="8033"/>
                      <a:pt x="36611" y="7222"/>
                      <a:pt x="37603" y="7222"/>
                    </a:cubicBezTo>
                    <a:cubicBezTo>
                      <a:pt x="37795" y="7222"/>
                      <a:pt x="37987" y="7254"/>
                      <a:pt x="38158" y="7318"/>
                    </a:cubicBezTo>
                    <a:cubicBezTo>
                      <a:pt x="38926" y="5697"/>
                      <a:pt x="40568" y="4566"/>
                      <a:pt x="42478" y="4566"/>
                    </a:cubicBezTo>
                    <a:cubicBezTo>
                      <a:pt x="44633" y="4566"/>
                      <a:pt x="46457" y="6006"/>
                      <a:pt x="47044" y="7969"/>
                    </a:cubicBezTo>
                    <a:cubicBezTo>
                      <a:pt x="47673" y="8076"/>
                      <a:pt x="48185" y="8534"/>
                      <a:pt x="48356" y="9142"/>
                    </a:cubicBezTo>
                    <a:cubicBezTo>
                      <a:pt x="48516" y="9132"/>
                      <a:pt x="48676" y="9121"/>
                      <a:pt x="48846" y="9121"/>
                    </a:cubicBezTo>
                    <a:cubicBezTo>
                      <a:pt x="49369" y="9121"/>
                      <a:pt x="49871" y="9206"/>
                      <a:pt x="50340" y="9356"/>
                    </a:cubicBezTo>
                    <a:close/>
                    <a:moveTo>
                      <a:pt x="11297" y="1355"/>
                    </a:moveTo>
                    <a:cubicBezTo>
                      <a:pt x="11297" y="1376"/>
                      <a:pt x="11286" y="1398"/>
                      <a:pt x="11286" y="1419"/>
                    </a:cubicBezTo>
                    <a:cubicBezTo>
                      <a:pt x="11308" y="1419"/>
                      <a:pt x="11329" y="1408"/>
                      <a:pt x="11340" y="1408"/>
                    </a:cubicBezTo>
                    <a:cubicBezTo>
                      <a:pt x="11596" y="1696"/>
                      <a:pt x="11756" y="2080"/>
                      <a:pt x="11756" y="2496"/>
                    </a:cubicBezTo>
                    <a:cubicBezTo>
                      <a:pt x="11756" y="2614"/>
                      <a:pt x="11745" y="2731"/>
                      <a:pt x="11724" y="2838"/>
                    </a:cubicBezTo>
                    <a:cubicBezTo>
                      <a:pt x="11948" y="2944"/>
                      <a:pt x="12118" y="3168"/>
                      <a:pt x="12118" y="3435"/>
                    </a:cubicBezTo>
                    <a:cubicBezTo>
                      <a:pt x="12118" y="3467"/>
                      <a:pt x="12108" y="3489"/>
                      <a:pt x="12108" y="3510"/>
                    </a:cubicBezTo>
                    <a:cubicBezTo>
                      <a:pt x="12438" y="3435"/>
                      <a:pt x="12780" y="3403"/>
                      <a:pt x="13132" y="3403"/>
                    </a:cubicBezTo>
                    <a:cubicBezTo>
                      <a:pt x="13260" y="3403"/>
                      <a:pt x="13377" y="3403"/>
                      <a:pt x="13505" y="3414"/>
                    </a:cubicBezTo>
                    <a:cubicBezTo>
                      <a:pt x="13580" y="3147"/>
                      <a:pt x="13836" y="2955"/>
                      <a:pt x="14124" y="2955"/>
                    </a:cubicBezTo>
                    <a:cubicBezTo>
                      <a:pt x="14476" y="2955"/>
                      <a:pt x="14764" y="3232"/>
                      <a:pt x="14774" y="3585"/>
                    </a:cubicBezTo>
                    <a:cubicBezTo>
                      <a:pt x="14838" y="3574"/>
                      <a:pt x="14902" y="3563"/>
                      <a:pt x="14966" y="3563"/>
                    </a:cubicBezTo>
                    <a:cubicBezTo>
                      <a:pt x="15212" y="3563"/>
                      <a:pt x="15436" y="3617"/>
                      <a:pt x="15639" y="3713"/>
                    </a:cubicBezTo>
                    <a:cubicBezTo>
                      <a:pt x="15735" y="3478"/>
                      <a:pt x="15969" y="3307"/>
                      <a:pt x="16247" y="3307"/>
                    </a:cubicBezTo>
                    <a:cubicBezTo>
                      <a:pt x="16428" y="3307"/>
                      <a:pt x="16588" y="3382"/>
                      <a:pt x="16705" y="3510"/>
                    </a:cubicBezTo>
                    <a:cubicBezTo>
                      <a:pt x="17025" y="2987"/>
                      <a:pt x="17591" y="2635"/>
                      <a:pt x="18252" y="2635"/>
                    </a:cubicBezTo>
                    <a:cubicBezTo>
                      <a:pt x="19137" y="2635"/>
                      <a:pt x="19863" y="3275"/>
                      <a:pt x="20012" y="4118"/>
                    </a:cubicBezTo>
                    <a:cubicBezTo>
                      <a:pt x="20130" y="4033"/>
                      <a:pt x="20258" y="3990"/>
                      <a:pt x="20407" y="3990"/>
                    </a:cubicBezTo>
                    <a:cubicBezTo>
                      <a:pt x="20770" y="3990"/>
                      <a:pt x="21058" y="4278"/>
                      <a:pt x="21058" y="4641"/>
                    </a:cubicBezTo>
                    <a:cubicBezTo>
                      <a:pt x="21058" y="4811"/>
                      <a:pt x="20994" y="4971"/>
                      <a:pt x="20876" y="5089"/>
                    </a:cubicBezTo>
                    <a:cubicBezTo>
                      <a:pt x="21239" y="5110"/>
                      <a:pt x="21570" y="5249"/>
                      <a:pt x="21836" y="5451"/>
                    </a:cubicBezTo>
                    <a:cubicBezTo>
                      <a:pt x="21943" y="5398"/>
                      <a:pt x="22060" y="5355"/>
                      <a:pt x="22178" y="5355"/>
                    </a:cubicBezTo>
                    <a:cubicBezTo>
                      <a:pt x="22540" y="5355"/>
                      <a:pt x="22839" y="5654"/>
                      <a:pt x="22839" y="6006"/>
                    </a:cubicBezTo>
                    <a:cubicBezTo>
                      <a:pt x="22839" y="6134"/>
                      <a:pt x="22796" y="6251"/>
                      <a:pt x="22743" y="6347"/>
                    </a:cubicBezTo>
                    <a:cubicBezTo>
                      <a:pt x="23244" y="6529"/>
                      <a:pt x="23639" y="6934"/>
                      <a:pt x="23821" y="7446"/>
                    </a:cubicBezTo>
                    <a:cubicBezTo>
                      <a:pt x="23917" y="7393"/>
                      <a:pt x="24023" y="7361"/>
                      <a:pt x="24141" y="7361"/>
                    </a:cubicBezTo>
                    <a:cubicBezTo>
                      <a:pt x="24503" y="7361"/>
                      <a:pt x="24791" y="7649"/>
                      <a:pt x="24791" y="8012"/>
                    </a:cubicBezTo>
                    <a:cubicBezTo>
                      <a:pt x="24791" y="8108"/>
                      <a:pt x="24770" y="8193"/>
                      <a:pt x="24738" y="8268"/>
                    </a:cubicBezTo>
                    <a:cubicBezTo>
                      <a:pt x="24802" y="8268"/>
                      <a:pt x="24855" y="8257"/>
                      <a:pt x="24909" y="8257"/>
                    </a:cubicBezTo>
                    <a:cubicBezTo>
                      <a:pt x="25655" y="8257"/>
                      <a:pt x="26295" y="8716"/>
                      <a:pt x="26562" y="9356"/>
                    </a:cubicBezTo>
                    <a:lnTo>
                      <a:pt x="0" y="9356"/>
                    </a:lnTo>
                    <a:lnTo>
                      <a:pt x="0" y="1910"/>
                    </a:lnTo>
                    <a:cubicBezTo>
                      <a:pt x="1717" y="939"/>
                      <a:pt x="4374" y="235"/>
                      <a:pt x="6144" y="1056"/>
                    </a:cubicBezTo>
                    <a:cubicBezTo>
                      <a:pt x="6379" y="438"/>
                      <a:pt x="6977" y="0"/>
                      <a:pt x="7681" y="0"/>
                    </a:cubicBezTo>
                    <a:cubicBezTo>
                      <a:pt x="8395" y="0"/>
                      <a:pt x="9003" y="459"/>
                      <a:pt x="9238" y="1088"/>
                    </a:cubicBezTo>
                    <a:cubicBezTo>
                      <a:pt x="9483" y="939"/>
                      <a:pt x="9782" y="843"/>
                      <a:pt x="10102" y="843"/>
                    </a:cubicBezTo>
                    <a:cubicBezTo>
                      <a:pt x="10571" y="843"/>
                      <a:pt x="10988" y="1046"/>
                      <a:pt x="11297" y="1355"/>
                    </a:cubicBezTo>
                    <a:lnTo>
                      <a:pt x="11297" y="135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94" name="Google Shape;1194;p29"/>
            <p:cNvGrpSpPr/>
            <p:nvPr/>
          </p:nvGrpSpPr>
          <p:grpSpPr>
            <a:xfrm>
              <a:off x="121030" y="3739530"/>
              <a:ext cx="410579" cy="729341"/>
              <a:chOff x="-120637" y="2243125"/>
              <a:chExt cx="277025" cy="492100"/>
            </a:xfrm>
          </p:grpSpPr>
          <p:sp>
            <p:nvSpPr>
              <p:cNvPr id="1195" name="Google Shape;1195;p29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6" name="Google Shape;1196;p29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7" name="Google Shape;1197;p29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8" name="Google Shape;1198;p29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99" name="Google Shape;1199;p29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00" name="Google Shape;1200;p29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201" name="Google Shape;1201;p29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3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19" name="Google Shape;1619;p38"/>
          <p:cNvSpPr txBox="1"/>
          <p:nvPr>
            <p:ph type="title"/>
          </p:nvPr>
        </p:nvSpPr>
        <p:spPr>
          <a:xfrm>
            <a:off x="720000" y="85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Independent Q-Learning (IQL)</a:t>
            </a:r>
            <a:endParaRPr b="1"/>
          </a:p>
        </p:txBody>
      </p:sp>
      <p:pic>
        <p:nvPicPr>
          <p:cNvPr id="1620" name="Google Shape;1620;p38"/>
          <p:cNvPicPr preferRelativeResize="0"/>
          <p:nvPr/>
        </p:nvPicPr>
        <p:blipFill rotWithShape="1">
          <a:blip r:embed="rId1"/>
          <a:srcRect l="10835" t="10167" r="11039" b="26561"/>
          <a:stretch>
            <a:fillRect/>
          </a:stretch>
        </p:blipFill>
        <p:spPr>
          <a:xfrm>
            <a:off x="1498188" y="922100"/>
            <a:ext cx="6147625" cy="3972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3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26" name="Google Shape;1626;p39"/>
          <p:cNvSpPr txBox="1"/>
          <p:nvPr>
            <p:ph type="title"/>
          </p:nvPr>
        </p:nvSpPr>
        <p:spPr>
          <a:xfrm>
            <a:off x="720000" y="85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Multiagent Rollout</a:t>
            </a:r>
            <a:endParaRPr b="1"/>
          </a:p>
        </p:txBody>
      </p:sp>
      <p:pic>
        <p:nvPicPr>
          <p:cNvPr id="1627" name="Google Shape;1627;p39"/>
          <p:cNvPicPr preferRelativeResize="0"/>
          <p:nvPr/>
        </p:nvPicPr>
        <p:blipFill rotWithShape="1">
          <a:blip r:embed="rId1"/>
          <a:srcRect l="9149" t="9690" r="6908" b="8321"/>
          <a:stretch>
            <a:fillRect/>
          </a:stretch>
        </p:blipFill>
        <p:spPr>
          <a:xfrm>
            <a:off x="3249750" y="781050"/>
            <a:ext cx="5174252" cy="4032148"/>
          </a:xfrm>
          <a:prstGeom prst="rect">
            <a:avLst/>
          </a:prstGeom>
          <a:noFill/>
          <a:ln>
            <a:noFill/>
          </a:ln>
        </p:spPr>
      </p:pic>
      <p:sp>
        <p:nvSpPr>
          <p:cNvPr id="1628" name="Google Shape;1628;p39"/>
          <p:cNvSpPr txBox="1"/>
          <p:nvPr/>
        </p:nvSpPr>
        <p:spPr>
          <a:xfrm>
            <a:off x="6548200" y="4813200"/>
            <a:ext cx="22698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aseline="30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[Bertsekas 2021]</a:t>
            </a:r>
            <a:endParaRPr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629" name="Google Shape;1629;p39"/>
          <p:cNvSpPr txBox="1"/>
          <p:nvPr/>
        </p:nvSpPr>
        <p:spPr>
          <a:xfrm>
            <a:off x="94150" y="1482400"/>
            <a:ext cx="285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Each iteration serves as the base policy for the next </a:t>
            </a:r>
            <a:endParaRPr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630" name="Google Shape;1630;p39"/>
          <p:cNvSpPr txBox="1"/>
          <p:nvPr/>
        </p:nvSpPr>
        <p:spPr>
          <a:xfrm>
            <a:off x="720009" y="1226813"/>
            <a:ext cx="2179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Bitter SemiBold"/>
                <a:ea typeface="Bitter SemiBold"/>
                <a:cs typeface="Bitter SemiBold"/>
                <a:sym typeface="Bitter SemiBold"/>
              </a:rPr>
              <a:t>Rollout Policy</a:t>
            </a:r>
            <a:endParaRPr sz="2000">
              <a:solidFill>
                <a:schemeClr val="dk1"/>
              </a:solidFill>
              <a:latin typeface="Bitter SemiBold"/>
              <a:ea typeface="Bitter SemiBold"/>
              <a:cs typeface="Bitter SemiBold"/>
              <a:sym typeface="Bitter SemiBold"/>
            </a:endParaRPr>
          </a:p>
        </p:txBody>
      </p:sp>
      <p:sp>
        <p:nvSpPr>
          <p:cNvPr id="1631" name="Google Shape;1631;p39"/>
          <p:cNvSpPr txBox="1"/>
          <p:nvPr/>
        </p:nvSpPr>
        <p:spPr>
          <a:xfrm>
            <a:off x="720000" y="3754071"/>
            <a:ext cx="217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Generates an improved policy</a:t>
            </a:r>
            <a:endParaRPr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632" name="Google Shape;1632;p39"/>
          <p:cNvSpPr txBox="1"/>
          <p:nvPr/>
        </p:nvSpPr>
        <p:spPr>
          <a:xfrm>
            <a:off x="138550" y="3381375"/>
            <a:ext cx="2761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Bitter SemiBold"/>
                <a:ea typeface="Bitter SemiBold"/>
                <a:cs typeface="Bitter SemiBold"/>
                <a:sym typeface="Bitter SemiBold"/>
              </a:rPr>
              <a:t>Policy Iteration</a:t>
            </a:r>
            <a:endParaRPr sz="2000">
              <a:solidFill>
                <a:schemeClr val="dk1"/>
              </a:solidFill>
              <a:latin typeface="Bitter SemiBold"/>
              <a:ea typeface="Bitter SemiBold"/>
              <a:cs typeface="Bitter SemiBold"/>
              <a:sym typeface="Bitter SemiBold"/>
            </a:endParaRPr>
          </a:p>
        </p:txBody>
      </p:sp>
      <p:sp>
        <p:nvSpPr>
          <p:cNvPr id="1633" name="Google Shape;1633;p39"/>
          <p:cNvSpPr txBox="1"/>
          <p:nvPr/>
        </p:nvSpPr>
        <p:spPr>
          <a:xfrm>
            <a:off x="94150" y="2680825"/>
            <a:ext cx="285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Simulate future trajectory agent by agent to get optimal action</a:t>
            </a:r>
            <a:endParaRPr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634" name="Google Shape;1634;p39"/>
          <p:cNvSpPr txBox="1"/>
          <p:nvPr/>
        </p:nvSpPr>
        <p:spPr>
          <a:xfrm>
            <a:off x="413399" y="2384600"/>
            <a:ext cx="248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Bitter SemiBold"/>
                <a:ea typeface="Bitter SemiBold"/>
                <a:cs typeface="Bitter SemiBold"/>
                <a:sym typeface="Bitter SemiBold"/>
              </a:rPr>
              <a:t>One-Step Lookahead</a:t>
            </a:r>
            <a:endParaRPr sz="2000">
              <a:solidFill>
                <a:schemeClr val="dk1"/>
              </a:solidFill>
              <a:latin typeface="Bitter SemiBold"/>
              <a:ea typeface="Bitter SemiBold"/>
              <a:cs typeface="Bitter SemiBold"/>
              <a:sym typeface="Bitter SemiBold"/>
            </a:endParaRPr>
          </a:p>
        </p:txBody>
      </p:sp>
      <p:grpSp>
        <p:nvGrpSpPr>
          <p:cNvPr id="1635" name="Google Shape;1635;p39"/>
          <p:cNvGrpSpPr/>
          <p:nvPr/>
        </p:nvGrpSpPr>
        <p:grpSpPr>
          <a:xfrm>
            <a:off x="138554" y="1324374"/>
            <a:ext cx="751514" cy="121859"/>
            <a:chOff x="490250" y="465854"/>
            <a:chExt cx="1164056" cy="188782"/>
          </a:xfrm>
        </p:grpSpPr>
        <p:sp>
          <p:nvSpPr>
            <p:cNvPr id="1636" name="Google Shape;1636;p39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7" name="Google Shape;1637;p39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1" name="Shape 1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2" name="Google Shape;1642;p4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43" name="Google Shape;1643;p40"/>
          <p:cNvSpPr txBox="1"/>
          <p:nvPr>
            <p:ph type="title"/>
          </p:nvPr>
        </p:nvSpPr>
        <p:spPr>
          <a:xfrm>
            <a:off x="720000" y="85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Agent by Agent Gradient  (ABA)</a:t>
            </a:r>
            <a:endParaRPr b="1"/>
          </a:p>
        </p:txBody>
      </p:sp>
      <p:pic>
        <p:nvPicPr>
          <p:cNvPr id="1644" name="Google Shape;1644;p40"/>
          <p:cNvPicPr preferRelativeResize="0"/>
          <p:nvPr/>
        </p:nvPicPr>
        <p:blipFill rotWithShape="1">
          <a:blip r:embed="rId1"/>
          <a:srcRect l="8576" t="10169" r="9037" b="8865"/>
          <a:stretch>
            <a:fillRect/>
          </a:stretch>
        </p:blipFill>
        <p:spPr>
          <a:xfrm>
            <a:off x="1992312" y="848825"/>
            <a:ext cx="5159373" cy="404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23" name="Google Shape;19423;p8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/>
              <a:t>How do the policies compare?</a:t>
            </a:r>
            <a:endParaRPr lang="en-US" altLang="en-GB" dirty="0"/>
          </a:p>
        </p:txBody>
      </p:sp>
      <p:grpSp>
        <p:nvGrpSpPr>
          <p:cNvPr id="19543" name="Google Shape;19543;p88"/>
          <p:cNvGrpSpPr/>
          <p:nvPr/>
        </p:nvGrpSpPr>
        <p:grpSpPr>
          <a:xfrm>
            <a:off x="8177718" y="1239121"/>
            <a:ext cx="890852" cy="144475"/>
            <a:chOff x="490250" y="465854"/>
            <a:chExt cx="1164056" cy="188782"/>
          </a:xfrm>
        </p:grpSpPr>
        <p:sp>
          <p:nvSpPr>
            <p:cNvPr id="19544" name="Google Shape;19544;p88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45" name="Google Shape;19545;p88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546" name="Google Shape;19546;p88"/>
          <p:cNvGrpSpPr/>
          <p:nvPr/>
        </p:nvGrpSpPr>
        <p:grpSpPr>
          <a:xfrm>
            <a:off x="88854" y="478574"/>
            <a:ext cx="751514" cy="121859"/>
            <a:chOff x="490250" y="465854"/>
            <a:chExt cx="1164056" cy="188782"/>
          </a:xfrm>
        </p:grpSpPr>
        <p:sp>
          <p:nvSpPr>
            <p:cNvPr id="19547" name="Google Shape;19547;p88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48" name="Google Shape;19548;p88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549" name="Google Shape;19549;p88"/>
          <p:cNvGrpSpPr/>
          <p:nvPr/>
        </p:nvGrpSpPr>
        <p:grpSpPr>
          <a:xfrm>
            <a:off x="1862501" y="4013027"/>
            <a:ext cx="358878" cy="58202"/>
            <a:chOff x="490250" y="465854"/>
            <a:chExt cx="1164056" cy="188782"/>
          </a:xfrm>
        </p:grpSpPr>
        <p:sp>
          <p:nvSpPr>
            <p:cNvPr id="19550" name="Google Shape;19550;p88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51" name="Google Shape;19551;p88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560" name="Google Shape;19560;p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" name="Picture 1" descr="A chart showing a number of different colored squares&#10;&#10;Description automatically generated with medium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636" y="1604993"/>
            <a:ext cx="4385423" cy="26394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765" y="1604645"/>
            <a:ext cx="4264025" cy="26631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6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p45"/>
          <p:cNvSpPr/>
          <p:nvPr/>
        </p:nvSpPr>
        <p:spPr>
          <a:xfrm>
            <a:off x="-9925" y="4406943"/>
            <a:ext cx="8839209" cy="689100"/>
          </a:xfrm>
          <a:custGeom>
            <a:avLst/>
            <a:gdLst/>
            <a:ahLst/>
            <a:cxnLst/>
            <a:rect l="l" t="t" r="r" b="b"/>
            <a:pathLst>
              <a:path w="117095" h="27564" extrusionOk="0">
                <a:moveTo>
                  <a:pt x="29545" y="0"/>
                </a:moveTo>
                <a:cubicBezTo>
                  <a:pt x="19454" y="0"/>
                  <a:pt x="9638" y="925"/>
                  <a:pt x="0" y="3167"/>
                </a:cubicBezTo>
                <a:lnTo>
                  <a:pt x="0" y="27554"/>
                </a:lnTo>
                <a:cubicBezTo>
                  <a:pt x="950" y="27560"/>
                  <a:pt x="1899" y="27563"/>
                  <a:pt x="2849" y="27563"/>
                </a:cubicBezTo>
                <a:cubicBezTo>
                  <a:pt x="40557" y="27563"/>
                  <a:pt x="78618" y="22667"/>
                  <a:pt x="117094" y="12118"/>
                </a:cubicBezTo>
                <a:cubicBezTo>
                  <a:pt x="84795" y="6455"/>
                  <a:pt x="56210" y="0"/>
                  <a:pt x="29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8" name="Google Shape;1678;p45"/>
          <p:cNvSpPr/>
          <p:nvPr/>
        </p:nvSpPr>
        <p:spPr>
          <a:xfrm>
            <a:off x="924106" y="4401643"/>
            <a:ext cx="8229890" cy="773875"/>
          </a:xfrm>
          <a:custGeom>
            <a:avLst/>
            <a:gdLst/>
            <a:ahLst/>
            <a:cxnLst/>
            <a:rect l="l" t="t" r="r" b="b"/>
            <a:pathLst>
              <a:path w="113814" h="30955" extrusionOk="0">
                <a:moveTo>
                  <a:pt x="102495" y="0"/>
                </a:moveTo>
                <a:cubicBezTo>
                  <a:pt x="65360" y="0"/>
                  <a:pt x="54857" y="15522"/>
                  <a:pt x="1" y="30954"/>
                </a:cubicBezTo>
                <a:lnTo>
                  <a:pt x="113814" y="30954"/>
                </a:lnTo>
                <a:lnTo>
                  <a:pt x="113814" y="431"/>
                </a:lnTo>
                <a:cubicBezTo>
                  <a:pt x="109762" y="139"/>
                  <a:pt x="106009" y="0"/>
                  <a:pt x="10249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79" name="Google Shape;1679;p45"/>
          <p:cNvSpPr/>
          <p:nvPr/>
        </p:nvSpPr>
        <p:spPr>
          <a:xfrm flipH="1">
            <a:off x="-9919" y="4401643"/>
            <a:ext cx="8229890" cy="773875"/>
          </a:xfrm>
          <a:custGeom>
            <a:avLst/>
            <a:gdLst/>
            <a:ahLst/>
            <a:cxnLst/>
            <a:rect l="l" t="t" r="r" b="b"/>
            <a:pathLst>
              <a:path w="113814" h="30955" extrusionOk="0">
                <a:moveTo>
                  <a:pt x="102495" y="0"/>
                </a:moveTo>
                <a:cubicBezTo>
                  <a:pt x="65360" y="0"/>
                  <a:pt x="54857" y="15522"/>
                  <a:pt x="1" y="30954"/>
                </a:cubicBezTo>
                <a:lnTo>
                  <a:pt x="113814" y="30954"/>
                </a:lnTo>
                <a:lnTo>
                  <a:pt x="113814" y="431"/>
                </a:lnTo>
                <a:cubicBezTo>
                  <a:pt x="109762" y="139"/>
                  <a:pt x="106009" y="0"/>
                  <a:pt x="1024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0" name="Google Shape;1680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 lang="en-GB"/>
          </a:p>
        </p:txBody>
      </p:sp>
      <p:sp>
        <p:nvSpPr>
          <p:cNvPr id="1681" name="Google Shape;1681;p45"/>
          <p:cNvSpPr txBox="1"/>
          <p:nvPr>
            <p:ph type="body" idx="1"/>
          </p:nvPr>
        </p:nvSpPr>
        <p:spPr>
          <a:xfrm>
            <a:off x="809275" y="1279650"/>
            <a:ext cx="3998400" cy="241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b="1"/>
              <a:t>IQL:</a:t>
            </a:r>
            <a:r>
              <a:rPr lang="en-GB" sz="1600"/>
              <a:t> Performs poorly on total joint reward, but really well on runtime. Increases linearly with number of agents.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b="1"/>
              <a:t>Rollout:</a:t>
            </a:r>
            <a:r>
              <a:rPr lang="en-GB" sz="1600"/>
              <a:t> Performs poorly on runtime. Increases </a:t>
            </a:r>
            <a:r>
              <a:rPr lang="en-GB" sz="1600"/>
              <a:t>exponentially</a:t>
            </a:r>
            <a:r>
              <a:rPr lang="en-GB" sz="1600"/>
              <a:t> with number of agents.</a:t>
            </a: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b="1"/>
              <a:t>ABA: </a:t>
            </a:r>
            <a:r>
              <a:rPr lang="en-GB" sz="1600"/>
              <a:t>Performs better than baseline on joint reward and runtime, worse on fairness.</a:t>
            </a:r>
            <a:endParaRPr sz="1600"/>
          </a:p>
        </p:txBody>
      </p:sp>
      <p:grpSp>
        <p:nvGrpSpPr>
          <p:cNvPr id="1682" name="Google Shape;1682;p45"/>
          <p:cNvGrpSpPr/>
          <p:nvPr/>
        </p:nvGrpSpPr>
        <p:grpSpPr>
          <a:xfrm>
            <a:off x="6635425" y="2460525"/>
            <a:ext cx="963020" cy="2143466"/>
            <a:chOff x="6013050" y="2408525"/>
            <a:chExt cx="963020" cy="2143466"/>
          </a:xfrm>
        </p:grpSpPr>
        <p:sp>
          <p:nvSpPr>
            <p:cNvPr id="1683" name="Google Shape;1683;p45"/>
            <p:cNvSpPr/>
            <p:nvPr/>
          </p:nvSpPr>
          <p:spPr>
            <a:xfrm>
              <a:off x="6013050" y="3578474"/>
              <a:ext cx="259868" cy="267520"/>
            </a:xfrm>
            <a:custGeom>
              <a:avLst/>
              <a:gdLst/>
              <a:ahLst/>
              <a:cxnLst/>
              <a:rect l="l" t="t" r="r" b="b"/>
              <a:pathLst>
                <a:path w="5570" h="5734" extrusionOk="0">
                  <a:moveTo>
                    <a:pt x="0" y="1"/>
                  </a:moveTo>
                  <a:lnTo>
                    <a:pt x="580" y="4990"/>
                  </a:lnTo>
                  <a:cubicBezTo>
                    <a:pt x="618" y="5305"/>
                    <a:pt x="832" y="5557"/>
                    <a:pt x="1097" y="5595"/>
                  </a:cubicBezTo>
                  <a:cubicBezTo>
                    <a:pt x="1525" y="5658"/>
                    <a:pt x="2193" y="5734"/>
                    <a:pt x="2785" y="5734"/>
                  </a:cubicBezTo>
                  <a:cubicBezTo>
                    <a:pt x="3390" y="5734"/>
                    <a:pt x="4045" y="5658"/>
                    <a:pt x="4474" y="5595"/>
                  </a:cubicBezTo>
                  <a:cubicBezTo>
                    <a:pt x="4738" y="5557"/>
                    <a:pt x="4952" y="5305"/>
                    <a:pt x="4990" y="4990"/>
                  </a:cubicBezTo>
                  <a:lnTo>
                    <a:pt x="5570" y="1"/>
                  </a:lnTo>
                  <a:lnTo>
                    <a:pt x="5570" y="1"/>
                  </a:lnTo>
                  <a:cubicBezTo>
                    <a:pt x="5570" y="1"/>
                    <a:pt x="4196" y="127"/>
                    <a:pt x="2785" y="127"/>
                  </a:cubicBezTo>
                  <a:cubicBezTo>
                    <a:pt x="1374" y="127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4" name="Google Shape;1684;p45"/>
            <p:cNvSpPr/>
            <p:nvPr/>
          </p:nvSpPr>
          <p:spPr>
            <a:xfrm>
              <a:off x="6013050" y="3565550"/>
              <a:ext cx="259868" cy="25894"/>
            </a:xfrm>
            <a:custGeom>
              <a:avLst/>
              <a:gdLst/>
              <a:ahLst/>
              <a:cxnLst/>
              <a:rect l="l" t="t" r="r" b="b"/>
              <a:pathLst>
                <a:path w="5570" h="555" extrusionOk="0">
                  <a:moveTo>
                    <a:pt x="2785" y="0"/>
                  </a:moveTo>
                  <a:cubicBezTo>
                    <a:pt x="1248" y="0"/>
                    <a:pt x="0" y="126"/>
                    <a:pt x="0" y="278"/>
                  </a:cubicBezTo>
                  <a:cubicBezTo>
                    <a:pt x="0" y="429"/>
                    <a:pt x="1248" y="555"/>
                    <a:pt x="2785" y="555"/>
                  </a:cubicBezTo>
                  <a:cubicBezTo>
                    <a:pt x="4322" y="555"/>
                    <a:pt x="5570" y="429"/>
                    <a:pt x="5570" y="278"/>
                  </a:cubicBezTo>
                  <a:cubicBezTo>
                    <a:pt x="5570" y="126"/>
                    <a:pt x="4322" y="0"/>
                    <a:pt x="27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6025367" y="3484975"/>
              <a:ext cx="228190" cy="114118"/>
            </a:xfrm>
            <a:custGeom>
              <a:avLst/>
              <a:gdLst/>
              <a:ahLst/>
              <a:cxnLst/>
              <a:rect l="l" t="t" r="r" b="b"/>
              <a:pathLst>
                <a:path w="4891" h="2446" fill="none" extrusionOk="0">
                  <a:moveTo>
                    <a:pt x="4890" y="1942"/>
                  </a:moveTo>
                  <a:cubicBezTo>
                    <a:pt x="4600" y="1211"/>
                    <a:pt x="3882" y="1"/>
                    <a:pt x="2521" y="1"/>
                  </a:cubicBezTo>
                  <a:cubicBezTo>
                    <a:pt x="518" y="1"/>
                    <a:pt x="1" y="2446"/>
                    <a:pt x="1" y="2446"/>
                  </a:cubicBezTo>
                </a:path>
              </a:pathLst>
            </a:custGeom>
            <a:noFill/>
            <a:ln w="3775" cap="flat" cmpd="sng">
              <a:solidFill>
                <a:schemeClr val="dk1"/>
              </a:solidFill>
              <a:prstDash val="solid"/>
              <a:miter lim="126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45"/>
            <p:cNvSpPr/>
            <p:nvPr/>
          </p:nvSpPr>
          <p:spPr>
            <a:xfrm>
              <a:off x="6185864" y="4161675"/>
              <a:ext cx="250491" cy="390316"/>
            </a:xfrm>
            <a:custGeom>
              <a:avLst/>
              <a:gdLst/>
              <a:ahLst/>
              <a:cxnLst/>
              <a:rect l="l" t="t" r="r" b="b"/>
              <a:pathLst>
                <a:path w="5369" h="8366" extrusionOk="0">
                  <a:moveTo>
                    <a:pt x="2244" y="1"/>
                  </a:moveTo>
                  <a:lnTo>
                    <a:pt x="2332" y="6566"/>
                  </a:lnTo>
                  <a:lnTo>
                    <a:pt x="1664" y="7070"/>
                  </a:lnTo>
                  <a:cubicBezTo>
                    <a:pt x="1664" y="7070"/>
                    <a:pt x="1" y="7914"/>
                    <a:pt x="77" y="8254"/>
                  </a:cubicBezTo>
                  <a:cubicBezTo>
                    <a:pt x="94" y="8331"/>
                    <a:pt x="344" y="8366"/>
                    <a:pt x="723" y="8366"/>
                  </a:cubicBezTo>
                  <a:cubicBezTo>
                    <a:pt x="2013" y="8366"/>
                    <a:pt x="4799" y="7968"/>
                    <a:pt x="5003" y="7511"/>
                  </a:cubicBezTo>
                  <a:cubicBezTo>
                    <a:pt x="5268" y="6931"/>
                    <a:pt x="5003" y="6566"/>
                    <a:pt x="5003" y="6566"/>
                  </a:cubicBezTo>
                  <a:lnTo>
                    <a:pt x="53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7" name="Google Shape;1687;p45"/>
            <p:cNvSpPr/>
            <p:nvPr/>
          </p:nvSpPr>
          <p:spPr>
            <a:xfrm>
              <a:off x="6290513" y="4161675"/>
              <a:ext cx="145844" cy="89391"/>
            </a:xfrm>
            <a:custGeom>
              <a:avLst/>
              <a:gdLst/>
              <a:ahLst/>
              <a:cxnLst/>
              <a:rect l="l" t="t" r="r" b="b"/>
              <a:pathLst>
                <a:path w="3126" h="1916" extrusionOk="0">
                  <a:moveTo>
                    <a:pt x="1" y="1"/>
                  </a:moveTo>
                  <a:lnTo>
                    <a:pt x="13" y="1021"/>
                  </a:lnTo>
                  <a:cubicBezTo>
                    <a:pt x="350" y="1137"/>
                    <a:pt x="813" y="1264"/>
                    <a:pt x="1288" y="1264"/>
                  </a:cubicBezTo>
                  <a:cubicBezTo>
                    <a:pt x="1329" y="1264"/>
                    <a:pt x="1371" y="1263"/>
                    <a:pt x="1412" y="1261"/>
                  </a:cubicBezTo>
                  <a:cubicBezTo>
                    <a:pt x="1435" y="1259"/>
                    <a:pt x="1458" y="1259"/>
                    <a:pt x="1481" y="1259"/>
                  </a:cubicBezTo>
                  <a:cubicBezTo>
                    <a:pt x="2092" y="1259"/>
                    <a:pt x="2587" y="1734"/>
                    <a:pt x="3013" y="1916"/>
                  </a:cubicBezTo>
                  <a:lnTo>
                    <a:pt x="3126" y="1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8" name="Google Shape;1688;p45"/>
            <p:cNvSpPr/>
            <p:nvPr/>
          </p:nvSpPr>
          <p:spPr>
            <a:xfrm>
              <a:off x="6672065" y="4044102"/>
              <a:ext cx="262154" cy="431839"/>
            </a:xfrm>
            <a:custGeom>
              <a:avLst/>
              <a:gdLst/>
              <a:ahLst/>
              <a:cxnLst/>
              <a:rect l="l" t="t" r="r" b="b"/>
              <a:pathLst>
                <a:path w="5619" h="9256" extrusionOk="0">
                  <a:moveTo>
                    <a:pt x="2773" y="0"/>
                  </a:moveTo>
                  <a:lnTo>
                    <a:pt x="1" y="1437"/>
                  </a:lnTo>
                  <a:lnTo>
                    <a:pt x="2773" y="6691"/>
                  </a:lnTo>
                  <a:lnTo>
                    <a:pt x="2420" y="7448"/>
                  </a:lnTo>
                  <a:cubicBezTo>
                    <a:pt x="2420" y="7448"/>
                    <a:pt x="1337" y="8972"/>
                    <a:pt x="1563" y="9237"/>
                  </a:cubicBezTo>
                  <a:cubicBezTo>
                    <a:pt x="1574" y="9250"/>
                    <a:pt x="1594" y="9256"/>
                    <a:pt x="1622" y="9256"/>
                  </a:cubicBezTo>
                  <a:cubicBezTo>
                    <a:pt x="2155" y="9256"/>
                    <a:pt x="5619" y="6912"/>
                    <a:pt x="5583" y="6301"/>
                  </a:cubicBezTo>
                  <a:cubicBezTo>
                    <a:pt x="5545" y="5671"/>
                    <a:pt x="5142" y="5457"/>
                    <a:pt x="5142" y="5457"/>
                  </a:cubicBezTo>
                  <a:lnTo>
                    <a:pt x="27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9" name="Google Shape;1689;p45"/>
            <p:cNvSpPr/>
            <p:nvPr/>
          </p:nvSpPr>
          <p:spPr>
            <a:xfrm>
              <a:off x="6672065" y="4044102"/>
              <a:ext cx="165859" cy="108799"/>
            </a:xfrm>
            <a:custGeom>
              <a:avLst/>
              <a:gdLst/>
              <a:ahLst/>
              <a:cxnLst/>
              <a:rect l="l" t="t" r="r" b="b"/>
              <a:pathLst>
                <a:path w="3555" h="2332" extrusionOk="0">
                  <a:moveTo>
                    <a:pt x="2773" y="0"/>
                  </a:moveTo>
                  <a:lnTo>
                    <a:pt x="1" y="1437"/>
                  </a:lnTo>
                  <a:lnTo>
                    <a:pt x="480" y="2332"/>
                  </a:lnTo>
                  <a:cubicBezTo>
                    <a:pt x="858" y="2281"/>
                    <a:pt x="1374" y="2168"/>
                    <a:pt x="1828" y="1903"/>
                  </a:cubicBezTo>
                  <a:cubicBezTo>
                    <a:pt x="2084" y="1752"/>
                    <a:pt x="2367" y="1713"/>
                    <a:pt x="2646" y="1713"/>
                  </a:cubicBezTo>
                  <a:cubicBezTo>
                    <a:pt x="2933" y="1713"/>
                    <a:pt x="3216" y="1754"/>
                    <a:pt x="3461" y="1754"/>
                  </a:cubicBezTo>
                  <a:cubicBezTo>
                    <a:pt x="3493" y="1754"/>
                    <a:pt x="3524" y="1753"/>
                    <a:pt x="3554" y="1752"/>
                  </a:cubicBezTo>
                  <a:lnTo>
                    <a:pt x="2773" y="0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45"/>
            <p:cNvSpPr/>
            <p:nvPr/>
          </p:nvSpPr>
          <p:spPr>
            <a:xfrm>
              <a:off x="6232939" y="3170466"/>
              <a:ext cx="604975" cy="1014933"/>
            </a:xfrm>
            <a:custGeom>
              <a:avLst/>
              <a:gdLst/>
              <a:ahLst/>
              <a:cxnLst/>
              <a:rect l="l" t="t" r="r" b="b"/>
              <a:pathLst>
                <a:path w="12967" h="21754" extrusionOk="0">
                  <a:moveTo>
                    <a:pt x="8178" y="1"/>
                  </a:moveTo>
                  <a:lnTo>
                    <a:pt x="3314" y="542"/>
                  </a:lnTo>
                  <a:lnTo>
                    <a:pt x="1588" y="7032"/>
                  </a:lnTo>
                  <a:cubicBezTo>
                    <a:pt x="1588" y="7032"/>
                    <a:pt x="882" y="12778"/>
                    <a:pt x="857" y="14794"/>
                  </a:cubicBezTo>
                  <a:cubicBezTo>
                    <a:pt x="844" y="16810"/>
                    <a:pt x="857" y="20187"/>
                    <a:pt x="857" y="20187"/>
                  </a:cubicBezTo>
                  <a:cubicBezTo>
                    <a:pt x="857" y="20187"/>
                    <a:pt x="0" y="21031"/>
                    <a:pt x="592" y="21422"/>
                  </a:cubicBezTo>
                  <a:cubicBezTo>
                    <a:pt x="912" y="21628"/>
                    <a:pt x="1987" y="21754"/>
                    <a:pt x="2989" y="21754"/>
                  </a:cubicBezTo>
                  <a:cubicBezTo>
                    <a:pt x="3883" y="21754"/>
                    <a:pt x="4717" y="21654"/>
                    <a:pt x="4902" y="21422"/>
                  </a:cubicBezTo>
                  <a:cubicBezTo>
                    <a:pt x="5280" y="20931"/>
                    <a:pt x="4902" y="20439"/>
                    <a:pt x="4902" y="20439"/>
                  </a:cubicBezTo>
                  <a:cubicBezTo>
                    <a:pt x="5103" y="18713"/>
                    <a:pt x="5229" y="13635"/>
                    <a:pt x="5229" y="13635"/>
                  </a:cubicBezTo>
                  <a:lnTo>
                    <a:pt x="5746" y="7611"/>
                  </a:lnTo>
                  <a:cubicBezTo>
                    <a:pt x="5746" y="7611"/>
                    <a:pt x="6313" y="13773"/>
                    <a:pt x="6628" y="15348"/>
                  </a:cubicBezTo>
                  <a:cubicBezTo>
                    <a:pt x="6943" y="16936"/>
                    <a:pt x="8455" y="19973"/>
                    <a:pt x="8455" y="19973"/>
                  </a:cubicBezTo>
                  <a:cubicBezTo>
                    <a:pt x="8221" y="20350"/>
                    <a:pt x="8597" y="20579"/>
                    <a:pt x="9390" y="20579"/>
                  </a:cubicBezTo>
                  <a:cubicBezTo>
                    <a:pt x="9577" y="20579"/>
                    <a:pt x="9787" y="20566"/>
                    <a:pt x="10018" y="20540"/>
                  </a:cubicBezTo>
                  <a:cubicBezTo>
                    <a:pt x="11227" y="20401"/>
                    <a:pt x="12374" y="19620"/>
                    <a:pt x="12664" y="18914"/>
                  </a:cubicBezTo>
                  <a:cubicBezTo>
                    <a:pt x="12966" y="18209"/>
                    <a:pt x="12374" y="18209"/>
                    <a:pt x="12374" y="18209"/>
                  </a:cubicBezTo>
                  <a:lnTo>
                    <a:pt x="11429" y="14189"/>
                  </a:lnTo>
                  <a:cubicBezTo>
                    <a:pt x="11429" y="14189"/>
                    <a:pt x="11215" y="13345"/>
                    <a:pt x="10547" y="9615"/>
                  </a:cubicBezTo>
                  <a:cubicBezTo>
                    <a:pt x="9892" y="5885"/>
                    <a:pt x="8178" y="1"/>
                    <a:pt x="8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45"/>
            <p:cNvSpPr/>
            <p:nvPr/>
          </p:nvSpPr>
          <p:spPr>
            <a:xfrm>
              <a:off x="6272877" y="3170466"/>
              <a:ext cx="473921" cy="727258"/>
            </a:xfrm>
            <a:custGeom>
              <a:avLst/>
              <a:gdLst/>
              <a:ahLst/>
              <a:cxnLst/>
              <a:rect l="l" t="t" r="r" b="b"/>
              <a:pathLst>
                <a:path w="10158" h="15588" extrusionOk="0">
                  <a:moveTo>
                    <a:pt x="7322" y="1"/>
                  </a:moveTo>
                  <a:lnTo>
                    <a:pt x="1463" y="379"/>
                  </a:lnTo>
                  <a:lnTo>
                    <a:pt x="732" y="7032"/>
                  </a:lnTo>
                  <a:cubicBezTo>
                    <a:pt x="732" y="7032"/>
                    <a:pt x="26" y="12778"/>
                    <a:pt x="1" y="14794"/>
                  </a:cubicBezTo>
                  <a:cubicBezTo>
                    <a:pt x="1" y="15033"/>
                    <a:pt x="1" y="15311"/>
                    <a:pt x="1" y="15588"/>
                  </a:cubicBezTo>
                  <a:cubicBezTo>
                    <a:pt x="833" y="15487"/>
                    <a:pt x="1954" y="14895"/>
                    <a:pt x="3189" y="14832"/>
                  </a:cubicBezTo>
                  <a:cubicBezTo>
                    <a:pt x="3630" y="14807"/>
                    <a:pt x="4021" y="14718"/>
                    <a:pt x="4348" y="14605"/>
                  </a:cubicBezTo>
                  <a:cubicBezTo>
                    <a:pt x="4373" y="14013"/>
                    <a:pt x="4373" y="13635"/>
                    <a:pt x="4373" y="13635"/>
                  </a:cubicBezTo>
                  <a:lnTo>
                    <a:pt x="4890" y="7611"/>
                  </a:lnTo>
                  <a:cubicBezTo>
                    <a:pt x="4890" y="7611"/>
                    <a:pt x="5255" y="11619"/>
                    <a:pt x="5558" y="14000"/>
                  </a:cubicBezTo>
                  <a:cubicBezTo>
                    <a:pt x="5848" y="13811"/>
                    <a:pt x="6087" y="13635"/>
                    <a:pt x="6314" y="13521"/>
                  </a:cubicBezTo>
                  <a:cubicBezTo>
                    <a:pt x="7007" y="13168"/>
                    <a:pt x="7574" y="13257"/>
                    <a:pt x="8645" y="13156"/>
                  </a:cubicBezTo>
                  <a:cubicBezTo>
                    <a:pt x="9426" y="13080"/>
                    <a:pt x="9930" y="12475"/>
                    <a:pt x="10157" y="12148"/>
                  </a:cubicBezTo>
                  <a:cubicBezTo>
                    <a:pt x="10031" y="11505"/>
                    <a:pt x="9880" y="10673"/>
                    <a:pt x="9691" y="9615"/>
                  </a:cubicBezTo>
                  <a:cubicBezTo>
                    <a:pt x="9036" y="5885"/>
                    <a:pt x="7322" y="1"/>
                    <a:pt x="7322" y="1"/>
                  </a:cubicBez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45"/>
            <p:cNvSpPr/>
            <p:nvPr/>
          </p:nvSpPr>
          <p:spPr>
            <a:xfrm>
              <a:off x="6716155" y="3590837"/>
              <a:ext cx="259915" cy="268126"/>
            </a:xfrm>
            <a:custGeom>
              <a:avLst/>
              <a:gdLst/>
              <a:ahLst/>
              <a:cxnLst/>
              <a:rect l="l" t="t" r="r" b="b"/>
              <a:pathLst>
                <a:path w="5571" h="5747" extrusionOk="0">
                  <a:moveTo>
                    <a:pt x="1" y="0"/>
                  </a:moveTo>
                  <a:lnTo>
                    <a:pt x="593" y="4990"/>
                  </a:lnTo>
                  <a:cubicBezTo>
                    <a:pt x="631" y="5318"/>
                    <a:pt x="833" y="5570"/>
                    <a:pt x="1097" y="5608"/>
                  </a:cubicBezTo>
                  <a:cubicBezTo>
                    <a:pt x="1526" y="5658"/>
                    <a:pt x="2193" y="5746"/>
                    <a:pt x="2786" y="5746"/>
                  </a:cubicBezTo>
                  <a:cubicBezTo>
                    <a:pt x="3391" y="5746"/>
                    <a:pt x="4046" y="5658"/>
                    <a:pt x="4474" y="5608"/>
                  </a:cubicBezTo>
                  <a:cubicBezTo>
                    <a:pt x="4739" y="5570"/>
                    <a:pt x="4953" y="5318"/>
                    <a:pt x="4991" y="4990"/>
                  </a:cubicBezTo>
                  <a:lnTo>
                    <a:pt x="5571" y="0"/>
                  </a:lnTo>
                  <a:lnTo>
                    <a:pt x="5571" y="0"/>
                  </a:lnTo>
                  <a:cubicBezTo>
                    <a:pt x="5570" y="0"/>
                    <a:pt x="4197" y="139"/>
                    <a:pt x="2786" y="139"/>
                  </a:cubicBezTo>
                  <a:cubicBezTo>
                    <a:pt x="1375" y="139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45"/>
            <p:cNvSpPr/>
            <p:nvPr/>
          </p:nvSpPr>
          <p:spPr>
            <a:xfrm>
              <a:off x="6716155" y="3577867"/>
              <a:ext cx="259915" cy="25940"/>
            </a:xfrm>
            <a:custGeom>
              <a:avLst/>
              <a:gdLst/>
              <a:ahLst/>
              <a:cxnLst/>
              <a:rect l="l" t="t" r="r" b="b"/>
              <a:pathLst>
                <a:path w="5571" h="556" extrusionOk="0">
                  <a:moveTo>
                    <a:pt x="2786" y="1"/>
                  </a:moveTo>
                  <a:cubicBezTo>
                    <a:pt x="1248" y="1"/>
                    <a:pt x="1" y="127"/>
                    <a:pt x="1" y="278"/>
                  </a:cubicBezTo>
                  <a:cubicBezTo>
                    <a:pt x="1" y="429"/>
                    <a:pt x="1248" y="555"/>
                    <a:pt x="2786" y="555"/>
                  </a:cubicBezTo>
                  <a:cubicBezTo>
                    <a:pt x="4323" y="555"/>
                    <a:pt x="5571" y="429"/>
                    <a:pt x="5571" y="278"/>
                  </a:cubicBezTo>
                  <a:cubicBezTo>
                    <a:pt x="5571" y="127"/>
                    <a:pt x="4323" y="1"/>
                    <a:pt x="27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45"/>
            <p:cNvSpPr/>
            <p:nvPr/>
          </p:nvSpPr>
          <p:spPr>
            <a:xfrm>
              <a:off x="6728519" y="3497339"/>
              <a:ext cx="228143" cy="114678"/>
            </a:xfrm>
            <a:custGeom>
              <a:avLst/>
              <a:gdLst/>
              <a:ahLst/>
              <a:cxnLst/>
              <a:rect l="l" t="t" r="r" b="b"/>
              <a:pathLst>
                <a:path w="4890" h="2458" fill="none" extrusionOk="0">
                  <a:moveTo>
                    <a:pt x="4890" y="1941"/>
                  </a:moveTo>
                  <a:cubicBezTo>
                    <a:pt x="4600" y="1223"/>
                    <a:pt x="3882" y="1"/>
                    <a:pt x="2521" y="1"/>
                  </a:cubicBezTo>
                  <a:cubicBezTo>
                    <a:pt x="517" y="1"/>
                    <a:pt x="1" y="2458"/>
                    <a:pt x="1" y="2458"/>
                  </a:cubicBezTo>
                </a:path>
              </a:pathLst>
            </a:custGeom>
            <a:noFill/>
            <a:ln w="3775" cap="flat" cmpd="sng">
              <a:solidFill>
                <a:schemeClr val="dk1"/>
              </a:solidFill>
              <a:prstDash val="solid"/>
              <a:miter lim="126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45"/>
            <p:cNvSpPr/>
            <p:nvPr/>
          </p:nvSpPr>
          <p:spPr>
            <a:xfrm>
              <a:off x="6664460" y="3839515"/>
              <a:ext cx="24727" cy="58225"/>
            </a:xfrm>
            <a:custGeom>
              <a:avLst/>
              <a:gdLst/>
              <a:ahLst/>
              <a:cxnLst/>
              <a:rect l="l" t="t" r="r" b="b"/>
              <a:pathLst>
                <a:path w="530" h="1248" fill="none" extrusionOk="0">
                  <a:moveTo>
                    <a:pt x="529" y="0"/>
                  </a:moveTo>
                  <a:cubicBezTo>
                    <a:pt x="529" y="0"/>
                    <a:pt x="113" y="530"/>
                    <a:pt x="0" y="1248"/>
                  </a:cubicBezTo>
                </a:path>
              </a:pathLst>
            </a:custGeom>
            <a:noFill/>
            <a:ln w="5975" cap="rnd" cmpd="sng">
              <a:solidFill>
                <a:srgbClr val="1634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45"/>
            <p:cNvSpPr/>
            <p:nvPr/>
          </p:nvSpPr>
          <p:spPr>
            <a:xfrm>
              <a:off x="6391663" y="3897695"/>
              <a:ext cx="33545" cy="65317"/>
            </a:xfrm>
            <a:custGeom>
              <a:avLst/>
              <a:gdLst/>
              <a:ahLst/>
              <a:cxnLst/>
              <a:rect l="l" t="t" r="r" b="b"/>
              <a:pathLst>
                <a:path w="719" h="1400" fill="none" extrusionOk="0">
                  <a:moveTo>
                    <a:pt x="718" y="1"/>
                  </a:moveTo>
                  <a:lnTo>
                    <a:pt x="0" y="1399"/>
                  </a:lnTo>
                </a:path>
              </a:pathLst>
            </a:custGeom>
            <a:noFill/>
            <a:ln w="5975" cap="rnd" cmpd="sng">
              <a:solidFill>
                <a:srgbClr val="1634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45"/>
            <p:cNvSpPr/>
            <p:nvPr/>
          </p:nvSpPr>
          <p:spPr>
            <a:xfrm>
              <a:off x="6341088" y="3930027"/>
              <a:ext cx="38257" cy="44136"/>
            </a:xfrm>
            <a:custGeom>
              <a:avLst/>
              <a:gdLst/>
              <a:ahLst/>
              <a:cxnLst/>
              <a:rect l="l" t="t" r="r" b="b"/>
              <a:pathLst>
                <a:path w="820" h="946" fill="none" extrusionOk="0">
                  <a:moveTo>
                    <a:pt x="820" y="1"/>
                  </a:moveTo>
                  <a:cubicBezTo>
                    <a:pt x="820" y="1"/>
                    <a:pt x="479" y="946"/>
                    <a:pt x="1" y="946"/>
                  </a:cubicBezTo>
                </a:path>
              </a:pathLst>
            </a:custGeom>
            <a:noFill/>
            <a:ln w="5975" cap="rnd" cmpd="sng">
              <a:solidFill>
                <a:srgbClr val="1634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45"/>
            <p:cNvSpPr/>
            <p:nvPr/>
          </p:nvSpPr>
          <p:spPr>
            <a:xfrm>
              <a:off x="6672065" y="3886544"/>
              <a:ext cx="17122" cy="43529"/>
            </a:xfrm>
            <a:custGeom>
              <a:avLst/>
              <a:gdLst/>
              <a:ahLst/>
              <a:cxnLst/>
              <a:rect l="l" t="t" r="r" b="b"/>
              <a:pathLst>
                <a:path w="367" h="933" fill="none" extrusionOk="0">
                  <a:moveTo>
                    <a:pt x="366" y="0"/>
                  </a:moveTo>
                  <a:lnTo>
                    <a:pt x="1" y="933"/>
                  </a:lnTo>
                </a:path>
              </a:pathLst>
            </a:custGeom>
            <a:noFill/>
            <a:ln w="5975" cap="rnd" cmpd="sng">
              <a:solidFill>
                <a:srgbClr val="1634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45"/>
            <p:cNvSpPr/>
            <p:nvPr/>
          </p:nvSpPr>
          <p:spPr>
            <a:xfrm>
              <a:off x="6115320" y="3214556"/>
              <a:ext cx="126482" cy="291967"/>
            </a:xfrm>
            <a:custGeom>
              <a:avLst/>
              <a:gdLst/>
              <a:ahLst/>
              <a:cxnLst/>
              <a:rect l="l" t="t" r="r" b="b"/>
              <a:pathLst>
                <a:path w="2711" h="6258" extrusionOk="0">
                  <a:moveTo>
                    <a:pt x="1286" y="1"/>
                  </a:moveTo>
                  <a:lnTo>
                    <a:pt x="719" y="5192"/>
                  </a:lnTo>
                  <a:cubicBezTo>
                    <a:pt x="1" y="5608"/>
                    <a:pt x="404" y="5810"/>
                    <a:pt x="429" y="5986"/>
                  </a:cubicBezTo>
                  <a:cubicBezTo>
                    <a:pt x="456" y="6109"/>
                    <a:pt x="612" y="6258"/>
                    <a:pt x="837" y="6258"/>
                  </a:cubicBezTo>
                  <a:cubicBezTo>
                    <a:pt x="934" y="6258"/>
                    <a:pt x="1043" y="6230"/>
                    <a:pt x="1160" y="6162"/>
                  </a:cubicBezTo>
                  <a:cubicBezTo>
                    <a:pt x="1551" y="5936"/>
                    <a:pt x="1551" y="5684"/>
                    <a:pt x="1576" y="5255"/>
                  </a:cubicBezTo>
                  <a:cubicBezTo>
                    <a:pt x="1614" y="4839"/>
                    <a:pt x="2710" y="152"/>
                    <a:pt x="2710" y="152"/>
                  </a:cubicBezTo>
                  <a:lnTo>
                    <a:pt x="1286" y="1"/>
                  </a:lnTo>
                  <a:close/>
                </a:path>
              </a:pathLst>
            </a:custGeom>
            <a:solidFill>
              <a:srgbClr val="F254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45"/>
            <p:cNvSpPr/>
            <p:nvPr/>
          </p:nvSpPr>
          <p:spPr>
            <a:xfrm>
              <a:off x="6766170" y="3195754"/>
              <a:ext cx="128161" cy="353225"/>
            </a:xfrm>
            <a:custGeom>
              <a:avLst/>
              <a:gdLst/>
              <a:ahLst/>
              <a:cxnLst/>
              <a:rect l="l" t="t" r="r" b="b"/>
              <a:pathLst>
                <a:path w="2747" h="7571" extrusionOk="0">
                  <a:moveTo>
                    <a:pt x="1638" y="0"/>
                  </a:moveTo>
                  <a:lnTo>
                    <a:pt x="0" y="618"/>
                  </a:lnTo>
                  <a:cubicBezTo>
                    <a:pt x="0" y="618"/>
                    <a:pt x="1550" y="5305"/>
                    <a:pt x="1449" y="5860"/>
                  </a:cubicBezTo>
                  <a:cubicBezTo>
                    <a:pt x="1348" y="6427"/>
                    <a:pt x="1197" y="6956"/>
                    <a:pt x="1638" y="7221"/>
                  </a:cubicBezTo>
                  <a:cubicBezTo>
                    <a:pt x="1638" y="7221"/>
                    <a:pt x="1786" y="7570"/>
                    <a:pt x="1937" y="7570"/>
                  </a:cubicBezTo>
                  <a:cubicBezTo>
                    <a:pt x="1951" y="7570"/>
                    <a:pt x="1965" y="7567"/>
                    <a:pt x="1978" y="7561"/>
                  </a:cubicBezTo>
                  <a:cubicBezTo>
                    <a:pt x="2142" y="7485"/>
                    <a:pt x="2747" y="6654"/>
                    <a:pt x="2344" y="5633"/>
                  </a:cubicBezTo>
                  <a:lnTo>
                    <a:pt x="1638" y="0"/>
                  </a:lnTo>
                  <a:close/>
                </a:path>
              </a:pathLst>
            </a:custGeom>
            <a:solidFill>
              <a:srgbClr val="F254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45"/>
            <p:cNvSpPr/>
            <p:nvPr/>
          </p:nvSpPr>
          <p:spPr>
            <a:xfrm>
              <a:off x="6138834" y="2726020"/>
              <a:ext cx="714335" cy="511759"/>
            </a:xfrm>
            <a:custGeom>
              <a:avLst/>
              <a:gdLst/>
              <a:ahLst/>
              <a:cxnLst/>
              <a:rect l="l" t="t" r="r" b="b"/>
              <a:pathLst>
                <a:path w="15311" h="10969" extrusionOk="0">
                  <a:moveTo>
                    <a:pt x="8752" y="1"/>
                  </a:moveTo>
                  <a:cubicBezTo>
                    <a:pt x="8462" y="1"/>
                    <a:pt x="8280" y="38"/>
                    <a:pt x="8280" y="38"/>
                  </a:cubicBezTo>
                  <a:lnTo>
                    <a:pt x="4928" y="240"/>
                  </a:lnTo>
                  <a:cubicBezTo>
                    <a:pt x="2672" y="630"/>
                    <a:pt x="1513" y="2281"/>
                    <a:pt x="1400" y="3604"/>
                  </a:cubicBezTo>
                  <a:cubicBezTo>
                    <a:pt x="1299" y="4927"/>
                    <a:pt x="581" y="6679"/>
                    <a:pt x="291" y="8128"/>
                  </a:cubicBezTo>
                  <a:cubicBezTo>
                    <a:pt x="1" y="9590"/>
                    <a:pt x="669" y="9917"/>
                    <a:pt x="669" y="9917"/>
                  </a:cubicBezTo>
                  <a:lnTo>
                    <a:pt x="467" y="10295"/>
                  </a:lnTo>
                  <a:cubicBezTo>
                    <a:pt x="674" y="10835"/>
                    <a:pt x="1601" y="10912"/>
                    <a:pt x="2114" y="10912"/>
                  </a:cubicBezTo>
                  <a:cubicBezTo>
                    <a:pt x="2319" y="10912"/>
                    <a:pt x="2458" y="10900"/>
                    <a:pt x="2458" y="10900"/>
                  </a:cubicBezTo>
                  <a:lnTo>
                    <a:pt x="2458" y="10245"/>
                  </a:lnTo>
                  <a:cubicBezTo>
                    <a:pt x="3302" y="9665"/>
                    <a:pt x="3466" y="6591"/>
                    <a:pt x="3466" y="6591"/>
                  </a:cubicBezTo>
                  <a:cubicBezTo>
                    <a:pt x="3731" y="7674"/>
                    <a:pt x="4499" y="9917"/>
                    <a:pt x="4499" y="9917"/>
                  </a:cubicBezTo>
                  <a:cubicBezTo>
                    <a:pt x="4849" y="10042"/>
                    <a:pt x="5272" y="10092"/>
                    <a:pt x="5728" y="10092"/>
                  </a:cubicBezTo>
                  <a:cubicBezTo>
                    <a:pt x="7621" y="10092"/>
                    <a:pt x="10069" y="9224"/>
                    <a:pt x="10069" y="9224"/>
                  </a:cubicBezTo>
                  <a:cubicBezTo>
                    <a:pt x="9817" y="8632"/>
                    <a:pt x="10472" y="6943"/>
                    <a:pt x="10472" y="6943"/>
                  </a:cubicBezTo>
                  <a:cubicBezTo>
                    <a:pt x="10472" y="6943"/>
                    <a:pt x="11027" y="7914"/>
                    <a:pt x="11480" y="8997"/>
                  </a:cubicBezTo>
                  <a:cubicBezTo>
                    <a:pt x="11934" y="10094"/>
                    <a:pt x="13144" y="10270"/>
                    <a:pt x="13144" y="10270"/>
                  </a:cubicBezTo>
                  <a:lnTo>
                    <a:pt x="13207" y="10900"/>
                  </a:lnTo>
                  <a:cubicBezTo>
                    <a:pt x="13327" y="10948"/>
                    <a:pt x="13453" y="10969"/>
                    <a:pt x="13579" y="10969"/>
                  </a:cubicBezTo>
                  <a:cubicBezTo>
                    <a:pt x="14417" y="10969"/>
                    <a:pt x="15311" y="10056"/>
                    <a:pt x="15311" y="10056"/>
                  </a:cubicBezTo>
                  <a:lnTo>
                    <a:pt x="14895" y="9527"/>
                  </a:lnTo>
                  <a:cubicBezTo>
                    <a:pt x="15261" y="8581"/>
                    <a:pt x="14996" y="7813"/>
                    <a:pt x="14290" y="6515"/>
                  </a:cubicBezTo>
                  <a:cubicBezTo>
                    <a:pt x="13572" y="5217"/>
                    <a:pt x="12438" y="2445"/>
                    <a:pt x="11190" y="1071"/>
                  </a:cubicBezTo>
                  <a:cubicBezTo>
                    <a:pt x="10356" y="153"/>
                    <a:pt x="9336" y="1"/>
                    <a:pt x="8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45"/>
            <p:cNvSpPr/>
            <p:nvPr/>
          </p:nvSpPr>
          <p:spPr>
            <a:xfrm>
              <a:off x="6358724" y="2824931"/>
              <a:ext cx="268733" cy="363209"/>
            </a:xfrm>
            <a:custGeom>
              <a:avLst/>
              <a:gdLst/>
              <a:ahLst/>
              <a:cxnLst/>
              <a:rect l="l" t="t" r="r" b="b"/>
              <a:pathLst>
                <a:path w="5760" h="7785" extrusionOk="0">
                  <a:moveTo>
                    <a:pt x="4231" y="1"/>
                  </a:moveTo>
                  <a:cubicBezTo>
                    <a:pt x="4203" y="1"/>
                    <a:pt x="4175" y="4"/>
                    <a:pt x="4146" y="10"/>
                  </a:cubicBezTo>
                  <a:cubicBezTo>
                    <a:pt x="3579" y="136"/>
                    <a:pt x="3025" y="2681"/>
                    <a:pt x="1412" y="3223"/>
                  </a:cubicBezTo>
                  <a:cubicBezTo>
                    <a:pt x="1" y="3702"/>
                    <a:pt x="2206" y="6965"/>
                    <a:pt x="2773" y="7785"/>
                  </a:cubicBezTo>
                  <a:cubicBezTo>
                    <a:pt x="4146" y="7533"/>
                    <a:pt x="5356" y="7104"/>
                    <a:pt x="5356" y="7104"/>
                  </a:cubicBezTo>
                  <a:cubicBezTo>
                    <a:pt x="5104" y="6512"/>
                    <a:pt x="5759" y="4823"/>
                    <a:pt x="5759" y="4823"/>
                  </a:cubicBezTo>
                  <a:cubicBezTo>
                    <a:pt x="5356" y="4105"/>
                    <a:pt x="4978" y="3122"/>
                    <a:pt x="4953" y="2001"/>
                  </a:cubicBezTo>
                  <a:cubicBezTo>
                    <a:pt x="4941" y="950"/>
                    <a:pt x="4725" y="1"/>
                    <a:pt x="4231" y="1"/>
                  </a:cubicBez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45"/>
            <p:cNvSpPr/>
            <p:nvPr/>
          </p:nvSpPr>
          <p:spPr>
            <a:xfrm>
              <a:off x="6242924" y="2903593"/>
              <a:ext cx="57666" cy="266913"/>
            </a:xfrm>
            <a:custGeom>
              <a:avLst/>
              <a:gdLst/>
              <a:ahLst/>
              <a:cxnLst/>
              <a:rect l="l" t="t" r="r" b="b"/>
              <a:pathLst>
                <a:path w="1236" h="5721" extrusionOk="0">
                  <a:moveTo>
                    <a:pt x="604" y="1"/>
                  </a:moveTo>
                  <a:cubicBezTo>
                    <a:pt x="574" y="1"/>
                    <a:pt x="544" y="16"/>
                    <a:pt x="529" y="50"/>
                  </a:cubicBezTo>
                  <a:cubicBezTo>
                    <a:pt x="303" y="504"/>
                    <a:pt x="0" y="1272"/>
                    <a:pt x="63" y="2028"/>
                  </a:cubicBezTo>
                  <a:cubicBezTo>
                    <a:pt x="139" y="2961"/>
                    <a:pt x="542" y="4586"/>
                    <a:pt x="706" y="5721"/>
                  </a:cubicBezTo>
                  <a:cubicBezTo>
                    <a:pt x="1134" y="4624"/>
                    <a:pt x="1235" y="2785"/>
                    <a:pt x="1235" y="2785"/>
                  </a:cubicBezTo>
                  <a:cubicBezTo>
                    <a:pt x="1046" y="2104"/>
                    <a:pt x="655" y="1184"/>
                    <a:pt x="693" y="101"/>
                  </a:cubicBezTo>
                  <a:cubicBezTo>
                    <a:pt x="701" y="39"/>
                    <a:pt x="652" y="1"/>
                    <a:pt x="604" y="1"/>
                  </a:cubicBez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45"/>
            <p:cNvSpPr/>
            <p:nvPr/>
          </p:nvSpPr>
          <p:spPr>
            <a:xfrm>
              <a:off x="6253515" y="2722474"/>
              <a:ext cx="446815" cy="1024124"/>
            </a:xfrm>
            <a:custGeom>
              <a:avLst/>
              <a:gdLst/>
              <a:ahLst/>
              <a:cxnLst/>
              <a:rect l="l" t="t" r="r" b="b"/>
              <a:pathLst>
                <a:path w="9577" h="21951" extrusionOk="0">
                  <a:moveTo>
                    <a:pt x="6061" y="1"/>
                  </a:moveTo>
                  <a:cubicBezTo>
                    <a:pt x="5811" y="1887"/>
                    <a:pt x="5153" y="3340"/>
                    <a:pt x="3631" y="3340"/>
                  </a:cubicBezTo>
                  <a:cubicBezTo>
                    <a:pt x="3618" y="3340"/>
                    <a:pt x="3604" y="3340"/>
                    <a:pt x="3591" y="3340"/>
                  </a:cubicBezTo>
                  <a:cubicBezTo>
                    <a:pt x="555" y="3289"/>
                    <a:pt x="2130" y="152"/>
                    <a:pt x="2130" y="152"/>
                  </a:cubicBezTo>
                  <a:lnTo>
                    <a:pt x="2130" y="152"/>
                  </a:lnTo>
                  <a:lnTo>
                    <a:pt x="1613" y="316"/>
                  </a:lnTo>
                  <a:cubicBezTo>
                    <a:pt x="1613" y="316"/>
                    <a:pt x="1172" y="1273"/>
                    <a:pt x="1008" y="2332"/>
                  </a:cubicBezTo>
                  <a:cubicBezTo>
                    <a:pt x="844" y="3390"/>
                    <a:pt x="769" y="4235"/>
                    <a:pt x="1248" y="5507"/>
                  </a:cubicBezTo>
                  <a:cubicBezTo>
                    <a:pt x="1726" y="6780"/>
                    <a:pt x="2331" y="10270"/>
                    <a:pt x="2331" y="10270"/>
                  </a:cubicBezTo>
                  <a:cubicBezTo>
                    <a:pt x="1323" y="12362"/>
                    <a:pt x="0" y="21435"/>
                    <a:pt x="0" y="21435"/>
                  </a:cubicBezTo>
                  <a:cubicBezTo>
                    <a:pt x="0" y="21435"/>
                    <a:pt x="1510" y="21951"/>
                    <a:pt x="2458" y="21951"/>
                  </a:cubicBezTo>
                  <a:cubicBezTo>
                    <a:pt x="2598" y="21951"/>
                    <a:pt x="2726" y="21940"/>
                    <a:pt x="2835" y="21914"/>
                  </a:cubicBezTo>
                  <a:cubicBezTo>
                    <a:pt x="3413" y="21767"/>
                    <a:pt x="3955" y="21597"/>
                    <a:pt x="4494" y="21597"/>
                  </a:cubicBezTo>
                  <a:cubicBezTo>
                    <a:pt x="4743" y="21597"/>
                    <a:pt x="4991" y="21633"/>
                    <a:pt x="5242" y="21725"/>
                  </a:cubicBezTo>
                  <a:cubicBezTo>
                    <a:pt x="5583" y="21849"/>
                    <a:pt x="5942" y="21911"/>
                    <a:pt x="6319" y="21911"/>
                  </a:cubicBezTo>
                  <a:cubicBezTo>
                    <a:pt x="6820" y="21911"/>
                    <a:pt x="7353" y="21802"/>
                    <a:pt x="7913" y="21586"/>
                  </a:cubicBezTo>
                  <a:cubicBezTo>
                    <a:pt x="8315" y="21437"/>
                    <a:pt x="8666" y="21393"/>
                    <a:pt x="8941" y="21393"/>
                  </a:cubicBezTo>
                  <a:cubicBezTo>
                    <a:pt x="9339" y="21393"/>
                    <a:pt x="9577" y="21485"/>
                    <a:pt x="9577" y="21485"/>
                  </a:cubicBezTo>
                  <a:cubicBezTo>
                    <a:pt x="9577" y="16004"/>
                    <a:pt x="6956" y="9766"/>
                    <a:pt x="6956" y="9766"/>
                  </a:cubicBezTo>
                  <a:cubicBezTo>
                    <a:pt x="5494" y="7120"/>
                    <a:pt x="6880" y="1"/>
                    <a:pt x="68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45"/>
            <p:cNvSpPr/>
            <p:nvPr/>
          </p:nvSpPr>
          <p:spPr>
            <a:xfrm>
              <a:off x="6416344" y="2779488"/>
              <a:ext cx="12970" cy="78240"/>
            </a:xfrm>
            <a:custGeom>
              <a:avLst/>
              <a:gdLst/>
              <a:ahLst/>
              <a:cxnLst/>
              <a:rect l="l" t="t" r="r" b="b"/>
              <a:pathLst>
                <a:path w="278" h="1677" fill="none" extrusionOk="0">
                  <a:moveTo>
                    <a:pt x="278" y="1"/>
                  </a:moveTo>
                  <a:cubicBezTo>
                    <a:pt x="278" y="1"/>
                    <a:pt x="0" y="782"/>
                    <a:pt x="101" y="1677"/>
                  </a:cubicBezTo>
                </a:path>
              </a:pathLst>
            </a:custGeom>
            <a:noFill/>
            <a:ln w="3775" cap="rnd" cmpd="sng">
              <a:solidFill>
                <a:srgbClr val="1634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45"/>
            <p:cNvSpPr/>
            <p:nvPr/>
          </p:nvSpPr>
          <p:spPr>
            <a:xfrm>
              <a:off x="6320233" y="3155536"/>
              <a:ext cx="319074" cy="66063"/>
            </a:xfrm>
            <a:custGeom>
              <a:avLst/>
              <a:gdLst/>
              <a:ahLst/>
              <a:cxnLst/>
              <a:rect l="l" t="t" r="r" b="b"/>
              <a:pathLst>
                <a:path w="6839" h="1416" extrusionOk="0">
                  <a:moveTo>
                    <a:pt x="6294" y="1"/>
                  </a:moveTo>
                  <a:cubicBezTo>
                    <a:pt x="6258" y="1"/>
                    <a:pt x="6220" y="6"/>
                    <a:pt x="6181" y="18"/>
                  </a:cubicBezTo>
                  <a:cubicBezTo>
                    <a:pt x="4578" y="494"/>
                    <a:pt x="3352" y="637"/>
                    <a:pt x="2456" y="637"/>
                  </a:cubicBezTo>
                  <a:cubicBezTo>
                    <a:pt x="1097" y="637"/>
                    <a:pt x="498" y="308"/>
                    <a:pt x="498" y="308"/>
                  </a:cubicBezTo>
                  <a:cubicBezTo>
                    <a:pt x="450" y="289"/>
                    <a:pt x="405" y="281"/>
                    <a:pt x="364" y="281"/>
                  </a:cubicBezTo>
                  <a:cubicBezTo>
                    <a:pt x="75" y="281"/>
                    <a:pt x="1" y="709"/>
                    <a:pt x="498" y="963"/>
                  </a:cubicBezTo>
                  <a:cubicBezTo>
                    <a:pt x="1152" y="1295"/>
                    <a:pt x="1984" y="1416"/>
                    <a:pt x="2815" y="1416"/>
                  </a:cubicBezTo>
                  <a:cubicBezTo>
                    <a:pt x="3971" y="1416"/>
                    <a:pt x="5123" y="1183"/>
                    <a:pt x="5790" y="963"/>
                  </a:cubicBezTo>
                  <a:cubicBezTo>
                    <a:pt x="6838" y="629"/>
                    <a:pt x="6676" y="1"/>
                    <a:pt x="6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45"/>
            <p:cNvSpPr/>
            <p:nvPr/>
          </p:nvSpPr>
          <p:spPr>
            <a:xfrm>
              <a:off x="6787305" y="3170466"/>
              <a:ext cx="46515" cy="35924"/>
            </a:xfrm>
            <a:custGeom>
              <a:avLst/>
              <a:gdLst/>
              <a:ahLst/>
              <a:cxnLst/>
              <a:rect l="l" t="t" r="r" b="b"/>
              <a:pathLst>
                <a:path w="997" h="770" fill="none" extrusionOk="0">
                  <a:moveTo>
                    <a:pt x="1" y="769"/>
                  </a:moveTo>
                  <a:cubicBezTo>
                    <a:pt x="1" y="769"/>
                    <a:pt x="530" y="668"/>
                    <a:pt x="996" y="1"/>
                  </a:cubicBezTo>
                </a:path>
              </a:pathLst>
            </a:custGeom>
            <a:noFill/>
            <a:ln w="3775" cap="rnd" cmpd="sng">
              <a:solidFill>
                <a:srgbClr val="1634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45"/>
            <p:cNvSpPr/>
            <p:nvPr/>
          </p:nvSpPr>
          <p:spPr>
            <a:xfrm>
              <a:off x="6188803" y="3195754"/>
              <a:ext cx="64757" cy="21788"/>
            </a:xfrm>
            <a:custGeom>
              <a:avLst/>
              <a:gdLst/>
              <a:ahLst/>
              <a:cxnLst/>
              <a:rect l="l" t="t" r="r" b="b"/>
              <a:pathLst>
                <a:path w="1388" h="467" fill="none" extrusionOk="0">
                  <a:moveTo>
                    <a:pt x="1387" y="177"/>
                  </a:moveTo>
                  <a:cubicBezTo>
                    <a:pt x="1387" y="177"/>
                    <a:pt x="1034" y="467"/>
                    <a:pt x="1" y="0"/>
                  </a:cubicBezTo>
                </a:path>
              </a:pathLst>
            </a:custGeom>
            <a:noFill/>
            <a:ln w="3775" cap="rnd" cmpd="sng">
              <a:solidFill>
                <a:srgbClr val="1634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45"/>
            <p:cNvSpPr/>
            <p:nvPr/>
          </p:nvSpPr>
          <p:spPr>
            <a:xfrm>
              <a:off x="6351072" y="2437918"/>
              <a:ext cx="168798" cy="341841"/>
            </a:xfrm>
            <a:custGeom>
              <a:avLst/>
              <a:gdLst/>
              <a:ahLst/>
              <a:cxnLst/>
              <a:rect l="l" t="t" r="r" b="b"/>
              <a:pathLst>
                <a:path w="3618" h="7327" extrusionOk="0">
                  <a:moveTo>
                    <a:pt x="2433" y="1"/>
                  </a:moveTo>
                  <a:cubicBezTo>
                    <a:pt x="2433" y="1"/>
                    <a:pt x="1" y="795"/>
                    <a:pt x="39" y="1211"/>
                  </a:cubicBezTo>
                  <a:cubicBezTo>
                    <a:pt x="89" y="1866"/>
                    <a:pt x="228" y="2546"/>
                    <a:pt x="139" y="3012"/>
                  </a:cubicBezTo>
                  <a:cubicBezTo>
                    <a:pt x="55" y="3473"/>
                    <a:pt x="203" y="4479"/>
                    <a:pt x="907" y="4479"/>
                  </a:cubicBezTo>
                  <a:cubicBezTo>
                    <a:pt x="936" y="4479"/>
                    <a:pt x="966" y="4478"/>
                    <a:pt x="996" y="4474"/>
                  </a:cubicBezTo>
                  <a:lnTo>
                    <a:pt x="996" y="6163"/>
                  </a:lnTo>
                  <a:lnTo>
                    <a:pt x="379" y="6415"/>
                  </a:lnTo>
                  <a:cubicBezTo>
                    <a:pt x="379" y="6415"/>
                    <a:pt x="461" y="7326"/>
                    <a:pt x="1547" y="7326"/>
                  </a:cubicBezTo>
                  <a:cubicBezTo>
                    <a:pt x="1589" y="7326"/>
                    <a:pt x="1632" y="7325"/>
                    <a:pt x="1677" y="7322"/>
                  </a:cubicBezTo>
                  <a:cubicBezTo>
                    <a:pt x="2899" y="7246"/>
                    <a:pt x="3617" y="6251"/>
                    <a:pt x="3617" y="6251"/>
                  </a:cubicBezTo>
                  <a:lnTo>
                    <a:pt x="3176" y="5936"/>
                  </a:lnTo>
                  <a:lnTo>
                    <a:pt x="2975" y="3731"/>
                  </a:lnTo>
                  <a:cubicBezTo>
                    <a:pt x="2975" y="3731"/>
                    <a:pt x="3403" y="3038"/>
                    <a:pt x="3403" y="2168"/>
                  </a:cubicBezTo>
                  <a:cubicBezTo>
                    <a:pt x="3403" y="1311"/>
                    <a:pt x="2433" y="1"/>
                    <a:pt x="2433" y="1"/>
                  </a:cubicBezTo>
                  <a:close/>
                </a:path>
              </a:pathLst>
            </a:custGeom>
            <a:solidFill>
              <a:srgbClr val="9B3C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45"/>
            <p:cNvSpPr/>
            <p:nvPr/>
          </p:nvSpPr>
          <p:spPr>
            <a:xfrm>
              <a:off x="6397541" y="2623703"/>
              <a:ext cx="47075" cy="23001"/>
            </a:xfrm>
            <a:custGeom>
              <a:avLst/>
              <a:gdLst/>
              <a:ahLst/>
              <a:cxnLst/>
              <a:rect l="l" t="t" r="r" b="b"/>
              <a:pathLst>
                <a:path w="1009" h="493" fill="none" extrusionOk="0">
                  <a:moveTo>
                    <a:pt x="0" y="492"/>
                  </a:moveTo>
                  <a:cubicBezTo>
                    <a:pt x="0" y="492"/>
                    <a:pt x="643" y="391"/>
                    <a:pt x="1008" y="1"/>
                  </a:cubicBezTo>
                </a:path>
              </a:pathLst>
            </a:custGeom>
            <a:noFill/>
            <a:ln w="59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45"/>
            <p:cNvSpPr/>
            <p:nvPr/>
          </p:nvSpPr>
          <p:spPr>
            <a:xfrm>
              <a:off x="6515721" y="2408525"/>
              <a:ext cx="90557" cy="111739"/>
            </a:xfrm>
            <a:custGeom>
              <a:avLst/>
              <a:gdLst/>
              <a:ahLst/>
              <a:cxnLst/>
              <a:rect l="l" t="t" r="r" b="b"/>
              <a:pathLst>
                <a:path w="1941" h="2395" extrusionOk="0">
                  <a:moveTo>
                    <a:pt x="970" y="1"/>
                  </a:moveTo>
                  <a:cubicBezTo>
                    <a:pt x="441" y="1"/>
                    <a:pt x="0" y="530"/>
                    <a:pt x="0" y="1198"/>
                  </a:cubicBezTo>
                  <a:cubicBezTo>
                    <a:pt x="0" y="1853"/>
                    <a:pt x="441" y="2395"/>
                    <a:pt x="970" y="2395"/>
                  </a:cubicBezTo>
                  <a:cubicBezTo>
                    <a:pt x="1512" y="2395"/>
                    <a:pt x="1941" y="1853"/>
                    <a:pt x="1941" y="1198"/>
                  </a:cubicBezTo>
                  <a:cubicBezTo>
                    <a:pt x="1941" y="530"/>
                    <a:pt x="1512" y="1"/>
                    <a:pt x="970" y="1"/>
                  </a:cubicBezTo>
                  <a:close/>
                </a:path>
              </a:pathLst>
            </a:custGeom>
            <a:solidFill>
              <a:srgbClr val="1634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45"/>
            <p:cNvSpPr/>
            <p:nvPr/>
          </p:nvSpPr>
          <p:spPr>
            <a:xfrm>
              <a:off x="6350652" y="2416457"/>
              <a:ext cx="189186" cy="195531"/>
            </a:xfrm>
            <a:custGeom>
              <a:avLst/>
              <a:gdLst/>
              <a:ahLst/>
              <a:cxnLst/>
              <a:rect l="l" t="t" r="r" b="b"/>
              <a:pathLst>
                <a:path w="4055" h="4191" extrusionOk="0">
                  <a:moveTo>
                    <a:pt x="1922" y="0"/>
                  </a:moveTo>
                  <a:cubicBezTo>
                    <a:pt x="737" y="0"/>
                    <a:pt x="1" y="1085"/>
                    <a:pt x="48" y="1671"/>
                  </a:cubicBezTo>
                  <a:cubicBezTo>
                    <a:pt x="48" y="1671"/>
                    <a:pt x="993" y="1370"/>
                    <a:pt x="1551" y="1370"/>
                  </a:cubicBezTo>
                  <a:cubicBezTo>
                    <a:pt x="1777" y="1370"/>
                    <a:pt x="1939" y="1419"/>
                    <a:pt x="1950" y="1557"/>
                  </a:cubicBezTo>
                  <a:cubicBezTo>
                    <a:pt x="1988" y="2036"/>
                    <a:pt x="1774" y="2590"/>
                    <a:pt x="2114" y="2679"/>
                  </a:cubicBezTo>
                  <a:cubicBezTo>
                    <a:pt x="2442" y="2767"/>
                    <a:pt x="2442" y="3334"/>
                    <a:pt x="2442" y="3334"/>
                  </a:cubicBezTo>
                  <a:cubicBezTo>
                    <a:pt x="2442" y="3334"/>
                    <a:pt x="2491" y="2628"/>
                    <a:pt x="2824" y="2628"/>
                  </a:cubicBezTo>
                  <a:cubicBezTo>
                    <a:pt x="2826" y="2628"/>
                    <a:pt x="2829" y="2628"/>
                    <a:pt x="2832" y="2628"/>
                  </a:cubicBezTo>
                  <a:cubicBezTo>
                    <a:pt x="3173" y="2653"/>
                    <a:pt x="2996" y="3586"/>
                    <a:pt x="2618" y="3762"/>
                  </a:cubicBezTo>
                  <a:lnTo>
                    <a:pt x="2984" y="4191"/>
                  </a:lnTo>
                  <a:cubicBezTo>
                    <a:pt x="2984" y="4191"/>
                    <a:pt x="3903" y="3535"/>
                    <a:pt x="3979" y="2212"/>
                  </a:cubicBezTo>
                  <a:cubicBezTo>
                    <a:pt x="4055" y="889"/>
                    <a:pt x="3047" y="146"/>
                    <a:pt x="2202" y="20"/>
                  </a:cubicBezTo>
                  <a:cubicBezTo>
                    <a:pt x="2106" y="6"/>
                    <a:pt x="2013" y="0"/>
                    <a:pt x="1922" y="0"/>
                  </a:cubicBezTo>
                  <a:close/>
                </a:path>
              </a:pathLst>
            </a:custGeom>
            <a:solidFill>
              <a:srgbClr val="1634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13" name="Google Shape;1713;p45"/>
          <p:cNvGrpSpPr/>
          <p:nvPr/>
        </p:nvGrpSpPr>
        <p:grpSpPr>
          <a:xfrm>
            <a:off x="7673126" y="3024025"/>
            <a:ext cx="1274349" cy="1622420"/>
            <a:chOff x="7156426" y="3028400"/>
            <a:chExt cx="1274349" cy="1622420"/>
          </a:xfrm>
        </p:grpSpPr>
        <p:sp>
          <p:nvSpPr>
            <p:cNvPr id="1714" name="Google Shape;1714;p45"/>
            <p:cNvSpPr/>
            <p:nvPr/>
          </p:nvSpPr>
          <p:spPr>
            <a:xfrm>
              <a:off x="7275804" y="4574620"/>
              <a:ext cx="1095000" cy="76200"/>
            </a:xfrm>
            <a:prstGeom prst="flowChartConnector">
              <a:avLst/>
            </a:pr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45"/>
            <p:cNvSpPr/>
            <p:nvPr/>
          </p:nvSpPr>
          <p:spPr>
            <a:xfrm>
              <a:off x="7431227" y="3700121"/>
              <a:ext cx="724744" cy="903881"/>
            </a:xfrm>
            <a:custGeom>
              <a:avLst/>
              <a:gdLst/>
              <a:ahLst/>
              <a:cxnLst/>
              <a:rect l="l" t="t" r="r" b="b"/>
              <a:pathLst>
                <a:path w="4742" h="5914" extrusionOk="0">
                  <a:moveTo>
                    <a:pt x="409" y="1"/>
                  </a:moveTo>
                  <a:lnTo>
                    <a:pt x="1" y="5913"/>
                  </a:lnTo>
                  <a:lnTo>
                    <a:pt x="4741" y="5913"/>
                  </a:lnTo>
                  <a:lnTo>
                    <a:pt x="43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45"/>
            <p:cNvSpPr/>
            <p:nvPr/>
          </p:nvSpPr>
          <p:spPr>
            <a:xfrm>
              <a:off x="7524304" y="3614073"/>
              <a:ext cx="539966" cy="86200"/>
            </a:xfrm>
            <a:custGeom>
              <a:avLst/>
              <a:gdLst/>
              <a:ahLst/>
              <a:cxnLst/>
              <a:rect l="l" t="t" r="r" b="b"/>
              <a:pathLst>
                <a:path w="3533" h="564" extrusionOk="0">
                  <a:moveTo>
                    <a:pt x="0" y="1"/>
                  </a:moveTo>
                  <a:lnTo>
                    <a:pt x="0" y="564"/>
                  </a:lnTo>
                  <a:lnTo>
                    <a:pt x="3533" y="564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rgbClr val="368F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45"/>
            <p:cNvSpPr/>
            <p:nvPr/>
          </p:nvSpPr>
          <p:spPr>
            <a:xfrm>
              <a:off x="7431227" y="3429446"/>
              <a:ext cx="724744" cy="184781"/>
            </a:xfrm>
            <a:custGeom>
              <a:avLst/>
              <a:gdLst/>
              <a:ahLst/>
              <a:cxnLst/>
              <a:rect l="l" t="t" r="r" b="b"/>
              <a:pathLst>
                <a:path w="4742" h="1209" extrusionOk="0">
                  <a:moveTo>
                    <a:pt x="2371" y="1"/>
                  </a:moveTo>
                  <a:lnTo>
                    <a:pt x="1" y="1209"/>
                  </a:lnTo>
                  <a:lnTo>
                    <a:pt x="4741" y="1209"/>
                  </a:lnTo>
                  <a:lnTo>
                    <a:pt x="2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45"/>
            <p:cNvSpPr/>
            <p:nvPr/>
          </p:nvSpPr>
          <p:spPr>
            <a:xfrm>
              <a:off x="7524304" y="3614073"/>
              <a:ext cx="539966" cy="86200"/>
            </a:xfrm>
            <a:custGeom>
              <a:avLst/>
              <a:gdLst/>
              <a:ahLst/>
              <a:cxnLst/>
              <a:rect l="l" t="t" r="r" b="b"/>
              <a:pathLst>
                <a:path w="3533" h="564" extrusionOk="0">
                  <a:moveTo>
                    <a:pt x="0" y="1"/>
                  </a:moveTo>
                  <a:lnTo>
                    <a:pt x="0" y="564"/>
                  </a:lnTo>
                  <a:lnTo>
                    <a:pt x="3533" y="564"/>
                  </a:lnTo>
                  <a:lnTo>
                    <a:pt x="35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45"/>
            <p:cNvSpPr/>
            <p:nvPr/>
          </p:nvSpPr>
          <p:spPr>
            <a:xfrm>
              <a:off x="7756005" y="3809858"/>
              <a:ext cx="75195" cy="125021"/>
            </a:xfrm>
            <a:custGeom>
              <a:avLst/>
              <a:gdLst/>
              <a:ahLst/>
              <a:cxnLst/>
              <a:rect l="l" t="t" r="r" b="b"/>
              <a:pathLst>
                <a:path w="492" h="818" extrusionOk="0">
                  <a:moveTo>
                    <a:pt x="246" y="0"/>
                  </a:moveTo>
                  <a:cubicBezTo>
                    <a:pt x="110" y="0"/>
                    <a:pt x="1" y="109"/>
                    <a:pt x="1" y="245"/>
                  </a:cubicBezTo>
                  <a:lnTo>
                    <a:pt x="1" y="818"/>
                  </a:lnTo>
                  <a:lnTo>
                    <a:pt x="491" y="818"/>
                  </a:lnTo>
                  <a:lnTo>
                    <a:pt x="491" y="245"/>
                  </a:lnTo>
                  <a:cubicBezTo>
                    <a:pt x="491" y="109"/>
                    <a:pt x="382" y="0"/>
                    <a:pt x="2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45"/>
            <p:cNvSpPr/>
            <p:nvPr/>
          </p:nvSpPr>
          <p:spPr>
            <a:xfrm>
              <a:off x="7756005" y="4088787"/>
              <a:ext cx="75195" cy="126549"/>
            </a:xfrm>
            <a:custGeom>
              <a:avLst/>
              <a:gdLst/>
              <a:ahLst/>
              <a:cxnLst/>
              <a:rect l="l" t="t" r="r" b="b"/>
              <a:pathLst>
                <a:path w="492" h="828" extrusionOk="0">
                  <a:moveTo>
                    <a:pt x="246" y="1"/>
                  </a:moveTo>
                  <a:cubicBezTo>
                    <a:pt x="110" y="1"/>
                    <a:pt x="1" y="119"/>
                    <a:pt x="1" y="246"/>
                  </a:cubicBezTo>
                  <a:lnTo>
                    <a:pt x="1" y="827"/>
                  </a:lnTo>
                  <a:lnTo>
                    <a:pt x="491" y="827"/>
                  </a:lnTo>
                  <a:lnTo>
                    <a:pt x="491" y="246"/>
                  </a:lnTo>
                  <a:cubicBezTo>
                    <a:pt x="491" y="119"/>
                    <a:pt x="382" y="1"/>
                    <a:pt x="2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45"/>
            <p:cNvSpPr/>
            <p:nvPr/>
          </p:nvSpPr>
          <p:spPr>
            <a:xfrm>
              <a:off x="7722687" y="4369243"/>
              <a:ext cx="141831" cy="234758"/>
            </a:xfrm>
            <a:custGeom>
              <a:avLst/>
              <a:gdLst/>
              <a:ahLst/>
              <a:cxnLst/>
              <a:rect l="l" t="t" r="r" b="b"/>
              <a:pathLst>
                <a:path w="928" h="1536" extrusionOk="0">
                  <a:moveTo>
                    <a:pt x="464" y="0"/>
                  </a:moveTo>
                  <a:cubicBezTo>
                    <a:pt x="210" y="0"/>
                    <a:pt x="1" y="209"/>
                    <a:pt x="1" y="463"/>
                  </a:cubicBezTo>
                  <a:lnTo>
                    <a:pt x="1" y="1535"/>
                  </a:lnTo>
                  <a:lnTo>
                    <a:pt x="927" y="1535"/>
                  </a:lnTo>
                  <a:lnTo>
                    <a:pt x="927" y="463"/>
                  </a:lnTo>
                  <a:cubicBezTo>
                    <a:pt x="927" y="209"/>
                    <a:pt x="718" y="0"/>
                    <a:pt x="46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45"/>
            <p:cNvSpPr/>
            <p:nvPr/>
          </p:nvSpPr>
          <p:spPr>
            <a:xfrm>
              <a:off x="7726813" y="3596039"/>
              <a:ext cx="133425" cy="133427"/>
            </a:xfrm>
            <a:custGeom>
              <a:avLst/>
              <a:gdLst/>
              <a:ahLst/>
              <a:cxnLst/>
              <a:rect l="l" t="t" r="r" b="b"/>
              <a:pathLst>
                <a:path w="873" h="873" extrusionOk="0">
                  <a:moveTo>
                    <a:pt x="437" y="1"/>
                  </a:moveTo>
                  <a:cubicBezTo>
                    <a:pt x="201" y="1"/>
                    <a:pt x="1" y="200"/>
                    <a:pt x="1" y="437"/>
                  </a:cubicBezTo>
                  <a:cubicBezTo>
                    <a:pt x="1" y="673"/>
                    <a:pt x="201" y="873"/>
                    <a:pt x="437" y="873"/>
                  </a:cubicBezTo>
                  <a:cubicBezTo>
                    <a:pt x="682" y="873"/>
                    <a:pt x="873" y="673"/>
                    <a:pt x="873" y="437"/>
                  </a:cubicBezTo>
                  <a:cubicBezTo>
                    <a:pt x="873" y="200"/>
                    <a:pt x="682" y="1"/>
                    <a:pt x="4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45"/>
            <p:cNvSpPr/>
            <p:nvPr/>
          </p:nvSpPr>
          <p:spPr>
            <a:xfrm>
              <a:off x="7967073" y="3836146"/>
              <a:ext cx="463701" cy="460958"/>
            </a:xfrm>
            <a:custGeom>
              <a:avLst/>
              <a:gdLst/>
              <a:ahLst/>
              <a:cxnLst/>
              <a:rect l="l" t="t" r="r" b="b"/>
              <a:pathLst>
                <a:path w="3034" h="3016" extrusionOk="0">
                  <a:moveTo>
                    <a:pt x="709" y="1"/>
                  </a:moveTo>
                  <a:lnTo>
                    <a:pt x="0" y="700"/>
                  </a:lnTo>
                  <a:lnTo>
                    <a:pt x="2325" y="3016"/>
                  </a:lnTo>
                  <a:lnTo>
                    <a:pt x="3033" y="2317"/>
                  </a:lnTo>
                  <a:lnTo>
                    <a:pt x="70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45"/>
            <p:cNvSpPr/>
            <p:nvPr/>
          </p:nvSpPr>
          <p:spPr>
            <a:xfrm>
              <a:off x="7800481" y="3669706"/>
              <a:ext cx="351215" cy="351221"/>
            </a:xfrm>
            <a:custGeom>
              <a:avLst/>
              <a:gdLst/>
              <a:ahLst/>
              <a:cxnLst/>
              <a:rect l="l" t="t" r="r" b="b"/>
              <a:pathLst>
                <a:path w="2298" h="2298" extrusionOk="0">
                  <a:moveTo>
                    <a:pt x="91" y="0"/>
                  </a:moveTo>
                  <a:lnTo>
                    <a:pt x="0" y="91"/>
                  </a:lnTo>
                  <a:lnTo>
                    <a:pt x="2207" y="2298"/>
                  </a:lnTo>
                  <a:lnTo>
                    <a:pt x="2298" y="219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45"/>
            <p:cNvSpPr/>
            <p:nvPr/>
          </p:nvSpPr>
          <p:spPr>
            <a:xfrm>
              <a:off x="7156426" y="3028400"/>
              <a:ext cx="463701" cy="460958"/>
            </a:xfrm>
            <a:custGeom>
              <a:avLst/>
              <a:gdLst/>
              <a:ahLst/>
              <a:cxnLst/>
              <a:rect l="l" t="t" r="r" b="b"/>
              <a:pathLst>
                <a:path w="3034" h="3016" extrusionOk="0">
                  <a:moveTo>
                    <a:pt x="709" y="0"/>
                  </a:moveTo>
                  <a:lnTo>
                    <a:pt x="0" y="700"/>
                  </a:lnTo>
                  <a:lnTo>
                    <a:pt x="2325" y="3015"/>
                  </a:lnTo>
                  <a:lnTo>
                    <a:pt x="3034" y="2316"/>
                  </a:lnTo>
                  <a:lnTo>
                    <a:pt x="70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45"/>
            <p:cNvSpPr/>
            <p:nvPr/>
          </p:nvSpPr>
          <p:spPr>
            <a:xfrm>
              <a:off x="7435353" y="3304577"/>
              <a:ext cx="352743" cy="351373"/>
            </a:xfrm>
            <a:custGeom>
              <a:avLst/>
              <a:gdLst/>
              <a:ahLst/>
              <a:cxnLst/>
              <a:rect l="l" t="t" r="r" b="b"/>
              <a:pathLst>
                <a:path w="2308" h="2299" extrusionOk="0">
                  <a:moveTo>
                    <a:pt x="92" y="1"/>
                  </a:moveTo>
                  <a:lnTo>
                    <a:pt x="1" y="100"/>
                  </a:lnTo>
                  <a:lnTo>
                    <a:pt x="2208" y="2298"/>
                  </a:lnTo>
                  <a:lnTo>
                    <a:pt x="2308" y="2207"/>
                  </a:lnTo>
                  <a:lnTo>
                    <a:pt x="9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45"/>
            <p:cNvSpPr/>
            <p:nvPr/>
          </p:nvSpPr>
          <p:spPr>
            <a:xfrm>
              <a:off x="7156426" y="3836146"/>
              <a:ext cx="463701" cy="460958"/>
            </a:xfrm>
            <a:custGeom>
              <a:avLst/>
              <a:gdLst/>
              <a:ahLst/>
              <a:cxnLst/>
              <a:rect l="l" t="t" r="r" b="b"/>
              <a:pathLst>
                <a:path w="3034" h="3016" extrusionOk="0">
                  <a:moveTo>
                    <a:pt x="2325" y="1"/>
                  </a:moveTo>
                  <a:lnTo>
                    <a:pt x="0" y="2317"/>
                  </a:lnTo>
                  <a:lnTo>
                    <a:pt x="709" y="3016"/>
                  </a:lnTo>
                  <a:lnTo>
                    <a:pt x="3034" y="700"/>
                  </a:lnTo>
                  <a:lnTo>
                    <a:pt x="232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45"/>
            <p:cNvSpPr/>
            <p:nvPr/>
          </p:nvSpPr>
          <p:spPr>
            <a:xfrm>
              <a:off x="7435353" y="3669706"/>
              <a:ext cx="352743" cy="351221"/>
            </a:xfrm>
            <a:custGeom>
              <a:avLst/>
              <a:gdLst/>
              <a:ahLst/>
              <a:cxnLst/>
              <a:rect l="l" t="t" r="r" b="b"/>
              <a:pathLst>
                <a:path w="2308" h="2298" extrusionOk="0">
                  <a:moveTo>
                    <a:pt x="2208" y="0"/>
                  </a:moveTo>
                  <a:lnTo>
                    <a:pt x="1" y="2198"/>
                  </a:lnTo>
                  <a:lnTo>
                    <a:pt x="92" y="2298"/>
                  </a:lnTo>
                  <a:lnTo>
                    <a:pt x="2308" y="91"/>
                  </a:lnTo>
                  <a:lnTo>
                    <a:pt x="22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45"/>
            <p:cNvSpPr/>
            <p:nvPr/>
          </p:nvSpPr>
          <p:spPr>
            <a:xfrm>
              <a:off x="7967073" y="3028400"/>
              <a:ext cx="463701" cy="460958"/>
            </a:xfrm>
            <a:custGeom>
              <a:avLst/>
              <a:gdLst/>
              <a:ahLst/>
              <a:cxnLst/>
              <a:rect l="l" t="t" r="r" b="b"/>
              <a:pathLst>
                <a:path w="3034" h="3016" extrusionOk="0">
                  <a:moveTo>
                    <a:pt x="2325" y="0"/>
                  </a:moveTo>
                  <a:lnTo>
                    <a:pt x="0" y="2316"/>
                  </a:lnTo>
                  <a:lnTo>
                    <a:pt x="709" y="3015"/>
                  </a:lnTo>
                  <a:lnTo>
                    <a:pt x="3033" y="700"/>
                  </a:lnTo>
                  <a:lnTo>
                    <a:pt x="232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45"/>
            <p:cNvSpPr/>
            <p:nvPr/>
          </p:nvSpPr>
          <p:spPr>
            <a:xfrm>
              <a:off x="7800481" y="3304577"/>
              <a:ext cx="351215" cy="351373"/>
            </a:xfrm>
            <a:custGeom>
              <a:avLst/>
              <a:gdLst/>
              <a:ahLst/>
              <a:cxnLst/>
              <a:rect l="l" t="t" r="r" b="b"/>
              <a:pathLst>
                <a:path w="2298" h="2299" extrusionOk="0">
                  <a:moveTo>
                    <a:pt x="2207" y="1"/>
                  </a:moveTo>
                  <a:lnTo>
                    <a:pt x="0" y="2207"/>
                  </a:lnTo>
                  <a:lnTo>
                    <a:pt x="91" y="2298"/>
                  </a:lnTo>
                  <a:lnTo>
                    <a:pt x="2298" y="100"/>
                  </a:lnTo>
                  <a:lnTo>
                    <a:pt x="22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31" name="Google Shape;1731;p45"/>
          <p:cNvSpPr/>
          <p:nvPr/>
        </p:nvSpPr>
        <p:spPr>
          <a:xfrm>
            <a:off x="4303900" y="4561550"/>
            <a:ext cx="1470300" cy="84900"/>
          </a:xfrm>
          <a:prstGeom prst="flowChartConnector">
            <a:avLst/>
          </a:prstGeom>
          <a:solidFill>
            <a:srgbClr val="000000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32" name="Google Shape;1732;p45"/>
          <p:cNvGrpSpPr/>
          <p:nvPr/>
        </p:nvGrpSpPr>
        <p:grpSpPr>
          <a:xfrm>
            <a:off x="48881" y="3589498"/>
            <a:ext cx="571087" cy="1014513"/>
            <a:chOff x="-120637" y="2243125"/>
            <a:chExt cx="277025" cy="492100"/>
          </a:xfrm>
        </p:grpSpPr>
        <p:sp>
          <p:nvSpPr>
            <p:cNvPr id="1733" name="Google Shape;1733;p45"/>
            <p:cNvSpPr/>
            <p:nvPr/>
          </p:nvSpPr>
          <p:spPr>
            <a:xfrm>
              <a:off x="-11662" y="2420275"/>
              <a:ext cx="60875" cy="10700"/>
            </a:xfrm>
            <a:custGeom>
              <a:avLst/>
              <a:gdLst/>
              <a:ahLst/>
              <a:cxnLst/>
              <a:rect l="l" t="t" r="r" b="b"/>
              <a:pathLst>
                <a:path w="2435" h="428" extrusionOk="0">
                  <a:moveTo>
                    <a:pt x="1218" y="1"/>
                  </a:moveTo>
                  <a:cubicBezTo>
                    <a:pt x="546" y="1"/>
                    <a:pt x="1" y="91"/>
                    <a:pt x="1" y="209"/>
                  </a:cubicBezTo>
                  <a:cubicBezTo>
                    <a:pt x="1" y="328"/>
                    <a:pt x="546" y="427"/>
                    <a:pt x="1218" y="427"/>
                  </a:cubicBezTo>
                  <a:cubicBezTo>
                    <a:pt x="1890" y="427"/>
                    <a:pt x="2435" y="328"/>
                    <a:pt x="2435" y="209"/>
                  </a:cubicBezTo>
                  <a:cubicBezTo>
                    <a:pt x="2435" y="91"/>
                    <a:pt x="1890" y="1"/>
                    <a:pt x="1218" y="1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45"/>
            <p:cNvSpPr/>
            <p:nvPr/>
          </p:nvSpPr>
          <p:spPr>
            <a:xfrm>
              <a:off x="79613" y="2399625"/>
              <a:ext cx="22275" cy="3875"/>
            </a:xfrm>
            <a:custGeom>
              <a:avLst/>
              <a:gdLst/>
              <a:ahLst/>
              <a:cxnLst/>
              <a:rect l="l" t="t" r="r" b="b"/>
              <a:pathLst>
                <a:path w="891" h="155" extrusionOk="0">
                  <a:moveTo>
                    <a:pt x="446" y="0"/>
                  </a:moveTo>
                  <a:cubicBezTo>
                    <a:pt x="201" y="0"/>
                    <a:pt x="1" y="36"/>
                    <a:pt x="1" y="82"/>
                  </a:cubicBezTo>
                  <a:cubicBezTo>
                    <a:pt x="1" y="127"/>
                    <a:pt x="201" y="155"/>
                    <a:pt x="446" y="155"/>
                  </a:cubicBezTo>
                  <a:cubicBezTo>
                    <a:pt x="691" y="155"/>
                    <a:pt x="891" y="127"/>
                    <a:pt x="891" y="82"/>
                  </a:cubicBezTo>
                  <a:cubicBezTo>
                    <a:pt x="891" y="36"/>
                    <a:pt x="691" y="0"/>
                    <a:pt x="446" y="0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5" name="Google Shape;1735;p45"/>
            <p:cNvSpPr/>
            <p:nvPr/>
          </p:nvSpPr>
          <p:spPr>
            <a:xfrm>
              <a:off x="-31637" y="2505875"/>
              <a:ext cx="121275" cy="221850"/>
            </a:xfrm>
            <a:custGeom>
              <a:avLst/>
              <a:gdLst/>
              <a:ahLst/>
              <a:cxnLst/>
              <a:rect l="l" t="t" r="r" b="b"/>
              <a:pathLst>
                <a:path w="4851" h="8874" extrusionOk="0">
                  <a:moveTo>
                    <a:pt x="1" y="0"/>
                  </a:moveTo>
                  <a:cubicBezTo>
                    <a:pt x="201" y="2997"/>
                    <a:pt x="2262" y="3633"/>
                    <a:pt x="2262" y="3633"/>
                  </a:cubicBezTo>
                  <a:lnTo>
                    <a:pt x="2189" y="8873"/>
                  </a:lnTo>
                  <a:lnTo>
                    <a:pt x="2934" y="8873"/>
                  </a:lnTo>
                  <a:lnTo>
                    <a:pt x="2789" y="2698"/>
                  </a:lnTo>
                  <a:cubicBezTo>
                    <a:pt x="4850" y="1889"/>
                    <a:pt x="4696" y="155"/>
                    <a:pt x="4696" y="155"/>
                  </a:cubicBezTo>
                  <a:lnTo>
                    <a:pt x="4696" y="155"/>
                  </a:lnTo>
                  <a:lnTo>
                    <a:pt x="4505" y="336"/>
                  </a:lnTo>
                  <a:cubicBezTo>
                    <a:pt x="4369" y="1208"/>
                    <a:pt x="3733" y="1944"/>
                    <a:pt x="2780" y="2235"/>
                  </a:cubicBezTo>
                  <a:lnTo>
                    <a:pt x="2743" y="836"/>
                  </a:lnTo>
                  <a:lnTo>
                    <a:pt x="2253" y="836"/>
                  </a:lnTo>
                  <a:lnTo>
                    <a:pt x="2262" y="2907"/>
                  </a:lnTo>
                  <a:cubicBezTo>
                    <a:pt x="546" y="2643"/>
                    <a:pt x="264" y="109"/>
                    <a:pt x="264" y="10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6" name="Google Shape;1736;p45"/>
            <p:cNvSpPr/>
            <p:nvPr/>
          </p:nvSpPr>
          <p:spPr>
            <a:xfrm>
              <a:off x="-120637" y="2243125"/>
              <a:ext cx="277025" cy="289300"/>
            </a:xfrm>
            <a:custGeom>
              <a:avLst/>
              <a:gdLst/>
              <a:ahLst/>
              <a:cxnLst/>
              <a:rect l="l" t="t" r="r" b="b"/>
              <a:pathLst>
                <a:path w="11081" h="11572" extrusionOk="0">
                  <a:moveTo>
                    <a:pt x="5899" y="1"/>
                  </a:moveTo>
                  <a:cubicBezTo>
                    <a:pt x="5081" y="1"/>
                    <a:pt x="4285" y="352"/>
                    <a:pt x="3615" y="857"/>
                  </a:cubicBezTo>
                  <a:cubicBezTo>
                    <a:pt x="2880" y="1410"/>
                    <a:pt x="2298" y="2128"/>
                    <a:pt x="1717" y="2836"/>
                  </a:cubicBezTo>
                  <a:cubicBezTo>
                    <a:pt x="1172" y="3508"/>
                    <a:pt x="691" y="4280"/>
                    <a:pt x="400" y="5107"/>
                  </a:cubicBezTo>
                  <a:cubicBezTo>
                    <a:pt x="46" y="6088"/>
                    <a:pt x="1" y="7214"/>
                    <a:pt x="482" y="8131"/>
                  </a:cubicBezTo>
                  <a:cubicBezTo>
                    <a:pt x="700" y="8540"/>
                    <a:pt x="1009" y="8894"/>
                    <a:pt x="1345" y="9194"/>
                  </a:cubicBezTo>
                  <a:cubicBezTo>
                    <a:pt x="1481" y="9330"/>
                    <a:pt x="1626" y="9448"/>
                    <a:pt x="1772" y="9575"/>
                  </a:cubicBezTo>
                  <a:cubicBezTo>
                    <a:pt x="2416" y="10111"/>
                    <a:pt x="3261" y="10665"/>
                    <a:pt x="4169" y="11055"/>
                  </a:cubicBezTo>
                  <a:cubicBezTo>
                    <a:pt x="4891" y="11367"/>
                    <a:pt x="5653" y="11571"/>
                    <a:pt x="6386" y="11571"/>
                  </a:cubicBezTo>
                  <a:cubicBezTo>
                    <a:pt x="7276" y="11571"/>
                    <a:pt x="8123" y="11269"/>
                    <a:pt x="8801" y="10492"/>
                  </a:cubicBezTo>
                  <a:cubicBezTo>
                    <a:pt x="10009" y="9094"/>
                    <a:pt x="11081" y="7323"/>
                    <a:pt x="10863" y="5406"/>
                  </a:cubicBezTo>
                  <a:cubicBezTo>
                    <a:pt x="10726" y="4226"/>
                    <a:pt x="10082" y="3145"/>
                    <a:pt x="9364" y="2228"/>
                  </a:cubicBezTo>
                  <a:cubicBezTo>
                    <a:pt x="8683" y="1374"/>
                    <a:pt x="7747" y="421"/>
                    <a:pt x="6676" y="112"/>
                  </a:cubicBezTo>
                  <a:cubicBezTo>
                    <a:pt x="6417" y="36"/>
                    <a:pt x="6157" y="1"/>
                    <a:pt x="5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7" name="Google Shape;1737;p45"/>
            <p:cNvSpPr/>
            <p:nvPr/>
          </p:nvSpPr>
          <p:spPr>
            <a:xfrm>
              <a:off x="-31412" y="2373050"/>
              <a:ext cx="49750" cy="64050"/>
            </a:xfrm>
            <a:custGeom>
              <a:avLst/>
              <a:gdLst/>
              <a:ahLst/>
              <a:cxnLst/>
              <a:rect l="l" t="t" r="r" b="b"/>
              <a:pathLst>
                <a:path w="1990" h="2562" extrusionOk="0">
                  <a:moveTo>
                    <a:pt x="455" y="1"/>
                  </a:moveTo>
                  <a:lnTo>
                    <a:pt x="346" y="64"/>
                  </a:lnTo>
                  <a:lnTo>
                    <a:pt x="800" y="891"/>
                  </a:lnTo>
                  <a:lnTo>
                    <a:pt x="800" y="891"/>
                  </a:lnTo>
                  <a:lnTo>
                    <a:pt x="19" y="882"/>
                  </a:lnTo>
                  <a:lnTo>
                    <a:pt x="1" y="991"/>
                  </a:lnTo>
                  <a:lnTo>
                    <a:pt x="991" y="1163"/>
                  </a:lnTo>
                  <a:lnTo>
                    <a:pt x="1963" y="2562"/>
                  </a:lnTo>
                  <a:lnTo>
                    <a:pt x="1990" y="2017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8" name="Google Shape;1738;p45"/>
            <p:cNvSpPr/>
            <p:nvPr/>
          </p:nvSpPr>
          <p:spPr>
            <a:xfrm>
              <a:off x="-42312" y="2706925"/>
              <a:ext cx="138750" cy="28300"/>
            </a:xfrm>
            <a:custGeom>
              <a:avLst/>
              <a:gdLst/>
              <a:ahLst/>
              <a:cxnLst/>
              <a:rect l="l" t="t" r="r" b="b"/>
              <a:pathLst>
                <a:path w="5550" h="1132" extrusionOk="0">
                  <a:moveTo>
                    <a:pt x="3261" y="0"/>
                  </a:moveTo>
                  <a:cubicBezTo>
                    <a:pt x="2995" y="0"/>
                    <a:pt x="2731" y="121"/>
                    <a:pt x="2553" y="377"/>
                  </a:cubicBezTo>
                  <a:cubicBezTo>
                    <a:pt x="2505" y="456"/>
                    <a:pt x="2417" y="508"/>
                    <a:pt x="2323" y="508"/>
                  </a:cubicBezTo>
                  <a:cubicBezTo>
                    <a:pt x="2309" y="508"/>
                    <a:pt x="2295" y="507"/>
                    <a:pt x="2280" y="504"/>
                  </a:cubicBezTo>
                  <a:cubicBezTo>
                    <a:pt x="2244" y="501"/>
                    <a:pt x="2208" y="499"/>
                    <a:pt x="2173" y="499"/>
                  </a:cubicBezTo>
                  <a:cubicBezTo>
                    <a:pt x="1954" y="499"/>
                    <a:pt x="1762" y="570"/>
                    <a:pt x="1590" y="695"/>
                  </a:cubicBezTo>
                  <a:cubicBezTo>
                    <a:pt x="1509" y="760"/>
                    <a:pt x="1412" y="796"/>
                    <a:pt x="1308" y="796"/>
                  </a:cubicBezTo>
                  <a:cubicBezTo>
                    <a:pt x="1296" y="796"/>
                    <a:pt x="1284" y="796"/>
                    <a:pt x="1272" y="795"/>
                  </a:cubicBezTo>
                  <a:cubicBezTo>
                    <a:pt x="1233" y="793"/>
                    <a:pt x="1194" y="792"/>
                    <a:pt x="1156" y="792"/>
                  </a:cubicBezTo>
                  <a:cubicBezTo>
                    <a:pt x="381" y="792"/>
                    <a:pt x="1" y="1131"/>
                    <a:pt x="1" y="1131"/>
                  </a:cubicBezTo>
                  <a:lnTo>
                    <a:pt x="5550" y="1131"/>
                  </a:lnTo>
                  <a:cubicBezTo>
                    <a:pt x="5217" y="857"/>
                    <a:pt x="4867" y="656"/>
                    <a:pt x="4494" y="656"/>
                  </a:cubicBezTo>
                  <a:cubicBezTo>
                    <a:pt x="4471" y="656"/>
                    <a:pt x="4447" y="657"/>
                    <a:pt x="4424" y="659"/>
                  </a:cubicBezTo>
                  <a:cubicBezTo>
                    <a:pt x="4414" y="659"/>
                    <a:pt x="4404" y="660"/>
                    <a:pt x="4395" y="660"/>
                  </a:cubicBezTo>
                  <a:cubicBezTo>
                    <a:pt x="4268" y="660"/>
                    <a:pt x="4146" y="605"/>
                    <a:pt x="4079" y="495"/>
                  </a:cubicBezTo>
                  <a:cubicBezTo>
                    <a:pt x="3900" y="174"/>
                    <a:pt x="3579" y="0"/>
                    <a:pt x="3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39" name="Google Shape;1739;p45"/>
          <p:cNvGrpSpPr/>
          <p:nvPr/>
        </p:nvGrpSpPr>
        <p:grpSpPr>
          <a:xfrm>
            <a:off x="7938430" y="1694142"/>
            <a:ext cx="890852" cy="144475"/>
            <a:chOff x="490250" y="465854"/>
            <a:chExt cx="1164056" cy="188782"/>
          </a:xfrm>
        </p:grpSpPr>
        <p:sp>
          <p:nvSpPr>
            <p:cNvPr id="1740" name="Google Shape;1740;p45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1" name="Google Shape;1741;p45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42" name="Google Shape;1742;p45"/>
          <p:cNvGrpSpPr/>
          <p:nvPr/>
        </p:nvGrpSpPr>
        <p:grpSpPr>
          <a:xfrm>
            <a:off x="337467" y="445024"/>
            <a:ext cx="751514" cy="121859"/>
            <a:chOff x="490250" y="465854"/>
            <a:chExt cx="1164056" cy="188782"/>
          </a:xfrm>
        </p:grpSpPr>
        <p:sp>
          <p:nvSpPr>
            <p:cNvPr id="1743" name="Google Shape;1743;p45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4" name="Google Shape;1744;p45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45" name="Google Shape;1745;p45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grpSp>
        <p:nvGrpSpPr>
          <p:cNvPr id="1746" name="Google Shape;1746;p45"/>
          <p:cNvGrpSpPr/>
          <p:nvPr/>
        </p:nvGrpSpPr>
        <p:grpSpPr>
          <a:xfrm>
            <a:off x="4988937" y="3244281"/>
            <a:ext cx="1470347" cy="1181894"/>
            <a:chOff x="4396737" y="3429444"/>
            <a:chExt cx="1470347" cy="1181894"/>
          </a:xfrm>
        </p:grpSpPr>
        <p:sp>
          <p:nvSpPr>
            <p:cNvPr id="1747" name="Google Shape;1747;p45"/>
            <p:cNvSpPr/>
            <p:nvPr/>
          </p:nvSpPr>
          <p:spPr>
            <a:xfrm>
              <a:off x="4606088" y="3508546"/>
              <a:ext cx="52526" cy="260623"/>
            </a:xfrm>
            <a:custGeom>
              <a:avLst/>
              <a:gdLst/>
              <a:ahLst/>
              <a:cxnLst/>
              <a:rect l="l" t="t" r="r" b="b"/>
              <a:pathLst>
                <a:path w="419" h="2079" extrusionOk="0">
                  <a:moveTo>
                    <a:pt x="1" y="1"/>
                  </a:moveTo>
                  <a:lnTo>
                    <a:pt x="1" y="263"/>
                  </a:lnTo>
                  <a:cubicBezTo>
                    <a:pt x="98" y="263"/>
                    <a:pt x="156" y="321"/>
                    <a:pt x="156" y="399"/>
                  </a:cubicBezTo>
                  <a:lnTo>
                    <a:pt x="156" y="2078"/>
                  </a:lnTo>
                  <a:lnTo>
                    <a:pt x="418" y="2078"/>
                  </a:lnTo>
                  <a:lnTo>
                    <a:pt x="418" y="408"/>
                  </a:lnTo>
                  <a:cubicBezTo>
                    <a:pt x="418" y="175"/>
                    <a:pt x="244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8" name="Google Shape;1748;p45"/>
            <p:cNvSpPr/>
            <p:nvPr/>
          </p:nvSpPr>
          <p:spPr>
            <a:xfrm>
              <a:off x="4604960" y="3749488"/>
              <a:ext cx="73085" cy="152312"/>
            </a:xfrm>
            <a:custGeom>
              <a:avLst/>
              <a:gdLst/>
              <a:ahLst/>
              <a:cxnLst/>
              <a:rect l="l" t="t" r="r" b="b"/>
              <a:pathLst>
                <a:path w="583" h="1215" extrusionOk="0">
                  <a:moveTo>
                    <a:pt x="117" y="1"/>
                  </a:moveTo>
                  <a:cubicBezTo>
                    <a:pt x="58" y="1"/>
                    <a:pt x="10" y="50"/>
                    <a:pt x="10" y="117"/>
                  </a:cubicBezTo>
                  <a:lnTo>
                    <a:pt x="0" y="1098"/>
                  </a:lnTo>
                  <a:cubicBezTo>
                    <a:pt x="0" y="1156"/>
                    <a:pt x="49" y="1205"/>
                    <a:pt x="117" y="1205"/>
                  </a:cubicBezTo>
                  <a:lnTo>
                    <a:pt x="466" y="1215"/>
                  </a:lnTo>
                  <a:cubicBezTo>
                    <a:pt x="534" y="1215"/>
                    <a:pt x="583" y="1156"/>
                    <a:pt x="583" y="1098"/>
                  </a:cubicBezTo>
                  <a:lnTo>
                    <a:pt x="583" y="117"/>
                  </a:lnTo>
                  <a:cubicBezTo>
                    <a:pt x="583" y="50"/>
                    <a:pt x="534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9" name="Google Shape;1749;p45"/>
            <p:cNvSpPr/>
            <p:nvPr/>
          </p:nvSpPr>
          <p:spPr>
            <a:xfrm>
              <a:off x="5475084" y="4238768"/>
              <a:ext cx="93895" cy="93895"/>
            </a:xfrm>
            <a:custGeom>
              <a:avLst/>
              <a:gdLst/>
              <a:ahLst/>
              <a:cxnLst/>
              <a:rect l="l" t="t" r="r" b="b"/>
              <a:pathLst>
                <a:path w="749" h="749" extrusionOk="0">
                  <a:moveTo>
                    <a:pt x="379" y="1"/>
                  </a:moveTo>
                  <a:cubicBezTo>
                    <a:pt x="175" y="1"/>
                    <a:pt x="1" y="176"/>
                    <a:pt x="1" y="379"/>
                  </a:cubicBezTo>
                  <a:cubicBezTo>
                    <a:pt x="1" y="583"/>
                    <a:pt x="166" y="748"/>
                    <a:pt x="379" y="748"/>
                  </a:cubicBezTo>
                  <a:cubicBezTo>
                    <a:pt x="583" y="748"/>
                    <a:pt x="748" y="583"/>
                    <a:pt x="748" y="379"/>
                  </a:cubicBezTo>
                  <a:cubicBezTo>
                    <a:pt x="748" y="176"/>
                    <a:pt x="583" y="1"/>
                    <a:pt x="379" y="1"/>
                  </a:cubicBezTo>
                  <a:close/>
                </a:path>
              </a:pathLst>
            </a:custGeom>
            <a:solidFill>
              <a:srgbClr val="192B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0" name="Google Shape;1750;p45"/>
            <p:cNvSpPr/>
            <p:nvPr/>
          </p:nvSpPr>
          <p:spPr>
            <a:xfrm>
              <a:off x="4499031" y="3436714"/>
              <a:ext cx="1243947" cy="843547"/>
            </a:xfrm>
            <a:custGeom>
              <a:avLst/>
              <a:gdLst/>
              <a:ahLst/>
              <a:cxnLst/>
              <a:rect l="l" t="t" r="r" b="b"/>
              <a:pathLst>
                <a:path w="9923" h="6729" extrusionOk="0">
                  <a:moveTo>
                    <a:pt x="4816" y="583"/>
                  </a:moveTo>
                  <a:lnTo>
                    <a:pt x="5981" y="593"/>
                  </a:lnTo>
                  <a:cubicBezTo>
                    <a:pt x="6088" y="593"/>
                    <a:pt x="6175" y="690"/>
                    <a:pt x="6175" y="816"/>
                  </a:cubicBezTo>
                  <a:lnTo>
                    <a:pt x="6175" y="2612"/>
                  </a:lnTo>
                  <a:cubicBezTo>
                    <a:pt x="6175" y="2739"/>
                    <a:pt x="6088" y="2845"/>
                    <a:pt x="5981" y="2845"/>
                  </a:cubicBezTo>
                  <a:lnTo>
                    <a:pt x="4466" y="2836"/>
                  </a:lnTo>
                  <a:cubicBezTo>
                    <a:pt x="4350" y="2836"/>
                    <a:pt x="4263" y="2739"/>
                    <a:pt x="4272" y="2612"/>
                  </a:cubicBezTo>
                  <a:lnTo>
                    <a:pt x="4622" y="816"/>
                  </a:lnTo>
                  <a:cubicBezTo>
                    <a:pt x="4622" y="690"/>
                    <a:pt x="4709" y="583"/>
                    <a:pt x="4816" y="583"/>
                  </a:cubicBezTo>
                  <a:close/>
                  <a:moveTo>
                    <a:pt x="8136" y="593"/>
                  </a:moveTo>
                  <a:cubicBezTo>
                    <a:pt x="8301" y="593"/>
                    <a:pt x="8437" y="739"/>
                    <a:pt x="8437" y="904"/>
                  </a:cubicBezTo>
                  <a:lnTo>
                    <a:pt x="8437" y="2545"/>
                  </a:lnTo>
                  <a:cubicBezTo>
                    <a:pt x="8437" y="2710"/>
                    <a:pt x="8301" y="2845"/>
                    <a:pt x="8127" y="2845"/>
                  </a:cubicBezTo>
                  <a:lnTo>
                    <a:pt x="6835" y="2845"/>
                  </a:lnTo>
                  <a:cubicBezTo>
                    <a:pt x="6670" y="2845"/>
                    <a:pt x="6534" y="2700"/>
                    <a:pt x="6534" y="2535"/>
                  </a:cubicBezTo>
                  <a:lnTo>
                    <a:pt x="6534" y="904"/>
                  </a:lnTo>
                  <a:cubicBezTo>
                    <a:pt x="6534" y="729"/>
                    <a:pt x="6670" y="593"/>
                    <a:pt x="6845" y="593"/>
                  </a:cubicBezTo>
                  <a:close/>
                  <a:moveTo>
                    <a:pt x="4534" y="1"/>
                  </a:moveTo>
                  <a:cubicBezTo>
                    <a:pt x="4340" y="1"/>
                    <a:pt x="4165" y="147"/>
                    <a:pt x="4136" y="341"/>
                  </a:cubicBezTo>
                  <a:lnTo>
                    <a:pt x="3661" y="2836"/>
                  </a:lnTo>
                  <a:lnTo>
                    <a:pt x="952" y="3263"/>
                  </a:lnTo>
                  <a:cubicBezTo>
                    <a:pt x="457" y="3370"/>
                    <a:pt x="1" y="3525"/>
                    <a:pt x="98" y="4321"/>
                  </a:cubicBezTo>
                  <a:lnTo>
                    <a:pt x="389" y="6709"/>
                  </a:lnTo>
                  <a:lnTo>
                    <a:pt x="5486" y="6729"/>
                  </a:lnTo>
                  <a:cubicBezTo>
                    <a:pt x="6845" y="6622"/>
                    <a:pt x="8971" y="5389"/>
                    <a:pt x="8971" y="5389"/>
                  </a:cubicBezTo>
                  <a:lnTo>
                    <a:pt x="9923" y="4360"/>
                  </a:lnTo>
                  <a:lnTo>
                    <a:pt x="9340" y="3797"/>
                  </a:lnTo>
                  <a:lnTo>
                    <a:pt x="8787" y="3729"/>
                  </a:lnTo>
                  <a:lnTo>
                    <a:pt x="8796" y="409"/>
                  </a:lnTo>
                  <a:cubicBezTo>
                    <a:pt x="8796" y="195"/>
                    <a:pt x="8612" y="11"/>
                    <a:pt x="8398" y="11"/>
                  </a:cubicBezTo>
                  <a:lnTo>
                    <a:pt x="45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1" name="Google Shape;1751;p45"/>
            <p:cNvSpPr/>
            <p:nvPr/>
          </p:nvSpPr>
          <p:spPr>
            <a:xfrm>
              <a:off x="5202551" y="3874848"/>
              <a:ext cx="664533" cy="190046"/>
            </a:xfrm>
            <a:custGeom>
              <a:avLst/>
              <a:gdLst/>
              <a:ahLst/>
              <a:cxnLst/>
              <a:rect l="l" t="t" r="r" b="b"/>
              <a:pathLst>
                <a:path w="5301" h="1516" extrusionOk="0">
                  <a:moveTo>
                    <a:pt x="1379" y="1"/>
                  </a:moveTo>
                  <a:cubicBezTo>
                    <a:pt x="1291" y="1"/>
                    <a:pt x="1204" y="30"/>
                    <a:pt x="1146" y="79"/>
                  </a:cubicBezTo>
                  <a:lnTo>
                    <a:pt x="0" y="1011"/>
                  </a:lnTo>
                  <a:lnTo>
                    <a:pt x="214" y="1273"/>
                  </a:lnTo>
                  <a:lnTo>
                    <a:pt x="1272" y="418"/>
                  </a:lnTo>
                  <a:cubicBezTo>
                    <a:pt x="1330" y="370"/>
                    <a:pt x="1408" y="341"/>
                    <a:pt x="1485" y="341"/>
                  </a:cubicBezTo>
                  <a:lnTo>
                    <a:pt x="3553" y="341"/>
                  </a:lnTo>
                  <a:cubicBezTo>
                    <a:pt x="3641" y="341"/>
                    <a:pt x="3718" y="370"/>
                    <a:pt x="3786" y="428"/>
                  </a:cubicBezTo>
                  <a:lnTo>
                    <a:pt x="5087" y="1515"/>
                  </a:lnTo>
                  <a:lnTo>
                    <a:pt x="5301" y="1253"/>
                  </a:lnTo>
                  <a:lnTo>
                    <a:pt x="3893" y="79"/>
                  </a:lnTo>
                  <a:cubicBezTo>
                    <a:pt x="3845" y="30"/>
                    <a:pt x="3767" y="11"/>
                    <a:pt x="3699" y="11"/>
                  </a:cubicBezTo>
                  <a:lnTo>
                    <a:pt x="13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2" name="Google Shape;1752;p45"/>
            <p:cNvSpPr/>
            <p:nvPr/>
          </p:nvSpPr>
          <p:spPr>
            <a:xfrm>
              <a:off x="5197662" y="3962474"/>
              <a:ext cx="649992" cy="648863"/>
            </a:xfrm>
            <a:custGeom>
              <a:avLst/>
              <a:gdLst/>
              <a:ahLst/>
              <a:cxnLst/>
              <a:rect l="l" t="t" r="r" b="b"/>
              <a:pathLst>
                <a:path w="5185" h="5176" extrusionOk="0">
                  <a:moveTo>
                    <a:pt x="2359" y="1"/>
                  </a:moveTo>
                  <a:lnTo>
                    <a:pt x="2311" y="88"/>
                  </a:lnTo>
                  <a:cubicBezTo>
                    <a:pt x="2175" y="98"/>
                    <a:pt x="2039" y="127"/>
                    <a:pt x="1903" y="166"/>
                  </a:cubicBezTo>
                  <a:lnTo>
                    <a:pt x="1825" y="98"/>
                  </a:lnTo>
                  <a:lnTo>
                    <a:pt x="1388" y="283"/>
                  </a:lnTo>
                  <a:lnTo>
                    <a:pt x="1379" y="380"/>
                  </a:lnTo>
                  <a:cubicBezTo>
                    <a:pt x="1253" y="448"/>
                    <a:pt x="1136" y="525"/>
                    <a:pt x="1029" y="613"/>
                  </a:cubicBezTo>
                  <a:lnTo>
                    <a:pt x="932" y="583"/>
                  </a:lnTo>
                  <a:lnTo>
                    <a:pt x="592" y="923"/>
                  </a:lnTo>
                  <a:lnTo>
                    <a:pt x="622" y="1020"/>
                  </a:lnTo>
                  <a:cubicBezTo>
                    <a:pt x="534" y="1127"/>
                    <a:pt x="456" y="1234"/>
                    <a:pt x="389" y="1360"/>
                  </a:cubicBezTo>
                  <a:lnTo>
                    <a:pt x="291" y="1370"/>
                  </a:lnTo>
                  <a:lnTo>
                    <a:pt x="107" y="1807"/>
                  </a:lnTo>
                  <a:lnTo>
                    <a:pt x="175" y="1884"/>
                  </a:lnTo>
                  <a:cubicBezTo>
                    <a:pt x="136" y="2020"/>
                    <a:pt x="107" y="2156"/>
                    <a:pt x="88" y="2292"/>
                  </a:cubicBezTo>
                  <a:lnTo>
                    <a:pt x="0" y="2341"/>
                  </a:lnTo>
                  <a:lnTo>
                    <a:pt x="0" y="2816"/>
                  </a:lnTo>
                  <a:lnTo>
                    <a:pt x="88" y="2865"/>
                  </a:lnTo>
                  <a:cubicBezTo>
                    <a:pt x="107" y="3001"/>
                    <a:pt x="136" y="3137"/>
                    <a:pt x="165" y="3263"/>
                  </a:cubicBezTo>
                  <a:lnTo>
                    <a:pt x="97" y="3350"/>
                  </a:lnTo>
                  <a:lnTo>
                    <a:pt x="282" y="3787"/>
                  </a:lnTo>
                  <a:lnTo>
                    <a:pt x="389" y="3797"/>
                  </a:lnTo>
                  <a:cubicBezTo>
                    <a:pt x="456" y="3923"/>
                    <a:pt x="534" y="4030"/>
                    <a:pt x="622" y="4137"/>
                  </a:cubicBezTo>
                  <a:lnTo>
                    <a:pt x="583" y="4244"/>
                  </a:lnTo>
                  <a:lnTo>
                    <a:pt x="922" y="4583"/>
                  </a:lnTo>
                  <a:lnTo>
                    <a:pt x="1029" y="4554"/>
                  </a:lnTo>
                  <a:cubicBezTo>
                    <a:pt x="1136" y="4632"/>
                    <a:pt x="1243" y="4710"/>
                    <a:pt x="1359" y="4768"/>
                  </a:cubicBezTo>
                  <a:lnTo>
                    <a:pt x="1369" y="4884"/>
                  </a:lnTo>
                  <a:lnTo>
                    <a:pt x="1806" y="5069"/>
                  </a:lnTo>
                  <a:lnTo>
                    <a:pt x="1893" y="5001"/>
                  </a:lnTo>
                  <a:cubicBezTo>
                    <a:pt x="2020" y="5030"/>
                    <a:pt x="2155" y="5059"/>
                    <a:pt x="2291" y="5078"/>
                  </a:cubicBezTo>
                  <a:lnTo>
                    <a:pt x="2350" y="5176"/>
                  </a:lnTo>
                  <a:lnTo>
                    <a:pt x="2816" y="5176"/>
                  </a:lnTo>
                  <a:lnTo>
                    <a:pt x="2874" y="5078"/>
                  </a:lnTo>
                  <a:cubicBezTo>
                    <a:pt x="3010" y="5059"/>
                    <a:pt x="3136" y="5040"/>
                    <a:pt x="3262" y="5001"/>
                  </a:cubicBezTo>
                  <a:lnTo>
                    <a:pt x="3350" y="5078"/>
                  </a:lnTo>
                  <a:lnTo>
                    <a:pt x="3786" y="4894"/>
                  </a:lnTo>
                  <a:lnTo>
                    <a:pt x="3796" y="4787"/>
                  </a:lnTo>
                  <a:cubicBezTo>
                    <a:pt x="3922" y="4719"/>
                    <a:pt x="4039" y="4642"/>
                    <a:pt x="4146" y="4554"/>
                  </a:cubicBezTo>
                  <a:lnTo>
                    <a:pt x="4252" y="4593"/>
                  </a:lnTo>
                  <a:lnTo>
                    <a:pt x="4583" y="4253"/>
                  </a:lnTo>
                  <a:lnTo>
                    <a:pt x="4553" y="4156"/>
                  </a:lnTo>
                  <a:cubicBezTo>
                    <a:pt x="4631" y="4049"/>
                    <a:pt x="4709" y="3933"/>
                    <a:pt x="4777" y="3816"/>
                  </a:cubicBezTo>
                  <a:lnTo>
                    <a:pt x="4884" y="3807"/>
                  </a:lnTo>
                  <a:lnTo>
                    <a:pt x="5068" y="3370"/>
                  </a:lnTo>
                  <a:lnTo>
                    <a:pt x="5000" y="3292"/>
                  </a:lnTo>
                  <a:cubicBezTo>
                    <a:pt x="5039" y="3156"/>
                    <a:pt x="5068" y="3020"/>
                    <a:pt x="5087" y="2884"/>
                  </a:cubicBezTo>
                  <a:lnTo>
                    <a:pt x="5185" y="2836"/>
                  </a:lnTo>
                  <a:lnTo>
                    <a:pt x="5185" y="2360"/>
                  </a:lnTo>
                  <a:lnTo>
                    <a:pt x="5087" y="2312"/>
                  </a:lnTo>
                  <a:cubicBezTo>
                    <a:pt x="5078" y="2176"/>
                    <a:pt x="5049" y="2040"/>
                    <a:pt x="5010" y="1904"/>
                  </a:cubicBezTo>
                  <a:lnTo>
                    <a:pt x="5078" y="1826"/>
                  </a:lnTo>
                  <a:lnTo>
                    <a:pt x="4903" y="1389"/>
                  </a:lnTo>
                  <a:lnTo>
                    <a:pt x="4796" y="1380"/>
                  </a:lnTo>
                  <a:cubicBezTo>
                    <a:pt x="4728" y="1253"/>
                    <a:pt x="4651" y="1137"/>
                    <a:pt x="4563" y="1030"/>
                  </a:cubicBezTo>
                  <a:lnTo>
                    <a:pt x="4592" y="933"/>
                  </a:lnTo>
                  <a:lnTo>
                    <a:pt x="4262" y="593"/>
                  </a:lnTo>
                  <a:lnTo>
                    <a:pt x="4165" y="622"/>
                  </a:lnTo>
                  <a:cubicBezTo>
                    <a:pt x="4058" y="535"/>
                    <a:pt x="3942" y="457"/>
                    <a:pt x="3816" y="389"/>
                  </a:cubicBezTo>
                  <a:lnTo>
                    <a:pt x="3816" y="292"/>
                  </a:lnTo>
                  <a:lnTo>
                    <a:pt x="3379" y="108"/>
                  </a:lnTo>
                  <a:lnTo>
                    <a:pt x="3301" y="176"/>
                  </a:lnTo>
                  <a:cubicBezTo>
                    <a:pt x="3165" y="137"/>
                    <a:pt x="3029" y="108"/>
                    <a:pt x="2884" y="88"/>
                  </a:cubicBezTo>
                  <a:lnTo>
                    <a:pt x="28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3" name="Google Shape;1753;p45"/>
            <p:cNvSpPr/>
            <p:nvPr/>
          </p:nvSpPr>
          <p:spPr>
            <a:xfrm>
              <a:off x="4396737" y="4147506"/>
              <a:ext cx="462704" cy="461450"/>
            </a:xfrm>
            <a:custGeom>
              <a:avLst/>
              <a:gdLst/>
              <a:ahLst/>
              <a:cxnLst/>
              <a:rect l="l" t="t" r="r" b="b"/>
              <a:pathLst>
                <a:path w="3691" h="3681" extrusionOk="0">
                  <a:moveTo>
                    <a:pt x="1681" y="1"/>
                  </a:moveTo>
                  <a:lnTo>
                    <a:pt x="1651" y="59"/>
                  </a:lnTo>
                  <a:cubicBezTo>
                    <a:pt x="1545" y="69"/>
                    <a:pt x="1448" y="88"/>
                    <a:pt x="1360" y="117"/>
                  </a:cubicBezTo>
                  <a:lnTo>
                    <a:pt x="1302" y="78"/>
                  </a:lnTo>
                  <a:lnTo>
                    <a:pt x="991" y="205"/>
                  </a:lnTo>
                  <a:lnTo>
                    <a:pt x="982" y="272"/>
                  </a:lnTo>
                  <a:cubicBezTo>
                    <a:pt x="894" y="321"/>
                    <a:pt x="807" y="379"/>
                    <a:pt x="729" y="438"/>
                  </a:cubicBezTo>
                  <a:lnTo>
                    <a:pt x="661" y="418"/>
                  </a:lnTo>
                  <a:lnTo>
                    <a:pt x="428" y="651"/>
                  </a:lnTo>
                  <a:lnTo>
                    <a:pt x="448" y="729"/>
                  </a:lnTo>
                  <a:cubicBezTo>
                    <a:pt x="380" y="797"/>
                    <a:pt x="331" y="884"/>
                    <a:pt x="283" y="962"/>
                  </a:cubicBezTo>
                  <a:lnTo>
                    <a:pt x="215" y="971"/>
                  </a:lnTo>
                  <a:lnTo>
                    <a:pt x="79" y="1282"/>
                  </a:lnTo>
                  <a:lnTo>
                    <a:pt x="127" y="1340"/>
                  </a:lnTo>
                  <a:cubicBezTo>
                    <a:pt x="98" y="1437"/>
                    <a:pt x="79" y="1535"/>
                    <a:pt x="69" y="1632"/>
                  </a:cubicBezTo>
                  <a:lnTo>
                    <a:pt x="1" y="1670"/>
                  </a:lnTo>
                  <a:lnTo>
                    <a:pt x="1" y="2001"/>
                  </a:lnTo>
                  <a:lnTo>
                    <a:pt x="69" y="2039"/>
                  </a:lnTo>
                  <a:cubicBezTo>
                    <a:pt x="79" y="2137"/>
                    <a:pt x="98" y="2234"/>
                    <a:pt x="127" y="2321"/>
                  </a:cubicBezTo>
                  <a:lnTo>
                    <a:pt x="79" y="2379"/>
                  </a:lnTo>
                  <a:lnTo>
                    <a:pt x="205" y="2690"/>
                  </a:lnTo>
                  <a:lnTo>
                    <a:pt x="283" y="2700"/>
                  </a:lnTo>
                  <a:cubicBezTo>
                    <a:pt x="331" y="2787"/>
                    <a:pt x="380" y="2865"/>
                    <a:pt x="438" y="2942"/>
                  </a:cubicBezTo>
                  <a:lnTo>
                    <a:pt x="418" y="3020"/>
                  </a:lnTo>
                  <a:lnTo>
                    <a:pt x="651" y="3263"/>
                  </a:lnTo>
                  <a:lnTo>
                    <a:pt x="729" y="3234"/>
                  </a:lnTo>
                  <a:cubicBezTo>
                    <a:pt x="807" y="3292"/>
                    <a:pt x="884" y="3350"/>
                    <a:pt x="962" y="3399"/>
                  </a:cubicBezTo>
                  <a:lnTo>
                    <a:pt x="972" y="3476"/>
                  </a:lnTo>
                  <a:lnTo>
                    <a:pt x="1283" y="3602"/>
                  </a:lnTo>
                  <a:lnTo>
                    <a:pt x="1350" y="3554"/>
                  </a:lnTo>
                  <a:cubicBezTo>
                    <a:pt x="1438" y="3583"/>
                    <a:pt x="1535" y="3602"/>
                    <a:pt x="1632" y="3612"/>
                  </a:cubicBezTo>
                  <a:lnTo>
                    <a:pt x="1671" y="3680"/>
                  </a:lnTo>
                  <a:lnTo>
                    <a:pt x="2011" y="3680"/>
                  </a:lnTo>
                  <a:lnTo>
                    <a:pt x="2040" y="3612"/>
                  </a:lnTo>
                  <a:cubicBezTo>
                    <a:pt x="2137" y="3602"/>
                    <a:pt x="2234" y="3583"/>
                    <a:pt x="2321" y="3554"/>
                  </a:cubicBezTo>
                  <a:lnTo>
                    <a:pt x="2389" y="3612"/>
                  </a:lnTo>
                  <a:lnTo>
                    <a:pt x="2700" y="3486"/>
                  </a:lnTo>
                  <a:lnTo>
                    <a:pt x="2700" y="3399"/>
                  </a:lnTo>
                  <a:cubicBezTo>
                    <a:pt x="2787" y="3360"/>
                    <a:pt x="2875" y="3302"/>
                    <a:pt x="2952" y="3243"/>
                  </a:cubicBezTo>
                  <a:lnTo>
                    <a:pt x="3020" y="3263"/>
                  </a:lnTo>
                  <a:lnTo>
                    <a:pt x="3263" y="3030"/>
                  </a:lnTo>
                  <a:lnTo>
                    <a:pt x="3234" y="2952"/>
                  </a:lnTo>
                  <a:cubicBezTo>
                    <a:pt x="3302" y="2874"/>
                    <a:pt x="3350" y="2797"/>
                    <a:pt x="3399" y="2719"/>
                  </a:cubicBezTo>
                  <a:lnTo>
                    <a:pt x="3477" y="2709"/>
                  </a:lnTo>
                  <a:lnTo>
                    <a:pt x="3613" y="2399"/>
                  </a:lnTo>
                  <a:lnTo>
                    <a:pt x="3554" y="2340"/>
                  </a:lnTo>
                  <a:cubicBezTo>
                    <a:pt x="3583" y="2243"/>
                    <a:pt x="3603" y="2146"/>
                    <a:pt x="3622" y="2049"/>
                  </a:cubicBezTo>
                  <a:lnTo>
                    <a:pt x="3690" y="2010"/>
                  </a:lnTo>
                  <a:lnTo>
                    <a:pt x="3690" y="1680"/>
                  </a:lnTo>
                  <a:lnTo>
                    <a:pt x="3622" y="1641"/>
                  </a:lnTo>
                  <a:cubicBezTo>
                    <a:pt x="3613" y="1544"/>
                    <a:pt x="3593" y="1447"/>
                    <a:pt x="3564" y="1360"/>
                  </a:cubicBezTo>
                  <a:lnTo>
                    <a:pt x="3613" y="1302"/>
                  </a:lnTo>
                  <a:lnTo>
                    <a:pt x="3486" y="991"/>
                  </a:lnTo>
                  <a:lnTo>
                    <a:pt x="3418" y="981"/>
                  </a:lnTo>
                  <a:cubicBezTo>
                    <a:pt x="3370" y="894"/>
                    <a:pt x="3312" y="806"/>
                    <a:pt x="3244" y="729"/>
                  </a:cubicBezTo>
                  <a:lnTo>
                    <a:pt x="3273" y="661"/>
                  </a:lnTo>
                  <a:lnTo>
                    <a:pt x="3030" y="428"/>
                  </a:lnTo>
                  <a:lnTo>
                    <a:pt x="2962" y="447"/>
                  </a:lnTo>
                  <a:cubicBezTo>
                    <a:pt x="2884" y="379"/>
                    <a:pt x="2807" y="331"/>
                    <a:pt x="2719" y="282"/>
                  </a:cubicBezTo>
                  <a:lnTo>
                    <a:pt x="2710" y="205"/>
                  </a:lnTo>
                  <a:lnTo>
                    <a:pt x="2399" y="78"/>
                  </a:lnTo>
                  <a:lnTo>
                    <a:pt x="2350" y="127"/>
                  </a:lnTo>
                  <a:cubicBezTo>
                    <a:pt x="2253" y="98"/>
                    <a:pt x="2156" y="78"/>
                    <a:pt x="2049" y="59"/>
                  </a:cubicBezTo>
                  <a:lnTo>
                    <a:pt x="20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4" name="Google Shape;1754;p45"/>
            <p:cNvSpPr/>
            <p:nvPr/>
          </p:nvSpPr>
          <p:spPr>
            <a:xfrm>
              <a:off x="5323022" y="4087834"/>
              <a:ext cx="398018" cy="396890"/>
            </a:xfrm>
            <a:custGeom>
              <a:avLst/>
              <a:gdLst/>
              <a:ahLst/>
              <a:cxnLst/>
              <a:rect l="l" t="t" r="r" b="b"/>
              <a:pathLst>
                <a:path w="3175" h="3166" extrusionOk="0">
                  <a:moveTo>
                    <a:pt x="1575" y="1"/>
                  </a:moveTo>
                  <a:cubicBezTo>
                    <a:pt x="709" y="1"/>
                    <a:pt x="10" y="706"/>
                    <a:pt x="0" y="1574"/>
                  </a:cubicBezTo>
                  <a:cubicBezTo>
                    <a:pt x="0" y="2457"/>
                    <a:pt x="709" y="3166"/>
                    <a:pt x="1583" y="3166"/>
                  </a:cubicBezTo>
                  <a:cubicBezTo>
                    <a:pt x="2466" y="3166"/>
                    <a:pt x="3175" y="2457"/>
                    <a:pt x="3175" y="1583"/>
                  </a:cubicBezTo>
                  <a:cubicBezTo>
                    <a:pt x="3175" y="710"/>
                    <a:pt x="2466" y="1"/>
                    <a:pt x="1592" y="1"/>
                  </a:cubicBezTo>
                  <a:cubicBezTo>
                    <a:pt x="1586" y="1"/>
                    <a:pt x="1581" y="1"/>
                    <a:pt x="157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5" name="Google Shape;1755;p45"/>
            <p:cNvSpPr/>
            <p:nvPr/>
          </p:nvSpPr>
          <p:spPr>
            <a:xfrm>
              <a:off x="5475084" y="4238768"/>
              <a:ext cx="93895" cy="93895"/>
            </a:xfrm>
            <a:custGeom>
              <a:avLst/>
              <a:gdLst/>
              <a:ahLst/>
              <a:cxnLst/>
              <a:rect l="l" t="t" r="r" b="b"/>
              <a:pathLst>
                <a:path w="749" h="749" extrusionOk="0">
                  <a:moveTo>
                    <a:pt x="379" y="1"/>
                  </a:moveTo>
                  <a:cubicBezTo>
                    <a:pt x="175" y="1"/>
                    <a:pt x="1" y="176"/>
                    <a:pt x="1" y="379"/>
                  </a:cubicBezTo>
                  <a:cubicBezTo>
                    <a:pt x="1" y="583"/>
                    <a:pt x="166" y="748"/>
                    <a:pt x="379" y="748"/>
                  </a:cubicBezTo>
                  <a:cubicBezTo>
                    <a:pt x="583" y="748"/>
                    <a:pt x="748" y="583"/>
                    <a:pt x="748" y="379"/>
                  </a:cubicBezTo>
                  <a:cubicBezTo>
                    <a:pt x="748" y="176"/>
                    <a:pt x="583" y="1"/>
                    <a:pt x="379" y="1"/>
                  </a:cubicBezTo>
                  <a:close/>
                </a:path>
              </a:pathLst>
            </a:custGeom>
            <a:solidFill>
              <a:srgbClr val="2F5C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6" name="Google Shape;1756;p45"/>
            <p:cNvSpPr/>
            <p:nvPr/>
          </p:nvSpPr>
          <p:spPr>
            <a:xfrm>
              <a:off x="5427698" y="4192510"/>
              <a:ext cx="188667" cy="187539"/>
            </a:xfrm>
            <a:custGeom>
              <a:avLst/>
              <a:gdLst/>
              <a:ahLst/>
              <a:cxnLst/>
              <a:rect l="l" t="t" r="r" b="b"/>
              <a:pathLst>
                <a:path w="1505" h="1496" extrusionOk="0">
                  <a:moveTo>
                    <a:pt x="757" y="1"/>
                  </a:moveTo>
                  <a:cubicBezTo>
                    <a:pt x="340" y="1"/>
                    <a:pt x="10" y="331"/>
                    <a:pt x="0" y="748"/>
                  </a:cubicBezTo>
                  <a:cubicBezTo>
                    <a:pt x="0" y="1156"/>
                    <a:pt x="340" y="1496"/>
                    <a:pt x="757" y="1496"/>
                  </a:cubicBezTo>
                  <a:cubicBezTo>
                    <a:pt x="1165" y="1496"/>
                    <a:pt x="1505" y="1166"/>
                    <a:pt x="1505" y="748"/>
                  </a:cubicBezTo>
                  <a:cubicBezTo>
                    <a:pt x="1505" y="331"/>
                    <a:pt x="1175" y="1"/>
                    <a:pt x="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7" name="Google Shape;1757;p45"/>
            <p:cNvSpPr/>
            <p:nvPr/>
          </p:nvSpPr>
          <p:spPr>
            <a:xfrm>
              <a:off x="4530622" y="4283772"/>
              <a:ext cx="194935" cy="194935"/>
            </a:xfrm>
            <a:custGeom>
              <a:avLst/>
              <a:gdLst/>
              <a:ahLst/>
              <a:cxnLst/>
              <a:rect l="l" t="t" r="r" b="b"/>
              <a:pathLst>
                <a:path w="1555" h="1555" extrusionOk="0">
                  <a:moveTo>
                    <a:pt x="778" y="1"/>
                  </a:moveTo>
                  <a:cubicBezTo>
                    <a:pt x="350" y="1"/>
                    <a:pt x="1" y="350"/>
                    <a:pt x="1" y="778"/>
                  </a:cubicBezTo>
                  <a:cubicBezTo>
                    <a:pt x="1" y="1205"/>
                    <a:pt x="341" y="1554"/>
                    <a:pt x="778" y="1554"/>
                  </a:cubicBezTo>
                  <a:cubicBezTo>
                    <a:pt x="1205" y="1554"/>
                    <a:pt x="1554" y="1205"/>
                    <a:pt x="1554" y="778"/>
                  </a:cubicBezTo>
                  <a:cubicBezTo>
                    <a:pt x="1554" y="350"/>
                    <a:pt x="1205" y="1"/>
                    <a:pt x="7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8" name="Google Shape;1758;p45"/>
            <p:cNvSpPr/>
            <p:nvPr/>
          </p:nvSpPr>
          <p:spPr>
            <a:xfrm>
              <a:off x="4576879" y="4330030"/>
              <a:ext cx="101166" cy="101291"/>
            </a:xfrm>
            <a:custGeom>
              <a:avLst/>
              <a:gdLst/>
              <a:ahLst/>
              <a:cxnLst/>
              <a:rect l="l" t="t" r="r" b="b"/>
              <a:pathLst>
                <a:path w="807" h="808" extrusionOk="0">
                  <a:moveTo>
                    <a:pt x="409" y="1"/>
                  </a:moveTo>
                  <a:cubicBezTo>
                    <a:pt x="185" y="1"/>
                    <a:pt x="1" y="185"/>
                    <a:pt x="1" y="409"/>
                  </a:cubicBezTo>
                  <a:cubicBezTo>
                    <a:pt x="1" y="632"/>
                    <a:pt x="185" y="807"/>
                    <a:pt x="409" y="807"/>
                  </a:cubicBezTo>
                  <a:cubicBezTo>
                    <a:pt x="414" y="807"/>
                    <a:pt x="420" y="807"/>
                    <a:pt x="425" y="807"/>
                  </a:cubicBezTo>
                  <a:cubicBezTo>
                    <a:pt x="641" y="807"/>
                    <a:pt x="807" y="626"/>
                    <a:pt x="807" y="409"/>
                  </a:cubicBezTo>
                  <a:cubicBezTo>
                    <a:pt x="807" y="185"/>
                    <a:pt x="632" y="1"/>
                    <a:pt x="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45"/>
            <p:cNvSpPr/>
            <p:nvPr/>
          </p:nvSpPr>
          <p:spPr>
            <a:xfrm>
              <a:off x="5023537" y="3857924"/>
              <a:ext cx="79228" cy="24445"/>
            </a:xfrm>
            <a:custGeom>
              <a:avLst/>
              <a:gdLst/>
              <a:ahLst/>
              <a:cxnLst/>
              <a:rect l="l" t="t" r="r" b="b"/>
              <a:pathLst>
                <a:path w="632" h="195" extrusionOk="0">
                  <a:moveTo>
                    <a:pt x="98" y="0"/>
                  </a:moveTo>
                  <a:cubicBezTo>
                    <a:pt x="49" y="0"/>
                    <a:pt x="1" y="49"/>
                    <a:pt x="1" y="97"/>
                  </a:cubicBezTo>
                  <a:cubicBezTo>
                    <a:pt x="1" y="146"/>
                    <a:pt x="49" y="194"/>
                    <a:pt x="98" y="194"/>
                  </a:cubicBezTo>
                  <a:lnTo>
                    <a:pt x="535" y="194"/>
                  </a:lnTo>
                  <a:cubicBezTo>
                    <a:pt x="583" y="194"/>
                    <a:pt x="632" y="146"/>
                    <a:pt x="632" y="97"/>
                  </a:cubicBezTo>
                  <a:cubicBezTo>
                    <a:pt x="632" y="49"/>
                    <a:pt x="583" y="10"/>
                    <a:pt x="535" y="10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45"/>
            <p:cNvSpPr/>
            <p:nvPr/>
          </p:nvSpPr>
          <p:spPr>
            <a:xfrm>
              <a:off x="4900684" y="4190128"/>
              <a:ext cx="155822" cy="36605"/>
            </a:xfrm>
            <a:custGeom>
              <a:avLst/>
              <a:gdLst/>
              <a:ahLst/>
              <a:cxnLst/>
              <a:rect l="l" t="t" r="r" b="b"/>
              <a:pathLst>
                <a:path w="1243" h="292" extrusionOk="0">
                  <a:moveTo>
                    <a:pt x="146" y="0"/>
                  </a:moveTo>
                  <a:cubicBezTo>
                    <a:pt x="68" y="0"/>
                    <a:pt x="0" y="68"/>
                    <a:pt x="0" y="146"/>
                  </a:cubicBezTo>
                  <a:cubicBezTo>
                    <a:pt x="0" y="224"/>
                    <a:pt x="68" y="292"/>
                    <a:pt x="146" y="292"/>
                  </a:cubicBezTo>
                  <a:lnTo>
                    <a:pt x="1097" y="292"/>
                  </a:lnTo>
                  <a:cubicBezTo>
                    <a:pt x="1175" y="292"/>
                    <a:pt x="1243" y="233"/>
                    <a:pt x="1243" y="146"/>
                  </a:cubicBezTo>
                  <a:cubicBezTo>
                    <a:pt x="1243" y="68"/>
                    <a:pt x="1175" y="10"/>
                    <a:pt x="1097" y="10"/>
                  </a:cubicBezTo>
                  <a:lnTo>
                    <a:pt x="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45"/>
            <p:cNvSpPr/>
            <p:nvPr/>
          </p:nvSpPr>
          <p:spPr>
            <a:xfrm>
              <a:off x="4500284" y="4013621"/>
              <a:ext cx="105929" cy="82863"/>
            </a:xfrm>
            <a:custGeom>
              <a:avLst/>
              <a:gdLst/>
              <a:ahLst/>
              <a:cxnLst/>
              <a:rect l="l" t="t" r="r" b="b"/>
              <a:pathLst>
                <a:path w="845" h="661" extrusionOk="0">
                  <a:moveTo>
                    <a:pt x="97" y="1"/>
                  </a:moveTo>
                  <a:cubicBezTo>
                    <a:pt x="49" y="1"/>
                    <a:pt x="0" y="40"/>
                    <a:pt x="0" y="98"/>
                  </a:cubicBezTo>
                  <a:lnTo>
                    <a:pt x="0" y="564"/>
                  </a:lnTo>
                  <a:cubicBezTo>
                    <a:pt x="0" y="612"/>
                    <a:pt x="49" y="661"/>
                    <a:pt x="97" y="661"/>
                  </a:cubicBezTo>
                  <a:lnTo>
                    <a:pt x="748" y="661"/>
                  </a:lnTo>
                  <a:cubicBezTo>
                    <a:pt x="806" y="661"/>
                    <a:pt x="845" y="612"/>
                    <a:pt x="845" y="564"/>
                  </a:cubicBezTo>
                  <a:lnTo>
                    <a:pt x="845" y="98"/>
                  </a:lnTo>
                  <a:cubicBezTo>
                    <a:pt x="845" y="40"/>
                    <a:pt x="806" y="1"/>
                    <a:pt x="7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45"/>
            <p:cNvSpPr/>
            <p:nvPr/>
          </p:nvSpPr>
          <p:spPr>
            <a:xfrm>
              <a:off x="5005360" y="3429444"/>
              <a:ext cx="614765" cy="45130"/>
            </a:xfrm>
            <a:custGeom>
              <a:avLst/>
              <a:gdLst/>
              <a:ahLst/>
              <a:cxnLst/>
              <a:rect l="l" t="t" r="r" b="b"/>
              <a:pathLst>
                <a:path w="4904" h="360" extrusionOk="0">
                  <a:moveTo>
                    <a:pt x="418" y="1"/>
                  </a:moveTo>
                  <a:cubicBezTo>
                    <a:pt x="204" y="1"/>
                    <a:pt x="29" y="156"/>
                    <a:pt x="0" y="360"/>
                  </a:cubicBezTo>
                  <a:lnTo>
                    <a:pt x="4903" y="360"/>
                  </a:lnTo>
                  <a:cubicBezTo>
                    <a:pt x="4864" y="156"/>
                    <a:pt x="4689" y="1"/>
                    <a:pt x="4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Citations</a:t>
            </a:r>
            <a:endParaRPr lang="en-GB"/>
          </a:p>
        </p:txBody>
      </p:sp>
      <p:sp>
        <p:nvSpPr>
          <p:cNvPr id="1910" name="Google Shape;1910;p47"/>
          <p:cNvSpPr txBox="1"/>
          <p:nvPr>
            <p:ph type="body" idx="2"/>
          </p:nvPr>
        </p:nvSpPr>
        <p:spPr>
          <a:xfrm>
            <a:off x="460325" y="1017725"/>
            <a:ext cx="8232000" cy="27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Albrecht, S. V., Christianos, F., &amp; Schäfer, L. (2024). Multi-agent reinforcement learning: Foundations and modern approaches. The MIT Press.</a:t>
            </a:r>
            <a:endParaRPr lang="en-GB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D. Bertsekas, "Multiagent Reinforcement Learning: Rollout and Policy Iteration," in IEEE/CAA Journal of Automatica Sinica, vol. 8, no. 2, pp. 249-272, February 2021, doi: 10.1109/JAS.2021.1003814.</a:t>
            </a:r>
            <a:endParaRPr lang="en-GB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</a:p>
        </p:txBody>
      </p:sp>
      <p:grpSp>
        <p:nvGrpSpPr>
          <p:cNvPr id="1911" name="Google Shape;1911;p47"/>
          <p:cNvGrpSpPr/>
          <p:nvPr/>
        </p:nvGrpSpPr>
        <p:grpSpPr>
          <a:xfrm>
            <a:off x="8161505" y="1253817"/>
            <a:ext cx="890852" cy="144475"/>
            <a:chOff x="490250" y="465854"/>
            <a:chExt cx="1164056" cy="188782"/>
          </a:xfrm>
        </p:grpSpPr>
        <p:sp>
          <p:nvSpPr>
            <p:cNvPr id="1912" name="Google Shape;1912;p4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3" name="Google Shape;1913;p4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14" name="Google Shape;1914;p47"/>
          <p:cNvGrpSpPr/>
          <p:nvPr/>
        </p:nvGrpSpPr>
        <p:grpSpPr>
          <a:xfrm>
            <a:off x="165317" y="670449"/>
            <a:ext cx="751514" cy="121859"/>
            <a:chOff x="490250" y="465854"/>
            <a:chExt cx="1164056" cy="188782"/>
          </a:xfrm>
        </p:grpSpPr>
        <p:sp>
          <p:nvSpPr>
            <p:cNvPr id="1915" name="Google Shape;1915;p4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6" name="Google Shape;1916;p4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17" name="Google Shape;1917;p47"/>
          <p:cNvGrpSpPr/>
          <p:nvPr/>
        </p:nvGrpSpPr>
        <p:grpSpPr>
          <a:xfrm>
            <a:off x="3950651" y="3999202"/>
            <a:ext cx="358878" cy="58202"/>
            <a:chOff x="490250" y="465854"/>
            <a:chExt cx="1164056" cy="188782"/>
          </a:xfrm>
        </p:grpSpPr>
        <p:sp>
          <p:nvSpPr>
            <p:cNvPr id="1918" name="Google Shape;1918;p4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9" name="Google Shape;1919;p4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20" name="Google Shape;1920;p47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1207" name="Google Shape;1207;p30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08" name="Google Shape;1208;p30"/>
          <p:cNvSpPr txBox="1"/>
          <p:nvPr>
            <p:ph type="body" idx="1"/>
          </p:nvPr>
        </p:nvSpPr>
        <p:spPr>
          <a:xfrm>
            <a:off x="622325" y="1398600"/>
            <a:ext cx="3998400" cy="23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Over half of agricultural households were in debt in India (2021)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Farmer debt at around 170 million rupees (2 million USD)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Nearly 30 farmers die by suicide daily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Most debt due to crop failures</a:t>
            </a:r>
            <a:endParaRPr sz="1800"/>
          </a:p>
        </p:txBody>
      </p:sp>
      <p:pic>
        <p:nvPicPr>
          <p:cNvPr id="1209" name="Google Shape;1209;p3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99017" y="1482100"/>
            <a:ext cx="3524982" cy="23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1215" name="Google Shape;1215;p31"/>
          <p:cNvSpPr txBox="1"/>
          <p:nvPr>
            <p:ph type="body" idx="1"/>
          </p:nvPr>
        </p:nvSpPr>
        <p:spPr>
          <a:xfrm>
            <a:off x="815000" y="1284575"/>
            <a:ext cx="3845400" cy="23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Collaboration with Kheyti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Kheyti is an Indian non-profit organization with a greenhouse approach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More efficient compared to open fields: </a:t>
            </a:r>
            <a:r>
              <a:rPr lang="en-GB" sz="1800"/>
              <a:t>90% less water, 7x more food per acre of land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Help low-resource farmers</a:t>
            </a:r>
            <a:endParaRPr sz="1800"/>
          </a:p>
        </p:txBody>
      </p:sp>
      <p:grpSp>
        <p:nvGrpSpPr>
          <p:cNvPr id="1216" name="Google Shape;1216;p31"/>
          <p:cNvGrpSpPr/>
          <p:nvPr/>
        </p:nvGrpSpPr>
        <p:grpSpPr>
          <a:xfrm>
            <a:off x="3026980" y="4196779"/>
            <a:ext cx="890852" cy="144475"/>
            <a:chOff x="490250" y="465854"/>
            <a:chExt cx="1164056" cy="188782"/>
          </a:xfrm>
        </p:grpSpPr>
        <p:sp>
          <p:nvSpPr>
            <p:cNvPr id="1217" name="Google Shape;1217;p31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31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19" name="Google Shape;1219;p31"/>
          <p:cNvGrpSpPr/>
          <p:nvPr/>
        </p:nvGrpSpPr>
        <p:grpSpPr>
          <a:xfrm>
            <a:off x="111192" y="168599"/>
            <a:ext cx="751514" cy="121859"/>
            <a:chOff x="490250" y="465854"/>
            <a:chExt cx="1164056" cy="188782"/>
          </a:xfrm>
        </p:grpSpPr>
        <p:sp>
          <p:nvSpPr>
            <p:cNvPr id="1220" name="Google Shape;1220;p31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31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2" name="Google Shape;1222;p31"/>
          <p:cNvGrpSpPr/>
          <p:nvPr/>
        </p:nvGrpSpPr>
        <p:grpSpPr>
          <a:xfrm>
            <a:off x="8612401" y="2428627"/>
            <a:ext cx="358878" cy="58202"/>
            <a:chOff x="490250" y="465854"/>
            <a:chExt cx="1164056" cy="188782"/>
          </a:xfrm>
        </p:grpSpPr>
        <p:sp>
          <p:nvSpPr>
            <p:cNvPr id="1223" name="Google Shape;1223;p31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31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225" name="Google Shape;1225;p3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66775" y="1358325"/>
            <a:ext cx="2674725" cy="2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6" name="Google Shape;1226;p31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32"/>
          <p:cNvGrpSpPr/>
          <p:nvPr/>
        </p:nvGrpSpPr>
        <p:grpSpPr>
          <a:xfrm>
            <a:off x="-66873" y="3594179"/>
            <a:ext cx="9313151" cy="1729659"/>
            <a:chOff x="-66873" y="3594179"/>
            <a:chExt cx="9313151" cy="1729659"/>
          </a:xfrm>
        </p:grpSpPr>
        <p:grpSp>
          <p:nvGrpSpPr>
            <p:cNvPr id="1232" name="Google Shape;1232;p32"/>
            <p:cNvGrpSpPr/>
            <p:nvPr/>
          </p:nvGrpSpPr>
          <p:grpSpPr>
            <a:xfrm>
              <a:off x="221017" y="3784774"/>
              <a:ext cx="8919552" cy="1539064"/>
              <a:chOff x="221017" y="3784774"/>
              <a:chExt cx="8919552" cy="1539064"/>
            </a:xfrm>
          </p:grpSpPr>
          <p:grpSp>
            <p:nvGrpSpPr>
              <p:cNvPr id="1233" name="Google Shape;1233;p32"/>
              <p:cNvGrpSpPr/>
              <p:nvPr/>
            </p:nvGrpSpPr>
            <p:grpSpPr>
              <a:xfrm>
                <a:off x="221017" y="3894774"/>
                <a:ext cx="2954502" cy="1429064"/>
                <a:chOff x="917238" y="1394150"/>
                <a:chExt cx="2222600" cy="1075050"/>
              </a:xfrm>
            </p:grpSpPr>
            <p:sp>
              <p:nvSpPr>
                <p:cNvPr id="1234" name="Google Shape;1234;p32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35" name="Google Shape;1235;p32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36" name="Google Shape;1236;p32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37" name="Google Shape;1237;p32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38" name="Google Shape;1238;p32"/>
              <p:cNvGrpSpPr/>
              <p:nvPr/>
            </p:nvGrpSpPr>
            <p:grpSpPr>
              <a:xfrm>
                <a:off x="6186067" y="3784774"/>
                <a:ext cx="2954502" cy="1429064"/>
                <a:chOff x="917238" y="1394150"/>
                <a:chExt cx="2222600" cy="1075050"/>
              </a:xfrm>
            </p:grpSpPr>
            <p:sp>
              <p:nvSpPr>
                <p:cNvPr id="1239" name="Google Shape;1239;p32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0" name="Google Shape;1240;p32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1" name="Google Shape;1241;p32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2" name="Google Shape;1242;p32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243" name="Google Shape;1243;p32"/>
            <p:cNvGrpSpPr/>
            <p:nvPr/>
          </p:nvGrpSpPr>
          <p:grpSpPr>
            <a:xfrm rot="-319721" flipH="1">
              <a:off x="4891928" y="3792764"/>
              <a:ext cx="4320225" cy="935963"/>
              <a:chOff x="4963752" y="4000536"/>
              <a:chExt cx="2501340" cy="541907"/>
            </a:xfrm>
          </p:grpSpPr>
          <p:sp>
            <p:nvSpPr>
              <p:cNvPr id="1244" name="Google Shape;1244;p32"/>
              <p:cNvSpPr/>
              <p:nvPr/>
            </p:nvSpPr>
            <p:spPr>
              <a:xfrm>
                <a:off x="5654130" y="4242777"/>
                <a:ext cx="302221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1805" extrusionOk="0">
                    <a:moveTo>
                      <a:pt x="3531" y="1"/>
                    </a:moveTo>
                    <a:cubicBezTo>
                      <a:pt x="3435" y="1"/>
                      <a:pt x="3356" y="63"/>
                      <a:pt x="3341" y="228"/>
                    </a:cubicBezTo>
                    <a:cubicBezTo>
                      <a:pt x="3310" y="178"/>
                      <a:pt x="3270" y="97"/>
                      <a:pt x="3210" y="77"/>
                    </a:cubicBezTo>
                    <a:cubicBezTo>
                      <a:pt x="3189" y="66"/>
                      <a:pt x="3168" y="60"/>
                      <a:pt x="3146" y="60"/>
                    </a:cubicBezTo>
                    <a:cubicBezTo>
                      <a:pt x="2960" y="60"/>
                      <a:pt x="2757" y="455"/>
                      <a:pt x="2739" y="689"/>
                    </a:cubicBezTo>
                    <a:cubicBezTo>
                      <a:pt x="2679" y="639"/>
                      <a:pt x="2608" y="649"/>
                      <a:pt x="2548" y="629"/>
                    </a:cubicBezTo>
                    <a:cubicBezTo>
                      <a:pt x="2548" y="689"/>
                      <a:pt x="2518" y="739"/>
                      <a:pt x="2528" y="799"/>
                    </a:cubicBezTo>
                    <a:cubicBezTo>
                      <a:pt x="2433" y="745"/>
                      <a:pt x="2320" y="618"/>
                      <a:pt x="2226" y="618"/>
                    </a:cubicBezTo>
                    <a:cubicBezTo>
                      <a:pt x="2181" y="618"/>
                      <a:pt x="2139" y="648"/>
                      <a:pt x="2107" y="729"/>
                    </a:cubicBezTo>
                    <a:cubicBezTo>
                      <a:pt x="2028" y="662"/>
                      <a:pt x="1946" y="607"/>
                      <a:pt x="1872" y="607"/>
                    </a:cubicBezTo>
                    <a:cubicBezTo>
                      <a:pt x="1814" y="607"/>
                      <a:pt x="1760" y="641"/>
                      <a:pt x="1716" y="729"/>
                    </a:cubicBezTo>
                    <a:cubicBezTo>
                      <a:pt x="1655" y="654"/>
                      <a:pt x="1520" y="470"/>
                      <a:pt x="1428" y="470"/>
                    </a:cubicBezTo>
                    <a:cubicBezTo>
                      <a:pt x="1398" y="470"/>
                      <a:pt x="1372" y="489"/>
                      <a:pt x="1354" y="539"/>
                    </a:cubicBezTo>
                    <a:cubicBezTo>
                      <a:pt x="1320" y="445"/>
                      <a:pt x="1273" y="407"/>
                      <a:pt x="1220" y="407"/>
                    </a:cubicBezTo>
                    <a:cubicBezTo>
                      <a:pt x="1166" y="407"/>
                      <a:pt x="1105" y="447"/>
                      <a:pt x="1044" y="509"/>
                    </a:cubicBezTo>
                    <a:cubicBezTo>
                      <a:pt x="953" y="408"/>
                      <a:pt x="893" y="278"/>
                      <a:pt x="763" y="258"/>
                    </a:cubicBezTo>
                    <a:cubicBezTo>
                      <a:pt x="760" y="257"/>
                      <a:pt x="757" y="257"/>
                      <a:pt x="754" y="257"/>
                    </a:cubicBezTo>
                    <a:cubicBezTo>
                      <a:pt x="678" y="257"/>
                      <a:pt x="620" y="381"/>
                      <a:pt x="562" y="448"/>
                    </a:cubicBezTo>
                    <a:cubicBezTo>
                      <a:pt x="527" y="421"/>
                      <a:pt x="494" y="409"/>
                      <a:pt x="463" y="409"/>
                    </a:cubicBezTo>
                    <a:cubicBezTo>
                      <a:pt x="335" y="409"/>
                      <a:pt x="245" y="612"/>
                      <a:pt x="221" y="749"/>
                    </a:cubicBezTo>
                    <a:cubicBezTo>
                      <a:pt x="0" y="890"/>
                      <a:pt x="161" y="1221"/>
                      <a:pt x="341" y="1361"/>
                    </a:cubicBezTo>
                    <a:cubicBezTo>
                      <a:pt x="552" y="1522"/>
                      <a:pt x="893" y="1522"/>
                      <a:pt x="1134" y="1532"/>
                    </a:cubicBezTo>
                    <a:cubicBezTo>
                      <a:pt x="1675" y="1572"/>
                      <a:pt x="2207" y="1702"/>
                      <a:pt x="2749" y="1772"/>
                    </a:cubicBezTo>
                    <a:cubicBezTo>
                      <a:pt x="2920" y="1795"/>
                      <a:pt x="3090" y="1805"/>
                      <a:pt x="3261" y="1805"/>
                    </a:cubicBezTo>
                    <a:cubicBezTo>
                      <a:pt x="3983" y="1805"/>
                      <a:pt x="4707" y="1636"/>
                      <a:pt x="5437" y="1612"/>
                    </a:cubicBezTo>
                    <a:cubicBezTo>
                      <a:pt x="5668" y="1602"/>
                      <a:pt x="6671" y="1652"/>
                      <a:pt x="6711" y="1211"/>
                    </a:cubicBezTo>
                    <a:cubicBezTo>
                      <a:pt x="6742" y="951"/>
                      <a:pt x="6421" y="684"/>
                      <a:pt x="6180" y="684"/>
                    </a:cubicBezTo>
                    <a:cubicBezTo>
                      <a:pt x="6114" y="684"/>
                      <a:pt x="6054" y="704"/>
                      <a:pt x="6009" y="749"/>
                    </a:cubicBezTo>
                    <a:cubicBezTo>
                      <a:pt x="5967" y="642"/>
                      <a:pt x="5872" y="602"/>
                      <a:pt x="5763" y="602"/>
                    </a:cubicBezTo>
                    <a:cubicBezTo>
                      <a:pt x="5586" y="602"/>
                      <a:pt x="5373" y="706"/>
                      <a:pt x="5286" y="799"/>
                    </a:cubicBezTo>
                    <a:cubicBezTo>
                      <a:pt x="5216" y="736"/>
                      <a:pt x="5127" y="693"/>
                      <a:pt x="5042" y="693"/>
                    </a:cubicBezTo>
                    <a:cubicBezTo>
                      <a:pt x="5005" y="693"/>
                      <a:pt x="4969" y="701"/>
                      <a:pt x="4935" y="719"/>
                    </a:cubicBezTo>
                    <a:cubicBezTo>
                      <a:pt x="4888" y="636"/>
                      <a:pt x="4792" y="557"/>
                      <a:pt x="4715" y="557"/>
                    </a:cubicBezTo>
                    <a:cubicBezTo>
                      <a:pt x="4661" y="557"/>
                      <a:pt x="4617" y="596"/>
                      <a:pt x="4604" y="699"/>
                    </a:cubicBezTo>
                    <a:cubicBezTo>
                      <a:pt x="4566" y="544"/>
                      <a:pt x="4454" y="485"/>
                      <a:pt x="4327" y="485"/>
                    </a:cubicBezTo>
                    <a:cubicBezTo>
                      <a:pt x="4290" y="485"/>
                      <a:pt x="4252" y="489"/>
                      <a:pt x="4213" y="498"/>
                    </a:cubicBezTo>
                    <a:cubicBezTo>
                      <a:pt x="4223" y="353"/>
                      <a:pt x="4046" y="227"/>
                      <a:pt x="3926" y="227"/>
                    </a:cubicBezTo>
                    <a:cubicBezTo>
                      <a:pt x="3921" y="227"/>
                      <a:pt x="3917" y="227"/>
                      <a:pt x="3912" y="228"/>
                    </a:cubicBezTo>
                    <a:lnTo>
                      <a:pt x="3932" y="298"/>
                    </a:lnTo>
                    <a:cubicBezTo>
                      <a:pt x="3871" y="151"/>
                      <a:pt x="3680" y="1"/>
                      <a:pt x="35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245" name="Google Shape;1245;p32"/>
              <p:cNvGrpSpPr/>
              <p:nvPr/>
            </p:nvGrpSpPr>
            <p:grpSpPr>
              <a:xfrm rot="-278360">
                <a:off x="6533282" y="4037668"/>
                <a:ext cx="925757" cy="187175"/>
                <a:chOff x="1255200" y="4115196"/>
                <a:chExt cx="828298" cy="167470"/>
              </a:xfrm>
            </p:grpSpPr>
            <p:sp>
              <p:nvSpPr>
                <p:cNvPr id="1246" name="Google Shape;1246;p32"/>
                <p:cNvSpPr/>
                <p:nvPr/>
              </p:nvSpPr>
              <p:spPr>
                <a:xfrm>
                  <a:off x="1806305" y="4141304"/>
                  <a:ext cx="203600" cy="1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2756" extrusionOk="0">
                      <a:moveTo>
                        <a:pt x="4069" y="1"/>
                      </a:moveTo>
                      <a:cubicBezTo>
                        <a:pt x="3971" y="1"/>
                        <a:pt x="3853" y="67"/>
                        <a:pt x="3762" y="224"/>
                      </a:cubicBezTo>
                      <a:cubicBezTo>
                        <a:pt x="3742" y="204"/>
                        <a:pt x="3732" y="174"/>
                        <a:pt x="3712" y="154"/>
                      </a:cubicBezTo>
                      <a:cubicBezTo>
                        <a:pt x="3632" y="224"/>
                        <a:pt x="3562" y="324"/>
                        <a:pt x="3511" y="425"/>
                      </a:cubicBezTo>
                      <a:cubicBezTo>
                        <a:pt x="3478" y="387"/>
                        <a:pt x="3447" y="371"/>
                        <a:pt x="3417" y="371"/>
                      </a:cubicBezTo>
                      <a:cubicBezTo>
                        <a:pt x="3240" y="371"/>
                        <a:pt x="3124" y="949"/>
                        <a:pt x="3090" y="1087"/>
                      </a:cubicBezTo>
                      <a:cubicBezTo>
                        <a:pt x="3054" y="997"/>
                        <a:pt x="2994" y="923"/>
                        <a:pt x="2910" y="923"/>
                      </a:cubicBezTo>
                      <a:cubicBezTo>
                        <a:pt x="2900" y="923"/>
                        <a:pt x="2890" y="924"/>
                        <a:pt x="2879" y="926"/>
                      </a:cubicBezTo>
                      <a:cubicBezTo>
                        <a:pt x="2739" y="966"/>
                        <a:pt x="2719" y="1137"/>
                        <a:pt x="2719" y="1368"/>
                      </a:cubicBezTo>
                      <a:cubicBezTo>
                        <a:pt x="2729" y="1608"/>
                        <a:pt x="2849" y="1699"/>
                        <a:pt x="2859" y="1939"/>
                      </a:cubicBezTo>
                      <a:cubicBezTo>
                        <a:pt x="2830" y="1916"/>
                        <a:pt x="2808" y="1906"/>
                        <a:pt x="2784" y="1906"/>
                      </a:cubicBezTo>
                      <a:cubicBezTo>
                        <a:pt x="2767" y="1906"/>
                        <a:pt x="2750" y="1911"/>
                        <a:pt x="2729" y="1919"/>
                      </a:cubicBezTo>
                      <a:cubicBezTo>
                        <a:pt x="2619" y="1959"/>
                        <a:pt x="2669" y="2030"/>
                        <a:pt x="2639" y="2090"/>
                      </a:cubicBezTo>
                      <a:cubicBezTo>
                        <a:pt x="2619" y="2058"/>
                        <a:pt x="2573" y="2045"/>
                        <a:pt x="2523" y="2045"/>
                      </a:cubicBezTo>
                      <a:cubicBezTo>
                        <a:pt x="2447" y="2045"/>
                        <a:pt x="2362" y="2074"/>
                        <a:pt x="2338" y="2110"/>
                      </a:cubicBezTo>
                      <a:cubicBezTo>
                        <a:pt x="2299" y="1983"/>
                        <a:pt x="2317" y="1829"/>
                        <a:pt x="2208" y="1829"/>
                      </a:cubicBezTo>
                      <a:cubicBezTo>
                        <a:pt x="2204" y="1829"/>
                        <a:pt x="2201" y="1829"/>
                        <a:pt x="2197" y="1829"/>
                      </a:cubicBezTo>
                      <a:cubicBezTo>
                        <a:pt x="2188" y="1829"/>
                        <a:pt x="2179" y="1830"/>
                        <a:pt x="2170" y="1830"/>
                      </a:cubicBezTo>
                      <a:cubicBezTo>
                        <a:pt x="2060" y="1830"/>
                        <a:pt x="1957" y="1804"/>
                        <a:pt x="1870" y="1804"/>
                      </a:cubicBezTo>
                      <a:cubicBezTo>
                        <a:pt x="1776" y="1804"/>
                        <a:pt x="1701" y="1834"/>
                        <a:pt x="1656" y="1959"/>
                      </a:cubicBezTo>
                      <a:cubicBezTo>
                        <a:pt x="1568" y="1928"/>
                        <a:pt x="1454" y="1882"/>
                        <a:pt x="1357" y="1882"/>
                      </a:cubicBezTo>
                      <a:cubicBezTo>
                        <a:pt x="1265" y="1882"/>
                        <a:pt x="1189" y="1923"/>
                        <a:pt x="1164" y="2060"/>
                      </a:cubicBezTo>
                      <a:cubicBezTo>
                        <a:pt x="1023" y="1978"/>
                        <a:pt x="942" y="1929"/>
                        <a:pt x="868" y="1929"/>
                      </a:cubicBezTo>
                      <a:cubicBezTo>
                        <a:pt x="779" y="1929"/>
                        <a:pt x="701" y="2000"/>
                        <a:pt x="542" y="2170"/>
                      </a:cubicBezTo>
                      <a:cubicBezTo>
                        <a:pt x="468" y="2111"/>
                        <a:pt x="401" y="2086"/>
                        <a:pt x="341" y="2086"/>
                      </a:cubicBezTo>
                      <a:cubicBezTo>
                        <a:pt x="167" y="2086"/>
                        <a:pt x="53" y="2299"/>
                        <a:pt x="1" y="2501"/>
                      </a:cubicBezTo>
                      <a:cubicBezTo>
                        <a:pt x="161" y="2601"/>
                        <a:pt x="282" y="2672"/>
                        <a:pt x="582" y="2712"/>
                      </a:cubicBezTo>
                      <a:cubicBezTo>
                        <a:pt x="738" y="2732"/>
                        <a:pt x="893" y="2739"/>
                        <a:pt x="1050" y="2739"/>
                      </a:cubicBezTo>
                      <a:cubicBezTo>
                        <a:pt x="1207" y="2739"/>
                        <a:pt x="1365" y="2732"/>
                        <a:pt x="1525" y="2722"/>
                      </a:cubicBezTo>
                      <a:cubicBezTo>
                        <a:pt x="1556" y="2721"/>
                        <a:pt x="1586" y="2721"/>
                        <a:pt x="1617" y="2721"/>
                      </a:cubicBezTo>
                      <a:cubicBezTo>
                        <a:pt x="1920" y="2721"/>
                        <a:pt x="2218" y="2756"/>
                        <a:pt x="2520" y="2756"/>
                      </a:cubicBezTo>
                      <a:cubicBezTo>
                        <a:pt x="2576" y="2756"/>
                        <a:pt x="2632" y="2755"/>
                        <a:pt x="2689" y="2752"/>
                      </a:cubicBezTo>
                      <a:cubicBezTo>
                        <a:pt x="3221" y="2732"/>
                        <a:pt x="3722" y="2531"/>
                        <a:pt x="4244" y="2501"/>
                      </a:cubicBezTo>
                      <a:cubicBezTo>
                        <a:pt x="4424" y="2491"/>
                        <a:pt x="5076" y="2491"/>
                        <a:pt x="4916" y="2150"/>
                      </a:cubicBezTo>
                      <a:cubicBezTo>
                        <a:pt x="4956" y="2140"/>
                        <a:pt x="4996" y="2090"/>
                        <a:pt x="5036" y="2080"/>
                      </a:cubicBezTo>
                      <a:cubicBezTo>
                        <a:pt x="4956" y="1969"/>
                        <a:pt x="4815" y="1849"/>
                        <a:pt x="4765" y="1759"/>
                      </a:cubicBezTo>
                      <a:cubicBezTo>
                        <a:pt x="4765" y="1759"/>
                        <a:pt x="4795" y="1659"/>
                        <a:pt x="4775" y="1628"/>
                      </a:cubicBezTo>
                      <a:cubicBezTo>
                        <a:pt x="4765" y="1598"/>
                        <a:pt x="4615" y="1508"/>
                        <a:pt x="4575" y="1478"/>
                      </a:cubicBezTo>
                      <a:lnTo>
                        <a:pt x="4575" y="1478"/>
                      </a:lnTo>
                      <a:cubicBezTo>
                        <a:pt x="4588" y="1480"/>
                        <a:pt x="4600" y="1480"/>
                        <a:pt x="4611" y="1480"/>
                      </a:cubicBezTo>
                      <a:cubicBezTo>
                        <a:pt x="4803" y="1480"/>
                        <a:pt x="4697" y="1244"/>
                        <a:pt x="4555" y="1187"/>
                      </a:cubicBezTo>
                      <a:cubicBezTo>
                        <a:pt x="4728" y="1007"/>
                        <a:pt x="4534" y="916"/>
                        <a:pt x="4363" y="916"/>
                      </a:cubicBezTo>
                      <a:cubicBezTo>
                        <a:pt x="4306" y="916"/>
                        <a:pt x="4251" y="926"/>
                        <a:pt x="4214" y="946"/>
                      </a:cubicBezTo>
                      <a:cubicBezTo>
                        <a:pt x="4314" y="816"/>
                        <a:pt x="4234" y="615"/>
                        <a:pt x="4123" y="525"/>
                      </a:cubicBezTo>
                      <a:cubicBezTo>
                        <a:pt x="4372" y="231"/>
                        <a:pt x="4254" y="1"/>
                        <a:pt x="406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7" name="Google Shape;1247;p32"/>
                <p:cNvSpPr/>
                <p:nvPr/>
              </p:nvSpPr>
              <p:spPr>
                <a:xfrm>
                  <a:off x="1807508" y="4214252"/>
                  <a:ext cx="79684" cy="2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562" extrusionOk="0">
                      <a:moveTo>
                        <a:pt x="1987" y="0"/>
                      </a:moveTo>
                      <a:cubicBezTo>
                        <a:pt x="1956" y="7"/>
                        <a:pt x="1924" y="8"/>
                        <a:pt x="1893" y="8"/>
                      </a:cubicBezTo>
                      <a:cubicBezTo>
                        <a:pt x="1873" y="8"/>
                        <a:pt x="1853" y="7"/>
                        <a:pt x="1833" y="7"/>
                      </a:cubicBezTo>
                      <a:cubicBezTo>
                        <a:pt x="1744" y="7"/>
                        <a:pt x="1664" y="18"/>
                        <a:pt x="1626" y="140"/>
                      </a:cubicBezTo>
                      <a:cubicBezTo>
                        <a:pt x="1538" y="109"/>
                        <a:pt x="1424" y="63"/>
                        <a:pt x="1327" y="63"/>
                      </a:cubicBezTo>
                      <a:cubicBezTo>
                        <a:pt x="1235" y="63"/>
                        <a:pt x="1159" y="104"/>
                        <a:pt x="1134" y="241"/>
                      </a:cubicBezTo>
                      <a:cubicBezTo>
                        <a:pt x="993" y="159"/>
                        <a:pt x="912" y="110"/>
                        <a:pt x="838" y="110"/>
                      </a:cubicBezTo>
                      <a:cubicBezTo>
                        <a:pt x="749" y="110"/>
                        <a:pt x="671" y="181"/>
                        <a:pt x="512" y="351"/>
                      </a:cubicBezTo>
                      <a:cubicBezTo>
                        <a:pt x="436" y="290"/>
                        <a:pt x="368" y="265"/>
                        <a:pt x="306" y="265"/>
                      </a:cubicBezTo>
                      <a:cubicBezTo>
                        <a:pt x="166" y="265"/>
                        <a:pt x="64" y="401"/>
                        <a:pt x="1" y="562"/>
                      </a:cubicBezTo>
                      <a:cubicBezTo>
                        <a:pt x="50" y="477"/>
                        <a:pt x="120" y="421"/>
                        <a:pt x="203" y="421"/>
                      </a:cubicBezTo>
                      <a:cubicBezTo>
                        <a:pt x="237" y="421"/>
                        <a:pt x="274" y="431"/>
                        <a:pt x="312" y="451"/>
                      </a:cubicBezTo>
                      <a:cubicBezTo>
                        <a:pt x="352" y="472"/>
                        <a:pt x="368" y="480"/>
                        <a:pt x="379" y="480"/>
                      </a:cubicBezTo>
                      <a:cubicBezTo>
                        <a:pt x="394" y="480"/>
                        <a:pt x="398" y="461"/>
                        <a:pt x="452" y="431"/>
                      </a:cubicBezTo>
                      <a:cubicBezTo>
                        <a:pt x="477" y="416"/>
                        <a:pt x="507" y="406"/>
                        <a:pt x="534" y="406"/>
                      </a:cubicBezTo>
                      <a:cubicBezTo>
                        <a:pt x="560" y="406"/>
                        <a:pt x="583" y="416"/>
                        <a:pt x="593" y="441"/>
                      </a:cubicBezTo>
                      <a:cubicBezTo>
                        <a:pt x="625" y="344"/>
                        <a:pt x="707" y="293"/>
                        <a:pt x="788" y="293"/>
                      </a:cubicBezTo>
                      <a:cubicBezTo>
                        <a:pt x="833" y="293"/>
                        <a:pt x="878" y="309"/>
                        <a:pt x="914" y="341"/>
                      </a:cubicBezTo>
                      <a:cubicBezTo>
                        <a:pt x="931" y="303"/>
                        <a:pt x="953" y="290"/>
                        <a:pt x="978" y="290"/>
                      </a:cubicBezTo>
                      <a:cubicBezTo>
                        <a:pt x="1011" y="290"/>
                        <a:pt x="1049" y="314"/>
                        <a:pt x="1084" y="331"/>
                      </a:cubicBezTo>
                      <a:cubicBezTo>
                        <a:pt x="1106" y="348"/>
                        <a:pt x="1122" y="358"/>
                        <a:pt x="1137" y="358"/>
                      </a:cubicBezTo>
                      <a:cubicBezTo>
                        <a:pt x="1157" y="358"/>
                        <a:pt x="1176" y="341"/>
                        <a:pt x="1204" y="301"/>
                      </a:cubicBezTo>
                      <a:cubicBezTo>
                        <a:pt x="1245" y="241"/>
                        <a:pt x="1245" y="201"/>
                        <a:pt x="1315" y="181"/>
                      </a:cubicBezTo>
                      <a:cubicBezTo>
                        <a:pt x="1328" y="178"/>
                        <a:pt x="1341" y="176"/>
                        <a:pt x="1352" y="176"/>
                      </a:cubicBezTo>
                      <a:cubicBezTo>
                        <a:pt x="1417" y="176"/>
                        <a:pt x="1451" y="223"/>
                        <a:pt x="1485" y="291"/>
                      </a:cubicBezTo>
                      <a:cubicBezTo>
                        <a:pt x="1498" y="276"/>
                        <a:pt x="1511" y="270"/>
                        <a:pt x="1525" y="270"/>
                      </a:cubicBezTo>
                      <a:cubicBezTo>
                        <a:pt x="1562" y="270"/>
                        <a:pt x="1602" y="312"/>
                        <a:pt x="1638" y="312"/>
                      </a:cubicBezTo>
                      <a:cubicBezTo>
                        <a:pt x="1640" y="312"/>
                        <a:pt x="1643" y="312"/>
                        <a:pt x="1646" y="311"/>
                      </a:cubicBezTo>
                      <a:cubicBezTo>
                        <a:pt x="1706" y="301"/>
                        <a:pt x="1706" y="261"/>
                        <a:pt x="1716" y="211"/>
                      </a:cubicBezTo>
                      <a:cubicBezTo>
                        <a:pt x="1746" y="140"/>
                        <a:pt x="1776" y="40"/>
                        <a:pt x="1856" y="40"/>
                      </a:cubicBezTo>
                      <a:cubicBezTo>
                        <a:pt x="1861" y="39"/>
                        <a:pt x="1865" y="39"/>
                        <a:pt x="1869" y="39"/>
                      </a:cubicBezTo>
                      <a:cubicBezTo>
                        <a:pt x="1895" y="39"/>
                        <a:pt x="1907" y="62"/>
                        <a:pt x="1927" y="62"/>
                      </a:cubicBezTo>
                      <a:cubicBezTo>
                        <a:pt x="1930" y="62"/>
                        <a:pt x="1933" y="61"/>
                        <a:pt x="1937" y="60"/>
                      </a:cubicBezTo>
                      <a:cubicBezTo>
                        <a:pt x="1967" y="50"/>
                        <a:pt x="1977" y="20"/>
                        <a:pt x="198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8" name="Google Shape;1248;p32"/>
                <p:cNvSpPr/>
                <p:nvPr/>
              </p:nvSpPr>
              <p:spPr>
                <a:xfrm>
                  <a:off x="1915306" y="4141344"/>
                  <a:ext cx="63202" cy="5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477" extrusionOk="0">
                      <a:moveTo>
                        <a:pt x="1352" y="0"/>
                      </a:moveTo>
                      <a:cubicBezTo>
                        <a:pt x="1253" y="0"/>
                        <a:pt x="1136" y="67"/>
                        <a:pt x="1044" y="223"/>
                      </a:cubicBezTo>
                      <a:cubicBezTo>
                        <a:pt x="1024" y="203"/>
                        <a:pt x="1014" y="173"/>
                        <a:pt x="994" y="153"/>
                      </a:cubicBezTo>
                      <a:cubicBezTo>
                        <a:pt x="914" y="223"/>
                        <a:pt x="844" y="323"/>
                        <a:pt x="793" y="424"/>
                      </a:cubicBezTo>
                      <a:cubicBezTo>
                        <a:pt x="760" y="386"/>
                        <a:pt x="729" y="370"/>
                        <a:pt x="699" y="370"/>
                      </a:cubicBezTo>
                      <a:cubicBezTo>
                        <a:pt x="522" y="370"/>
                        <a:pt x="406" y="948"/>
                        <a:pt x="372" y="1086"/>
                      </a:cubicBezTo>
                      <a:cubicBezTo>
                        <a:pt x="336" y="996"/>
                        <a:pt x="276" y="922"/>
                        <a:pt x="192" y="922"/>
                      </a:cubicBezTo>
                      <a:cubicBezTo>
                        <a:pt x="182" y="922"/>
                        <a:pt x="172" y="923"/>
                        <a:pt x="161" y="925"/>
                      </a:cubicBezTo>
                      <a:cubicBezTo>
                        <a:pt x="21" y="965"/>
                        <a:pt x="1" y="1136"/>
                        <a:pt x="1" y="1367"/>
                      </a:cubicBezTo>
                      <a:cubicBezTo>
                        <a:pt x="1" y="1407"/>
                        <a:pt x="11" y="1437"/>
                        <a:pt x="21" y="1477"/>
                      </a:cubicBezTo>
                      <a:cubicBezTo>
                        <a:pt x="21" y="1377"/>
                        <a:pt x="31" y="1276"/>
                        <a:pt x="81" y="1216"/>
                      </a:cubicBezTo>
                      <a:cubicBezTo>
                        <a:pt x="119" y="1161"/>
                        <a:pt x="148" y="1140"/>
                        <a:pt x="174" y="1140"/>
                      </a:cubicBezTo>
                      <a:cubicBezTo>
                        <a:pt x="235" y="1140"/>
                        <a:pt x="271" y="1264"/>
                        <a:pt x="342" y="1306"/>
                      </a:cubicBezTo>
                      <a:cubicBezTo>
                        <a:pt x="352" y="1276"/>
                        <a:pt x="352" y="1246"/>
                        <a:pt x="362" y="1216"/>
                      </a:cubicBezTo>
                      <a:lnTo>
                        <a:pt x="392" y="1226"/>
                      </a:lnTo>
                      <a:cubicBezTo>
                        <a:pt x="402" y="1196"/>
                        <a:pt x="402" y="1156"/>
                        <a:pt x="432" y="1126"/>
                      </a:cubicBezTo>
                      <a:cubicBezTo>
                        <a:pt x="434" y="1122"/>
                        <a:pt x="437" y="1120"/>
                        <a:pt x="441" y="1120"/>
                      </a:cubicBezTo>
                      <a:cubicBezTo>
                        <a:pt x="451" y="1120"/>
                        <a:pt x="464" y="1132"/>
                        <a:pt x="474" y="1132"/>
                      </a:cubicBezTo>
                      <a:cubicBezTo>
                        <a:pt x="477" y="1132"/>
                        <a:pt x="480" y="1130"/>
                        <a:pt x="482" y="1126"/>
                      </a:cubicBezTo>
                      <a:cubicBezTo>
                        <a:pt x="513" y="1096"/>
                        <a:pt x="492" y="955"/>
                        <a:pt x="492" y="925"/>
                      </a:cubicBezTo>
                      <a:cubicBezTo>
                        <a:pt x="482" y="795"/>
                        <a:pt x="482" y="725"/>
                        <a:pt x="553" y="604"/>
                      </a:cubicBezTo>
                      <a:cubicBezTo>
                        <a:pt x="596" y="534"/>
                        <a:pt x="643" y="498"/>
                        <a:pt x="692" y="498"/>
                      </a:cubicBezTo>
                      <a:cubicBezTo>
                        <a:pt x="734" y="498"/>
                        <a:pt x="778" y="524"/>
                        <a:pt x="823" y="574"/>
                      </a:cubicBezTo>
                      <a:cubicBezTo>
                        <a:pt x="841" y="530"/>
                        <a:pt x="891" y="397"/>
                        <a:pt x="944" y="397"/>
                      </a:cubicBezTo>
                      <a:cubicBezTo>
                        <a:pt x="951" y="397"/>
                        <a:pt x="957" y="399"/>
                        <a:pt x="964" y="404"/>
                      </a:cubicBezTo>
                      <a:cubicBezTo>
                        <a:pt x="1019" y="365"/>
                        <a:pt x="1055" y="265"/>
                        <a:pt x="1111" y="265"/>
                      </a:cubicBezTo>
                      <a:cubicBezTo>
                        <a:pt x="1127" y="265"/>
                        <a:pt x="1144" y="273"/>
                        <a:pt x="1165" y="293"/>
                      </a:cubicBezTo>
                      <a:cubicBezTo>
                        <a:pt x="1205" y="223"/>
                        <a:pt x="1315" y="83"/>
                        <a:pt x="1405" y="83"/>
                      </a:cubicBezTo>
                      <a:cubicBezTo>
                        <a:pt x="1475" y="93"/>
                        <a:pt x="1516" y="193"/>
                        <a:pt x="1536" y="283"/>
                      </a:cubicBezTo>
                      <a:cubicBezTo>
                        <a:pt x="1575" y="113"/>
                        <a:pt x="1480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49" name="Google Shape;1249;p32"/>
                <p:cNvSpPr/>
                <p:nvPr/>
              </p:nvSpPr>
              <p:spPr>
                <a:xfrm>
                  <a:off x="1984004" y="4115196"/>
                  <a:ext cx="99494" cy="134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3348" extrusionOk="0">
                      <a:moveTo>
                        <a:pt x="1197" y="0"/>
                      </a:moveTo>
                      <a:cubicBezTo>
                        <a:pt x="1129" y="0"/>
                        <a:pt x="1083" y="158"/>
                        <a:pt x="1046" y="273"/>
                      </a:cubicBezTo>
                      <a:lnTo>
                        <a:pt x="1076" y="364"/>
                      </a:lnTo>
                      <a:cubicBezTo>
                        <a:pt x="896" y="474"/>
                        <a:pt x="886" y="534"/>
                        <a:pt x="956" y="695"/>
                      </a:cubicBezTo>
                      <a:cubicBezTo>
                        <a:pt x="976" y="745"/>
                        <a:pt x="866" y="725"/>
                        <a:pt x="826" y="785"/>
                      </a:cubicBezTo>
                      <a:cubicBezTo>
                        <a:pt x="776" y="845"/>
                        <a:pt x="776" y="996"/>
                        <a:pt x="786" y="1076"/>
                      </a:cubicBezTo>
                      <a:cubicBezTo>
                        <a:pt x="485" y="1126"/>
                        <a:pt x="505" y="1407"/>
                        <a:pt x="575" y="1587"/>
                      </a:cubicBezTo>
                      <a:cubicBezTo>
                        <a:pt x="344" y="1688"/>
                        <a:pt x="625" y="2209"/>
                        <a:pt x="625" y="2410"/>
                      </a:cubicBezTo>
                      <a:cubicBezTo>
                        <a:pt x="224" y="2430"/>
                        <a:pt x="364" y="2691"/>
                        <a:pt x="364" y="2891"/>
                      </a:cubicBezTo>
                      <a:cubicBezTo>
                        <a:pt x="347" y="2889"/>
                        <a:pt x="330" y="2888"/>
                        <a:pt x="314" y="2888"/>
                      </a:cubicBezTo>
                      <a:cubicBezTo>
                        <a:pt x="0" y="2888"/>
                        <a:pt x="79" y="3253"/>
                        <a:pt x="394" y="3262"/>
                      </a:cubicBezTo>
                      <a:cubicBezTo>
                        <a:pt x="394" y="3262"/>
                        <a:pt x="1065" y="3348"/>
                        <a:pt x="1599" y="3348"/>
                      </a:cubicBezTo>
                      <a:cubicBezTo>
                        <a:pt x="1904" y="3348"/>
                        <a:pt x="2164" y="3320"/>
                        <a:pt x="2230" y="3232"/>
                      </a:cubicBezTo>
                      <a:cubicBezTo>
                        <a:pt x="2250" y="3212"/>
                        <a:pt x="2481" y="3112"/>
                        <a:pt x="2300" y="2841"/>
                      </a:cubicBezTo>
                      <a:cubicBezTo>
                        <a:pt x="2260" y="2771"/>
                        <a:pt x="2120" y="2801"/>
                        <a:pt x="2080" y="2721"/>
                      </a:cubicBezTo>
                      <a:cubicBezTo>
                        <a:pt x="2039" y="2620"/>
                        <a:pt x="1989" y="2530"/>
                        <a:pt x="1929" y="2460"/>
                      </a:cubicBezTo>
                      <a:cubicBezTo>
                        <a:pt x="1889" y="2410"/>
                        <a:pt x="1749" y="2420"/>
                        <a:pt x="1749" y="2360"/>
                      </a:cubicBezTo>
                      <a:cubicBezTo>
                        <a:pt x="1738" y="2320"/>
                        <a:pt x="1799" y="2229"/>
                        <a:pt x="1799" y="2189"/>
                      </a:cubicBezTo>
                      <a:cubicBezTo>
                        <a:pt x="1819" y="1908"/>
                        <a:pt x="1688" y="1958"/>
                        <a:pt x="1648" y="1868"/>
                      </a:cubicBezTo>
                      <a:cubicBezTo>
                        <a:pt x="1588" y="1768"/>
                        <a:pt x="1708" y="1768"/>
                        <a:pt x="1618" y="1507"/>
                      </a:cubicBezTo>
                      <a:cubicBezTo>
                        <a:pt x="1608" y="1467"/>
                        <a:pt x="1608" y="1357"/>
                        <a:pt x="1618" y="1236"/>
                      </a:cubicBezTo>
                      <a:cubicBezTo>
                        <a:pt x="1658" y="1016"/>
                        <a:pt x="1518" y="1026"/>
                        <a:pt x="1528" y="945"/>
                      </a:cubicBezTo>
                      <a:cubicBezTo>
                        <a:pt x="1548" y="835"/>
                        <a:pt x="1588" y="775"/>
                        <a:pt x="1458" y="655"/>
                      </a:cubicBezTo>
                      <a:lnTo>
                        <a:pt x="1458" y="655"/>
                      </a:lnTo>
                      <a:cubicBezTo>
                        <a:pt x="1463" y="655"/>
                        <a:pt x="1468" y="655"/>
                        <a:pt x="1473" y="655"/>
                      </a:cubicBezTo>
                      <a:cubicBezTo>
                        <a:pt x="1576" y="655"/>
                        <a:pt x="1449" y="552"/>
                        <a:pt x="1488" y="514"/>
                      </a:cubicBezTo>
                      <a:cubicBezTo>
                        <a:pt x="1461" y="451"/>
                        <a:pt x="1458" y="381"/>
                        <a:pt x="1386" y="381"/>
                      </a:cubicBezTo>
                      <a:cubicBezTo>
                        <a:pt x="1378" y="381"/>
                        <a:pt x="1368" y="382"/>
                        <a:pt x="1357" y="384"/>
                      </a:cubicBezTo>
                      <a:cubicBezTo>
                        <a:pt x="1397" y="344"/>
                        <a:pt x="1317" y="123"/>
                        <a:pt x="1287" y="83"/>
                      </a:cubicBezTo>
                      <a:cubicBezTo>
                        <a:pt x="1254" y="24"/>
                        <a:pt x="1224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0" name="Google Shape;1250;p32"/>
                <p:cNvSpPr/>
                <p:nvPr/>
              </p:nvSpPr>
              <p:spPr>
                <a:xfrm>
                  <a:off x="2003815" y="4141023"/>
                  <a:ext cx="20974" cy="3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944" extrusionOk="0">
                      <a:moveTo>
                        <a:pt x="442" y="0"/>
                      </a:moveTo>
                      <a:lnTo>
                        <a:pt x="442" y="0"/>
                      </a:lnTo>
                      <a:cubicBezTo>
                        <a:pt x="452" y="21"/>
                        <a:pt x="452" y="41"/>
                        <a:pt x="462" y="51"/>
                      </a:cubicBezTo>
                      <a:cubicBezTo>
                        <a:pt x="482" y="101"/>
                        <a:pt x="372" y="81"/>
                        <a:pt x="332" y="141"/>
                      </a:cubicBezTo>
                      <a:cubicBezTo>
                        <a:pt x="282" y="201"/>
                        <a:pt x="282" y="352"/>
                        <a:pt x="292" y="432"/>
                      </a:cubicBezTo>
                      <a:cubicBezTo>
                        <a:pt x="1" y="482"/>
                        <a:pt x="11" y="763"/>
                        <a:pt x="81" y="943"/>
                      </a:cubicBezTo>
                      <a:cubicBezTo>
                        <a:pt x="71" y="853"/>
                        <a:pt x="41" y="713"/>
                        <a:pt x="151" y="673"/>
                      </a:cubicBezTo>
                      <a:lnTo>
                        <a:pt x="171" y="683"/>
                      </a:lnTo>
                      <a:cubicBezTo>
                        <a:pt x="171" y="662"/>
                        <a:pt x="151" y="612"/>
                        <a:pt x="181" y="592"/>
                      </a:cubicBezTo>
                      <a:cubicBezTo>
                        <a:pt x="191" y="586"/>
                        <a:pt x="205" y="583"/>
                        <a:pt x="220" y="583"/>
                      </a:cubicBezTo>
                      <a:cubicBezTo>
                        <a:pt x="249" y="583"/>
                        <a:pt x="285" y="592"/>
                        <a:pt x="312" y="592"/>
                      </a:cubicBezTo>
                      <a:cubicBezTo>
                        <a:pt x="312" y="576"/>
                        <a:pt x="333" y="468"/>
                        <a:pt x="369" y="468"/>
                      </a:cubicBezTo>
                      <a:cubicBezTo>
                        <a:pt x="376" y="468"/>
                        <a:pt x="384" y="472"/>
                        <a:pt x="392" y="482"/>
                      </a:cubicBezTo>
                      <a:cubicBezTo>
                        <a:pt x="392" y="455"/>
                        <a:pt x="400" y="306"/>
                        <a:pt x="460" y="306"/>
                      </a:cubicBezTo>
                      <a:cubicBezTo>
                        <a:pt x="467" y="306"/>
                        <a:pt x="474" y="307"/>
                        <a:pt x="482" y="311"/>
                      </a:cubicBezTo>
                      <a:cubicBezTo>
                        <a:pt x="482" y="281"/>
                        <a:pt x="472" y="241"/>
                        <a:pt x="482" y="221"/>
                      </a:cubicBezTo>
                      <a:cubicBezTo>
                        <a:pt x="482" y="201"/>
                        <a:pt x="512" y="191"/>
                        <a:pt x="512" y="181"/>
                      </a:cubicBezTo>
                      <a:cubicBezTo>
                        <a:pt x="522" y="151"/>
                        <a:pt x="512" y="81"/>
                        <a:pt x="502" y="61"/>
                      </a:cubicBezTo>
                      <a:cubicBezTo>
                        <a:pt x="492" y="41"/>
                        <a:pt x="472" y="21"/>
                        <a:pt x="44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1" name="Google Shape;1251;p32"/>
                <p:cNvSpPr/>
                <p:nvPr/>
              </p:nvSpPr>
              <p:spPr>
                <a:xfrm>
                  <a:off x="2006622" y="4178841"/>
                  <a:ext cx="842" cy="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1" extrusionOk="0">
                      <a:moveTo>
                        <a:pt x="11" y="0"/>
                      </a:moveTo>
                      <a:lnTo>
                        <a:pt x="1" y="10"/>
                      </a:lnTo>
                      <a:lnTo>
                        <a:pt x="21" y="20"/>
                      </a:lnTo>
                      <a:lnTo>
                        <a:pt x="2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2" name="Google Shape;1252;p32"/>
                <p:cNvSpPr/>
                <p:nvPr/>
              </p:nvSpPr>
              <p:spPr>
                <a:xfrm>
                  <a:off x="2024348" y="4115276"/>
                  <a:ext cx="7660" cy="16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412" extrusionOk="0">
                      <a:moveTo>
                        <a:pt x="191" y="1"/>
                      </a:moveTo>
                      <a:cubicBezTo>
                        <a:pt x="121" y="1"/>
                        <a:pt x="81" y="151"/>
                        <a:pt x="40" y="271"/>
                      </a:cubicBezTo>
                      <a:lnTo>
                        <a:pt x="70" y="362"/>
                      </a:lnTo>
                      <a:cubicBezTo>
                        <a:pt x="40" y="382"/>
                        <a:pt x="20" y="392"/>
                        <a:pt x="0" y="412"/>
                      </a:cubicBezTo>
                      <a:lnTo>
                        <a:pt x="10" y="412"/>
                      </a:lnTo>
                      <a:cubicBezTo>
                        <a:pt x="40" y="412"/>
                        <a:pt x="91" y="412"/>
                        <a:pt x="121" y="392"/>
                      </a:cubicBezTo>
                      <a:cubicBezTo>
                        <a:pt x="111" y="372"/>
                        <a:pt x="91" y="362"/>
                        <a:pt x="81" y="342"/>
                      </a:cubicBezTo>
                      <a:cubicBezTo>
                        <a:pt x="70" y="281"/>
                        <a:pt x="141" y="281"/>
                        <a:pt x="191" y="241"/>
                      </a:cubicBezTo>
                      <a:cubicBezTo>
                        <a:pt x="171" y="201"/>
                        <a:pt x="161" y="171"/>
                        <a:pt x="191" y="141"/>
                      </a:cubicBezTo>
                      <a:cubicBezTo>
                        <a:pt x="181" y="121"/>
                        <a:pt x="151" y="101"/>
                        <a:pt x="151" y="81"/>
                      </a:cubicBezTo>
                      <a:cubicBezTo>
                        <a:pt x="141" y="51"/>
                        <a:pt x="161" y="21"/>
                        <a:pt x="19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3" name="Google Shape;1253;p32"/>
                <p:cNvSpPr/>
                <p:nvPr/>
              </p:nvSpPr>
              <p:spPr>
                <a:xfrm>
                  <a:off x="1471238" y="4158708"/>
                  <a:ext cx="44233" cy="75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1881" extrusionOk="0">
                      <a:moveTo>
                        <a:pt x="261" y="1"/>
                      </a:moveTo>
                      <a:cubicBezTo>
                        <a:pt x="201" y="61"/>
                        <a:pt x="281" y="111"/>
                        <a:pt x="211" y="171"/>
                      </a:cubicBezTo>
                      <a:lnTo>
                        <a:pt x="171" y="252"/>
                      </a:lnTo>
                      <a:cubicBezTo>
                        <a:pt x="101" y="312"/>
                        <a:pt x="161" y="382"/>
                        <a:pt x="161" y="462"/>
                      </a:cubicBezTo>
                      <a:cubicBezTo>
                        <a:pt x="161" y="552"/>
                        <a:pt x="60" y="643"/>
                        <a:pt x="40" y="723"/>
                      </a:cubicBezTo>
                      <a:cubicBezTo>
                        <a:pt x="20" y="823"/>
                        <a:pt x="40" y="853"/>
                        <a:pt x="70" y="944"/>
                      </a:cubicBezTo>
                      <a:cubicBezTo>
                        <a:pt x="111" y="1054"/>
                        <a:pt x="81" y="1134"/>
                        <a:pt x="40" y="1235"/>
                      </a:cubicBezTo>
                      <a:cubicBezTo>
                        <a:pt x="0" y="1305"/>
                        <a:pt x="20" y="1345"/>
                        <a:pt x="40" y="1425"/>
                      </a:cubicBezTo>
                      <a:cubicBezTo>
                        <a:pt x="60" y="1525"/>
                        <a:pt x="81" y="1576"/>
                        <a:pt x="161" y="1666"/>
                      </a:cubicBezTo>
                      <a:cubicBezTo>
                        <a:pt x="271" y="1716"/>
                        <a:pt x="331" y="1746"/>
                        <a:pt x="422" y="1786"/>
                      </a:cubicBezTo>
                      <a:cubicBezTo>
                        <a:pt x="542" y="1836"/>
                        <a:pt x="702" y="1856"/>
                        <a:pt x="843" y="1877"/>
                      </a:cubicBezTo>
                      <a:cubicBezTo>
                        <a:pt x="867" y="1879"/>
                        <a:pt x="889" y="1881"/>
                        <a:pt x="910" y="1881"/>
                      </a:cubicBezTo>
                      <a:cubicBezTo>
                        <a:pt x="1037" y="1881"/>
                        <a:pt x="1102" y="1827"/>
                        <a:pt x="1094" y="1706"/>
                      </a:cubicBezTo>
                      <a:cubicBezTo>
                        <a:pt x="1084" y="1556"/>
                        <a:pt x="933" y="1415"/>
                        <a:pt x="853" y="1295"/>
                      </a:cubicBezTo>
                      <a:cubicBezTo>
                        <a:pt x="783" y="1194"/>
                        <a:pt x="793" y="1144"/>
                        <a:pt x="763" y="1044"/>
                      </a:cubicBezTo>
                      <a:cubicBezTo>
                        <a:pt x="732" y="944"/>
                        <a:pt x="632" y="934"/>
                        <a:pt x="582" y="843"/>
                      </a:cubicBezTo>
                      <a:cubicBezTo>
                        <a:pt x="542" y="763"/>
                        <a:pt x="542" y="713"/>
                        <a:pt x="472" y="643"/>
                      </a:cubicBezTo>
                      <a:cubicBezTo>
                        <a:pt x="422" y="593"/>
                        <a:pt x="482" y="573"/>
                        <a:pt x="472" y="522"/>
                      </a:cubicBezTo>
                      <a:cubicBezTo>
                        <a:pt x="452" y="482"/>
                        <a:pt x="472" y="452"/>
                        <a:pt x="442" y="422"/>
                      </a:cubicBezTo>
                      <a:cubicBezTo>
                        <a:pt x="432" y="402"/>
                        <a:pt x="391" y="392"/>
                        <a:pt x="371" y="372"/>
                      </a:cubicBezTo>
                      <a:cubicBezTo>
                        <a:pt x="351" y="342"/>
                        <a:pt x="351" y="322"/>
                        <a:pt x="341" y="282"/>
                      </a:cubicBezTo>
                      <a:cubicBezTo>
                        <a:pt x="331" y="242"/>
                        <a:pt x="331" y="171"/>
                        <a:pt x="321" y="121"/>
                      </a:cubicBezTo>
                      <a:cubicBezTo>
                        <a:pt x="311" y="71"/>
                        <a:pt x="271" y="4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4" name="Google Shape;1254;p32"/>
                <p:cNvSpPr/>
                <p:nvPr/>
              </p:nvSpPr>
              <p:spPr>
                <a:xfrm>
                  <a:off x="1399613" y="4139018"/>
                  <a:ext cx="60394" cy="97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2433" extrusionOk="0">
                      <a:moveTo>
                        <a:pt x="573" y="0"/>
                      </a:moveTo>
                      <a:cubicBezTo>
                        <a:pt x="512" y="61"/>
                        <a:pt x="502" y="121"/>
                        <a:pt x="472" y="191"/>
                      </a:cubicBezTo>
                      <a:cubicBezTo>
                        <a:pt x="442" y="251"/>
                        <a:pt x="392" y="331"/>
                        <a:pt x="382" y="412"/>
                      </a:cubicBezTo>
                      <a:cubicBezTo>
                        <a:pt x="372" y="502"/>
                        <a:pt x="382" y="552"/>
                        <a:pt x="352" y="642"/>
                      </a:cubicBezTo>
                      <a:cubicBezTo>
                        <a:pt x="332" y="723"/>
                        <a:pt x="282" y="803"/>
                        <a:pt x="252" y="873"/>
                      </a:cubicBezTo>
                      <a:cubicBezTo>
                        <a:pt x="222" y="973"/>
                        <a:pt x="302" y="1084"/>
                        <a:pt x="252" y="1184"/>
                      </a:cubicBezTo>
                      <a:cubicBezTo>
                        <a:pt x="242" y="1204"/>
                        <a:pt x="191" y="1224"/>
                        <a:pt x="181" y="1254"/>
                      </a:cubicBezTo>
                      <a:cubicBezTo>
                        <a:pt x="161" y="1314"/>
                        <a:pt x="211" y="1364"/>
                        <a:pt x="222" y="1415"/>
                      </a:cubicBezTo>
                      <a:cubicBezTo>
                        <a:pt x="232" y="1495"/>
                        <a:pt x="322" y="1786"/>
                        <a:pt x="211" y="1786"/>
                      </a:cubicBezTo>
                      <a:cubicBezTo>
                        <a:pt x="191" y="1856"/>
                        <a:pt x="211" y="1946"/>
                        <a:pt x="171" y="2016"/>
                      </a:cubicBezTo>
                      <a:cubicBezTo>
                        <a:pt x="156" y="2011"/>
                        <a:pt x="139" y="2011"/>
                        <a:pt x="121" y="2011"/>
                      </a:cubicBezTo>
                      <a:cubicBezTo>
                        <a:pt x="104" y="2011"/>
                        <a:pt x="86" y="2011"/>
                        <a:pt x="71" y="2006"/>
                      </a:cubicBezTo>
                      <a:lnTo>
                        <a:pt x="71" y="2006"/>
                      </a:lnTo>
                      <a:cubicBezTo>
                        <a:pt x="1" y="2077"/>
                        <a:pt x="91" y="2217"/>
                        <a:pt x="151" y="2277"/>
                      </a:cubicBezTo>
                      <a:cubicBezTo>
                        <a:pt x="201" y="2297"/>
                        <a:pt x="292" y="2357"/>
                        <a:pt x="382" y="2368"/>
                      </a:cubicBezTo>
                      <a:cubicBezTo>
                        <a:pt x="492" y="2388"/>
                        <a:pt x="623" y="2388"/>
                        <a:pt x="733" y="2398"/>
                      </a:cubicBezTo>
                      <a:cubicBezTo>
                        <a:pt x="833" y="2407"/>
                        <a:pt x="989" y="2432"/>
                        <a:pt x="1133" y="2432"/>
                      </a:cubicBezTo>
                      <a:cubicBezTo>
                        <a:pt x="1307" y="2432"/>
                        <a:pt x="1463" y="2395"/>
                        <a:pt x="1485" y="2247"/>
                      </a:cubicBezTo>
                      <a:cubicBezTo>
                        <a:pt x="1505" y="2127"/>
                        <a:pt x="1465" y="1956"/>
                        <a:pt x="1395" y="1846"/>
                      </a:cubicBezTo>
                      <a:cubicBezTo>
                        <a:pt x="1345" y="1776"/>
                        <a:pt x="1174" y="1615"/>
                        <a:pt x="1154" y="1535"/>
                      </a:cubicBezTo>
                      <a:cubicBezTo>
                        <a:pt x="1134" y="1475"/>
                        <a:pt x="1204" y="1425"/>
                        <a:pt x="1184" y="1364"/>
                      </a:cubicBezTo>
                      <a:lnTo>
                        <a:pt x="1134" y="1314"/>
                      </a:lnTo>
                      <a:cubicBezTo>
                        <a:pt x="1084" y="1254"/>
                        <a:pt x="994" y="1204"/>
                        <a:pt x="964" y="1134"/>
                      </a:cubicBezTo>
                      <a:cubicBezTo>
                        <a:pt x="914" y="1033"/>
                        <a:pt x="1004" y="1064"/>
                        <a:pt x="1024" y="963"/>
                      </a:cubicBezTo>
                      <a:cubicBezTo>
                        <a:pt x="1034" y="933"/>
                        <a:pt x="984" y="873"/>
                        <a:pt x="984" y="833"/>
                      </a:cubicBezTo>
                      <a:cubicBezTo>
                        <a:pt x="974" y="813"/>
                        <a:pt x="1004" y="793"/>
                        <a:pt x="984" y="753"/>
                      </a:cubicBezTo>
                      <a:cubicBezTo>
                        <a:pt x="964" y="682"/>
                        <a:pt x="914" y="662"/>
                        <a:pt x="904" y="592"/>
                      </a:cubicBezTo>
                      <a:cubicBezTo>
                        <a:pt x="904" y="512"/>
                        <a:pt x="954" y="512"/>
                        <a:pt x="853" y="452"/>
                      </a:cubicBezTo>
                      <a:cubicBezTo>
                        <a:pt x="813" y="422"/>
                        <a:pt x="763" y="432"/>
                        <a:pt x="733" y="392"/>
                      </a:cubicBezTo>
                      <a:cubicBezTo>
                        <a:pt x="693" y="341"/>
                        <a:pt x="753" y="261"/>
                        <a:pt x="643" y="231"/>
                      </a:cubicBezTo>
                      <a:cubicBezTo>
                        <a:pt x="663" y="131"/>
                        <a:pt x="703" y="71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5" name="Google Shape;1255;p32"/>
                <p:cNvSpPr/>
                <p:nvPr/>
              </p:nvSpPr>
              <p:spPr>
                <a:xfrm>
                  <a:off x="1618459" y="4185498"/>
                  <a:ext cx="222489" cy="8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8" h="2111" extrusionOk="0">
                      <a:moveTo>
                        <a:pt x="2379" y="1"/>
                      </a:moveTo>
                      <a:cubicBezTo>
                        <a:pt x="2247" y="1"/>
                        <a:pt x="2147" y="156"/>
                        <a:pt x="2147" y="316"/>
                      </a:cubicBezTo>
                      <a:cubicBezTo>
                        <a:pt x="2047" y="225"/>
                        <a:pt x="1951" y="171"/>
                        <a:pt x="1870" y="171"/>
                      </a:cubicBezTo>
                      <a:cubicBezTo>
                        <a:pt x="1771" y="171"/>
                        <a:pt x="1694" y="250"/>
                        <a:pt x="1655" y="436"/>
                      </a:cubicBezTo>
                      <a:cubicBezTo>
                        <a:pt x="1655" y="429"/>
                        <a:pt x="1641" y="424"/>
                        <a:pt x="1618" y="424"/>
                      </a:cubicBezTo>
                      <a:cubicBezTo>
                        <a:pt x="1521" y="424"/>
                        <a:pt x="1266" y="505"/>
                        <a:pt x="1314" y="757"/>
                      </a:cubicBezTo>
                      <a:cubicBezTo>
                        <a:pt x="1268" y="746"/>
                        <a:pt x="1229" y="741"/>
                        <a:pt x="1194" y="741"/>
                      </a:cubicBezTo>
                      <a:cubicBezTo>
                        <a:pt x="1101" y="741"/>
                        <a:pt x="1038" y="776"/>
                        <a:pt x="943" y="827"/>
                      </a:cubicBezTo>
                      <a:cubicBezTo>
                        <a:pt x="930" y="831"/>
                        <a:pt x="919" y="832"/>
                        <a:pt x="909" y="832"/>
                      </a:cubicBezTo>
                      <a:cubicBezTo>
                        <a:pt x="884" y="832"/>
                        <a:pt x="865" y="824"/>
                        <a:pt x="844" y="824"/>
                      </a:cubicBezTo>
                      <a:cubicBezTo>
                        <a:pt x="827" y="824"/>
                        <a:pt x="808" y="829"/>
                        <a:pt x="783" y="847"/>
                      </a:cubicBezTo>
                      <a:cubicBezTo>
                        <a:pt x="733" y="878"/>
                        <a:pt x="743" y="1008"/>
                        <a:pt x="662" y="1058"/>
                      </a:cubicBezTo>
                      <a:cubicBezTo>
                        <a:pt x="636" y="1025"/>
                        <a:pt x="607" y="1013"/>
                        <a:pt x="580" y="1013"/>
                      </a:cubicBezTo>
                      <a:cubicBezTo>
                        <a:pt x="515" y="1013"/>
                        <a:pt x="456" y="1083"/>
                        <a:pt x="442" y="1118"/>
                      </a:cubicBezTo>
                      <a:cubicBezTo>
                        <a:pt x="383" y="1087"/>
                        <a:pt x="321" y="1071"/>
                        <a:pt x="262" y="1071"/>
                      </a:cubicBezTo>
                      <a:cubicBezTo>
                        <a:pt x="171" y="1071"/>
                        <a:pt x="89" y="1109"/>
                        <a:pt x="41" y="1188"/>
                      </a:cubicBezTo>
                      <a:cubicBezTo>
                        <a:pt x="0" y="1269"/>
                        <a:pt x="31" y="1289"/>
                        <a:pt x="71" y="1379"/>
                      </a:cubicBezTo>
                      <a:cubicBezTo>
                        <a:pt x="191" y="1600"/>
                        <a:pt x="462" y="1800"/>
                        <a:pt x="652" y="1891"/>
                      </a:cubicBezTo>
                      <a:cubicBezTo>
                        <a:pt x="942" y="2018"/>
                        <a:pt x="1413" y="2110"/>
                        <a:pt x="1776" y="2110"/>
                      </a:cubicBezTo>
                      <a:cubicBezTo>
                        <a:pt x="1840" y="2110"/>
                        <a:pt x="1901" y="2107"/>
                        <a:pt x="1956" y="2101"/>
                      </a:cubicBezTo>
                      <a:cubicBezTo>
                        <a:pt x="2348" y="2051"/>
                        <a:pt x="2719" y="1901"/>
                        <a:pt x="3120" y="1861"/>
                      </a:cubicBezTo>
                      <a:cubicBezTo>
                        <a:pt x="3410" y="1823"/>
                        <a:pt x="3689" y="1803"/>
                        <a:pt x="3974" y="1803"/>
                      </a:cubicBezTo>
                      <a:cubicBezTo>
                        <a:pt x="4073" y="1803"/>
                        <a:pt x="4172" y="1805"/>
                        <a:pt x="4273" y="1810"/>
                      </a:cubicBezTo>
                      <a:cubicBezTo>
                        <a:pt x="4306" y="1811"/>
                        <a:pt x="4342" y="1812"/>
                        <a:pt x="4383" y="1812"/>
                      </a:cubicBezTo>
                      <a:cubicBezTo>
                        <a:pt x="4748" y="1812"/>
                        <a:pt x="5407" y="1755"/>
                        <a:pt x="5497" y="1349"/>
                      </a:cubicBezTo>
                      <a:cubicBezTo>
                        <a:pt x="5547" y="1158"/>
                        <a:pt x="5447" y="1219"/>
                        <a:pt x="5347" y="1098"/>
                      </a:cubicBezTo>
                      <a:cubicBezTo>
                        <a:pt x="5246" y="988"/>
                        <a:pt x="5256" y="737"/>
                        <a:pt x="5116" y="697"/>
                      </a:cubicBezTo>
                      <a:cubicBezTo>
                        <a:pt x="5107" y="694"/>
                        <a:pt x="5097" y="692"/>
                        <a:pt x="5087" y="692"/>
                      </a:cubicBezTo>
                      <a:cubicBezTo>
                        <a:pt x="5034" y="692"/>
                        <a:pt x="4976" y="733"/>
                        <a:pt x="4925" y="767"/>
                      </a:cubicBezTo>
                      <a:cubicBezTo>
                        <a:pt x="4915" y="737"/>
                        <a:pt x="4905" y="687"/>
                        <a:pt x="4915" y="657"/>
                      </a:cubicBezTo>
                      <a:lnTo>
                        <a:pt x="4845" y="657"/>
                      </a:lnTo>
                      <a:cubicBezTo>
                        <a:pt x="4875" y="557"/>
                        <a:pt x="4855" y="547"/>
                        <a:pt x="4805" y="476"/>
                      </a:cubicBezTo>
                      <a:lnTo>
                        <a:pt x="4765" y="516"/>
                      </a:lnTo>
                      <a:cubicBezTo>
                        <a:pt x="4727" y="462"/>
                        <a:pt x="4690" y="440"/>
                        <a:pt x="4657" y="440"/>
                      </a:cubicBezTo>
                      <a:cubicBezTo>
                        <a:pt x="4567" y="440"/>
                        <a:pt x="4501" y="597"/>
                        <a:pt x="4494" y="707"/>
                      </a:cubicBezTo>
                      <a:cubicBezTo>
                        <a:pt x="4414" y="677"/>
                        <a:pt x="4354" y="607"/>
                        <a:pt x="4304" y="536"/>
                      </a:cubicBezTo>
                      <a:lnTo>
                        <a:pt x="4304" y="536"/>
                      </a:lnTo>
                      <a:cubicBezTo>
                        <a:pt x="4307" y="548"/>
                        <a:pt x="4311" y="558"/>
                        <a:pt x="4315" y="567"/>
                      </a:cubicBezTo>
                      <a:lnTo>
                        <a:pt x="4315" y="567"/>
                      </a:lnTo>
                      <a:cubicBezTo>
                        <a:pt x="4283" y="505"/>
                        <a:pt x="4232" y="481"/>
                        <a:pt x="4174" y="481"/>
                      </a:cubicBezTo>
                      <a:cubicBezTo>
                        <a:pt x="4086" y="481"/>
                        <a:pt x="3984" y="536"/>
                        <a:pt x="3912" y="597"/>
                      </a:cubicBezTo>
                      <a:cubicBezTo>
                        <a:pt x="3909" y="504"/>
                        <a:pt x="3863" y="471"/>
                        <a:pt x="3803" y="471"/>
                      </a:cubicBezTo>
                      <a:cubicBezTo>
                        <a:pt x="3700" y="471"/>
                        <a:pt x="3556" y="571"/>
                        <a:pt x="3511" y="647"/>
                      </a:cubicBezTo>
                      <a:cubicBezTo>
                        <a:pt x="3495" y="549"/>
                        <a:pt x="3419" y="498"/>
                        <a:pt x="3338" y="498"/>
                      </a:cubicBezTo>
                      <a:cubicBezTo>
                        <a:pt x="3319" y="498"/>
                        <a:pt x="3299" y="501"/>
                        <a:pt x="3280" y="506"/>
                      </a:cubicBezTo>
                      <a:cubicBezTo>
                        <a:pt x="3369" y="360"/>
                        <a:pt x="3221" y="299"/>
                        <a:pt x="3062" y="299"/>
                      </a:cubicBezTo>
                      <a:cubicBezTo>
                        <a:pt x="2970" y="299"/>
                        <a:pt x="2874" y="319"/>
                        <a:pt x="2819" y="356"/>
                      </a:cubicBezTo>
                      <a:cubicBezTo>
                        <a:pt x="2827" y="248"/>
                        <a:pt x="2713" y="45"/>
                        <a:pt x="2605" y="45"/>
                      </a:cubicBezTo>
                      <a:cubicBezTo>
                        <a:pt x="2582" y="45"/>
                        <a:pt x="2559" y="54"/>
                        <a:pt x="2538" y="75"/>
                      </a:cubicBezTo>
                      <a:cubicBezTo>
                        <a:pt x="2483" y="23"/>
                        <a:pt x="2429" y="1"/>
                        <a:pt x="237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6" name="Google Shape;1256;p32"/>
                <p:cNvSpPr/>
                <p:nvPr/>
              </p:nvSpPr>
              <p:spPr>
                <a:xfrm>
                  <a:off x="1439436" y="4198531"/>
                  <a:ext cx="71262" cy="4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1088" extrusionOk="0">
                      <a:moveTo>
                        <a:pt x="853" y="1"/>
                      </a:moveTo>
                      <a:cubicBezTo>
                        <a:pt x="753" y="1"/>
                        <a:pt x="633" y="171"/>
                        <a:pt x="583" y="232"/>
                      </a:cubicBezTo>
                      <a:cubicBezTo>
                        <a:pt x="522" y="302"/>
                        <a:pt x="472" y="382"/>
                        <a:pt x="402" y="422"/>
                      </a:cubicBezTo>
                      <a:cubicBezTo>
                        <a:pt x="392" y="402"/>
                        <a:pt x="372" y="382"/>
                        <a:pt x="372" y="362"/>
                      </a:cubicBezTo>
                      <a:cubicBezTo>
                        <a:pt x="302" y="402"/>
                        <a:pt x="222" y="452"/>
                        <a:pt x="181" y="512"/>
                      </a:cubicBezTo>
                      <a:cubicBezTo>
                        <a:pt x="171" y="502"/>
                        <a:pt x="161" y="492"/>
                        <a:pt x="151" y="472"/>
                      </a:cubicBezTo>
                      <a:cubicBezTo>
                        <a:pt x="81" y="532"/>
                        <a:pt x="1" y="603"/>
                        <a:pt x="1" y="713"/>
                      </a:cubicBezTo>
                      <a:cubicBezTo>
                        <a:pt x="11" y="753"/>
                        <a:pt x="51" y="884"/>
                        <a:pt x="81" y="984"/>
                      </a:cubicBezTo>
                      <a:cubicBezTo>
                        <a:pt x="129" y="991"/>
                        <a:pt x="176" y="993"/>
                        <a:pt x="223" y="993"/>
                      </a:cubicBezTo>
                      <a:cubicBezTo>
                        <a:pt x="273" y="993"/>
                        <a:pt x="324" y="991"/>
                        <a:pt x="375" y="991"/>
                      </a:cubicBezTo>
                      <a:cubicBezTo>
                        <a:pt x="404" y="991"/>
                        <a:pt x="433" y="992"/>
                        <a:pt x="462" y="994"/>
                      </a:cubicBezTo>
                      <a:cubicBezTo>
                        <a:pt x="621" y="1003"/>
                        <a:pt x="754" y="1065"/>
                        <a:pt x="918" y="1065"/>
                      </a:cubicBezTo>
                      <a:cubicBezTo>
                        <a:pt x="930" y="1065"/>
                        <a:pt x="942" y="1065"/>
                        <a:pt x="954" y="1064"/>
                      </a:cubicBezTo>
                      <a:cubicBezTo>
                        <a:pt x="1104" y="1064"/>
                        <a:pt x="1255" y="1064"/>
                        <a:pt x="1415" y="1074"/>
                      </a:cubicBezTo>
                      <a:cubicBezTo>
                        <a:pt x="1461" y="1074"/>
                        <a:pt x="1536" y="1087"/>
                        <a:pt x="1606" y="1087"/>
                      </a:cubicBezTo>
                      <a:cubicBezTo>
                        <a:pt x="1658" y="1087"/>
                        <a:pt x="1706" y="1080"/>
                        <a:pt x="1736" y="1054"/>
                      </a:cubicBezTo>
                      <a:cubicBezTo>
                        <a:pt x="1776" y="1024"/>
                        <a:pt x="1776" y="994"/>
                        <a:pt x="1776" y="954"/>
                      </a:cubicBezTo>
                      <a:cubicBezTo>
                        <a:pt x="1776" y="894"/>
                        <a:pt x="1756" y="823"/>
                        <a:pt x="1736" y="763"/>
                      </a:cubicBezTo>
                      <a:cubicBezTo>
                        <a:pt x="1712" y="706"/>
                        <a:pt x="1588" y="470"/>
                        <a:pt x="1499" y="470"/>
                      </a:cubicBezTo>
                      <a:cubicBezTo>
                        <a:pt x="1481" y="470"/>
                        <a:pt x="1464" y="480"/>
                        <a:pt x="1450" y="503"/>
                      </a:cubicBezTo>
                      <a:lnTo>
                        <a:pt x="1450" y="503"/>
                      </a:lnTo>
                      <a:cubicBezTo>
                        <a:pt x="1496" y="403"/>
                        <a:pt x="1173" y="412"/>
                        <a:pt x="1114" y="392"/>
                      </a:cubicBezTo>
                      <a:cubicBezTo>
                        <a:pt x="1136" y="348"/>
                        <a:pt x="1105" y="299"/>
                        <a:pt x="1071" y="299"/>
                      </a:cubicBezTo>
                      <a:cubicBezTo>
                        <a:pt x="1061" y="299"/>
                        <a:pt x="1052" y="302"/>
                        <a:pt x="1044" y="310"/>
                      </a:cubicBezTo>
                      <a:lnTo>
                        <a:pt x="1044" y="310"/>
                      </a:lnTo>
                      <a:cubicBezTo>
                        <a:pt x="1110" y="214"/>
                        <a:pt x="940" y="10"/>
                        <a:pt x="85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7" name="Google Shape;1257;p32"/>
                <p:cNvSpPr/>
                <p:nvPr/>
              </p:nvSpPr>
              <p:spPr>
                <a:xfrm>
                  <a:off x="1307495" y="4187583"/>
                  <a:ext cx="87744" cy="4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065" extrusionOk="0">
                      <a:moveTo>
                        <a:pt x="979" y="1"/>
                      </a:moveTo>
                      <a:cubicBezTo>
                        <a:pt x="883" y="1"/>
                        <a:pt x="768" y="197"/>
                        <a:pt x="723" y="364"/>
                      </a:cubicBezTo>
                      <a:cubicBezTo>
                        <a:pt x="663" y="344"/>
                        <a:pt x="583" y="284"/>
                        <a:pt x="532" y="234"/>
                      </a:cubicBezTo>
                      <a:cubicBezTo>
                        <a:pt x="502" y="274"/>
                        <a:pt x="482" y="314"/>
                        <a:pt x="442" y="344"/>
                      </a:cubicBezTo>
                      <a:cubicBezTo>
                        <a:pt x="442" y="304"/>
                        <a:pt x="412" y="284"/>
                        <a:pt x="402" y="254"/>
                      </a:cubicBezTo>
                      <a:cubicBezTo>
                        <a:pt x="352" y="274"/>
                        <a:pt x="292" y="294"/>
                        <a:pt x="232" y="294"/>
                      </a:cubicBezTo>
                      <a:cubicBezTo>
                        <a:pt x="229" y="295"/>
                        <a:pt x="226" y="295"/>
                        <a:pt x="224" y="295"/>
                      </a:cubicBezTo>
                      <a:cubicBezTo>
                        <a:pt x="205" y="295"/>
                        <a:pt x="199" y="269"/>
                        <a:pt x="173" y="269"/>
                      </a:cubicBezTo>
                      <a:cubicBezTo>
                        <a:pt x="167" y="269"/>
                        <a:pt x="160" y="270"/>
                        <a:pt x="151" y="274"/>
                      </a:cubicBezTo>
                      <a:cubicBezTo>
                        <a:pt x="51" y="314"/>
                        <a:pt x="1" y="474"/>
                        <a:pt x="51" y="575"/>
                      </a:cubicBezTo>
                      <a:cubicBezTo>
                        <a:pt x="71" y="605"/>
                        <a:pt x="51" y="675"/>
                        <a:pt x="81" y="735"/>
                      </a:cubicBezTo>
                      <a:cubicBezTo>
                        <a:pt x="141" y="846"/>
                        <a:pt x="272" y="846"/>
                        <a:pt x="362" y="866"/>
                      </a:cubicBezTo>
                      <a:cubicBezTo>
                        <a:pt x="700" y="948"/>
                        <a:pt x="1071" y="1064"/>
                        <a:pt x="1427" y="1064"/>
                      </a:cubicBezTo>
                      <a:cubicBezTo>
                        <a:pt x="1504" y="1064"/>
                        <a:pt x="1581" y="1059"/>
                        <a:pt x="1656" y="1046"/>
                      </a:cubicBezTo>
                      <a:cubicBezTo>
                        <a:pt x="1947" y="996"/>
                        <a:pt x="2187" y="755"/>
                        <a:pt x="1856" y="535"/>
                      </a:cubicBezTo>
                      <a:cubicBezTo>
                        <a:pt x="1806" y="505"/>
                        <a:pt x="1696" y="464"/>
                        <a:pt x="1646" y="444"/>
                      </a:cubicBezTo>
                      <a:cubicBezTo>
                        <a:pt x="1606" y="434"/>
                        <a:pt x="1536" y="414"/>
                        <a:pt x="1485" y="384"/>
                      </a:cubicBezTo>
                      <a:cubicBezTo>
                        <a:pt x="1525" y="240"/>
                        <a:pt x="1398" y="207"/>
                        <a:pt x="1274" y="207"/>
                      </a:cubicBezTo>
                      <a:cubicBezTo>
                        <a:pt x="1208" y="207"/>
                        <a:pt x="1143" y="217"/>
                        <a:pt x="1104" y="224"/>
                      </a:cubicBezTo>
                      <a:cubicBezTo>
                        <a:pt x="1079" y="62"/>
                        <a:pt x="1032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8" name="Google Shape;1258;p32"/>
                <p:cNvSpPr/>
                <p:nvPr/>
              </p:nvSpPr>
              <p:spPr>
                <a:xfrm>
                  <a:off x="1330033" y="4187703"/>
                  <a:ext cx="347007" cy="9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3" h="2368" extrusionOk="0">
                      <a:moveTo>
                        <a:pt x="6049" y="0"/>
                      </a:moveTo>
                      <a:cubicBezTo>
                        <a:pt x="5858" y="90"/>
                        <a:pt x="5598" y="60"/>
                        <a:pt x="5598" y="341"/>
                      </a:cubicBezTo>
                      <a:cubicBezTo>
                        <a:pt x="5578" y="331"/>
                        <a:pt x="5567" y="301"/>
                        <a:pt x="5547" y="291"/>
                      </a:cubicBezTo>
                      <a:cubicBezTo>
                        <a:pt x="5267" y="421"/>
                        <a:pt x="5156" y="502"/>
                        <a:pt x="5126" y="843"/>
                      </a:cubicBezTo>
                      <a:cubicBezTo>
                        <a:pt x="5060" y="722"/>
                        <a:pt x="4954" y="667"/>
                        <a:pt x="4856" y="667"/>
                      </a:cubicBezTo>
                      <a:cubicBezTo>
                        <a:pt x="4716" y="667"/>
                        <a:pt x="4591" y="779"/>
                        <a:pt x="4615" y="973"/>
                      </a:cubicBezTo>
                      <a:cubicBezTo>
                        <a:pt x="4585" y="943"/>
                        <a:pt x="4554" y="913"/>
                        <a:pt x="4534" y="883"/>
                      </a:cubicBezTo>
                      <a:cubicBezTo>
                        <a:pt x="4534" y="953"/>
                        <a:pt x="4484" y="1023"/>
                        <a:pt x="4504" y="1123"/>
                      </a:cubicBezTo>
                      <a:cubicBezTo>
                        <a:pt x="4392" y="1080"/>
                        <a:pt x="4223" y="990"/>
                        <a:pt x="4098" y="990"/>
                      </a:cubicBezTo>
                      <a:cubicBezTo>
                        <a:pt x="4021" y="990"/>
                        <a:pt x="3962" y="1024"/>
                        <a:pt x="3943" y="1123"/>
                      </a:cubicBezTo>
                      <a:cubicBezTo>
                        <a:pt x="3863" y="1038"/>
                        <a:pt x="3710" y="953"/>
                        <a:pt x="3596" y="953"/>
                      </a:cubicBezTo>
                      <a:cubicBezTo>
                        <a:pt x="3521" y="953"/>
                        <a:pt x="3463" y="989"/>
                        <a:pt x="3451" y="1083"/>
                      </a:cubicBezTo>
                      <a:cubicBezTo>
                        <a:pt x="3421" y="973"/>
                        <a:pt x="3381" y="873"/>
                        <a:pt x="3341" y="782"/>
                      </a:cubicBezTo>
                      <a:cubicBezTo>
                        <a:pt x="3180" y="792"/>
                        <a:pt x="3030" y="873"/>
                        <a:pt x="2909" y="983"/>
                      </a:cubicBezTo>
                      <a:cubicBezTo>
                        <a:pt x="2899" y="923"/>
                        <a:pt x="2859" y="893"/>
                        <a:pt x="2849" y="833"/>
                      </a:cubicBezTo>
                      <a:cubicBezTo>
                        <a:pt x="2830" y="839"/>
                        <a:pt x="2811" y="842"/>
                        <a:pt x="2792" y="842"/>
                      </a:cubicBezTo>
                      <a:cubicBezTo>
                        <a:pt x="2706" y="842"/>
                        <a:pt x="2619" y="785"/>
                        <a:pt x="2546" y="785"/>
                      </a:cubicBezTo>
                      <a:cubicBezTo>
                        <a:pt x="2490" y="785"/>
                        <a:pt x="2442" y="818"/>
                        <a:pt x="2408" y="933"/>
                      </a:cubicBezTo>
                      <a:cubicBezTo>
                        <a:pt x="2324" y="789"/>
                        <a:pt x="2180" y="731"/>
                        <a:pt x="2036" y="731"/>
                      </a:cubicBezTo>
                      <a:cubicBezTo>
                        <a:pt x="1939" y="731"/>
                        <a:pt x="1843" y="758"/>
                        <a:pt x="1766" y="802"/>
                      </a:cubicBezTo>
                      <a:cubicBezTo>
                        <a:pt x="1736" y="722"/>
                        <a:pt x="1666" y="672"/>
                        <a:pt x="1636" y="592"/>
                      </a:cubicBezTo>
                      <a:cubicBezTo>
                        <a:pt x="1515" y="602"/>
                        <a:pt x="1445" y="592"/>
                        <a:pt x="1355" y="682"/>
                      </a:cubicBezTo>
                      <a:lnTo>
                        <a:pt x="1274" y="602"/>
                      </a:lnTo>
                      <a:cubicBezTo>
                        <a:pt x="1254" y="612"/>
                        <a:pt x="1234" y="632"/>
                        <a:pt x="1224" y="652"/>
                      </a:cubicBezTo>
                      <a:cubicBezTo>
                        <a:pt x="1194" y="602"/>
                        <a:pt x="1124" y="552"/>
                        <a:pt x="1094" y="512"/>
                      </a:cubicBezTo>
                      <a:cubicBezTo>
                        <a:pt x="1064" y="542"/>
                        <a:pt x="984" y="582"/>
                        <a:pt x="953" y="612"/>
                      </a:cubicBezTo>
                      <a:cubicBezTo>
                        <a:pt x="833" y="431"/>
                        <a:pt x="763" y="351"/>
                        <a:pt x="552" y="351"/>
                      </a:cubicBezTo>
                      <a:cubicBezTo>
                        <a:pt x="492" y="391"/>
                        <a:pt x="452" y="401"/>
                        <a:pt x="402" y="431"/>
                      </a:cubicBezTo>
                      <a:cubicBezTo>
                        <a:pt x="392" y="431"/>
                        <a:pt x="362" y="371"/>
                        <a:pt x="352" y="361"/>
                      </a:cubicBezTo>
                      <a:cubicBezTo>
                        <a:pt x="332" y="411"/>
                        <a:pt x="291" y="461"/>
                        <a:pt x="281" y="512"/>
                      </a:cubicBezTo>
                      <a:cubicBezTo>
                        <a:pt x="221" y="451"/>
                        <a:pt x="151" y="451"/>
                        <a:pt x="111" y="411"/>
                      </a:cubicBezTo>
                      <a:cubicBezTo>
                        <a:pt x="31" y="542"/>
                        <a:pt x="1" y="702"/>
                        <a:pt x="21" y="863"/>
                      </a:cubicBezTo>
                      <a:cubicBezTo>
                        <a:pt x="41" y="1224"/>
                        <a:pt x="1" y="1685"/>
                        <a:pt x="322" y="2006"/>
                      </a:cubicBezTo>
                      <a:cubicBezTo>
                        <a:pt x="582" y="2247"/>
                        <a:pt x="1102" y="2368"/>
                        <a:pt x="1445" y="2368"/>
                      </a:cubicBezTo>
                      <a:cubicBezTo>
                        <a:pt x="1459" y="2368"/>
                        <a:pt x="1472" y="2368"/>
                        <a:pt x="1485" y="2367"/>
                      </a:cubicBezTo>
                      <a:cubicBezTo>
                        <a:pt x="1866" y="2347"/>
                        <a:pt x="2247" y="2277"/>
                        <a:pt x="2639" y="2277"/>
                      </a:cubicBezTo>
                      <a:cubicBezTo>
                        <a:pt x="3086" y="2277"/>
                        <a:pt x="3539" y="2324"/>
                        <a:pt x="3990" y="2324"/>
                      </a:cubicBezTo>
                      <a:cubicBezTo>
                        <a:pt x="4165" y="2324"/>
                        <a:pt x="4340" y="2317"/>
                        <a:pt x="4514" y="2297"/>
                      </a:cubicBezTo>
                      <a:cubicBezTo>
                        <a:pt x="5527" y="2187"/>
                        <a:pt x="6561" y="1816"/>
                        <a:pt x="7564" y="1585"/>
                      </a:cubicBezTo>
                      <a:cubicBezTo>
                        <a:pt x="7864" y="1525"/>
                        <a:pt x="8376" y="1545"/>
                        <a:pt x="8527" y="1254"/>
                      </a:cubicBezTo>
                      <a:cubicBezTo>
                        <a:pt x="8653" y="1025"/>
                        <a:pt x="8537" y="771"/>
                        <a:pt x="8325" y="771"/>
                      </a:cubicBezTo>
                      <a:cubicBezTo>
                        <a:pt x="8268" y="771"/>
                        <a:pt x="8204" y="790"/>
                        <a:pt x="8135" y="833"/>
                      </a:cubicBezTo>
                      <a:cubicBezTo>
                        <a:pt x="8115" y="752"/>
                        <a:pt x="8045" y="722"/>
                        <a:pt x="8015" y="672"/>
                      </a:cubicBezTo>
                      <a:cubicBezTo>
                        <a:pt x="7975" y="692"/>
                        <a:pt x="7955" y="722"/>
                        <a:pt x="7925" y="752"/>
                      </a:cubicBezTo>
                      <a:cubicBezTo>
                        <a:pt x="7925" y="732"/>
                        <a:pt x="7925" y="672"/>
                        <a:pt x="7905" y="652"/>
                      </a:cubicBezTo>
                      <a:cubicBezTo>
                        <a:pt x="7764" y="672"/>
                        <a:pt x="7624" y="722"/>
                        <a:pt x="7503" y="792"/>
                      </a:cubicBezTo>
                      <a:cubicBezTo>
                        <a:pt x="7473" y="772"/>
                        <a:pt x="7373" y="692"/>
                        <a:pt x="7353" y="672"/>
                      </a:cubicBezTo>
                      <a:cubicBezTo>
                        <a:pt x="7403" y="582"/>
                        <a:pt x="7393" y="461"/>
                        <a:pt x="7413" y="361"/>
                      </a:cubicBezTo>
                      <a:lnTo>
                        <a:pt x="7413" y="361"/>
                      </a:lnTo>
                      <a:cubicBezTo>
                        <a:pt x="7182" y="381"/>
                        <a:pt x="6962" y="512"/>
                        <a:pt x="6751" y="562"/>
                      </a:cubicBezTo>
                      <a:cubicBezTo>
                        <a:pt x="6721" y="542"/>
                        <a:pt x="6631" y="481"/>
                        <a:pt x="6611" y="451"/>
                      </a:cubicBezTo>
                      <a:cubicBezTo>
                        <a:pt x="6591" y="471"/>
                        <a:pt x="6581" y="502"/>
                        <a:pt x="6550" y="522"/>
                      </a:cubicBezTo>
                      <a:cubicBezTo>
                        <a:pt x="6664" y="296"/>
                        <a:pt x="6553" y="84"/>
                        <a:pt x="6404" y="84"/>
                      </a:cubicBezTo>
                      <a:cubicBezTo>
                        <a:pt x="6341" y="84"/>
                        <a:pt x="6272" y="122"/>
                        <a:pt x="6209" y="211"/>
                      </a:cubicBezTo>
                      <a:cubicBezTo>
                        <a:pt x="6139" y="70"/>
                        <a:pt x="6169" y="171"/>
                        <a:pt x="6069" y="90"/>
                      </a:cubicBezTo>
                      <a:cubicBezTo>
                        <a:pt x="6059" y="70"/>
                        <a:pt x="6059" y="1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59" name="Google Shape;1259;p32"/>
                <p:cNvSpPr/>
                <p:nvPr/>
              </p:nvSpPr>
              <p:spPr>
                <a:xfrm>
                  <a:off x="1509858" y="4187703"/>
                  <a:ext cx="110242" cy="6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1682" extrusionOk="0">
                      <a:moveTo>
                        <a:pt x="1565" y="0"/>
                      </a:moveTo>
                      <a:cubicBezTo>
                        <a:pt x="1374" y="90"/>
                        <a:pt x="1114" y="60"/>
                        <a:pt x="1114" y="341"/>
                      </a:cubicBezTo>
                      <a:cubicBezTo>
                        <a:pt x="1094" y="331"/>
                        <a:pt x="1083" y="301"/>
                        <a:pt x="1063" y="291"/>
                      </a:cubicBezTo>
                      <a:cubicBezTo>
                        <a:pt x="783" y="421"/>
                        <a:pt x="672" y="502"/>
                        <a:pt x="642" y="843"/>
                      </a:cubicBezTo>
                      <a:cubicBezTo>
                        <a:pt x="576" y="722"/>
                        <a:pt x="470" y="667"/>
                        <a:pt x="372" y="667"/>
                      </a:cubicBezTo>
                      <a:cubicBezTo>
                        <a:pt x="232" y="667"/>
                        <a:pt x="107" y="779"/>
                        <a:pt x="131" y="973"/>
                      </a:cubicBezTo>
                      <a:cubicBezTo>
                        <a:pt x="101" y="943"/>
                        <a:pt x="70" y="913"/>
                        <a:pt x="50" y="883"/>
                      </a:cubicBezTo>
                      <a:cubicBezTo>
                        <a:pt x="50" y="953"/>
                        <a:pt x="0" y="1023"/>
                        <a:pt x="20" y="1123"/>
                      </a:cubicBezTo>
                      <a:cubicBezTo>
                        <a:pt x="30" y="1194"/>
                        <a:pt x="0" y="1254"/>
                        <a:pt x="10" y="1304"/>
                      </a:cubicBezTo>
                      <a:cubicBezTo>
                        <a:pt x="40" y="1384"/>
                        <a:pt x="60" y="1354"/>
                        <a:pt x="111" y="1414"/>
                      </a:cubicBezTo>
                      <a:cubicBezTo>
                        <a:pt x="161" y="1454"/>
                        <a:pt x="151" y="1515"/>
                        <a:pt x="221" y="1545"/>
                      </a:cubicBezTo>
                      <a:cubicBezTo>
                        <a:pt x="251" y="1560"/>
                        <a:pt x="291" y="1563"/>
                        <a:pt x="336" y="1563"/>
                      </a:cubicBezTo>
                      <a:cubicBezTo>
                        <a:pt x="384" y="1563"/>
                        <a:pt x="437" y="1559"/>
                        <a:pt x="486" y="1559"/>
                      </a:cubicBezTo>
                      <a:cubicBezTo>
                        <a:pt x="513" y="1559"/>
                        <a:pt x="539" y="1560"/>
                        <a:pt x="562" y="1565"/>
                      </a:cubicBezTo>
                      <a:cubicBezTo>
                        <a:pt x="831" y="1626"/>
                        <a:pt x="1153" y="1682"/>
                        <a:pt x="1452" y="1682"/>
                      </a:cubicBezTo>
                      <a:cubicBezTo>
                        <a:pt x="1543" y="1682"/>
                        <a:pt x="1631" y="1677"/>
                        <a:pt x="1715" y="1665"/>
                      </a:cubicBezTo>
                      <a:cubicBezTo>
                        <a:pt x="1796" y="1655"/>
                        <a:pt x="1866" y="1605"/>
                        <a:pt x="1946" y="1595"/>
                      </a:cubicBezTo>
                      <a:cubicBezTo>
                        <a:pt x="1961" y="1593"/>
                        <a:pt x="1977" y="1592"/>
                        <a:pt x="1993" y="1592"/>
                      </a:cubicBezTo>
                      <a:cubicBezTo>
                        <a:pt x="2061" y="1592"/>
                        <a:pt x="2134" y="1607"/>
                        <a:pt x="2207" y="1615"/>
                      </a:cubicBezTo>
                      <a:cubicBezTo>
                        <a:pt x="2387" y="1615"/>
                        <a:pt x="2528" y="1595"/>
                        <a:pt x="2648" y="1454"/>
                      </a:cubicBezTo>
                      <a:cubicBezTo>
                        <a:pt x="2688" y="1404"/>
                        <a:pt x="2749" y="1334"/>
                        <a:pt x="2729" y="1284"/>
                      </a:cubicBezTo>
                      <a:cubicBezTo>
                        <a:pt x="2718" y="1229"/>
                        <a:pt x="2696" y="1219"/>
                        <a:pt x="2668" y="1219"/>
                      </a:cubicBezTo>
                      <a:cubicBezTo>
                        <a:pt x="2653" y="1219"/>
                        <a:pt x="2635" y="1222"/>
                        <a:pt x="2618" y="1222"/>
                      </a:cubicBezTo>
                      <a:cubicBezTo>
                        <a:pt x="2604" y="1222"/>
                        <a:pt x="2591" y="1220"/>
                        <a:pt x="2578" y="1214"/>
                      </a:cubicBezTo>
                      <a:cubicBezTo>
                        <a:pt x="2594" y="1173"/>
                        <a:pt x="2557" y="1138"/>
                        <a:pt x="2521" y="1138"/>
                      </a:cubicBezTo>
                      <a:cubicBezTo>
                        <a:pt x="2513" y="1138"/>
                        <a:pt x="2505" y="1140"/>
                        <a:pt x="2498" y="1143"/>
                      </a:cubicBezTo>
                      <a:cubicBezTo>
                        <a:pt x="2468" y="1103"/>
                        <a:pt x="2448" y="1043"/>
                        <a:pt x="2468" y="993"/>
                      </a:cubicBezTo>
                      <a:cubicBezTo>
                        <a:pt x="2439" y="979"/>
                        <a:pt x="2421" y="965"/>
                        <a:pt x="2399" y="965"/>
                      </a:cubicBezTo>
                      <a:cubicBezTo>
                        <a:pt x="2389" y="965"/>
                        <a:pt x="2379" y="967"/>
                        <a:pt x="2367" y="973"/>
                      </a:cubicBezTo>
                      <a:lnTo>
                        <a:pt x="2387" y="953"/>
                      </a:lnTo>
                      <a:cubicBezTo>
                        <a:pt x="2365" y="927"/>
                        <a:pt x="2344" y="918"/>
                        <a:pt x="2324" y="918"/>
                      </a:cubicBezTo>
                      <a:cubicBezTo>
                        <a:pt x="2283" y="918"/>
                        <a:pt x="2247" y="956"/>
                        <a:pt x="2207" y="963"/>
                      </a:cubicBezTo>
                      <a:cubicBezTo>
                        <a:pt x="2187" y="973"/>
                        <a:pt x="2177" y="993"/>
                        <a:pt x="2157" y="993"/>
                      </a:cubicBezTo>
                      <a:cubicBezTo>
                        <a:pt x="2137" y="993"/>
                        <a:pt x="2087" y="963"/>
                        <a:pt x="2056" y="963"/>
                      </a:cubicBezTo>
                      <a:cubicBezTo>
                        <a:pt x="2117" y="933"/>
                        <a:pt x="2247" y="742"/>
                        <a:pt x="2107" y="732"/>
                      </a:cubicBezTo>
                      <a:cubicBezTo>
                        <a:pt x="2127" y="702"/>
                        <a:pt x="2127" y="682"/>
                        <a:pt x="2157" y="652"/>
                      </a:cubicBezTo>
                      <a:cubicBezTo>
                        <a:pt x="2137" y="612"/>
                        <a:pt x="2087" y="602"/>
                        <a:pt x="2056" y="592"/>
                      </a:cubicBezTo>
                      <a:cubicBezTo>
                        <a:pt x="2077" y="542"/>
                        <a:pt x="2107" y="502"/>
                        <a:pt x="2127" y="461"/>
                      </a:cubicBezTo>
                      <a:lnTo>
                        <a:pt x="2127" y="451"/>
                      </a:lnTo>
                      <a:cubicBezTo>
                        <a:pt x="2107" y="471"/>
                        <a:pt x="2097" y="502"/>
                        <a:pt x="2066" y="522"/>
                      </a:cubicBezTo>
                      <a:cubicBezTo>
                        <a:pt x="2180" y="296"/>
                        <a:pt x="2069" y="84"/>
                        <a:pt x="1920" y="84"/>
                      </a:cubicBezTo>
                      <a:cubicBezTo>
                        <a:pt x="1857" y="84"/>
                        <a:pt x="1788" y="122"/>
                        <a:pt x="1725" y="211"/>
                      </a:cubicBezTo>
                      <a:cubicBezTo>
                        <a:pt x="1655" y="70"/>
                        <a:pt x="1685" y="171"/>
                        <a:pt x="1585" y="90"/>
                      </a:cubicBezTo>
                      <a:cubicBezTo>
                        <a:pt x="1575" y="70"/>
                        <a:pt x="1575" y="10"/>
                        <a:pt x="15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0" name="Google Shape;1260;p32"/>
                <p:cNvSpPr/>
                <p:nvPr/>
              </p:nvSpPr>
              <p:spPr>
                <a:xfrm>
                  <a:off x="1255200" y="4198531"/>
                  <a:ext cx="110282" cy="67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1683" extrusionOk="0">
                      <a:moveTo>
                        <a:pt x="1566" y="1"/>
                      </a:moveTo>
                      <a:cubicBezTo>
                        <a:pt x="1385" y="101"/>
                        <a:pt x="1124" y="61"/>
                        <a:pt x="1124" y="342"/>
                      </a:cubicBezTo>
                      <a:cubicBezTo>
                        <a:pt x="1104" y="332"/>
                        <a:pt x="1094" y="302"/>
                        <a:pt x="1074" y="302"/>
                      </a:cubicBezTo>
                      <a:cubicBezTo>
                        <a:pt x="793" y="432"/>
                        <a:pt x="683" y="502"/>
                        <a:pt x="643" y="843"/>
                      </a:cubicBezTo>
                      <a:cubicBezTo>
                        <a:pt x="581" y="725"/>
                        <a:pt x="478" y="671"/>
                        <a:pt x="380" y="671"/>
                      </a:cubicBezTo>
                      <a:cubicBezTo>
                        <a:pt x="238" y="671"/>
                        <a:pt x="108" y="784"/>
                        <a:pt x="131" y="974"/>
                      </a:cubicBezTo>
                      <a:cubicBezTo>
                        <a:pt x="111" y="954"/>
                        <a:pt x="81" y="914"/>
                        <a:pt x="61" y="894"/>
                      </a:cubicBezTo>
                      <a:cubicBezTo>
                        <a:pt x="61" y="954"/>
                        <a:pt x="1" y="1034"/>
                        <a:pt x="21" y="1134"/>
                      </a:cubicBezTo>
                      <a:lnTo>
                        <a:pt x="21" y="1124"/>
                      </a:lnTo>
                      <a:lnTo>
                        <a:pt x="21" y="1124"/>
                      </a:lnTo>
                      <a:cubicBezTo>
                        <a:pt x="31" y="1194"/>
                        <a:pt x="11" y="1255"/>
                        <a:pt x="21" y="1305"/>
                      </a:cubicBezTo>
                      <a:cubicBezTo>
                        <a:pt x="51" y="1385"/>
                        <a:pt x="71" y="1355"/>
                        <a:pt x="121" y="1415"/>
                      </a:cubicBezTo>
                      <a:cubicBezTo>
                        <a:pt x="161" y="1455"/>
                        <a:pt x="161" y="1515"/>
                        <a:pt x="222" y="1546"/>
                      </a:cubicBezTo>
                      <a:cubicBezTo>
                        <a:pt x="255" y="1560"/>
                        <a:pt x="298" y="1564"/>
                        <a:pt x="344" y="1564"/>
                      </a:cubicBezTo>
                      <a:cubicBezTo>
                        <a:pt x="394" y="1564"/>
                        <a:pt x="448" y="1560"/>
                        <a:pt x="497" y="1560"/>
                      </a:cubicBezTo>
                      <a:cubicBezTo>
                        <a:pt x="524" y="1560"/>
                        <a:pt x="550" y="1561"/>
                        <a:pt x="573" y="1566"/>
                      </a:cubicBezTo>
                      <a:cubicBezTo>
                        <a:pt x="842" y="1627"/>
                        <a:pt x="1164" y="1683"/>
                        <a:pt x="1462" y="1683"/>
                      </a:cubicBezTo>
                      <a:cubicBezTo>
                        <a:pt x="1553" y="1683"/>
                        <a:pt x="1642" y="1678"/>
                        <a:pt x="1726" y="1666"/>
                      </a:cubicBezTo>
                      <a:cubicBezTo>
                        <a:pt x="1806" y="1656"/>
                        <a:pt x="1877" y="1616"/>
                        <a:pt x="1947" y="1596"/>
                      </a:cubicBezTo>
                      <a:cubicBezTo>
                        <a:pt x="1964" y="1594"/>
                        <a:pt x="1981" y="1593"/>
                        <a:pt x="1998" y="1593"/>
                      </a:cubicBezTo>
                      <a:cubicBezTo>
                        <a:pt x="2071" y="1593"/>
                        <a:pt x="2143" y="1608"/>
                        <a:pt x="2208" y="1616"/>
                      </a:cubicBezTo>
                      <a:cubicBezTo>
                        <a:pt x="2229" y="1617"/>
                        <a:pt x="2250" y="1618"/>
                        <a:pt x="2271" y="1618"/>
                      </a:cubicBezTo>
                      <a:cubicBezTo>
                        <a:pt x="2430" y="1618"/>
                        <a:pt x="2551" y="1580"/>
                        <a:pt x="2649" y="1455"/>
                      </a:cubicBezTo>
                      <a:cubicBezTo>
                        <a:pt x="2689" y="1405"/>
                        <a:pt x="2749" y="1345"/>
                        <a:pt x="2739" y="1285"/>
                      </a:cubicBezTo>
                      <a:cubicBezTo>
                        <a:pt x="2730" y="1232"/>
                        <a:pt x="2709" y="1221"/>
                        <a:pt x="2682" y="1221"/>
                      </a:cubicBezTo>
                      <a:cubicBezTo>
                        <a:pt x="2660" y="1221"/>
                        <a:pt x="2635" y="1228"/>
                        <a:pt x="2608" y="1228"/>
                      </a:cubicBezTo>
                      <a:cubicBezTo>
                        <a:pt x="2599" y="1228"/>
                        <a:pt x="2589" y="1227"/>
                        <a:pt x="2579" y="1225"/>
                      </a:cubicBezTo>
                      <a:cubicBezTo>
                        <a:pt x="2603" y="1175"/>
                        <a:pt x="2567" y="1139"/>
                        <a:pt x="2526" y="1139"/>
                      </a:cubicBezTo>
                      <a:cubicBezTo>
                        <a:pt x="2517" y="1139"/>
                        <a:pt x="2507" y="1141"/>
                        <a:pt x="2498" y="1144"/>
                      </a:cubicBezTo>
                      <a:cubicBezTo>
                        <a:pt x="2468" y="1104"/>
                        <a:pt x="2458" y="1044"/>
                        <a:pt x="2468" y="994"/>
                      </a:cubicBezTo>
                      <a:cubicBezTo>
                        <a:pt x="2449" y="981"/>
                        <a:pt x="2434" y="968"/>
                        <a:pt x="2416" y="968"/>
                      </a:cubicBezTo>
                      <a:cubicBezTo>
                        <a:pt x="2405" y="968"/>
                        <a:pt x="2393" y="973"/>
                        <a:pt x="2378" y="984"/>
                      </a:cubicBezTo>
                      <a:lnTo>
                        <a:pt x="2388" y="954"/>
                      </a:lnTo>
                      <a:cubicBezTo>
                        <a:pt x="2369" y="928"/>
                        <a:pt x="2351" y="919"/>
                        <a:pt x="2333" y="919"/>
                      </a:cubicBezTo>
                      <a:cubicBezTo>
                        <a:pt x="2295" y="919"/>
                        <a:pt x="2258" y="960"/>
                        <a:pt x="2218" y="974"/>
                      </a:cubicBezTo>
                      <a:cubicBezTo>
                        <a:pt x="2198" y="974"/>
                        <a:pt x="2188" y="994"/>
                        <a:pt x="2167" y="994"/>
                      </a:cubicBezTo>
                      <a:cubicBezTo>
                        <a:pt x="2147" y="994"/>
                        <a:pt x="2097" y="964"/>
                        <a:pt x="2067" y="964"/>
                      </a:cubicBezTo>
                      <a:cubicBezTo>
                        <a:pt x="2127" y="934"/>
                        <a:pt x="2258" y="743"/>
                        <a:pt x="2117" y="733"/>
                      </a:cubicBezTo>
                      <a:cubicBezTo>
                        <a:pt x="2137" y="703"/>
                        <a:pt x="2137" y="683"/>
                        <a:pt x="2167" y="653"/>
                      </a:cubicBezTo>
                      <a:cubicBezTo>
                        <a:pt x="2147" y="613"/>
                        <a:pt x="2097" y="603"/>
                        <a:pt x="2057" y="593"/>
                      </a:cubicBezTo>
                      <a:cubicBezTo>
                        <a:pt x="2087" y="542"/>
                        <a:pt x="2107" y="502"/>
                        <a:pt x="2137" y="462"/>
                      </a:cubicBezTo>
                      <a:lnTo>
                        <a:pt x="2127" y="462"/>
                      </a:lnTo>
                      <a:cubicBezTo>
                        <a:pt x="2107" y="482"/>
                        <a:pt x="2107" y="512"/>
                        <a:pt x="2077" y="522"/>
                      </a:cubicBezTo>
                      <a:cubicBezTo>
                        <a:pt x="2189" y="298"/>
                        <a:pt x="2076" y="89"/>
                        <a:pt x="1930" y="89"/>
                      </a:cubicBezTo>
                      <a:cubicBezTo>
                        <a:pt x="1866" y="89"/>
                        <a:pt x="1797" y="128"/>
                        <a:pt x="1736" y="222"/>
                      </a:cubicBezTo>
                      <a:cubicBezTo>
                        <a:pt x="1656" y="71"/>
                        <a:pt x="1696" y="171"/>
                        <a:pt x="1586" y="91"/>
                      </a:cubicBezTo>
                      <a:cubicBezTo>
                        <a:pt x="1586" y="71"/>
                        <a:pt x="1586" y="21"/>
                        <a:pt x="15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1" name="Google Shape;1261;p32"/>
                <p:cNvSpPr/>
                <p:nvPr/>
              </p:nvSpPr>
              <p:spPr>
                <a:xfrm>
                  <a:off x="1510259" y="4187703"/>
                  <a:ext cx="70019" cy="4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104" extrusionOk="0">
                      <a:moveTo>
                        <a:pt x="1555" y="0"/>
                      </a:moveTo>
                      <a:cubicBezTo>
                        <a:pt x="1364" y="90"/>
                        <a:pt x="1104" y="60"/>
                        <a:pt x="1104" y="341"/>
                      </a:cubicBezTo>
                      <a:cubicBezTo>
                        <a:pt x="1084" y="331"/>
                        <a:pt x="1073" y="301"/>
                        <a:pt x="1053" y="291"/>
                      </a:cubicBezTo>
                      <a:cubicBezTo>
                        <a:pt x="773" y="421"/>
                        <a:pt x="662" y="502"/>
                        <a:pt x="632" y="843"/>
                      </a:cubicBezTo>
                      <a:cubicBezTo>
                        <a:pt x="566" y="722"/>
                        <a:pt x="460" y="667"/>
                        <a:pt x="362" y="667"/>
                      </a:cubicBezTo>
                      <a:cubicBezTo>
                        <a:pt x="222" y="667"/>
                        <a:pt x="97" y="779"/>
                        <a:pt x="121" y="973"/>
                      </a:cubicBezTo>
                      <a:cubicBezTo>
                        <a:pt x="91" y="943"/>
                        <a:pt x="60" y="913"/>
                        <a:pt x="40" y="883"/>
                      </a:cubicBezTo>
                      <a:cubicBezTo>
                        <a:pt x="40" y="943"/>
                        <a:pt x="0" y="1013"/>
                        <a:pt x="0" y="1103"/>
                      </a:cubicBezTo>
                      <a:cubicBezTo>
                        <a:pt x="20" y="1073"/>
                        <a:pt x="50" y="1043"/>
                        <a:pt x="80" y="1023"/>
                      </a:cubicBezTo>
                      <a:cubicBezTo>
                        <a:pt x="103" y="1012"/>
                        <a:pt x="122" y="1007"/>
                        <a:pt x="138" y="1007"/>
                      </a:cubicBezTo>
                      <a:cubicBezTo>
                        <a:pt x="208" y="1007"/>
                        <a:pt x="232" y="1093"/>
                        <a:pt x="321" y="1093"/>
                      </a:cubicBezTo>
                      <a:cubicBezTo>
                        <a:pt x="321" y="993"/>
                        <a:pt x="331" y="933"/>
                        <a:pt x="422" y="893"/>
                      </a:cubicBezTo>
                      <a:cubicBezTo>
                        <a:pt x="432" y="893"/>
                        <a:pt x="452" y="913"/>
                        <a:pt x="472" y="913"/>
                      </a:cubicBezTo>
                      <a:cubicBezTo>
                        <a:pt x="499" y="904"/>
                        <a:pt x="526" y="861"/>
                        <a:pt x="554" y="861"/>
                      </a:cubicBezTo>
                      <a:cubicBezTo>
                        <a:pt x="557" y="861"/>
                        <a:pt x="559" y="862"/>
                        <a:pt x="562" y="863"/>
                      </a:cubicBezTo>
                      <a:cubicBezTo>
                        <a:pt x="599" y="863"/>
                        <a:pt x="593" y="924"/>
                        <a:pt x="633" y="924"/>
                      </a:cubicBezTo>
                      <a:cubicBezTo>
                        <a:pt x="636" y="924"/>
                        <a:pt x="639" y="923"/>
                        <a:pt x="642" y="923"/>
                      </a:cubicBezTo>
                      <a:cubicBezTo>
                        <a:pt x="682" y="913"/>
                        <a:pt x="672" y="802"/>
                        <a:pt x="692" y="762"/>
                      </a:cubicBezTo>
                      <a:cubicBezTo>
                        <a:pt x="742" y="672"/>
                        <a:pt x="853" y="652"/>
                        <a:pt x="923" y="612"/>
                      </a:cubicBezTo>
                      <a:cubicBezTo>
                        <a:pt x="973" y="592"/>
                        <a:pt x="1003" y="542"/>
                        <a:pt x="1073" y="522"/>
                      </a:cubicBezTo>
                      <a:cubicBezTo>
                        <a:pt x="1174" y="502"/>
                        <a:pt x="1174" y="532"/>
                        <a:pt x="1244" y="421"/>
                      </a:cubicBezTo>
                      <a:cubicBezTo>
                        <a:pt x="1267" y="375"/>
                        <a:pt x="1255" y="328"/>
                        <a:pt x="1299" y="328"/>
                      </a:cubicBezTo>
                      <a:cubicBezTo>
                        <a:pt x="1312" y="328"/>
                        <a:pt x="1329" y="332"/>
                        <a:pt x="1354" y="341"/>
                      </a:cubicBezTo>
                      <a:cubicBezTo>
                        <a:pt x="1330" y="242"/>
                        <a:pt x="1386" y="157"/>
                        <a:pt x="1479" y="157"/>
                      </a:cubicBezTo>
                      <a:cubicBezTo>
                        <a:pt x="1499" y="157"/>
                        <a:pt x="1521" y="161"/>
                        <a:pt x="1545" y="171"/>
                      </a:cubicBezTo>
                      <a:cubicBezTo>
                        <a:pt x="1575" y="181"/>
                        <a:pt x="1595" y="221"/>
                        <a:pt x="1635" y="231"/>
                      </a:cubicBezTo>
                      <a:cubicBezTo>
                        <a:pt x="1639" y="233"/>
                        <a:pt x="1645" y="234"/>
                        <a:pt x="1652" y="234"/>
                      </a:cubicBezTo>
                      <a:cubicBezTo>
                        <a:pt x="1669" y="234"/>
                        <a:pt x="1695" y="228"/>
                        <a:pt x="1719" y="228"/>
                      </a:cubicBezTo>
                      <a:cubicBezTo>
                        <a:pt x="1728" y="228"/>
                        <a:pt x="1737" y="229"/>
                        <a:pt x="1746" y="231"/>
                      </a:cubicBezTo>
                      <a:lnTo>
                        <a:pt x="1736" y="191"/>
                      </a:lnTo>
                      <a:lnTo>
                        <a:pt x="1715" y="211"/>
                      </a:lnTo>
                      <a:cubicBezTo>
                        <a:pt x="1645" y="70"/>
                        <a:pt x="1675" y="171"/>
                        <a:pt x="1575" y="90"/>
                      </a:cubicBezTo>
                      <a:cubicBezTo>
                        <a:pt x="1565" y="70"/>
                        <a:pt x="1565" y="10"/>
                        <a:pt x="15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62" name="Google Shape;1262;p32"/>
              <p:cNvGrpSpPr/>
              <p:nvPr/>
            </p:nvGrpSpPr>
            <p:grpSpPr>
              <a:xfrm rot="-575426">
                <a:off x="4977464" y="4241675"/>
                <a:ext cx="824216" cy="233743"/>
                <a:chOff x="2436564" y="2774658"/>
                <a:chExt cx="737475" cy="209143"/>
              </a:xfrm>
            </p:grpSpPr>
            <p:sp>
              <p:nvSpPr>
                <p:cNvPr id="1263" name="Google Shape;1263;p32"/>
                <p:cNvSpPr/>
                <p:nvPr/>
              </p:nvSpPr>
              <p:spPr>
                <a:xfrm>
                  <a:off x="2436564" y="2775028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4" name="Google Shape;1264;p32"/>
                <p:cNvSpPr/>
                <p:nvPr/>
              </p:nvSpPr>
              <p:spPr>
                <a:xfrm rot="-293525">
                  <a:off x="2946011" y="2783857"/>
                  <a:ext cx="222094" cy="148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5" name="Google Shape;1265;p32"/>
                <p:cNvSpPr/>
                <p:nvPr/>
              </p:nvSpPr>
              <p:spPr>
                <a:xfrm>
                  <a:off x="2530687" y="2788623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6" name="Google Shape;1266;p32"/>
                <p:cNvSpPr/>
                <p:nvPr/>
              </p:nvSpPr>
              <p:spPr>
                <a:xfrm>
                  <a:off x="2874784" y="2820106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67" name="Google Shape;1267;p32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68" name="Google Shape;1268;p32"/>
              <p:cNvGrpSpPr/>
              <p:nvPr/>
            </p:nvGrpSpPr>
            <p:grpSpPr>
              <a:xfrm rot="-263875">
                <a:off x="5836717" y="4098665"/>
                <a:ext cx="813287" cy="233323"/>
                <a:chOff x="2447923" y="2707800"/>
                <a:chExt cx="727715" cy="208774"/>
              </a:xfrm>
            </p:grpSpPr>
            <p:sp>
              <p:nvSpPr>
                <p:cNvPr id="1269" name="Google Shape;1269;p32"/>
                <p:cNvSpPr/>
                <p:nvPr/>
              </p:nvSpPr>
              <p:spPr>
                <a:xfrm>
                  <a:off x="2447923" y="2707800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0" name="Google Shape;1270;p32"/>
                <p:cNvSpPr/>
                <p:nvPr/>
              </p:nvSpPr>
              <p:spPr>
                <a:xfrm>
                  <a:off x="2953550" y="2749147"/>
                  <a:ext cx="222088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1" name="Google Shape;1271;p32"/>
                <p:cNvSpPr/>
                <p:nvPr/>
              </p:nvSpPr>
              <p:spPr>
                <a:xfrm>
                  <a:off x="2542046" y="2721395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2" name="Google Shape;1272;p32"/>
                <p:cNvSpPr/>
                <p:nvPr/>
              </p:nvSpPr>
              <p:spPr>
                <a:xfrm>
                  <a:off x="2871498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3" name="Google Shape;1273;p32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274" name="Google Shape;1274;p32"/>
            <p:cNvGrpSpPr/>
            <p:nvPr/>
          </p:nvGrpSpPr>
          <p:grpSpPr>
            <a:xfrm rot="-319721" flipH="1">
              <a:off x="-32747" y="3801701"/>
              <a:ext cx="4320225" cy="935963"/>
              <a:chOff x="4963752" y="4000536"/>
              <a:chExt cx="2501340" cy="541907"/>
            </a:xfrm>
          </p:grpSpPr>
          <p:sp>
            <p:nvSpPr>
              <p:cNvPr id="1275" name="Google Shape;1275;p32"/>
              <p:cNvSpPr/>
              <p:nvPr/>
            </p:nvSpPr>
            <p:spPr>
              <a:xfrm>
                <a:off x="5654130" y="4242777"/>
                <a:ext cx="302221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1805" extrusionOk="0">
                    <a:moveTo>
                      <a:pt x="3531" y="1"/>
                    </a:moveTo>
                    <a:cubicBezTo>
                      <a:pt x="3435" y="1"/>
                      <a:pt x="3356" y="63"/>
                      <a:pt x="3341" y="228"/>
                    </a:cubicBezTo>
                    <a:cubicBezTo>
                      <a:pt x="3310" y="178"/>
                      <a:pt x="3270" y="97"/>
                      <a:pt x="3210" y="77"/>
                    </a:cubicBezTo>
                    <a:cubicBezTo>
                      <a:pt x="3189" y="66"/>
                      <a:pt x="3168" y="60"/>
                      <a:pt x="3146" y="60"/>
                    </a:cubicBezTo>
                    <a:cubicBezTo>
                      <a:pt x="2960" y="60"/>
                      <a:pt x="2757" y="455"/>
                      <a:pt x="2739" y="689"/>
                    </a:cubicBezTo>
                    <a:cubicBezTo>
                      <a:pt x="2679" y="639"/>
                      <a:pt x="2608" y="649"/>
                      <a:pt x="2548" y="629"/>
                    </a:cubicBezTo>
                    <a:cubicBezTo>
                      <a:pt x="2548" y="689"/>
                      <a:pt x="2518" y="739"/>
                      <a:pt x="2528" y="799"/>
                    </a:cubicBezTo>
                    <a:cubicBezTo>
                      <a:pt x="2433" y="745"/>
                      <a:pt x="2320" y="618"/>
                      <a:pt x="2226" y="618"/>
                    </a:cubicBezTo>
                    <a:cubicBezTo>
                      <a:pt x="2181" y="618"/>
                      <a:pt x="2139" y="648"/>
                      <a:pt x="2107" y="729"/>
                    </a:cubicBezTo>
                    <a:cubicBezTo>
                      <a:pt x="2028" y="662"/>
                      <a:pt x="1946" y="607"/>
                      <a:pt x="1872" y="607"/>
                    </a:cubicBezTo>
                    <a:cubicBezTo>
                      <a:pt x="1814" y="607"/>
                      <a:pt x="1760" y="641"/>
                      <a:pt x="1716" y="729"/>
                    </a:cubicBezTo>
                    <a:cubicBezTo>
                      <a:pt x="1655" y="654"/>
                      <a:pt x="1520" y="470"/>
                      <a:pt x="1428" y="470"/>
                    </a:cubicBezTo>
                    <a:cubicBezTo>
                      <a:pt x="1398" y="470"/>
                      <a:pt x="1372" y="489"/>
                      <a:pt x="1354" y="539"/>
                    </a:cubicBezTo>
                    <a:cubicBezTo>
                      <a:pt x="1320" y="445"/>
                      <a:pt x="1273" y="407"/>
                      <a:pt x="1220" y="407"/>
                    </a:cubicBezTo>
                    <a:cubicBezTo>
                      <a:pt x="1166" y="407"/>
                      <a:pt x="1105" y="447"/>
                      <a:pt x="1044" y="509"/>
                    </a:cubicBezTo>
                    <a:cubicBezTo>
                      <a:pt x="953" y="408"/>
                      <a:pt x="893" y="278"/>
                      <a:pt x="763" y="258"/>
                    </a:cubicBezTo>
                    <a:cubicBezTo>
                      <a:pt x="760" y="257"/>
                      <a:pt x="757" y="257"/>
                      <a:pt x="754" y="257"/>
                    </a:cubicBezTo>
                    <a:cubicBezTo>
                      <a:pt x="678" y="257"/>
                      <a:pt x="620" y="381"/>
                      <a:pt x="562" y="448"/>
                    </a:cubicBezTo>
                    <a:cubicBezTo>
                      <a:pt x="527" y="421"/>
                      <a:pt x="494" y="409"/>
                      <a:pt x="463" y="409"/>
                    </a:cubicBezTo>
                    <a:cubicBezTo>
                      <a:pt x="335" y="409"/>
                      <a:pt x="245" y="612"/>
                      <a:pt x="221" y="749"/>
                    </a:cubicBezTo>
                    <a:cubicBezTo>
                      <a:pt x="0" y="890"/>
                      <a:pt x="161" y="1221"/>
                      <a:pt x="341" y="1361"/>
                    </a:cubicBezTo>
                    <a:cubicBezTo>
                      <a:pt x="552" y="1522"/>
                      <a:pt x="893" y="1522"/>
                      <a:pt x="1134" y="1532"/>
                    </a:cubicBezTo>
                    <a:cubicBezTo>
                      <a:pt x="1675" y="1572"/>
                      <a:pt x="2207" y="1702"/>
                      <a:pt x="2749" y="1772"/>
                    </a:cubicBezTo>
                    <a:cubicBezTo>
                      <a:pt x="2920" y="1795"/>
                      <a:pt x="3090" y="1805"/>
                      <a:pt x="3261" y="1805"/>
                    </a:cubicBezTo>
                    <a:cubicBezTo>
                      <a:pt x="3983" y="1805"/>
                      <a:pt x="4707" y="1636"/>
                      <a:pt x="5437" y="1612"/>
                    </a:cubicBezTo>
                    <a:cubicBezTo>
                      <a:pt x="5668" y="1602"/>
                      <a:pt x="6671" y="1652"/>
                      <a:pt x="6711" y="1211"/>
                    </a:cubicBezTo>
                    <a:cubicBezTo>
                      <a:pt x="6742" y="951"/>
                      <a:pt x="6421" y="684"/>
                      <a:pt x="6180" y="684"/>
                    </a:cubicBezTo>
                    <a:cubicBezTo>
                      <a:pt x="6114" y="684"/>
                      <a:pt x="6054" y="704"/>
                      <a:pt x="6009" y="749"/>
                    </a:cubicBezTo>
                    <a:cubicBezTo>
                      <a:pt x="5967" y="642"/>
                      <a:pt x="5872" y="602"/>
                      <a:pt x="5763" y="602"/>
                    </a:cubicBezTo>
                    <a:cubicBezTo>
                      <a:pt x="5586" y="602"/>
                      <a:pt x="5373" y="706"/>
                      <a:pt x="5286" y="799"/>
                    </a:cubicBezTo>
                    <a:cubicBezTo>
                      <a:pt x="5216" y="736"/>
                      <a:pt x="5127" y="693"/>
                      <a:pt x="5042" y="693"/>
                    </a:cubicBezTo>
                    <a:cubicBezTo>
                      <a:pt x="5005" y="693"/>
                      <a:pt x="4969" y="701"/>
                      <a:pt x="4935" y="719"/>
                    </a:cubicBezTo>
                    <a:cubicBezTo>
                      <a:pt x="4888" y="636"/>
                      <a:pt x="4792" y="557"/>
                      <a:pt x="4715" y="557"/>
                    </a:cubicBezTo>
                    <a:cubicBezTo>
                      <a:pt x="4661" y="557"/>
                      <a:pt x="4617" y="596"/>
                      <a:pt x="4604" y="699"/>
                    </a:cubicBezTo>
                    <a:cubicBezTo>
                      <a:pt x="4566" y="544"/>
                      <a:pt x="4454" y="485"/>
                      <a:pt x="4327" y="485"/>
                    </a:cubicBezTo>
                    <a:cubicBezTo>
                      <a:pt x="4290" y="485"/>
                      <a:pt x="4252" y="489"/>
                      <a:pt x="4213" y="498"/>
                    </a:cubicBezTo>
                    <a:cubicBezTo>
                      <a:pt x="4223" y="353"/>
                      <a:pt x="4046" y="227"/>
                      <a:pt x="3926" y="227"/>
                    </a:cubicBezTo>
                    <a:cubicBezTo>
                      <a:pt x="3921" y="227"/>
                      <a:pt x="3917" y="227"/>
                      <a:pt x="3912" y="228"/>
                    </a:cubicBezTo>
                    <a:lnTo>
                      <a:pt x="3932" y="298"/>
                    </a:lnTo>
                    <a:cubicBezTo>
                      <a:pt x="3871" y="151"/>
                      <a:pt x="3680" y="1"/>
                      <a:pt x="35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276" name="Google Shape;1276;p32"/>
              <p:cNvGrpSpPr/>
              <p:nvPr/>
            </p:nvGrpSpPr>
            <p:grpSpPr>
              <a:xfrm rot="-278360">
                <a:off x="6533282" y="4037668"/>
                <a:ext cx="925757" cy="187175"/>
                <a:chOff x="1255200" y="4115196"/>
                <a:chExt cx="828298" cy="167470"/>
              </a:xfrm>
            </p:grpSpPr>
            <p:sp>
              <p:nvSpPr>
                <p:cNvPr id="1277" name="Google Shape;1277;p32"/>
                <p:cNvSpPr/>
                <p:nvPr/>
              </p:nvSpPr>
              <p:spPr>
                <a:xfrm>
                  <a:off x="1806305" y="4141304"/>
                  <a:ext cx="203600" cy="1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2756" extrusionOk="0">
                      <a:moveTo>
                        <a:pt x="4069" y="1"/>
                      </a:moveTo>
                      <a:cubicBezTo>
                        <a:pt x="3971" y="1"/>
                        <a:pt x="3853" y="67"/>
                        <a:pt x="3762" y="224"/>
                      </a:cubicBezTo>
                      <a:cubicBezTo>
                        <a:pt x="3742" y="204"/>
                        <a:pt x="3732" y="174"/>
                        <a:pt x="3712" y="154"/>
                      </a:cubicBezTo>
                      <a:cubicBezTo>
                        <a:pt x="3632" y="224"/>
                        <a:pt x="3562" y="324"/>
                        <a:pt x="3511" y="425"/>
                      </a:cubicBezTo>
                      <a:cubicBezTo>
                        <a:pt x="3478" y="387"/>
                        <a:pt x="3447" y="371"/>
                        <a:pt x="3417" y="371"/>
                      </a:cubicBezTo>
                      <a:cubicBezTo>
                        <a:pt x="3240" y="371"/>
                        <a:pt x="3124" y="949"/>
                        <a:pt x="3090" y="1087"/>
                      </a:cubicBezTo>
                      <a:cubicBezTo>
                        <a:pt x="3054" y="997"/>
                        <a:pt x="2994" y="923"/>
                        <a:pt x="2910" y="923"/>
                      </a:cubicBezTo>
                      <a:cubicBezTo>
                        <a:pt x="2900" y="923"/>
                        <a:pt x="2890" y="924"/>
                        <a:pt x="2879" y="926"/>
                      </a:cubicBezTo>
                      <a:cubicBezTo>
                        <a:pt x="2739" y="966"/>
                        <a:pt x="2719" y="1137"/>
                        <a:pt x="2719" y="1368"/>
                      </a:cubicBezTo>
                      <a:cubicBezTo>
                        <a:pt x="2729" y="1608"/>
                        <a:pt x="2849" y="1699"/>
                        <a:pt x="2859" y="1939"/>
                      </a:cubicBezTo>
                      <a:cubicBezTo>
                        <a:pt x="2830" y="1916"/>
                        <a:pt x="2808" y="1906"/>
                        <a:pt x="2784" y="1906"/>
                      </a:cubicBezTo>
                      <a:cubicBezTo>
                        <a:pt x="2767" y="1906"/>
                        <a:pt x="2750" y="1911"/>
                        <a:pt x="2729" y="1919"/>
                      </a:cubicBezTo>
                      <a:cubicBezTo>
                        <a:pt x="2619" y="1959"/>
                        <a:pt x="2669" y="2030"/>
                        <a:pt x="2639" y="2090"/>
                      </a:cubicBezTo>
                      <a:cubicBezTo>
                        <a:pt x="2619" y="2058"/>
                        <a:pt x="2573" y="2045"/>
                        <a:pt x="2523" y="2045"/>
                      </a:cubicBezTo>
                      <a:cubicBezTo>
                        <a:pt x="2447" y="2045"/>
                        <a:pt x="2362" y="2074"/>
                        <a:pt x="2338" y="2110"/>
                      </a:cubicBezTo>
                      <a:cubicBezTo>
                        <a:pt x="2299" y="1983"/>
                        <a:pt x="2317" y="1829"/>
                        <a:pt x="2208" y="1829"/>
                      </a:cubicBezTo>
                      <a:cubicBezTo>
                        <a:pt x="2204" y="1829"/>
                        <a:pt x="2201" y="1829"/>
                        <a:pt x="2197" y="1829"/>
                      </a:cubicBezTo>
                      <a:cubicBezTo>
                        <a:pt x="2188" y="1829"/>
                        <a:pt x="2179" y="1830"/>
                        <a:pt x="2170" y="1830"/>
                      </a:cubicBezTo>
                      <a:cubicBezTo>
                        <a:pt x="2060" y="1830"/>
                        <a:pt x="1957" y="1804"/>
                        <a:pt x="1870" y="1804"/>
                      </a:cubicBezTo>
                      <a:cubicBezTo>
                        <a:pt x="1776" y="1804"/>
                        <a:pt x="1701" y="1834"/>
                        <a:pt x="1656" y="1959"/>
                      </a:cubicBezTo>
                      <a:cubicBezTo>
                        <a:pt x="1568" y="1928"/>
                        <a:pt x="1454" y="1882"/>
                        <a:pt x="1357" y="1882"/>
                      </a:cubicBezTo>
                      <a:cubicBezTo>
                        <a:pt x="1265" y="1882"/>
                        <a:pt x="1189" y="1923"/>
                        <a:pt x="1164" y="2060"/>
                      </a:cubicBezTo>
                      <a:cubicBezTo>
                        <a:pt x="1023" y="1978"/>
                        <a:pt x="942" y="1929"/>
                        <a:pt x="868" y="1929"/>
                      </a:cubicBezTo>
                      <a:cubicBezTo>
                        <a:pt x="779" y="1929"/>
                        <a:pt x="701" y="2000"/>
                        <a:pt x="542" y="2170"/>
                      </a:cubicBezTo>
                      <a:cubicBezTo>
                        <a:pt x="468" y="2111"/>
                        <a:pt x="401" y="2086"/>
                        <a:pt x="341" y="2086"/>
                      </a:cubicBezTo>
                      <a:cubicBezTo>
                        <a:pt x="167" y="2086"/>
                        <a:pt x="53" y="2299"/>
                        <a:pt x="1" y="2501"/>
                      </a:cubicBezTo>
                      <a:cubicBezTo>
                        <a:pt x="161" y="2601"/>
                        <a:pt x="282" y="2672"/>
                        <a:pt x="582" y="2712"/>
                      </a:cubicBezTo>
                      <a:cubicBezTo>
                        <a:pt x="738" y="2732"/>
                        <a:pt x="893" y="2739"/>
                        <a:pt x="1050" y="2739"/>
                      </a:cubicBezTo>
                      <a:cubicBezTo>
                        <a:pt x="1207" y="2739"/>
                        <a:pt x="1365" y="2732"/>
                        <a:pt x="1525" y="2722"/>
                      </a:cubicBezTo>
                      <a:cubicBezTo>
                        <a:pt x="1556" y="2721"/>
                        <a:pt x="1586" y="2721"/>
                        <a:pt x="1617" y="2721"/>
                      </a:cubicBezTo>
                      <a:cubicBezTo>
                        <a:pt x="1920" y="2721"/>
                        <a:pt x="2218" y="2756"/>
                        <a:pt x="2520" y="2756"/>
                      </a:cubicBezTo>
                      <a:cubicBezTo>
                        <a:pt x="2576" y="2756"/>
                        <a:pt x="2632" y="2755"/>
                        <a:pt x="2689" y="2752"/>
                      </a:cubicBezTo>
                      <a:cubicBezTo>
                        <a:pt x="3221" y="2732"/>
                        <a:pt x="3722" y="2531"/>
                        <a:pt x="4244" y="2501"/>
                      </a:cubicBezTo>
                      <a:cubicBezTo>
                        <a:pt x="4424" y="2491"/>
                        <a:pt x="5076" y="2491"/>
                        <a:pt x="4916" y="2150"/>
                      </a:cubicBezTo>
                      <a:cubicBezTo>
                        <a:pt x="4956" y="2140"/>
                        <a:pt x="4996" y="2090"/>
                        <a:pt x="5036" y="2080"/>
                      </a:cubicBezTo>
                      <a:cubicBezTo>
                        <a:pt x="4956" y="1969"/>
                        <a:pt x="4815" y="1849"/>
                        <a:pt x="4765" y="1759"/>
                      </a:cubicBezTo>
                      <a:cubicBezTo>
                        <a:pt x="4765" y="1759"/>
                        <a:pt x="4795" y="1659"/>
                        <a:pt x="4775" y="1628"/>
                      </a:cubicBezTo>
                      <a:cubicBezTo>
                        <a:pt x="4765" y="1598"/>
                        <a:pt x="4615" y="1508"/>
                        <a:pt x="4575" y="1478"/>
                      </a:cubicBezTo>
                      <a:lnTo>
                        <a:pt x="4575" y="1478"/>
                      </a:lnTo>
                      <a:cubicBezTo>
                        <a:pt x="4588" y="1480"/>
                        <a:pt x="4600" y="1480"/>
                        <a:pt x="4611" y="1480"/>
                      </a:cubicBezTo>
                      <a:cubicBezTo>
                        <a:pt x="4803" y="1480"/>
                        <a:pt x="4697" y="1244"/>
                        <a:pt x="4555" y="1187"/>
                      </a:cubicBezTo>
                      <a:cubicBezTo>
                        <a:pt x="4728" y="1007"/>
                        <a:pt x="4534" y="916"/>
                        <a:pt x="4363" y="916"/>
                      </a:cubicBezTo>
                      <a:cubicBezTo>
                        <a:pt x="4306" y="916"/>
                        <a:pt x="4251" y="926"/>
                        <a:pt x="4214" y="946"/>
                      </a:cubicBezTo>
                      <a:cubicBezTo>
                        <a:pt x="4314" y="816"/>
                        <a:pt x="4234" y="615"/>
                        <a:pt x="4123" y="525"/>
                      </a:cubicBezTo>
                      <a:cubicBezTo>
                        <a:pt x="4372" y="231"/>
                        <a:pt x="4254" y="1"/>
                        <a:pt x="406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8" name="Google Shape;1278;p32"/>
                <p:cNvSpPr/>
                <p:nvPr/>
              </p:nvSpPr>
              <p:spPr>
                <a:xfrm>
                  <a:off x="1807508" y="4214252"/>
                  <a:ext cx="79684" cy="2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562" extrusionOk="0">
                      <a:moveTo>
                        <a:pt x="1987" y="0"/>
                      </a:moveTo>
                      <a:cubicBezTo>
                        <a:pt x="1956" y="7"/>
                        <a:pt x="1924" y="8"/>
                        <a:pt x="1893" y="8"/>
                      </a:cubicBezTo>
                      <a:cubicBezTo>
                        <a:pt x="1873" y="8"/>
                        <a:pt x="1853" y="7"/>
                        <a:pt x="1833" y="7"/>
                      </a:cubicBezTo>
                      <a:cubicBezTo>
                        <a:pt x="1744" y="7"/>
                        <a:pt x="1664" y="18"/>
                        <a:pt x="1626" y="140"/>
                      </a:cubicBezTo>
                      <a:cubicBezTo>
                        <a:pt x="1538" y="109"/>
                        <a:pt x="1424" y="63"/>
                        <a:pt x="1327" y="63"/>
                      </a:cubicBezTo>
                      <a:cubicBezTo>
                        <a:pt x="1235" y="63"/>
                        <a:pt x="1159" y="104"/>
                        <a:pt x="1134" y="241"/>
                      </a:cubicBezTo>
                      <a:cubicBezTo>
                        <a:pt x="993" y="159"/>
                        <a:pt x="912" y="110"/>
                        <a:pt x="838" y="110"/>
                      </a:cubicBezTo>
                      <a:cubicBezTo>
                        <a:pt x="749" y="110"/>
                        <a:pt x="671" y="181"/>
                        <a:pt x="512" y="351"/>
                      </a:cubicBezTo>
                      <a:cubicBezTo>
                        <a:pt x="436" y="290"/>
                        <a:pt x="368" y="265"/>
                        <a:pt x="306" y="265"/>
                      </a:cubicBezTo>
                      <a:cubicBezTo>
                        <a:pt x="166" y="265"/>
                        <a:pt x="64" y="401"/>
                        <a:pt x="1" y="562"/>
                      </a:cubicBezTo>
                      <a:cubicBezTo>
                        <a:pt x="50" y="477"/>
                        <a:pt x="120" y="421"/>
                        <a:pt x="203" y="421"/>
                      </a:cubicBezTo>
                      <a:cubicBezTo>
                        <a:pt x="237" y="421"/>
                        <a:pt x="274" y="431"/>
                        <a:pt x="312" y="451"/>
                      </a:cubicBezTo>
                      <a:cubicBezTo>
                        <a:pt x="352" y="472"/>
                        <a:pt x="368" y="480"/>
                        <a:pt x="379" y="480"/>
                      </a:cubicBezTo>
                      <a:cubicBezTo>
                        <a:pt x="394" y="480"/>
                        <a:pt x="398" y="461"/>
                        <a:pt x="452" y="431"/>
                      </a:cubicBezTo>
                      <a:cubicBezTo>
                        <a:pt x="477" y="416"/>
                        <a:pt x="507" y="406"/>
                        <a:pt x="534" y="406"/>
                      </a:cubicBezTo>
                      <a:cubicBezTo>
                        <a:pt x="560" y="406"/>
                        <a:pt x="583" y="416"/>
                        <a:pt x="593" y="441"/>
                      </a:cubicBezTo>
                      <a:cubicBezTo>
                        <a:pt x="625" y="344"/>
                        <a:pt x="707" y="293"/>
                        <a:pt x="788" y="293"/>
                      </a:cubicBezTo>
                      <a:cubicBezTo>
                        <a:pt x="833" y="293"/>
                        <a:pt x="878" y="309"/>
                        <a:pt x="914" y="341"/>
                      </a:cubicBezTo>
                      <a:cubicBezTo>
                        <a:pt x="931" y="303"/>
                        <a:pt x="953" y="290"/>
                        <a:pt x="978" y="290"/>
                      </a:cubicBezTo>
                      <a:cubicBezTo>
                        <a:pt x="1011" y="290"/>
                        <a:pt x="1049" y="314"/>
                        <a:pt x="1084" y="331"/>
                      </a:cubicBezTo>
                      <a:cubicBezTo>
                        <a:pt x="1106" y="348"/>
                        <a:pt x="1122" y="358"/>
                        <a:pt x="1137" y="358"/>
                      </a:cubicBezTo>
                      <a:cubicBezTo>
                        <a:pt x="1157" y="358"/>
                        <a:pt x="1176" y="341"/>
                        <a:pt x="1204" y="301"/>
                      </a:cubicBezTo>
                      <a:cubicBezTo>
                        <a:pt x="1245" y="241"/>
                        <a:pt x="1245" y="201"/>
                        <a:pt x="1315" y="181"/>
                      </a:cubicBezTo>
                      <a:cubicBezTo>
                        <a:pt x="1328" y="178"/>
                        <a:pt x="1341" y="176"/>
                        <a:pt x="1352" y="176"/>
                      </a:cubicBezTo>
                      <a:cubicBezTo>
                        <a:pt x="1417" y="176"/>
                        <a:pt x="1451" y="223"/>
                        <a:pt x="1485" y="291"/>
                      </a:cubicBezTo>
                      <a:cubicBezTo>
                        <a:pt x="1498" y="276"/>
                        <a:pt x="1511" y="270"/>
                        <a:pt x="1525" y="270"/>
                      </a:cubicBezTo>
                      <a:cubicBezTo>
                        <a:pt x="1562" y="270"/>
                        <a:pt x="1602" y="312"/>
                        <a:pt x="1638" y="312"/>
                      </a:cubicBezTo>
                      <a:cubicBezTo>
                        <a:pt x="1640" y="312"/>
                        <a:pt x="1643" y="312"/>
                        <a:pt x="1646" y="311"/>
                      </a:cubicBezTo>
                      <a:cubicBezTo>
                        <a:pt x="1706" y="301"/>
                        <a:pt x="1706" y="261"/>
                        <a:pt x="1716" y="211"/>
                      </a:cubicBezTo>
                      <a:cubicBezTo>
                        <a:pt x="1746" y="140"/>
                        <a:pt x="1776" y="40"/>
                        <a:pt x="1856" y="40"/>
                      </a:cubicBezTo>
                      <a:cubicBezTo>
                        <a:pt x="1861" y="39"/>
                        <a:pt x="1865" y="39"/>
                        <a:pt x="1869" y="39"/>
                      </a:cubicBezTo>
                      <a:cubicBezTo>
                        <a:pt x="1895" y="39"/>
                        <a:pt x="1907" y="62"/>
                        <a:pt x="1927" y="62"/>
                      </a:cubicBezTo>
                      <a:cubicBezTo>
                        <a:pt x="1930" y="62"/>
                        <a:pt x="1933" y="61"/>
                        <a:pt x="1937" y="60"/>
                      </a:cubicBezTo>
                      <a:cubicBezTo>
                        <a:pt x="1967" y="50"/>
                        <a:pt x="1977" y="20"/>
                        <a:pt x="198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79" name="Google Shape;1279;p32"/>
                <p:cNvSpPr/>
                <p:nvPr/>
              </p:nvSpPr>
              <p:spPr>
                <a:xfrm>
                  <a:off x="1915306" y="4141344"/>
                  <a:ext cx="63202" cy="5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477" extrusionOk="0">
                      <a:moveTo>
                        <a:pt x="1352" y="0"/>
                      </a:moveTo>
                      <a:cubicBezTo>
                        <a:pt x="1253" y="0"/>
                        <a:pt x="1136" y="67"/>
                        <a:pt x="1044" y="223"/>
                      </a:cubicBezTo>
                      <a:cubicBezTo>
                        <a:pt x="1024" y="203"/>
                        <a:pt x="1014" y="173"/>
                        <a:pt x="994" y="153"/>
                      </a:cubicBezTo>
                      <a:cubicBezTo>
                        <a:pt x="914" y="223"/>
                        <a:pt x="844" y="323"/>
                        <a:pt x="793" y="424"/>
                      </a:cubicBezTo>
                      <a:cubicBezTo>
                        <a:pt x="760" y="386"/>
                        <a:pt x="729" y="370"/>
                        <a:pt x="699" y="370"/>
                      </a:cubicBezTo>
                      <a:cubicBezTo>
                        <a:pt x="522" y="370"/>
                        <a:pt x="406" y="948"/>
                        <a:pt x="372" y="1086"/>
                      </a:cubicBezTo>
                      <a:cubicBezTo>
                        <a:pt x="336" y="996"/>
                        <a:pt x="276" y="922"/>
                        <a:pt x="192" y="922"/>
                      </a:cubicBezTo>
                      <a:cubicBezTo>
                        <a:pt x="182" y="922"/>
                        <a:pt x="172" y="923"/>
                        <a:pt x="161" y="925"/>
                      </a:cubicBezTo>
                      <a:cubicBezTo>
                        <a:pt x="21" y="965"/>
                        <a:pt x="1" y="1136"/>
                        <a:pt x="1" y="1367"/>
                      </a:cubicBezTo>
                      <a:cubicBezTo>
                        <a:pt x="1" y="1407"/>
                        <a:pt x="11" y="1437"/>
                        <a:pt x="21" y="1477"/>
                      </a:cubicBezTo>
                      <a:cubicBezTo>
                        <a:pt x="21" y="1377"/>
                        <a:pt x="31" y="1276"/>
                        <a:pt x="81" y="1216"/>
                      </a:cubicBezTo>
                      <a:cubicBezTo>
                        <a:pt x="119" y="1161"/>
                        <a:pt x="148" y="1140"/>
                        <a:pt x="174" y="1140"/>
                      </a:cubicBezTo>
                      <a:cubicBezTo>
                        <a:pt x="235" y="1140"/>
                        <a:pt x="271" y="1264"/>
                        <a:pt x="342" y="1306"/>
                      </a:cubicBezTo>
                      <a:cubicBezTo>
                        <a:pt x="352" y="1276"/>
                        <a:pt x="352" y="1246"/>
                        <a:pt x="362" y="1216"/>
                      </a:cubicBezTo>
                      <a:lnTo>
                        <a:pt x="392" y="1226"/>
                      </a:lnTo>
                      <a:cubicBezTo>
                        <a:pt x="402" y="1196"/>
                        <a:pt x="402" y="1156"/>
                        <a:pt x="432" y="1126"/>
                      </a:cubicBezTo>
                      <a:cubicBezTo>
                        <a:pt x="434" y="1122"/>
                        <a:pt x="437" y="1120"/>
                        <a:pt x="441" y="1120"/>
                      </a:cubicBezTo>
                      <a:cubicBezTo>
                        <a:pt x="451" y="1120"/>
                        <a:pt x="464" y="1132"/>
                        <a:pt x="474" y="1132"/>
                      </a:cubicBezTo>
                      <a:cubicBezTo>
                        <a:pt x="477" y="1132"/>
                        <a:pt x="480" y="1130"/>
                        <a:pt x="482" y="1126"/>
                      </a:cubicBezTo>
                      <a:cubicBezTo>
                        <a:pt x="513" y="1096"/>
                        <a:pt x="492" y="955"/>
                        <a:pt x="492" y="925"/>
                      </a:cubicBezTo>
                      <a:cubicBezTo>
                        <a:pt x="482" y="795"/>
                        <a:pt x="482" y="725"/>
                        <a:pt x="553" y="604"/>
                      </a:cubicBezTo>
                      <a:cubicBezTo>
                        <a:pt x="596" y="534"/>
                        <a:pt x="643" y="498"/>
                        <a:pt x="692" y="498"/>
                      </a:cubicBezTo>
                      <a:cubicBezTo>
                        <a:pt x="734" y="498"/>
                        <a:pt x="778" y="524"/>
                        <a:pt x="823" y="574"/>
                      </a:cubicBezTo>
                      <a:cubicBezTo>
                        <a:pt x="841" y="530"/>
                        <a:pt x="891" y="397"/>
                        <a:pt x="944" y="397"/>
                      </a:cubicBezTo>
                      <a:cubicBezTo>
                        <a:pt x="951" y="397"/>
                        <a:pt x="957" y="399"/>
                        <a:pt x="964" y="404"/>
                      </a:cubicBezTo>
                      <a:cubicBezTo>
                        <a:pt x="1019" y="365"/>
                        <a:pt x="1055" y="265"/>
                        <a:pt x="1111" y="265"/>
                      </a:cubicBezTo>
                      <a:cubicBezTo>
                        <a:pt x="1127" y="265"/>
                        <a:pt x="1144" y="273"/>
                        <a:pt x="1165" y="293"/>
                      </a:cubicBezTo>
                      <a:cubicBezTo>
                        <a:pt x="1205" y="223"/>
                        <a:pt x="1315" y="83"/>
                        <a:pt x="1405" y="83"/>
                      </a:cubicBezTo>
                      <a:cubicBezTo>
                        <a:pt x="1475" y="93"/>
                        <a:pt x="1516" y="193"/>
                        <a:pt x="1536" y="283"/>
                      </a:cubicBezTo>
                      <a:cubicBezTo>
                        <a:pt x="1575" y="113"/>
                        <a:pt x="1480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0" name="Google Shape;1280;p32"/>
                <p:cNvSpPr/>
                <p:nvPr/>
              </p:nvSpPr>
              <p:spPr>
                <a:xfrm>
                  <a:off x="1984004" y="4115196"/>
                  <a:ext cx="99494" cy="134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3348" extrusionOk="0">
                      <a:moveTo>
                        <a:pt x="1197" y="0"/>
                      </a:moveTo>
                      <a:cubicBezTo>
                        <a:pt x="1129" y="0"/>
                        <a:pt x="1083" y="158"/>
                        <a:pt x="1046" y="273"/>
                      </a:cubicBezTo>
                      <a:lnTo>
                        <a:pt x="1076" y="364"/>
                      </a:lnTo>
                      <a:cubicBezTo>
                        <a:pt x="896" y="474"/>
                        <a:pt x="886" y="534"/>
                        <a:pt x="956" y="695"/>
                      </a:cubicBezTo>
                      <a:cubicBezTo>
                        <a:pt x="976" y="745"/>
                        <a:pt x="866" y="725"/>
                        <a:pt x="826" y="785"/>
                      </a:cubicBezTo>
                      <a:cubicBezTo>
                        <a:pt x="776" y="845"/>
                        <a:pt x="776" y="996"/>
                        <a:pt x="786" y="1076"/>
                      </a:cubicBezTo>
                      <a:cubicBezTo>
                        <a:pt x="485" y="1126"/>
                        <a:pt x="505" y="1407"/>
                        <a:pt x="575" y="1587"/>
                      </a:cubicBezTo>
                      <a:cubicBezTo>
                        <a:pt x="344" y="1688"/>
                        <a:pt x="625" y="2209"/>
                        <a:pt x="625" y="2410"/>
                      </a:cubicBezTo>
                      <a:cubicBezTo>
                        <a:pt x="224" y="2430"/>
                        <a:pt x="364" y="2691"/>
                        <a:pt x="364" y="2891"/>
                      </a:cubicBezTo>
                      <a:cubicBezTo>
                        <a:pt x="347" y="2889"/>
                        <a:pt x="330" y="2888"/>
                        <a:pt x="314" y="2888"/>
                      </a:cubicBezTo>
                      <a:cubicBezTo>
                        <a:pt x="0" y="2888"/>
                        <a:pt x="79" y="3253"/>
                        <a:pt x="394" y="3262"/>
                      </a:cubicBezTo>
                      <a:cubicBezTo>
                        <a:pt x="394" y="3262"/>
                        <a:pt x="1065" y="3348"/>
                        <a:pt x="1599" y="3348"/>
                      </a:cubicBezTo>
                      <a:cubicBezTo>
                        <a:pt x="1904" y="3348"/>
                        <a:pt x="2164" y="3320"/>
                        <a:pt x="2230" y="3232"/>
                      </a:cubicBezTo>
                      <a:cubicBezTo>
                        <a:pt x="2250" y="3212"/>
                        <a:pt x="2481" y="3112"/>
                        <a:pt x="2300" y="2841"/>
                      </a:cubicBezTo>
                      <a:cubicBezTo>
                        <a:pt x="2260" y="2771"/>
                        <a:pt x="2120" y="2801"/>
                        <a:pt x="2080" y="2721"/>
                      </a:cubicBezTo>
                      <a:cubicBezTo>
                        <a:pt x="2039" y="2620"/>
                        <a:pt x="1989" y="2530"/>
                        <a:pt x="1929" y="2460"/>
                      </a:cubicBezTo>
                      <a:cubicBezTo>
                        <a:pt x="1889" y="2410"/>
                        <a:pt x="1749" y="2420"/>
                        <a:pt x="1749" y="2360"/>
                      </a:cubicBezTo>
                      <a:cubicBezTo>
                        <a:pt x="1738" y="2320"/>
                        <a:pt x="1799" y="2229"/>
                        <a:pt x="1799" y="2189"/>
                      </a:cubicBezTo>
                      <a:cubicBezTo>
                        <a:pt x="1819" y="1908"/>
                        <a:pt x="1688" y="1958"/>
                        <a:pt x="1648" y="1868"/>
                      </a:cubicBezTo>
                      <a:cubicBezTo>
                        <a:pt x="1588" y="1768"/>
                        <a:pt x="1708" y="1768"/>
                        <a:pt x="1618" y="1507"/>
                      </a:cubicBezTo>
                      <a:cubicBezTo>
                        <a:pt x="1608" y="1467"/>
                        <a:pt x="1608" y="1357"/>
                        <a:pt x="1618" y="1236"/>
                      </a:cubicBezTo>
                      <a:cubicBezTo>
                        <a:pt x="1658" y="1016"/>
                        <a:pt x="1518" y="1026"/>
                        <a:pt x="1528" y="945"/>
                      </a:cubicBezTo>
                      <a:cubicBezTo>
                        <a:pt x="1548" y="835"/>
                        <a:pt x="1588" y="775"/>
                        <a:pt x="1458" y="655"/>
                      </a:cubicBezTo>
                      <a:lnTo>
                        <a:pt x="1458" y="655"/>
                      </a:lnTo>
                      <a:cubicBezTo>
                        <a:pt x="1463" y="655"/>
                        <a:pt x="1468" y="655"/>
                        <a:pt x="1473" y="655"/>
                      </a:cubicBezTo>
                      <a:cubicBezTo>
                        <a:pt x="1576" y="655"/>
                        <a:pt x="1449" y="552"/>
                        <a:pt x="1488" y="514"/>
                      </a:cubicBezTo>
                      <a:cubicBezTo>
                        <a:pt x="1461" y="451"/>
                        <a:pt x="1458" y="381"/>
                        <a:pt x="1386" y="381"/>
                      </a:cubicBezTo>
                      <a:cubicBezTo>
                        <a:pt x="1378" y="381"/>
                        <a:pt x="1368" y="382"/>
                        <a:pt x="1357" y="384"/>
                      </a:cubicBezTo>
                      <a:cubicBezTo>
                        <a:pt x="1397" y="344"/>
                        <a:pt x="1317" y="123"/>
                        <a:pt x="1287" y="83"/>
                      </a:cubicBezTo>
                      <a:cubicBezTo>
                        <a:pt x="1254" y="24"/>
                        <a:pt x="1224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1" name="Google Shape;1281;p32"/>
                <p:cNvSpPr/>
                <p:nvPr/>
              </p:nvSpPr>
              <p:spPr>
                <a:xfrm>
                  <a:off x="2003815" y="4141023"/>
                  <a:ext cx="20974" cy="3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944" extrusionOk="0">
                      <a:moveTo>
                        <a:pt x="442" y="0"/>
                      </a:moveTo>
                      <a:lnTo>
                        <a:pt x="442" y="0"/>
                      </a:lnTo>
                      <a:cubicBezTo>
                        <a:pt x="452" y="21"/>
                        <a:pt x="452" y="41"/>
                        <a:pt x="462" y="51"/>
                      </a:cubicBezTo>
                      <a:cubicBezTo>
                        <a:pt x="482" y="101"/>
                        <a:pt x="372" y="81"/>
                        <a:pt x="332" y="141"/>
                      </a:cubicBezTo>
                      <a:cubicBezTo>
                        <a:pt x="282" y="201"/>
                        <a:pt x="282" y="352"/>
                        <a:pt x="292" y="432"/>
                      </a:cubicBezTo>
                      <a:cubicBezTo>
                        <a:pt x="1" y="482"/>
                        <a:pt x="11" y="763"/>
                        <a:pt x="81" y="943"/>
                      </a:cubicBezTo>
                      <a:cubicBezTo>
                        <a:pt x="71" y="853"/>
                        <a:pt x="41" y="713"/>
                        <a:pt x="151" y="673"/>
                      </a:cubicBezTo>
                      <a:lnTo>
                        <a:pt x="171" y="683"/>
                      </a:lnTo>
                      <a:cubicBezTo>
                        <a:pt x="171" y="662"/>
                        <a:pt x="151" y="612"/>
                        <a:pt x="181" y="592"/>
                      </a:cubicBezTo>
                      <a:cubicBezTo>
                        <a:pt x="191" y="586"/>
                        <a:pt x="205" y="583"/>
                        <a:pt x="220" y="583"/>
                      </a:cubicBezTo>
                      <a:cubicBezTo>
                        <a:pt x="249" y="583"/>
                        <a:pt x="285" y="592"/>
                        <a:pt x="312" y="592"/>
                      </a:cubicBezTo>
                      <a:cubicBezTo>
                        <a:pt x="312" y="576"/>
                        <a:pt x="333" y="468"/>
                        <a:pt x="369" y="468"/>
                      </a:cubicBezTo>
                      <a:cubicBezTo>
                        <a:pt x="376" y="468"/>
                        <a:pt x="384" y="472"/>
                        <a:pt x="392" y="482"/>
                      </a:cubicBezTo>
                      <a:cubicBezTo>
                        <a:pt x="392" y="455"/>
                        <a:pt x="400" y="306"/>
                        <a:pt x="460" y="306"/>
                      </a:cubicBezTo>
                      <a:cubicBezTo>
                        <a:pt x="467" y="306"/>
                        <a:pt x="474" y="307"/>
                        <a:pt x="482" y="311"/>
                      </a:cubicBezTo>
                      <a:cubicBezTo>
                        <a:pt x="482" y="281"/>
                        <a:pt x="472" y="241"/>
                        <a:pt x="482" y="221"/>
                      </a:cubicBezTo>
                      <a:cubicBezTo>
                        <a:pt x="482" y="201"/>
                        <a:pt x="512" y="191"/>
                        <a:pt x="512" y="181"/>
                      </a:cubicBezTo>
                      <a:cubicBezTo>
                        <a:pt x="522" y="151"/>
                        <a:pt x="512" y="81"/>
                        <a:pt x="502" y="61"/>
                      </a:cubicBezTo>
                      <a:cubicBezTo>
                        <a:pt x="492" y="41"/>
                        <a:pt x="472" y="21"/>
                        <a:pt x="44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2" name="Google Shape;1282;p32"/>
                <p:cNvSpPr/>
                <p:nvPr/>
              </p:nvSpPr>
              <p:spPr>
                <a:xfrm>
                  <a:off x="2006622" y="4178841"/>
                  <a:ext cx="842" cy="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1" extrusionOk="0">
                      <a:moveTo>
                        <a:pt x="11" y="0"/>
                      </a:moveTo>
                      <a:lnTo>
                        <a:pt x="1" y="10"/>
                      </a:lnTo>
                      <a:lnTo>
                        <a:pt x="21" y="20"/>
                      </a:lnTo>
                      <a:lnTo>
                        <a:pt x="2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3" name="Google Shape;1283;p32"/>
                <p:cNvSpPr/>
                <p:nvPr/>
              </p:nvSpPr>
              <p:spPr>
                <a:xfrm>
                  <a:off x="2024348" y="4115276"/>
                  <a:ext cx="7660" cy="16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412" extrusionOk="0">
                      <a:moveTo>
                        <a:pt x="191" y="1"/>
                      </a:moveTo>
                      <a:cubicBezTo>
                        <a:pt x="121" y="1"/>
                        <a:pt x="81" y="151"/>
                        <a:pt x="40" y="271"/>
                      </a:cubicBezTo>
                      <a:lnTo>
                        <a:pt x="70" y="362"/>
                      </a:lnTo>
                      <a:cubicBezTo>
                        <a:pt x="40" y="382"/>
                        <a:pt x="20" y="392"/>
                        <a:pt x="0" y="412"/>
                      </a:cubicBezTo>
                      <a:lnTo>
                        <a:pt x="10" y="412"/>
                      </a:lnTo>
                      <a:cubicBezTo>
                        <a:pt x="40" y="412"/>
                        <a:pt x="91" y="412"/>
                        <a:pt x="121" y="392"/>
                      </a:cubicBezTo>
                      <a:cubicBezTo>
                        <a:pt x="111" y="372"/>
                        <a:pt x="91" y="362"/>
                        <a:pt x="81" y="342"/>
                      </a:cubicBezTo>
                      <a:cubicBezTo>
                        <a:pt x="70" y="281"/>
                        <a:pt x="141" y="281"/>
                        <a:pt x="191" y="241"/>
                      </a:cubicBezTo>
                      <a:cubicBezTo>
                        <a:pt x="171" y="201"/>
                        <a:pt x="161" y="171"/>
                        <a:pt x="191" y="141"/>
                      </a:cubicBezTo>
                      <a:cubicBezTo>
                        <a:pt x="181" y="121"/>
                        <a:pt x="151" y="101"/>
                        <a:pt x="151" y="81"/>
                      </a:cubicBezTo>
                      <a:cubicBezTo>
                        <a:pt x="141" y="51"/>
                        <a:pt x="161" y="21"/>
                        <a:pt x="19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4" name="Google Shape;1284;p32"/>
                <p:cNvSpPr/>
                <p:nvPr/>
              </p:nvSpPr>
              <p:spPr>
                <a:xfrm>
                  <a:off x="1471238" y="4158708"/>
                  <a:ext cx="44233" cy="75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1881" extrusionOk="0">
                      <a:moveTo>
                        <a:pt x="261" y="1"/>
                      </a:moveTo>
                      <a:cubicBezTo>
                        <a:pt x="201" y="61"/>
                        <a:pt x="281" y="111"/>
                        <a:pt x="211" y="171"/>
                      </a:cubicBezTo>
                      <a:lnTo>
                        <a:pt x="171" y="252"/>
                      </a:lnTo>
                      <a:cubicBezTo>
                        <a:pt x="101" y="312"/>
                        <a:pt x="161" y="382"/>
                        <a:pt x="161" y="462"/>
                      </a:cubicBezTo>
                      <a:cubicBezTo>
                        <a:pt x="161" y="552"/>
                        <a:pt x="60" y="643"/>
                        <a:pt x="40" y="723"/>
                      </a:cubicBezTo>
                      <a:cubicBezTo>
                        <a:pt x="20" y="823"/>
                        <a:pt x="40" y="853"/>
                        <a:pt x="70" y="944"/>
                      </a:cubicBezTo>
                      <a:cubicBezTo>
                        <a:pt x="111" y="1054"/>
                        <a:pt x="81" y="1134"/>
                        <a:pt x="40" y="1235"/>
                      </a:cubicBezTo>
                      <a:cubicBezTo>
                        <a:pt x="0" y="1305"/>
                        <a:pt x="20" y="1345"/>
                        <a:pt x="40" y="1425"/>
                      </a:cubicBezTo>
                      <a:cubicBezTo>
                        <a:pt x="60" y="1525"/>
                        <a:pt x="81" y="1576"/>
                        <a:pt x="161" y="1666"/>
                      </a:cubicBezTo>
                      <a:cubicBezTo>
                        <a:pt x="271" y="1716"/>
                        <a:pt x="331" y="1746"/>
                        <a:pt x="422" y="1786"/>
                      </a:cubicBezTo>
                      <a:cubicBezTo>
                        <a:pt x="542" y="1836"/>
                        <a:pt x="702" y="1856"/>
                        <a:pt x="843" y="1877"/>
                      </a:cubicBezTo>
                      <a:cubicBezTo>
                        <a:pt x="867" y="1879"/>
                        <a:pt x="889" y="1881"/>
                        <a:pt x="910" y="1881"/>
                      </a:cubicBezTo>
                      <a:cubicBezTo>
                        <a:pt x="1037" y="1881"/>
                        <a:pt x="1102" y="1827"/>
                        <a:pt x="1094" y="1706"/>
                      </a:cubicBezTo>
                      <a:cubicBezTo>
                        <a:pt x="1084" y="1556"/>
                        <a:pt x="933" y="1415"/>
                        <a:pt x="853" y="1295"/>
                      </a:cubicBezTo>
                      <a:cubicBezTo>
                        <a:pt x="783" y="1194"/>
                        <a:pt x="793" y="1144"/>
                        <a:pt x="763" y="1044"/>
                      </a:cubicBezTo>
                      <a:cubicBezTo>
                        <a:pt x="732" y="944"/>
                        <a:pt x="632" y="934"/>
                        <a:pt x="582" y="843"/>
                      </a:cubicBezTo>
                      <a:cubicBezTo>
                        <a:pt x="542" y="763"/>
                        <a:pt x="542" y="713"/>
                        <a:pt x="472" y="643"/>
                      </a:cubicBezTo>
                      <a:cubicBezTo>
                        <a:pt x="422" y="593"/>
                        <a:pt x="482" y="573"/>
                        <a:pt x="472" y="522"/>
                      </a:cubicBezTo>
                      <a:cubicBezTo>
                        <a:pt x="452" y="482"/>
                        <a:pt x="472" y="452"/>
                        <a:pt x="442" y="422"/>
                      </a:cubicBezTo>
                      <a:cubicBezTo>
                        <a:pt x="432" y="402"/>
                        <a:pt x="391" y="392"/>
                        <a:pt x="371" y="372"/>
                      </a:cubicBezTo>
                      <a:cubicBezTo>
                        <a:pt x="351" y="342"/>
                        <a:pt x="351" y="322"/>
                        <a:pt x="341" y="282"/>
                      </a:cubicBezTo>
                      <a:cubicBezTo>
                        <a:pt x="331" y="242"/>
                        <a:pt x="331" y="171"/>
                        <a:pt x="321" y="121"/>
                      </a:cubicBezTo>
                      <a:cubicBezTo>
                        <a:pt x="311" y="71"/>
                        <a:pt x="271" y="4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5" name="Google Shape;1285;p32"/>
                <p:cNvSpPr/>
                <p:nvPr/>
              </p:nvSpPr>
              <p:spPr>
                <a:xfrm>
                  <a:off x="1399613" y="4139018"/>
                  <a:ext cx="60394" cy="97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2433" extrusionOk="0">
                      <a:moveTo>
                        <a:pt x="573" y="0"/>
                      </a:moveTo>
                      <a:cubicBezTo>
                        <a:pt x="512" y="61"/>
                        <a:pt x="502" y="121"/>
                        <a:pt x="472" y="191"/>
                      </a:cubicBezTo>
                      <a:cubicBezTo>
                        <a:pt x="442" y="251"/>
                        <a:pt x="392" y="331"/>
                        <a:pt x="382" y="412"/>
                      </a:cubicBezTo>
                      <a:cubicBezTo>
                        <a:pt x="372" y="502"/>
                        <a:pt x="382" y="552"/>
                        <a:pt x="352" y="642"/>
                      </a:cubicBezTo>
                      <a:cubicBezTo>
                        <a:pt x="332" y="723"/>
                        <a:pt x="282" y="803"/>
                        <a:pt x="252" y="873"/>
                      </a:cubicBezTo>
                      <a:cubicBezTo>
                        <a:pt x="222" y="973"/>
                        <a:pt x="302" y="1084"/>
                        <a:pt x="252" y="1184"/>
                      </a:cubicBezTo>
                      <a:cubicBezTo>
                        <a:pt x="242" y="1204"/>
                        <a:pt x="191" y="1224"/>
                        <a:pt x="181" y="1254"/>
                      </a:cubicBezTo>
                      <a:cubicBezTo>
                        <a:pt x="161" y="1314"/>
                        <a:pt x="211" y="1364"/>
                        <a:pt x="222" y="1415"/>
                      </a:cubicBezTo>
                      <a:cubicBezTo>
                        <a:pt x="232" y="1495"/>
                        <a:pt x="322" y="1786"/>
                        <a:pt x="211" y="1786"/>
                      </a:cubicBezTo>
                      <a:cubicBezTo>
                        <a:pt x="191" y="1856"/>
                        <a:pt x="211" y="1946"/>
                        <a:pt x="171" y="2016"/>
                      </a:cubicBezTo>
                      <a:cubicBezTo>
                        <a:pt x="156" y="2011"/>
                        <a:pt x="139" y="2011"/>
                        <a:pt x="121" y="2011"/>
                      </a:cubicBezTo>
                      <a:cubicBezTo>
                        <a:pt x="104" y="2011"/>
                        <a:pt x="86" y="2011"/>
                        <a:pt x="71" y="2006"/>
                      </a:cubicBezTo>
                      <a:lnTo>
                        <a:pt x="71" y="2006"/>
                      </a:lnTo>
                      <a:cubicBezTo>
                        <a:pt x="1" y="2077"/>
                        <a:pt x="91" y="2217"/>
                        <a:pt x="151" y="2277"/>
                      </a:cubicBezTo>
                      <a:cubicBezTo>
                        <a:pt x="201" y="2297"/>
                        <a:pt x="292" y="2357"/>
                        <a:pt x="382" y="2368"/>
                      </a:cubicBezTo>
                      <a:cubicBezTo>
                        <a:pt x="492" y="2388"/>
                        <a:pt x="623" y="2388"/>
                        <a:pt x="733" y="2398"/>
                      </a:cubicBezTo>
                      <a:cubicBezTo>
                        <a:pt x="833" y="2407"/>
                        <a:pt x="989" y="2432"/>
                        <a:pt x="1133" y="2432"/>
                      </a:cubicBezTo>
                      <a:cubicBezTo>
                        <a:pt x="1307" y="2432"/>
                        <a:pt x="1463" y="2395"/>
                        <a:pt x="1485" y="2247"/>
                      </a:cubicBezTo>
                      <a:cubicBezTo>
                        <a:pt x="1505" y="2127"/>
                        <a:pt x="1465" y="1956"/>
                        <a:pt x="1395" y="1846"/>
                      </a:cubicBezTo>
                      <a:cubicBezTo>
                        <a:pt x="1345" y="1776"/>
                        <a:pt x="1174" y="1615"/>
                        <a:pt x="1154" y="1535"/>
                      </a:cubicBezTo>
                      <a:cubicBezTo>
                        <a:pt x="1134" y="1475"/>
                        <a:pt x="1204" y="1425"/>
                        <a:pt x="1184" y="1364"/>
                      </a:cubicBezTo>
                      <a:lnTo>
                        <a:pt x="1134" y="1314"/>
                      </a:lnTo>
                      <a:cubicBezTo>
                        <a:pt x="1084" y="1254"/>
                        <a:pt x="994" y="1204"/>
                        <a:pt x="964" y="1134"/>
                      </a:cubicBezTo>
                      <a:cubicBezTo>
                        <a:pt x="914" y="1033"/>
                        <a:pt x="1004" y="1064"/>
                        <a:pt x="1024" y="963"/>
                      </a:cubicBezTo>
                      <a:cubicBezTo>
                        <a:pt x="1034" y="933"/>
                        <a:pt x="984" y="873"/>
                        <a:pt x="984" y="833"/>
                      </a:cubicBezTo>
                      <a:cubicBezTo>
                        <a:pt x="974" y="813"/>
                        <a:pt x="1004" y="793"/>
                        <a:pt x="984" y="753"/>
                      </a:cubicBezTo>
                      <a:cubicBezTo>
                        <a:pt x="964" y="682"/>
                        <a:pt x="914" y="662"/>
                        <a:pt x="904" y="592"/>
                      </a:cubicBezTo>
                      <a:cubicBezTo>
                        <a:pt x="904" y="512"/>
                        <a:pt x="954" y="512"/>
                        <a:pt x="853" y="452"/>
                      </a:cubicBezTo>
                      <a:cubicBezTo>
                        <a:pt x="813" y="422"/>
                        <a:pt x="763" y="432"/>
                        <a:pt x="733" y="392"/>
                      </a:cubicBezTo>
                      <a:cubicBezTo>
                        <a:pt x="693" y="341"/>
                        <a:pt x="753" y="261"/>
                        <a:pt x="643" y="231"/>
                      </a:cubicBezTo>
                      <a:cubicBezTo>
                        <a:pt x="663" y="131"/>
                        <a:pt x="703" y="71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6" name="Google Shape;1286;p32"/>
                <p:cNvSpPr/>
                <p:nvPr/>
              </p:nvSpPr>
              <p:spPr>
                <a:xfrm>
                  <a:off x="1618459" y="4185498"/>
                  <a:ext cx="222489" cy="8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8" h="2111" extrusionOk="0">
                      <a:moveTo>
                        <a:pt x="2379" y="1"/>
                      </a:moveTo>
                      <a:cubicBezTo>
                        <a:pt x="2247" y="1"/>
                        <a:pt x="2147" y="156"/>
                        <a:pt x="2147" y="316"/>
                      </a:cubicBezTo>
                      <a:cubicBezTo>
                        <a:pt x="2047" y="225"/>
                        <a:pt x="1951" y="171"/>
                        <a:pt x="1870" y="171"/>
                      </a:cubicBezTo>
                      <a:cubicBezTo>
                        <a:pt x="1771" y="171"/>
                        <a:pt x="1694" y="250"/>
                        <a:pt x="1655" y="436"/>
                      </a:cubicBezTo>
                      <a:cubicBezTo>
                        <a:pt x="1655" y="429"/>
                        <a:pt x="1641" y="424"/>
                        <a:pt x="1618" y="424"/>
                      </a:cubicBezTo>
                      <a:cubicBezTo>
                        <a:pt x="1521" y="424"/>
                        <a:pt x="1266" y="505"/>
                        <a:pt x="1314" y="757"/>
                      </a:cubicBezTo>
                      <a:cubicBezTo>
                        <a:pt x="1268" y="746"/>
                        <a:pt x="1229" y="741"/>
                        <a:pt x="1194" y="741"/>
                      </a:cubicBezTo>
                      <a:cubicBezTo>
                        <a:pt x="1101" y="741"/>
                        <a:pt x="1038" y="776"/>
                        <a:pt x="943" y="827"/>
                      </a:cubicBezTo>
                      <a:cubicBezTo>
                        <a:pt x="930" y="831"/>
                        <a:pt x="919" y="832"/>
                        <a:pt x="909" y="832"/>
                      </a:cubicBezTo>
                      <a:cubicBezTo>
                        <a:pt x="884" y="832"/>
                        <a:pt x="865" y="824"/>
                        <a:pt x="844" y="824"/>
                      </a:cubicBezTo>
                      <a:cubicBezTo>
                        <a:pt x="827" y="824"/>
                        <a:pt x="808" y="829"/>
                        <a:pt x="783" y="847"/>
                      </a:cubicBezTo>
                      <a:cubicBezTo>
                        <a:pt x="733" y="878"/>
                        <a:pt x="743" y="1008"/>
                        <a:pt x="662" y="1058"/>
                      </a:cubicBezTo>
                      <a:cubicBezTo>
                        <a:pt x="636" y="1025"/>
                        <a:pt x="607" y="1013"/>
                        <a:pt x="580" y="1013"/>
                      </a:cubicBezTo>
                      <a:cubicBezTo>
                        <a:pt x="515" y="1013"/>
                        <a:pt x="456" y="1083"/>
                        <a:pt x="442" y="1118"/>
                      </a:cubicBezTo>
                      <a:cubicBezTo>
                        <a:pt x="383" y="1087"/>
                        <a:pt x="321" y="1071"/>
                        <a:pt x="262" y="1071"/>
                      </a:cubicBezTo>
                      <a:cubicBezTo>
                        <a:pt x="171" y="1071"/>
                        <a:pt x="89" y="1109"/>
                        <a:pt x="41" y="1188"/>
                      </a:cubicBezTo>
                      <a:cubicBezTo>
                        <a:pt x="0" y="1269"/>
                        <a:pt x="31" y="1289"/>
                        <a:pt x="71" y="1379"/>
                      </a:cubicBezTo>
                      <a:cubicBezTo>
                        <a:pt x="191" y="1600"/>
                        <a:pt x="462" y="1800"/>
                        <a:pt x="652" y="1891"/>
                      </a:cubicBezTo>
                      <a:cubicBezTo>
                        <a:pt x="942" y="2018"/>
                        <a:pt x="1413" y="2110"/>
                        <a:pt x="1776" y="2110"/>
                      </a:cubicBezTo>
                      <a:cubicBezTo>
                        <a:pt x="1840" y="2110"/>
                        <a:pt x="1901" y="2107"/>
                        <a:pt x="1956" y="2101"/>
                      </a:cubicBezTo>
                      <a:cubicBezTo>
                        <a:pt x="2348" y="2051"/>
                        <a:pt x="2719" y="1901"/>
                        <a:pt x="3120" y="1861"/>
                      </a:cubicBezTo>
                      <a:cubicBezTo>
                        <a:pt x="3410" y="1823"/>
                        <a:pt x="3689" y="1803"/>
                        <a:pt x="3974" y="1803"/>
                      </a:cubicBezTo>
                      <a:cubicBezTo>
                        <a:pt x="4073" y="1803"/>
                        <a:pt x="4172" y="1805"/>
                        <a:pt x="4273" y="1810"/>
                      </a:cubicBezTo>
                      <a:cubicBezTo>
                        <a:pt x="4306" y="1811"/>
                        <a:pt x="4342" y="1812"/>
                        <a:pt x="4383" y="1812"/>
                      </a:cubicBezTo>
                      <a:cubicBezTo>
                        <a:pt x="4748" y="1812"/>
                        <a:pt x="5407" y="1755"/>
                        <a:pt x="5497" y="1349"/>
                      </a:cubicBezTo>
                      <a:cubicBezTo>
                        <a:pt x="5547" y="1158"/>
                        <a:pt x="5447" y="1219"/>
                        <a:pt x="5347" y="1098"/>
                      </a:cubicBezTo>
                      <a:cubicBezTo>
                        <a:pt x="5246" y="988"/>
                        <a:pt x="5256" y="737"/>
                        <a:pt x="5116" y="697"/>
                      </a:cubicBezTo>
                      <a:cubicBezTo>
                        <a:pt x="5107" y="694"/>
                        <a:pt x="5097" y="692"/>
                        <a:pt x="5087" y="692"/>
                      </a:cubicBezTo>
                      <a:cubicBezTo>
                        <a:pt x="5034" y="692"/>
                        <a:pt x="4976" y="733"/>
                        <a:pt x="4925" y="767"/>
                      </a:cubicBezTo>
                      <a:cubicBezTo>
                        <a:pt x="4915" y="737"/>
                        <a:pt x="4905" y="687"/>
                        <a:pt x="4915" y="657"/>
                      </a:cubicBezTo>
                      <a:lnTo>
                        <a:pt x="4845" y="657"/>
                      </a:lnTo>
                      <a:cubicBezTo>
                        <a:pt x="4875" y="557"/>
                        <a:pt x="4855" y="547"/>
                        <a:pt x="4805" y="476"/>
                      </a:cubicBezTo>
                      <a:lnTo>
                        <a:pt x="4765" y="516"/>
                      </a:lnTo>
                      <a:cubicBezTo>
                        <a:pt x="4727" y="462"/>
                        <a:pt x="4690" y="440"/>
                        <a:pt x="4657" y="440"/>
                      </a:cubicBezTo>
                      <a:cubicBezTo>
                        <a:pt x="4567" y="440"/>
                        <a:pt x="4501" y="597"/>
                        <a:pt x="4494" y="707"/>
                      </a:cubicBezTo>
                      <a:cubicBezTo>
                        <a:pt x="4414" y="677"/>
                        <a:pt x="4354" y="607"/>
                        <a:pt x="4304" y="536"/>
                      </a:cubicBezTo>
                      <a:lnTo>
                        <a:pt x="4304" y="536"/>
                      </a:lnTo>
                      <a:cubicBezTo>
                        <a:pt x="4307" y="548"/>
                        <a:pt x="4311" y="558"/>
                        <a:pt x="4315" y="567"/>
                      </a:cubicBezTo>
                      <a:lnTo>
                        <a:pt x="4315" y="567"/>
                      </a:lnTo>
                      <a:cubicBezTo>
                        <a:pt x="4283" y="505"/>
                        <a:pt x="4232" y="481"/>
                        <a:pt x="4174" y="481"/>
                      </a:cubicBezTo>
                      <a:cubicBezTo>
                        <a:pt x="4086" y="481"/>
                        <a:pt x="3984" y="536"/>
                        <a:pt x="3912" y="597"/>
                      </a:cubicBezTo>
                      <a:cubicBezTo>
                        <a:pt x="3909" y="504"/>
                        <a:pt x="3863" y="471"/>
                        <a:pt x="3803" y="471"/>
                      </a:cubicBezTo>
                      <a:cubicBezTo>
                        <a:pt x="3700" y="471"/>
                        <a:pt x="3556" y="571"/>
                        <a:pt x="3511" y="647"/>
                      </a:cubicBezTo>
                      <a:cubicBezTo>
                        <a:pt x="3495" y="549"/>
                        <a:pt x="3419" y="498"/>
                        <a:pt x="3338" y="498"/>
                      </a:cubicBezTo>
                      <a:cubicBezTo>
                        <a:pt x="3319" y="498"/>
                        <a:pt x="3299" y="501"/>
                        <a:pt x="3280" y="506"/>
                      </a:cubicBezTo>
                      <a:cubicBezTo>
                        <a:pt x="3369" y="360"/>
                        <a:pt x="3221" y="299"/>
                        <a:pt x="3062" y="299"/>
                      </a:cubicBezTo>
                      <a:cubicBezTo>
                        <a:pt x="2970" y="299"/>
                        <a:pt x="2874" y="319"/>
                        <a:pt x="2819" y="356"/>
                      </a:cubicBezTo>
                      <a:cubicBezTo>
                        <a:pt x="2827" y="248"/>
                        <a:pt x="2713" y="45"/>
                        <a:pt x="2605" y="45"/>
                      </a:cubicBezTo>
                      <a:cubicBezTo>
                        <a:pt x="2582" y="45"/>
                        <a:pt x="2559" y="54"/>
                        <a:pt x="2538" y="75"/>
                      </a:cubicBezTo>
                      <a:cubicBezTo>
                        <a:pt x="2483" y="23"/>
                        <a:pt x="2429" y="1"/>
                        <a:pt x="237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7" name="Google Shape;1287;p32"/>
                <p:cNvSpPr/>
                <p:nvPr/>
              </p:nvSpPr>
              <p:spPr>
                <a:xfrm>
                  <a:off x="1439436" y="4198531"/>
                  <a:ext cx="71262" cy="4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1088" extrusionOk="0">
                      <a:moveTo>
                        <a:pt x="853" y="1"/>
                      </a:moveTo>
                      <a:cubicBezTo>
                        <a:pt x="753" y="1"/>
                        <a:pt x="633" y="171"/>
                        <a:pt x="583" y="232"/>
                      </a:cubicBezTo>
                      <a:cubicBezTo>
                        <a:pt x="522" y="302"/>
                        <a:pt x="472" y="382"/>
                        <a:pt x="402" y="422"/>
                      </a:cubicBezTo>
                      <a:cubicBezTo>
                        <a:pt x="392" y="402"/>
                        <a:pt x="372" y="382"/>
                        <a:pt x="372" y="362"/>
                      </a:cubicBezTo>
                      <a:cubicBezTo>
                        <a:pt x="302" y="402"/>
                        <a:pt x="222" y="452"/>
                        <a:pt x="181" y="512"/>
                      </a:cubicBezTo>
                      <a:cubicBezTo>
                        <a:pt x="171" y="502"/>
                        <a:pt x="161" y="492"/>
                        <a:pt x="151" y="472"/>
                      </a:cubicBezTo>
                      <a:cubicBezTo>
                        <a:pt x="81" y="532"/>
                        <a:pt x="1" y="603"/>
                        <a:pt x="1" y="713"/>
                      </a:cubicBezTo>
                      <a:cubicBezTo>
                        <a:pt x="11" y="753"/>
                        <a:pt x="51" y="884"/>
                        <a:pt x="81" y="984"/>
                      </a:cubicBezTo>
                      <a:cubicBezTo>
                        <a:pt x="129" y="991"/>
                        <a:pt x="176" y="993"/>
                        <a:pt x="223" y="993"/>
                      </a:cubicBezTo>
                      <a:cubicBezTo>
                        <a:pt x="273" y="993"/>
                        <a:pt x="324" y="991"/>
                        <a:pt x="375" y="991"/>
                      </a:cubicBezTo>
                      <a:cubicBezTo>
                        <a:pt x="404" y="991"/>
                        <a:pt x="433" y="992"/>
                        <a:pt x="462" y="994"/>
                      </a:cubicBezTo>
                      <a:cubicBezTo>
                        <a:pt x="621" y="1003"/>
                        <a:pt x="754" y="1065"/>
                        <a:pt x="918" y="1065"/>
                      </a:cubicBezTo>
                      <a:cubicBezTo>
                        <a:pt x="930" y="1065"/>
                        <a:pt x="942" y="1065"/>
                        <a:pt x="954" y="1064"/>
                      </a:cubicBezTo>
                      <a:cubicBezTo>
                        <a:pt x="1104" y="1064"/>
                        <a:pt x="1255" y="1064"/>
                        <a:pt x="1415" y="1074"/>
                      </a:cubicBezTo>
                      <a:cubicBezTo>
                        <a:pt x="1461" y="1074"/>
                        <a:pt x="1536" y="1087"/>
                        <a:pt x="1606" y="1087"/>
                      </a:cubicBezTo>
                      <a:cubicBezTo>
                        <a:pt x="1658" y="1087"/>
                        <a:pt x="1706" y="1080"/>
                        <a:pt x="1736" y="1054"/>
                      </a:cubicBezTo>
                      <a:cubicBezTo>
                        <a:pt x="1776" y="1024"/>
                        <a:pt x="1776" y="994"/>
                        <a:pt x="1776" y="954"/>
                      </a:cubicBezTo>
                      <a:cubicBezTo>
                        <a:pt x="1776" y="894"/>
                        <a:pt x="1756" y="823"/>
                        <a:pt x="1736" y="763"/>
                      </a:cubicBezTo>
                      <a:cubicBezTo>
                        <a:pt x="1712" y="706"/>
                        <a:pt x="1588" y="470"/>
                        <a:pt x="1499" y="470"/>
                      </a:cubicBezTo>
                      <a:cubicBezTo>
                        <a:pt x="1481" y="470"/>
                        <a:pt x="1464" y="480"/>
                        <a:pt x="1450" y="503"/>
                      </a:cubicBezTo>
                      <a:lnTo>
                        <a:pt x="1450" y="503"/>
                      </a:lnTo>
                      <a:cubicBezTo>
                        <a:pt x="1496" y="403"/>
                        <a:pt x="1173" y="412"/>
                        <a:pt x="1114" y="392"/>
                      </a:cubicBezTo>
                      <a:cubicBezTo>
                        <a:pt x="1136" y="348"/>
                        <a:pt x="1105" y="299"/>
                        <a:pt x="1071" y="299"/>
                      </a:cubicBezTo>
                      <a:cubicBezTo>
                        <a:pt x="1061" y="299"/>
                        <a:pt x="1052" y="302"/>
                        <a:pt x="1044" y="310"/>
                      </a:cubicBezTo>
                      <a:lnTo>
                        <a:pt x="1044" y="310"/>
                      </a:lnTo>
                      <a:cubicBezTo>
                        <a:pt x="1110" y="214"/>
                        <a:pt x="940" y="10"/>
                        <a:pt x="85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8" name="Google Shape;1288;p32"/>
                <p:cNvSpPr/>
                <p:nvPr/>
              </p:nvSpPr>
              <p:spPr>
                <a:xfrm>
                  <a:off x="1307495" y="4187583"/>
                  <a:ext cx="87744" cy="4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065" extrusionOk="0">
                      <a:moveTo>
                        <a:pt x="979" y="1"/>
                      </a:moveTo>
                      <a:cubicBezTo>
                        <a:pt x="883" y="1"/>
                        <a:pt x="768" y="197"/>
                        <a:pt x="723" y="364"/>
                      </a:cubicBezTo>
                      <a:cubicBezTo>
                        <a:pt x="663" y="344"/>
                        <a:pt x="583" y="284"/>
                        <a:pt x="532" y="234"/>
                      </a:cubicBezTo>
                      <a:cubicBezTo>
                        <a:pt x="502" y="274"/>
                        <a:pt x="482" y="314"/>
                        <a:pt x="442" y="344"/>
                      </a:cubicBezTo>
                      <a:cubicBezTo>
                        <a:pt x="442" y="304"/>
                        <a:pt x="412" y="284"/>
                        <a:pt x="402" y="254"/>
                      </a:cubicBezTo>
                      <a:cubicBezTo>
                        <a:pt x="352" y="274"/>
                        <a:pt x="292" y="294"/>
                        <a:pt x="232" y="294"/>
                      </a:cubicBezTo>
                      <a:cubicBezTo>
                        <a:pt x="229" y="295"/>
                        <a:pt x="226" y="295"/>
                        <a:pt x="224" y="295"/>
                      </a:cubicBezTo>
                      <a:cubicBezTo>
                        <a:pt x="205" y="295"/>
                        <a:pt x="199" y="269"/>
                        <a:pt x="173" y="269"/>
                      </a:cubicBezTo>
                      <a:cubicBezTo>
                        <a:pt x="167" y="269"/>
                        <a:pt x="160" y="270"/>
                        <a:pt x="151" y="274"/>
                      </a:cubicBezTo>
                      <a:cubicBezTo>
                        <a:pt x="51" y="314"/>
                        <a:pt x="1" y="474"/>
                        <a:pt x="51" y="575"/>
                      </a:cubicBezTo>
                      <a:cubicBezTo>
                        <a:pt x="71" y="605"/>
                        <a:pt x="51" y="675"/>
                        <a:pt x="81" y="735"/>
                      </a:cubicBezTo>
                      <a:cubicBezTo>
                        <a:pt x="141" y="846"/>
                        <a:pt x="272" y="846"/>
                        <a:pt x="362" y="866"/>
                      </a:cubicBezTo>
                      <a:cubicBezTo>
                        <a:pt x="700" y="948"/>
                        <a:pt x="1071" y="1064"/>
                        <a:pt x="1427" y="1064"/>
                      </a:cubicBezTo>
                      <a:cubicBezTo>
                        <a:pt x="1504" y="1064"/>
                        <a:pt x="1581" y="1059"/>
                        <a:pt x="1656" y="1046"/>
                      </a:cubicBezTo>
                      <a:cubicBezTo>
                        <a:pt x="1947" y="996"/>
                        <a:pt x="2187" y="755"/>
                        <a:pt x="1856" y="535"/>
                      </a:cubicBezTo>
                      <a:cubicBezTo>
                        <a:pt x="1806" y="505"/>
                        <a:pt x="1696" y="464"/>
                        <a:pt x="1646" y="444"/>
                      </a:cubicBezTo>
                      <a:cubicBezTo>
                        <a:pt x="1606" y="434"/>
                        <a:pt x="1536" y="414"/>
                        <a:pt x="1485" y="384"/>
                      </a:cubicBezTo>
                      <a:cubicBezTo>
                        <a:pt x="1525" y="240"/>
                        <a:pt x="1398" y="207"/>
                        <a:pt x="1274" y="207"/>
                      </a:cubicBezTo>
                      <a:cubicBezTo>
                        <a:pt x="1208" y="207"/>
                        <a:pt x="1143" y="217"/>
                        <a:pt x="1104" y="224"/>
                      </a:cubicBezTo>
                      <a:cubicBezTo>
                        <a:pt x="1079" y="62"/>
                        <a:pt x="1032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89" name="Google Shape;1289;p32"/>
                <p:cNvSpPr/>
                <p:nvPr/>
              </p:nvSpPr>
              <p:spPr>
                <a:xfrm>
                  <a:off x="1330033" y="4187703"/>
                  <a:ext cx="347007" cy="9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3" h="2368" extrusionOk="0">
                      <a:moveTo>
                        <a:pt x="6049" y="0"/>
                      </a:moveTo>
                      <a:cubicBezTo>
                        <a:pt x="5858" y="90"/>
                        <a:pt x="5598" y="60"/>
                        <a:pt x="5598" y="341"/>
                      </a:cubicBezTo>
                      <a:cubicBezTo>
                        <a:pt x="5578" y="331"/>
                        <a:pt x="5567" y="301"/>
                        <a:pt x="5547" y="291"/>
                      </a:cubicBezTo>
                      <a:cubicBezTo>
                        <a:pt x="5267" y="421"/>
                        <a:pt x="5156" y="502"/>
                        <a:pt x="5126" y="843"/>
                      </a:cubicBezTo>
                      <a:cubicBezTo>
                        <a:pt x="5060" y="722"/>
                        <a:pt x="4954" y="667"/>
                        <a:pt x="4856" y="667"/>
                      </a:cubicBezTo>
                      <a:cubicBezTo>
                        <a:pt x="4716" y="667"/>
                        <a:pt x="4591" y="779"/>
                        <a:pt x="4615" y="973"/>
                      </a:cubicBezTo>
                      <a:cubicBezTo>
                        <a:pt x="4585" y="943"/>
                        <a:pt x="4554" y="913"/>
                        <a:pt x="4534" y="883"/>
                      </a:cubicBezTo>
                      <a:cubicBezTo>
                        <a:pt x="4534" y="953"/>
                        <a:pt x="4484" y="1023"/>
                        <a:pt x="4504" y="1123"/>
                      </a:cubicBezTo>
                      <a:cubicBezTo>
                        <a:pt x="4392" y="1080"/>
                        <a:pt x="4223" y="990"/>
                        <a:pt x="4098" y="990"/>
                      </a:cubicBezTo>
                      <a:cubicBezTo>
                        <a:pt x="4021" y="990"/>
                        <a:pt x="3962" y="1024"/>
                        <a:pt x="3943" y="1123"/>
                      </a:cubicBezTo>
                      <a:cubicBezTo>
                        <a:pt x="3863" y="1038"/>
                        <a:pt x="3710" y="953"/>
                        <a:pt x="3596" y="953"/>
                      </a:cubicBezTo>
                      <a:cubicBezTo>
                        <a:pt x="3521" y="953"/>
                        <a:pt x="3463" y="989"/>
                        <a:pt x="3451" y="1083"/>
                      </a:cubicBezTo>
                      <a:cubicBezTo>
                        <a:pt x="3421" y="973"/>
                        <a:pt x="3381" y="873"/>
                        <a:pt x="3341" y="782"/>
                      </a:cubicBezTo>
                      <a:cubicBezTo>
                        <a:pt x="3180" y="792"/>
                        <a:pt x="3030" y="873"/>
                        <a:pt x="2909" y="983"/>
                      </a:cubicBezTo>
                      <a:cubicBezTo>
                        <a:pt x="2899" y="923"/>
                        <a:pt x="2859" y="893"/>
                        <a:pt x="2849" y="833"/>
                      </a:cubicBezTo>
                      <a:cubicBezTo>
                        <a:pt x="2830" y="839"/>
                        <a:pt x="2811" y="842"/>
                        <a:pt x="2792" y="842"/>
                      </a:cubicBezTo>
                      <a:cubicBezTo>
                        <a:pt x="2706" y="842"/>
                        <a:pt x="2619" y="785"/>
                        <a:pt x="2546" y="785"/>
                      </a:cubicBezTo>
                      <a:cubicBezTo>
                        <a:pt x="2490" y="785"/>
                        <a:pt x="2442" y="818"/>
                        <a:pt x="2408" y="933"/>
                      </a:cubicBezTo>
                      <a:cubicBezTo>
                        <a:pt x="2324" y="789"/>
                        <a:pt x="2180" y="731"/>
                        <a:pt x="2036" y="731"/>
                      </a:cubicBezTo>
                      <a:cubicBezTo>
                        <a:pt x="1939" y="731"/>
                        <a:pt x="1843" y="758"/>
                        <a:pt x="1766" y="802"/>
                      </a:cubicBezTo>
                      <a:cubicBezTo>
                        <a:pt x="1736" y="722"/>
                        <a:pt x="1666" y="672"/>
                        <a:pt x="1636" y="592"/>
                      </a:cubicBezTo>
                      <a:cubicBezTo>
                        <a:pt x="1515" y="602"/>
                        <a:pt x="1445" y="592"/>
                        <a:pt x="1355" y="682"/>
                      </a:cubicBezTo>
                      <a:lnTo>
                        <a:pt x="1274" y="602"/>
                      </a:lnTo>
                      <a:cubicBezTo>
                        <a:pt x="1254" y="612"/>
                        <a:pt x="1234" y="632"/>
                        <a:pt x="1224" y="652"/>
                      </a:cubicBezTo>
                      <a:cubicBezTo>
                        <a:pt x="1194" y="602"/>
                        <a:pt x="1124" y="552"/>
                        <a:pt x="1094" y="512"/>
                      </a:cubicBezTo>
                      <a:cubicBezTo>
                        <a:pt x="1064" y="542"/>
                        <a:pt x="984" y="582"/>
                        <a:pt x="953" y="612"/>
                      </a:cubicBezTo>
                      <a:cubicBezTo>
                        <a:pt x="833" y="431"/>
                        <a:pt x="763" y="351"/>
                        <a:pt x="552" y="351"/>
                      </a:cubicBezTo>
                      <a:cubicBezTo>
                        <a:pt x="492" y="391"/>
                        <a:pt x="452" y="401"/>
                        <a:pt x="402" y="431"/>
                      </a:cubicBezTo>
                      <a:cubicBezTo>
                        <a:pt x="392" y="431"/>
                        <a:pt x="362" y="371"/>
                        <a:pt x="352" y="361"/>
                      </a:cubicBezTo>
                      <a:cubicBezTo>
                        <a:pt x="332" y="411"/>
                        <a:pt x="291" y="461"/>
                        <a:pt x="281" y="512"/>
                      </a:cubicBezTo>
                      <a:cubicBezTo>
                        <a:pt x="221" y="451"/>
                        <a:pt x="151" y="451"/>
                        <a:pt x="111" y="411"/>
                      </a:cubicBezTo>
                      <a:cubicBezTo>
                        <a:pt x="31" y="542"/>
                        <a:pt x="1" y="702"/>
                        <a:pt x="21" y="863"/>
                      </a:cubicBezTo>
                      <a:cubicBezTo>
                        <a:pt x="41" y="1224"/>
                        <a:pt x="1" y="1685"/>
                        <a:pt x="322" y="2006"/>
                      </a:cubicBezTo>
                      <a:cubicBezTo>
                        <a:pt x="582" y="2247"/>
                        <a:pt x="1102" y="2368"/>
                        <a:pt x="1445" y="2368"/>
                      </a:cubicBezTo>
                      <a:cubicBezTo>
                        <a:pt x="1459" y="2368"/>
                        <a:pt x="1472" y="2368"/>
                        <a:pt x="1485" y="2367"/>
                      </a:cubicBezTo>
                      <a:cubicBezTo>
                        <a:pt x="1866" y="2347"/>
                        <a:pt x="2247" y="2277"/>
                        <a:pt x="2639" y="2277"/>
                      </a:cubicBezTo>
                      <a:cubicBezTo>
                        <a:pt x="3086" y="2277"/>
                        <a:pt x="3539" y="2324"/>
                        <a:pt x="3990" y="2324"/>
                      </a:cubicBezTo>
                      <a:cubicBezTo>
                        <a:pt x="4165" y="2324"/>
                        <a:pt x="4340" y="2317"/>
                        <a:pt x="4514" y="2297"/>
                      </a:cubicBezTo>
                      <a:cubicBezTo>
                        <a:pt x="5527" y="2187"/>
                        <a:pt x="6561" y="1816"/>
                        <a:pt x="7564" y="1585"/>
                      </a:cubicBezTo>
                      <a:cubicBezTo>
                        <a:pt x="7864" y="1525"/>
                        <a:pt x="8376" y="1545"/>
                        <a:pt x="8527" y="1254"/>
                      </a:cubicBezTo>
                      <a:cubicBezTo>
                        <a:pt x="8653" y="1025"/>
                        <a:pt x="8537" y="771"/>
                        <a:pt x="8325" y="771"/>
                      </a:cubicBezTo>
                      <a:cubicBezTo>
                        <a:pt x="8268" y="771"/>
                        <a:pt x="8204" y="790"/>
                        <a:pt x="8135" y="833"/>
                      </a:cubicBezTo>
                      <a:cubicBezTo>
                        <a:pt x="8115" y="752"/>
                        <a:pt x="8045" y="722"/>
                        <a:pt x="8015" y="672"/>
                      </a:cubicBezTo>
                      <a:cubicBezTo>
                        <a:pt x="7975" y="692"/>
                        <a:pt x="7955" y="722"/>
                        <a:pt x="7925" y="752"/>
                      </a:cubicBezTo>
                      <a:cubicBezTo>
                        <a:pt x="7925" y="732"/>
                        <a:pt x="7925" y="672"/>
                        <a:pt x="7905" y="652"/>
                      </a:cubicBezTo>
                      <a:cubicBezTo>
                        <a:pt x="7764" y="672"/>
                        <a:pt x="7624" y="722"/>
                        <a:pt x="7503" y="792"/>
                      </a:cubicBezTo>
                      <a:cubicBezTo>
                        <a:pt x="7473" y="772"/>
                        <a:pt x="7373" y="692"/>
                        <a:pt x="7353" y="672"/>
                      </a:cubicBezTo>
                      <a:cubicBezTo>
                        <a:pt x="7403" y="582"/>
                        <a:pt x="7393" y="461"/>
                        <a:pt x="7413" y="361"/>
                      </a:cubicBezTo>
                      <a:lnTo>
                        <a:pt x="7413" y="361"/>
                      </a:lnTo>
                      <a:cubicBezTo>
                        <a:pt x="7182" y="381"/>
                        <a:pt x="6962" y="512"/>
                        <a:pt x="6751" y="562"/>
                      </a:cubicBezTo>
                      <a:cubicBezTo>
                        <a:pt x="6721" y="542"/>
                        <a:pt x="6631" y="481"/>
                        <a:pt x="6611" y="451"/>
                      </a:cubicBezTo>
                      <a:cubicBezTo>
                        <a:pt x="6591" y="471"/>
                        <a:pt x="6581" y="502"/>
                        <a:pt x="6550" y="522"/>
                      </a:cubicBezTo>
                      <a:cubicBezTo>
                        <a:pt x="6664" y="296"/>
                        <a:pt x="6553" y="84"/>
                        <a:pt x="6404" y="84"/>
                      </a:cubicBezTo>
                      <a:cubicBezTo>
                        <a:pt x="6341" y="84"/>
                        <a:pt x="6272" y="122"/>
                        <a:pt x="6209" y="211"/>
                      </a:cubicBezTo>
                      <a:cubicBezTo>
                        <a:pt x="6139" y="70"/>
                        <a:pt x="6169" y="171"/>
                        <a:pt x="6069" y="90"/>
                      </a:cubicBezTo>
                      <a:cubicBezTo>
                        <a:pt x="6059" y="70"/>
                        <a:pt x="6059" y="1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0" name="Google Shape;1290;p32"/>
                <p:cNvSpPr/>
                <p:nvPr/>
              </p:nvSpPr>
              <p:spPr>
                <a:xfrm>
                  <a:off x="1509858" y="4187703"/>
                  <a:ext cx="110242" cy="6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1682" extrusionOk="0">
                      <a:moveTo>
                        <a:pt x="1565" y="0"/>
                      </a:moveTo>
                      <a:cubicBezTo>
                        <a:pt x="1374" y="90"/>
                        <a:pt x="1114" y="60"/>
                        <a:pt x="1114" y="341"/>
                      </a:cubicBezTo>
                      <a:cubicBezTo>
                        <a:pt x="1094" y="331"/>
                        <a:pt x="1083" y="301"/>
                        <a:pt x="1063" y="291"/>
                      </a:cubicBezTo>
                      <a:cubicBezTo>
                        <a:pt x="783" y="421"/>
                        <a:pt x="672" y="502"/>
                        <a:pt x="642" y="843"/>
                      </a:cubicBezTo>
                      <a:cubicBezTo>
                        <a:pt x="576" y="722"/>
                        <a:pt x="470" y="667"/>
                        <a:pt x="372" y="667"/>
                      </a:cubicBezTo>
                      <a:cubicBezTo>
                        <a:pt x="232" y="667"/>
                        <a:pt x="107" y="779"/>
                        <a:pt x="131" y="973"/>
                      </a:cubicBezTo>
                      <a:cubicBezTo>
                        <a:pt x="101" y="943"/>
                        <a:pt x="70" y="913"/>
                        <a:pt x="50" y="883"/>
                      </a:cubicBezTo>
                      <a:cubicBezTo>
                        <a:pt x="50" y="953"/>
                        <a:pt x="0" y="1023"/>
                        <a:pt x="20" y="1123"/>
                      </a:cubicBezTo>
                      <a:cubicBezTo>
                        <a:pt x="30" y="1194"/>
                        <a:pt x="0" y="1254"/>
                        <a:pt x="10" y="1304"/>
                      </a:cubicBezTo>
                      <a:cubicBezTo>
                        <a:pt x="40" y="1384"/>
                        <a:pt x="60" y="1354"/>
                        <a:pt x="111" y="1414"/>
                      </a:cubicBezTo>
                      <a:cubicBezTo>
                        <a:pt x="161" y="1454"/>
                        <a:pt x="151" y="1515"/>
                        <a:pt x="221" y="1545"/>
                      </a:cubicBezTo>
                      <a:cubicBezTo>
                        <a:pt x="251" y="1560"/>
                        <a:pt x="291" y="1563"/>
                        <a:pt x="336" y="1563"/>
                      </a:cubicBezTo>
                      <a:cubicBezTo>
                        <a:pt x="384" y="1563"/>
                        <a:pt x="437" y="1559"/>
                        <a:pt x="486" y="1559"/>
                      </a:cubicBezTo>
                      <a:cubicBezTo>
                        <a:pt x="513" y="1559"/>
                        <a:pt x="539" y="1560"/>
                        <a:pt x="562" y="1565"/>
                      </a:cubicBezTo>
                      <a:cubicBezTo>
                        <a:pt x="831" y="1626"/>
                        <a:pt x="1153" y="1682"/>
                        <a:pt x="1452" y="1682"/>
                      </a:cubicBezTo>
                      <a:cubicBezTo>
                        <a:pt x="1543" y="1682"/>
                        <a:pt x="1631" y="1677"/>
                        <a:pt x="1715" y="1665"/>
                      </a:cubicBezTo>
                      <a:cubicBezTo>
                        <a:pt x="1796" y="1655"/>
                        <a:pt x="1866" y="1605"/>
                        <a:pt x="1946" y="1595"/>
                      </a:cubicBezTo>
                      <a:cubicBezTo>
                        <a:pt x="1961" y="1593"/>
                        <a:pt x="1977" y="1592"/>
                        <a:pt x="1993" y="1592"/>
                      </a:cubicBezTo>
                      <a:cubicBezTo>
                        <a:pt x="2061" y="1592"/>
                        <a:pt x="2134" y="1607"/>
                        <a:pt x="2207" y="1615"/>
                      </a:cubicBezTo>
                      <a:cubicBezTo>
                        <a:pt x="2387" y="1615"/>
                        <a:pt x="2528" y="1595"/>
                        <a:pt x="2648" y="1454"/>
                      </a:cubicBezTo>
                      <a:cubicBezTo>
                        <a:pt x="2688" y="1404"/>
                        <a:pt x="2749" y="1334"/>
                        <a:pt x="2729" y="1284"/>
                      </a:cubicBezTo>
                      <a:cubicBezTo>
                        <a:pt x="2718" y="1229"/>
                        <a:pt x="2696" y="1219"/>
                        <a:pt x="2668" y="1219"/>
                      </a:cubicBezTo>
                      <a:cubicBezTo>
                        <a:pt x="2653" y="1219"/>
                        <a:pt x="2635" y="1222"/>
                        <a:pt x="2618" y="1222"/>
                      </a:cubicBezTo>
                      <a:cubicBezTo>
                        <a:pt x="2604" y="1222"/>
                        <a:pt x="2591" y="1220"/>
                        <a:pt x="2578" y="1214"/>
                      </a:cubicBezTo>
                      <a:cubicBezTo>
                        <a:pt x="2594" y="1173"/>
                        <a:pt x="2557" y="1138"/>
                        <a:pt x="2521" y="1138"/>
                      </a:cubicBezTo>
                      <a:cubicBezTo>
                        <a:pt x="2513" y="1138"/>
                        <a:pt x="2505" y="1140"/>
                        <a:pt x="2498" y="1143"/>
                      </a:cubicBezTo>
                      <a:cubicBezTo>
                        <a:pt x="2468" y="1103"/>
                        <a:pt x="2448" y="1043"/>
                        <a:pt x="2468" y="993"/>
                      </a:cubicBezTo>
                      <a:cubicBezTo>
                        <a:pt x="2439" y="979"/>
                        <a:pt x="2421" y="965"/>
                        <a:pt x="2399" y="965"/>
                      </a:cubicBezTo>
                      <a:cubicBezTo>
                        <a:pt x="2389" y="965"/>
                        <a:pt x="2379" y="967"/>
                        <a:pt x="2367" y="973"/>
                      </a:cubicBezTo>
                      <a:lnTo>
                        <a:pt x="2387" y="953"/>
                      </a:lnTo>
                      <a:cubicBezTo>
                        <a:pt x="2365" y="927"/>
                        <a:pt x="2344" y="918"/>
                        <a:pt x="2324" y="918"/>
                      </a:cubicBezTo>
                      <a:cubicBezTo>
                        <a:pt x="2283" y="918"/>
                        <a:pt x="2247" y="956"/>
                        <a:pt x="2207" y="963"/>
                      </a:cubicBezTo>
                      <a:cubicBezTo>
                        <a:pt x="2187" y="973"/>
                        <a:pt x="2177" y="993"/>
                        <a:pt x="2157" y="993"/>
                      </a:cubicBezTo>
                      <a:cubicBezTo>
                        <a:pt x="2137" y="993"/>
                        <a:pt x="2087" y="963"/>
                        <a:pt x="2056" y="963"/>
                      </a:cubicBezTo>
                      <a:cubicBezTo>
                        <a:pt x="2117" y="933"/>
                        <a:pt x="2247" y="742"/>
                        <a:pt x="2107" y="732"/>
                      </a:cubicBezTo>
                      <a:cubicBezTo>
                        <a:pt x="2127" y="702"/>
                        <a:pt x="2127" y="682"/>
                        <a:pt x="2157" y="652"/>
                      </a:cubicBezTo>
                      <a:cubicBezTo>
                        <a:pt x="2137" y="612"/>
                        <a:pt x="2087" y="602"/>
                        <a:pt x="2056" y="592"/>
                      </a:cubicBezTo>
                      <a:cubicBezTo>
                        <a:pt x="2077" y="542"/>
                        <a:pt x="2107" y="502"/>
                        <a:pt x="2127" y="461"/>
                      </a:cubicBezTo>
                      <a:lnTo>
                        <a:pt x="2127" y="451"/>
                      </a:lnTo>
                      <a:cubicBezTo>
                        <a:pt x="2107" y="471"/>
                        <a:pt x="2097" y="502"/>
                        <a:pt x="2066" y="522"/>
                      </a:cubicBezTo>
                      <a:cubicBezTo>
                        <a:pt x="2180" y="296"/>
                        <a:pt x="2069" y="84"/>
                        <a:pt x="1920" y="84"/>
                      </a:cubicBezTo>
                      <a:cubicBezTo>
                        <a:pt x="1857" y="84"/>
                        <a:pt x="1788" y="122"/>
                        <a:pt x="1725" y="211"/>
                      </a:cubicBezTo>
                      <a:cubicBezTo>
                        <a:pt x="1655" y="70"/>
                        <a:pt x="1685" y="171"/>
                        <a:pt x="1585" y="90"/>
                      </a:cubicBezTo>
                      <a:cubicBezTo>
                        <a:pt x="1575" y="70"/>
                        <a:pt x="1575" y="10"/>
                        <a:pt x="156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1" name="Google Shape;1291;p32"/>
                <p:cNvSpPr/>
                <p:nvPr/>
              </p:nvSpPr>
              <p:spPr>
                <a:xfrm>
                  <a:off x="1255200" y="4198531"/>
                  <a:ext cx="110282" cy="67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1683" extrusionOk="0">
                      <a:moveTo>
                        <a:pt x="1566" y="1"/>
                      </a:moveTo>
                      <a:cubicBezTo>
                        <a:pt x="1385" y="101"/>
                        <a:pt x="1124" y="61"/>
                        <a:pt x="1124" y="342"/>
                      </a:cubicBezTo>
                      <a:cubicBezTo>
                        <a:pt x="1104" y="332"/>
                        <a:pt x="1094" y="302"/>
                        <a:pt x="1074" y="302"/>
                      </a:cubicBezTo>
                      <a:cubicBezTo>
                        <a:pt x="793" y="432"/>
                        <a:pt x="683" y="502"/>
                        <a:pt x="643" y="843"/>
                      </a:cubicBezTo>
                      <a:cubicBezTo>
                        <a:pt x="581" y="725"/>
                        <a:pt x="478" y="671"/>
                        <a:pt x="380" y="671"/>
                      </a:cubicBezTo>
                      <a:cubicBezTo>
                        <a:pt x="238" y="671"/>
                        <a:pt x="108" y="784"/>
                        <a:pt x="131" y="974"/>
                      </a:cubicBezTo>
                      <a:cubicBezTo>
                        <a:pt x="111" y="954"/>
                        <a:pt x="81" y="914"/>
                        <a:pt x="61" y="894"/>
                      </a:cubicBezTo>
                      <a:cubicBezTo>
                        <a:pt x="61" y="954"/>
                        <a:pt x="1" y="1034"/>
                        <a:pt x="21" y="1134"/>
                      </a:cubicBezTo>
                      <a:lnTo>
                        <a:pt x="21" y="1124"/>
                      </a:lnTo>
                      <a:lnTo>
                        <a:pt x="21" y="1124"/>
                      </a:lnTo>
                      <a:cubicBezTo>
                        <a:pt x="31" y="1194"/>
                        <a:pt x="11" y="1255"/>
                        <a:pt x="21" y="1305"/>
                      </a:cubicBezTo>
                      <a:cubicBezTo>
                        <a:pt x="51" y="1385"/>
                        <a:pt x="71" y="1355"/>
                        <a:pt x="121" y="1415"/>
                      </a:cubicBezTo>
                      <a:cubicBezTo>
                        <a:pt x="161" y="1455"/>
                        <a:pt x="161" y="1515"/>
                        <a:pt x="222" y="1546"/>
                      </a:cubicBezTo>
                      <a:cubicBezTo>
                        <a:pt x="255" y="1560"/>
                        <a:pt x="298" y="1564"/>
                        <a:pt x="344" y="1564"/>
                      </a:cubicBezTo>
                      <a:cubicBezTo>
                        <a:pt x="394" y="1564"/>
                        <a:pt x="448" y="1560"/>
                        <a:pt x="497" y="1560"/>
                      </a:cubicBezTo>
                      <a:cubicBezTo>
                        <a:pt x="524" y="1560"/>
                        <a:pt x="550" y="1561"/>
                        <a:pt x="573" y="1566"/>
                      </a:cubicBezTo>
                      <a:cubicBezTo>
                        <a:pt x="842" y="1627"/>
                        <a:pt x="1164" y="1683"/>
                        <a:pt x="1462" y="1683"/>
                      </a:cubicBezTo>
                      <a:cubicBezTo>
                        <a:pt x="1553" y="1683"/>
                        <a:pt x="1642" y="1678"/>
                        <a:pt x="1726" y="1666"/>
                      </a:cubicBezTo>
                      <a:cubicBezTo>
                        <a:pt x="1806" y="1656"/>
                        <a:pt x="1877" y="1616"/>
                        <a:pt x="1947" y="1596"/>
                      </a:cubicBezTo>
                      <a:cubicBezTo>
                        <a:pt x="1964" y="1594"/>
                        <a:pt x="1981" y="1593"/>
                        <a:pt x="1998" y="1593"/>
                      </a:cubicBezTo>
                      <a:cubicBezTo>
                        <a:pt x="2071" y="1593"/>
                        <a:pt x="2143" y="1608"/>
                        <a:pt x="2208" y="1616"/>
                      </a:cubicBezTo>
                      <a:cubicBezTo>
                        <a:pt x="2229" y="1617"/>
                        <a:pt x="2250" y="1618"/>
                        <a:pt x="2271" y="1618"/>
                      </a:cubicBezTo>
                      <a:cubicBezTo>
                        <a:pt x="2430" y="1618"/>
                        <a:pt x="2551" y="1580"/>
                        <a:pt x="2649" y="1455"/>
                      </a:cubicBezTo>
                      <a:cubicBezTo>
                        <a:pt x="2689" y="1405"/>
                        <a:pt x="2749" y="1345"/>
                        <a:pt x="2739" y="1285"/>
                      </a:cubicBezTo>
                      <a:cubicBezTo>
                        <a:pt x="2730" y="1232"/>
                        <a:pt x="2709" y="1221"/>
                        <a:pt x="2682" y="1221"/>
                      </a:cubicBezTo>
                      <a:cubicBezTo>
                        <a:pt x="2660" y="1221"/>
                        <a:pt x="2635" y="1228"/>
                        <a:pt x="2608" y="1228"/>
                      </a:cubicBezTo>
                      <a:cubicBezTo>
                        <a:pt x="2599" y="1228"/>
                        <a:pt x="2589" y="1227"/>
                        <a:pt x="2579" y="1225"/>
                      </a:cubicBezTo>
                      <a:cubicBezTo>
                        <a:pt x="2603" y="1175"/>
                        <a:pt x="2567" y="1139"/>
                        <a:pt x="2526" y="1139"/>
                      </a:cubicBezTo>
                      <a:cubicBezTo>
                        <a:pt x="2517" y="1139"/>
                        <a:pt x="2507" y="1141"/>
                        <a:pt x="2498" y="1144"/>
                      </a:cubicBezTo>
                      <a:cubicBezTo>
                        <a:pt x="2468" y="1104"/>
                        <a:pt x="2458" y="1044"/>
                        <a:pt x="2468" y="994"/>
                      </a:cubicBezTo>
                      <a:cubicBezTo>
                        <a:pt x="2449" y="981"/>
                        <a:pt x="2434" y="968"/>
                        <a:pt x="2416" y="968"/>
                      </a:cubicBezTo>
                      <a:cubicBezTo>
                        <a:pt x="2405" y="968"/>
                        <a:pt x="2393" y="973"/>
                        <a:pt x="2378" y="984"/>
                      </a:cubicBezTo>
                      <a:lnTo>
                        <a:pt x="2388" y="954"/>
                      </a:lnTo>
                      <a:cubicBezTo>
                        <a:pt x="2369" y="928"/>
                        <a:pt x="2351" y="919"/>
                        <a:pt x="2333" y="919"/>
                      </a:cubicBezTo>
                      <a:cubicBezTo>
                        <a:pt x="2295" y="919"/>
                        <a:pt x="2258" y="960"/>
                        <a:pt x="2218" y="974"/>
                      </a:cubicBezTo>
                      <a:cubicBezTo>
                        <a:pt x="2198" y="974"/>
                        <a:pt x="2188" y="994"/>
                        <a:pt x="2167" y="994"/>
                      </a:cubicBezTo>
                      <a:cubicBezTo>
                        <a:pt x="2147" y="994"/>
                        <a:pt x="2097" y="964"/>
                        <a:pt x="2067" y="964"/>
                      </a:cubicBezTo>
                      <a:cubicBezTo>
                        <a:pt x="2127" y="934"/>
                        <a:pt x="2258" y="743"/>
                        <a:pt x="2117" y="733"/>
                      </a:cubicBezTo>
                      <a:cubicBezTo>
                        <a:pt x="2137" y="703"/>
                        <a:pt x="2137" y="683"/>
                        <a:pt x="2167" y="653"/>
                      </a:cubicBezTo>
                      <a:cubicBezTo>
                        <a:pt x="2147" y="613"/>
                        <a:pt x="2097" y="603"/>
                        <a:pt x="2057" y="593"/>
                      </a:cubicBezTo>
                      <a:cubicBezTo>
                        <a:pt x="2087" y="542"/>
                        <a:pt x="2107" y="502"/>
                        <a:pt x="2137" y="462"/>
                      </a:cubicBezTo>
                      <a:lnTo>
                        <a:pt x="2127" y="462"/>
                      </a:lnTo>
                      <a:cubicBezTo>
                        <a:pt x="2107" y="482"/>
                        <a:pt x="2107" y="512"/>
                        <a:pt x="2077" y="522"/>
                      </a:cubicBezTo>
                      <a:cubicBezTo>
                        <a:pt x="2189" y="298"/>
                        <a:pt x="2076" y="89"/>
                        <a:pt x="1930" y="89"/>
                      </a:cubicBezTo>
                      <a:cubicBezTo>
                        <a:pt x="1866" y="89"/>
                        <a:pt x="1797" y="128"/>
                        <a:pt x="1736" y="222"/>
                      </a:cubicBezTo>
                      <a:cubicBezTo>
                        <a:pt x="1656" y="71"/>
                        <a:pt x="1696" y="171"/>
                        <a:pt x="1586" y="91"/>
                      </a:cubicBezTo>
                      <a:cubicBezTo>
                        <a:pt x="1586" y="71"/>
                        <a:pt x="1586" y="21"/>
                        <a:pt x="15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2" name="Google Shape;1292;p32"/>
                <p:cNvSpPr/>
                <p:nvPr/>
              </p:nvSpPr>
              <p:spPr>
                <a:xfrm>
                  <a:off x="1510259" y="4187703"/>
                  <a:ext cx="70019" cy="4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104" extrusionOk="0">
                      <a:moveTo>
                        <a:pt x="1555" y="0"/>
                      </a:moveTo>
                      <a:cubicBezTo>
                        <a:pt x="1364" y="90"/>
                        <a:pt x="1104" y="60"/>
                        <a:pt x="1104" y="341"/>
                      </a:cubicBezTo>
                      <a:cubicBezTo>
                        <a:pt x="1084" y="331"/>
                        <a:pt x="1073" y="301"/>
                        <a:pt x="1053" y="291"/>
                      </a:cubicBezTo>
                      <a:cubicBezTo>
                        <a:pt x="773" y="421"/>
                        <a:pt x="662" y="502"/>
                        <a:pt x="632" y="843"/>
                      </a:cubicBezTo>
                      <a:cubicBezTo>
                        <a:pt x="566" y="722"/>
                        <a:pt x="460" y="667"/>
                        <a:pt x="362" y="667"/>
                      </a:cubicBezTo>
                      <a:cubicBezTo>
                        <a:pt x="222" y="667"/>
                        <a:pt x="97" y="779"/>
                        <a:pt x="121" y="973"/>
                      </a:cubicBezTo>
                      <a:cubicBezTo>
                        <a:pt x="91" y="943"/>
                        <a:pt x="60" y="913"/>
                        <a:pt x="40" y="883"/>
                      </a:cubicBezTo>
                      <a:cubicBezTo>
                        <a:pt x="40" y="943"/>
                        <a:pt x="0" y="1013"/>
                        <a:pt x="0" y="1103"/>
                      </a:cubicBezTo>
                      <a:cubicBezTo>
                        <a:pt x="20" y="1073"/>
                        <a:pt x="50" y="1043"/>
                        <a:pt x="80" y="1023"/>
                      </a:cubicBezTo>
                      <a:cubicBezTo>
                        <a:pt x="103" y="1012"/>
                        <a:pt x="122" y="1007"/>
                        <a:pt x="138" y="1007"/>
                      </a:cubicBezTo>
                      <a:cubicBezTo>
                        <a:pt x="208" y="1007"/>
                        <a:pt x="232" y="1093"/>
                        <a:pt x="321" y="1093"/>
                      </a:cubicBezTo>
                      <a:cubicBezTo>
                        <a:pt x="321" y="993"/>
                        <a:pt x="331" y="933"/>
                        <a:pt x="422" y="893"/>
                      </a:cubicBezTo>
                      <a:cubicBezTo>
                        <a:pt x="432" y="893"/>
                        <a:pt x="452" y="913"/>
                        <a:pt x="472" y="913"/>
                      </a:cubicBezTo>
                      <a:cubicBezTo>
                        <a:pt x="499" y="904"/>
                        <a:pt x="526" y="861"/>
                        <a:pt x="554" y="861"/>
                      </a:cubicBezTo>
                      <a:cubicBezTo>
                        <a:pt x="557" y="861"/>
                        <a:pt x="559" y="862"/>
                        <a:pt x="562" y="863"/>
                      </a:cubicBezTo>
                      <a:cubicBezTo>
                        <a:pt x="599" y="863"/>
                        <a:pt x="593" y="924"/>
                        <a:pt x="633" y="924"/>
                      </a:cubicBezTo>
                      <a:cubicBezTo>
                        <a:pt x="636" y="924"/>
                        <a:pt x="639" y="923"/>
                        <a:pt x="642" y="923"/>
                      </a:cubicBezTo>
                      <a:cubicBezTo>
                        <a:pt x="682" y="913"/>
                        <a:pt x="672" y="802"/>
                        <a:pt x="692" y="762"/>
                      </a:cubicBezTo>
                      <a:cubicBezTo>
                        <a:pt x="742" y="672"/>
                        <a:pt x="853" y="652"/>
                        <a:pt x="923" y="612"/>
                      </a:cubicBezTo>
                      <a:cubicBezTo>
                        <a:pt x="973" y="592"/>
                        <a:pt x="1003" y="542"/>
                        <a:pt x="1073" y="522"/>
                      </a:cubicBezTo>
                      <a:cubicBezTo>
                        <a:pt x="1174" y="502"/>
                        <a:pt x="1174" y="532"/>
                        <a:pt x="1244" y="421"/>
                      </a:cubicBezTo>
                      <a:cubicBezTo>
                        <a:pt x="1267" y="375"/>
                        <a:pt x="1255" y="328"/>
                        <a:pt x="1299" y="328"/>
                      </a:cubicBezTo>
                      <a:cubicBezTo>
                        <a:pt x="1312" y="328"/>
                        <a:pt x="1329" y="332"/>
                        <a:pt x="1354" y="341"/>
                      </a:cubicBezTo>
                      <a:cubicBezTo>
                        <a:pt x="1330" y="242"/>
                        <a:pt x="1386" y="157"/>
                        <a:pt x="1479" y="157"/>
                      </a:cubicBezTo>
                      <a:cubicBezTo>
                        <a:pt x="1499" y="157"/>
                        <a:pt x="1521" y="161"/>
                        <a:pt x="1545" y="171"/>
                      </a:cubicBezTo>
                      <a:cubicBezTo>
                        <a:pt x="1575" y="181"/>
                        <a:pt x="1595" y="221"/>
                        <a:pt x="1635" y="231"/>
                      </a:cubicBezTo>
                      <a:cubicBezTo>
                        <a:pt x="1639" y="233"/>
                        <a:pt x="1645" y="234"/>
                        <a:pt x="1652" y="234"/>
                      </a:cubicBezTo>
                      <a:cubicBezTo>
                        <a:pt x="1669" y="234"/>
                        <a:pt x="1695" y="228"/>
                        <a:pt x="1719" y="228"/>
                      </a:cubicBezTo>
                      <a:cubicBezTo>
                        <a:pt x="1728" y="228"/>
                        <a:pt x="1737" y="229"/>
                        <a:pt x="1746" y="231"/>
                      </a:cubicBezTo>
                      <a:lnTo>
                        <a:pt x="1736" y="191"/>
                      </a:lnTo>
                      <a:lnTo>
                        <a:pt x="1715" y="211"/>
                      </a:lnTo>
                      <a:cubicBezTo>
                        <a:pt x="1645" y="70"/>
                        <a:pt x="1675" y="171"/>
                        <a:pt x="1575" y="90"/>
                      </a:cubicBezTo>
                      <a:cubicBezTo>
                        <a:pt x="1565" y="70"/>
                        <a:pt x="1565" y="10"/>
                        <a:pt x="15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93" name="Google Shape;1293;p32"/>
              <p:cNvGrpSpPr/>
              <p:nvPr/>
            </p:nvGrpSpPr>
            <p:grpSpPr>
              <a:xfrm rot="-575426">
                <a:off x="4977464" y="4241675"/>
                <a:ext cx="824216" cy="233743"/>
                <a:chOff x="2436564" y="2774658"/>
                <a:chExt cx="737475" cy="209143"/>
              </a:xfrm>
            </p:grpSpPr>
            <p:sp>
              <p:nvSpPr>
                <p:cNvPr id="1294" name="Google Shape;1294;p32"/>
                <p:cNvSpPr/>
                <p:nvPr/>
              </p:nvSpPr>
              <p:spPr>
                <a:xfrm>
                  <a:off x="2436564" y="2775028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5" name="Google Shape;1295;p32"/>
                <p:cNvSpPr/>
                <p:nvPr/>
              </p:nvSpPr>
              <p:spPr>
                <a:xfrm rot="-293525">
                  <a:off x="2946011" y="2783857"/>
                  <a:ext cx="222094" cy="148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6" name="Google Shape;1296;p32"/>
                <p:cNvSpPr/>
                <p:nvPr/>
              </p:nvSpPr>
              <p:spPr>
                <a:xfrm>
                  <a:off x="2530687" y="2788623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7" name="Google Shape;1297;p32"/>
                <p:cNvSpPr/>
                <p:nvPr/>
              </p:nvSpPr>
              <p:spPr>
                <a:xfrm>
                  <a:off x="2874784" y="2820106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298" name="Google Shape;1298;p32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299" name="Google Shape;1299;p32"/>
              <p:cNvGrpSpPr/>
              <p:nvPr/>
            </p:nvGrpSpPr>
            <p:grpSpPr>
              <a:xfrm rot="-263875">
                <a:off x="5836717" y="4098665"/>
                <a:ext cx="813287" cy="233323"/>
                <a:chOff x="2447923" y="2707800"/>
                <a:chExt cx="727715" cy="208774"/>
              </a:xfrm>
            </p:grpSpPr>
            <p:sp>
              <p:nvSpPr>
                <p:cNvPr id="1300" name="Google Shape;1300;p32"/>
                <p:cNvSpPr/>
                <p:nvPr/>
              </p:nvSpPr>
              <p:spPr>
                <a:xfrm>
                  <a:off x="2447923" y="2707800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01" name="Google Shape;1301;p32"/>
                <p:cNvSpPr/>
                <p:nvPr/>
              </p:nvSpPr>
              <p:spPr>
                <a:xfrm>
                  <a:off x="2953550" y="2749147"/>
                  <a:ext cx="222088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02" name="Google Shape;1302;p32"/>
                <p:cNvSpPr/>
                <p:nvPr/>
              </p:nvSpPr>
              <p:spPr>
                <a:xfrm>
                  <a:off x="2542046" y="2721395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03" name="Google Shape;1303;p32"/>
                <p:cNvSpPr/>
                <p:nvPr/>
              </p:nvSpPr>
              <p:spPr>
                <a:xfrm>
                  <a:off x="2871498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04" name="Google Shape;1304;p32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305" name="Google Shape;1305;p32"/>
            <p:cNvSpPr/>
            <p:nvPr/>
          </p:nvSpPr>
          <p:spPr>
            <a:xfrm flipH="1">
              <a:off x="-34852" y="4129451"/>
              <a:ext cx="9204928" cy="965800"/>
            </a:xfrm>
            <a:custGeom>
              <a:avLst/>
              <a:gdLst/>
              <a:ahLst/>
              <a:cxnLst/>
              <a:rect l="l" t="t" r="r" b="b"/>
              <a:pathLst>
                <a:path w="121357" h="31922" extrusionOk="0">
                  <a:moveTo>
                    <a:pt x="63989" y="0"/>
                  </a:moveTo>
                  <a:cubicBezTo>
                    <a:pt x="43196" y="0"/>
                    <a:pt x="21836" y="754"/>
                    <a:pt x="1" y="2136"/>
                  </a:cubicBezTo>
                  <a:lnTo>
                    <a:pt x="1" y="31922"/>
                  </a:lnTo>
                  <a:lnTo>
                    <a:pt x="121357" y="31922"/>
                  </a:lnTo>
                  <a:lnTo>
                    <a:pt x="121357" y="2127"/>
                  </a:lnTo>
                  <a:cubicBezTo>
                    <a:pt x="102793" y="674"/>
                    <a:pt x="83644" y="0"/>
                    <a:pt x="63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306" name="Google Shape;1306;p32"/>
            <p:cNvGrpSpPr/>
            <p:nvPr/>
          </p:nvGrpSpPr>
          <p:grpSpPr>
            <a:xfrm rot="-375356" flipH="1">
              <a:off x="3386319" y="3999551"/>
              <a:ext cx="4320026" cy="935920"/>
              <a:chOff x="4963752" y="4000536"/>
              <a:chExt cx="2501340" cy="541907"/>
            </a:xfrm>
          </p:grpSpPr>
          <p:sp>
            <p:nvSpPr>
              <p:cNvPr id="1307" name="Google Shape;1307;p32"/>
              <p:cNvSpPr/>
              <p:nvPr/>
            </p:nvSpPr>
            <p:spPr>
              <a:xfrm>
                <a:off x="5654130" y="4242777"/>
                <a:ext cx="302221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1805" extrusionOk="0">
                    <a:moveTo>
                      <a:pt x="3531" y="1"/>
                    </a:moveTo>
                    <a:cubicBezTo>
                      <a:pt x="3435" y="1"/>
                      <a:pt x="3356" y="63"/>
                      <a:pt x="3341" y="228"/>
                    </a:cubicBezTo>
                    <a:cubicBezTo>
                      <a:pt x="3310" y="178"/>
                      <a:pt x="3270" y="97"/>
                      <a:pt x="3210" y="77"/>
                    </a:cubicBezTo>
                    <a:cubicBezTo>
                      <a:pt x="3189" y="66"/>
                      <a:pt x="3168" y="60"/>
                      <a:pt x="3146" y="60"/>
                    </a:cubicBezTo>
                    <a:cubicBezTo>
                      <a:pt x="2960" y="60"/>
                      <a:pt x="2757" y="455"/>
                      <a:pt x="2739" y="689"/>
                    </a:cubicBezTo>
                    <a:cubicBezTo>
                      <a:pt x="2679" y="639"/>
                      <a:pt x="2608" y="649"/>
                      <a:pt x="2548" y="629"/>
                    </a:cubicBezTo>
                    <a:cubicBezTo>
                      <a:pt x="2548" y="689"/>
                      <a:pt x="2518" y="739"/>
                      <a:pt x="2528" y="799"/>
                    </a:cubicBezTo>
                    <a:cubicBezTo>
                      <a:pt x="2433" y="745"/>
                      <a:pt x="2320" y="618"/>
                      <a:pt x="2226" y="618"/>
                    </a:cubicBezTo>
                    <a:cubicBezTo>
                      <a:pt x="2181" y="618"/>
                      <a:pt x="2139" y="648"/>
                      <a:pt x="2107" y="729"/>
                    </a:cubicBezTo>
                    <a:cubicBezTo>
                      <a:pt x="2028" y="662"/>
                      <a:pt x="1946" y="607"/>
                      <a:pt x="1872" y="607"/>
                    </a:cubicBezTo>
                    <a:cubicBezTo>
                      <a:pt x="1814" y="607"/>
                      <a:pt x="1760" y="641"/>
                      <a:pt x="1716" y="729"/>
                    </a:cubicBezTo>
                    <a:cubicBezTo>
                      <a:pt x="1655" y="654"/>
                      <a:pt x="1520" y="470"/>
                      <a:pt x="1428" y="470"/>
                    </a:cubicBezTo>
                    <a:cubicBezTo>
                      <a:pt x="1398" y="470"/>
                      <a:pt x="1372" y="489"/>
                      <a:pt x="1354" y="539"/>
                    </a:cubicBezTo>
                    <a:cubicBezTo>
                      <a:pt x="1320" y="445"/>
                      <a:pt x="1273" y="407"/>
                      <a:pt x="1220" y="407"/>
                    </a:cubicBezTo>
                    <a:cubicBezTo>
                      <a:pt x="1166" y="407"/>
                      <a:pt x="1105" y="447"/>
                      <a:pt x="1044" y="509"/>
                    </a:cubicBezTo>
                    <a:cubicBezTo>
                      <a:pt x="953" y="408"/>
                      <a:pt x="893" y="278"/>
                      <a:pt x="763" y="258"/>
                    </a:cubicBezTo>
                    <a:cubicBezTo>
                      <a:pt x="760" y="257"/>
                      <a:pt x="757" y="257"/>
                      <a:pt x="754" y="257"/>
                    </a:cubicBezTo>
                    <a:cubicBezTo>
                      <a:pt x="678" y="257"/>
                      <a:pt x="620" y="381"/>
                      <a:pt x="562" y="448"/>
                    </a:cubicBezTo>
                    <a:cubicBezTo>
                      <a:pt x="527" y="421"/>
                      <a:pt x="494" y="409"/>
                      <a:pt x="463" y="409"/>
                    </a:cubicBezTo>
                    <a:cubicBezTo>
                      <a:pt x="335" y="409"/>
                      <a:pt x="245" y="612"/>
                      <a:pt x="221" y="749"/>
                    </a:cubicBezTo>
                    <a:cubicBezTo>
                      <a:pt x="0" y="890"/>
                      <a:pt x="161" y="1221"/>
                      <a:pt x="341" y="1361"/>
                    </a:cubicBezTo>
                    <a:cubicBezTo>
                      <a:pt x="552" y="1522"/>
                      <a:pt x="893" y="1522"/>
                      <a:pt x="1134" y="1532"/>
                    </a:cubicBezTo>
                    <a:cubicBezTo>
                      <a:pt x="1675" y="1572"/>
                      <a:pt x="2207" y="1702"/>
                      <a:pt x="2749" y="1772"/>
                    </a:cubicBezTo>
                    <a:cubicBezTo>
                      <a:pt x="2920" y="1795"/>
                      <a:pt x="3090" y="1805"/>
                      <a:pt x="3261" y="1805"/>
                    </a:cubicBezTo>
                    <a:cubicBezTo>
                      <a:pt x="3983" y="1805"/>
                      <a:pt x="4707" y="1636"/>
                      <a:pt x="5437" y="1612"/>
                    </a:cubicBezTo>
                    <a:cubicBezTo>
                      <a:pt x="5668" y="1602"/>
                      <a:pt x="6671" y="1652"/>
                      <a:pt x="6711" y="1211"/>
                    </a:cubicBezTo>
                    <a:cubicBezTo>
                      <a:pt x="6742" y="951"/>
                      <a:pt x="6421" y="684"/>
                      <a:pt x="6180" y="684"/>
                    </a:cubicBezTo>
                    <a:cubicBezTo>
                      <a:pt x="6114" y="684"/>
                      <a:pt x="6054" y="704"/>
                      <a:pt x="6009" y="749"/>
                    </a:cubicBezTo>
                    <a:cubicBezTo>
                      <a:pt x="5967" y="642"/>
                      <a:pt x="5872" y="602"/>
                      <a:pt x="5763" y="602"/>
                    </a:cubicBezTo>
                    <a:cubicBezTo>
                      <a:pt x="5586" y="602"/>
                      <a:pt x="5373" y="706"/>
                      <a:pt x="5286" y="799"/>
                    </a:cubicBezTo>
                    <a:cubicBezTo>
                      <a:pt x="5216" y="736"/>
                      <a:pt x="5127" y="693"/>
                      <a:pt x="5042" y="693"/>
                    </a:cubicBezTo>
                    <a:cubicBezTo>
                      <a:pt x="5005" y="693"/>
                      <a:pt x="4969" y="701"/>
                      <a:pt x="4935" y="719"/>
                    </a:cubicBezTo>
                    <a:cubicBezTo>
                      <a:pt x="4888" y="636"/>
                      <a:pt x="4792" y="557"/>
                      <a:pt x="4715" y="557"/>
                    </a:cubicBezTo>
                    <a:cubicBezTo>
                      <a:pt x="4661" y="557"/>
                      <a:pt x="4617" y="596"/>
                      <a:pt x="4604" y="699"/>
                    </a:cubicBezTo>
                    <a:cubicBezTo>
                      <a:pt x="4566" y="544"/>
                      <a:pt x="4454" y="485"/>
                      <a:pt x="4327" y="485"/>
                    </a:cubicBezTo>
                    <a:cubicBezTo>
                      <a:pt x="4290" y="485"/>
                      <a:pt x="4252" y="489"/>
                      <a:pt x="4213" y="498"/>
                    </a:cubicBezTo>
                    <a:cubicBezTo>
                      <a:pt x="4223" y="353"/>
                      <a:pt x="4046" y="227"/>
                      <a:pt x="3926" y="227"/>
                    </a:cubicBezTo>
                    <a:cubicBezTo>
                      <a:pt x="3921" y="227"/>
                      <a:pt x="3917" y="227"/>
                      <a:pt x="3912" y="228"/>
                    </a:cubicBezTo>
                    <a:lnTo>
                      <a:pt x="3932" y="298"/>
                    </a:lnTo>
                    <a:cubicBezTo>
                      <a:pt x="3871" y="151"/>
                      <a:pt x="3680" y="1"/>
                      <a:pt x="3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grpSp>
            <p:nvGrpSpPr>
              <p:cNvPr id="1308" name="Google Shape;1308;p32"/>
              <p:cNvGrpSpPr/>
              <p:nvPr/>
            </p:nvGrpSpPr>
            <p:grpSpPr>
              <a:xfrm rot="-278360">
                <a:off x="6533282" y="4037668"/>
                <a:ext cx="925757" cy="187175"/>
                <a:chOff x="1255200" y="4115196"/>
                <a:chExt cx="828298" cy="167470"/>
              </a:xfrm>
            </p:grpSpPr>
            <p:sp>
              <p:nvSpPr>
                <p:cNvPr id="1309" name="Google Shape;1309;p32"/>
                <p:cNvSpPr/>
                <p:nvPr/>
              </p:nvSpPr>
              <p:spPr>
                <a:xfrm>
                  <a:off x="1806305" y="4141304"/>
                  <a:ext cx="203600" cy="1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2756" extrusionOk="0">
                      <a:moveTo>
                        <a:pt x="4069" y="1"/>
                      </a:moveTo>
                      <a:cubicBezTo>
                        <a:pt x="3971" y="1"/>
                        <a:pt x="3853" y="67"/>
                        <a:pt x="3762" y="224"/>
                      </a:cubicBezTo>
                      <a:cubicBezTo>
                        <a:pt x="3742" y="204"/>
                        <a:pt x="3732" y="174"/>
                        <a:pt x="3712" y="154"/>
                      </a:cubicBezTo>
                      <a:cubicBezTo>
                        <a:pt x="3632" y="224"/>
                        <a:pt x="3562" y="324"/>
                        <a:pt x="3511" y="425"/>
                      </a:cubicBezTo>
                      <a:cubicBezTo>
                        <a:pt x="3478" y="387"/>
                        <a:pt x="3447" y="371"/>
                        <a:pt x="3417" y="371"/>
                      </a:cubicBezTo>
                      <a:cubicBezTo>
                        <a:pt x="3240" y="371"/>
                        <a:pt x="3124" y="949"/>
                        <a:pt x="3090" y="1087"/>
                      </a:cubicBezTo>
                      <a:cubicBezTo>
                        <a:pt x="3054" y="997"/>
                        <a:pt x="2994" y="923"/>
                        <a:pt x="2910" y="923"/>
                      </a:cubicBezTo>
                      <a:cubicBezTo>
                        <a:pt x="2900" y="923"/>
                        <a:pt x="2890" y="924"/>
                        <a:pt x="2879" y="926"/>
                      </a:cubicBezTo>
                      <a:cubicBezTo>
                        <a:pt x="2739" y="966"/>
                        <a:pt x="2719" y="1137"/>
                        <a:pt x="2719" y="1368"/>
                      </a:cubicBezTo>
                      <a:cubicBezTo>
                        <a:pt x="2729" y="1608"/>
                        <a:pt x="2849" y="1699"/>
                        <a:pt x="2859" y="1939"/>
                      </a:cubicBezTo>
                      <a:cubicBezTo>
                        <a:pt x="2830" y="1916"/>
                        <a:pt x="2808" y="1906"/>
                        <a:pt x="2784" y="1906"/>
                      </a:cubicBezTo>
                      <a:cubicBezTo>
                        <a:pt x="2767" y="1906"/>
                        <a:pt x="2750" y="1911"/>
                        <a:pt x="2729" y="1919"/>
                      </a:cubicBezTo>
                      <a:cubicBezTo>
                        <a:pt x="2619" y="1959"/>
                        <a:pt x="2669" y="2030"/>
                        <a:pt x="2639" y="2090"/>
                      </a:cubicBezTo>
                      <a:cubicBezTo>
                        <a:pt x="2619" y="2058"/>
                        <a:pt x="2573" y="2045"/>
                        <a:pt x="2523" y="2045"/>
                      </a:cubicBezTo>
                      <a:cubicBezTo>
                        <a:pt x="2447" y="2045"/>
                        <a:pt x="2362" y="2074"/>
                        <a:pt x="2338" y="2110"/>
                      </a:cubicBezTo>
                      <a:cubicBezTo>
                        <a:pt x="2299" y="1983"/>
                        <a:pt x="2317" y="1829"/>
                        <a:pt x="2208" y="1829"/>
                      </a:cubicBezTo>
                      <a:cubicBezTo>
                        <a:pt x="2204" y="1829"/>
                        <a:pt x="2201" y="1829"/>
                        <a:pt x="2197" y="1829"/>
                      </a:cubicBezTo>
                      <a:cubicBezTo>
                        <a:pt x="2188" y="1829"/>
                        <a:pt x="2179" y="1830"/>
                        <a:pt x="2170" y="1830"/>
                      </a:cubicBezTo>
                      <a:cubicBezTo>
                        <a:pt x="2060" y="1830"/>
                        <a:pt x="1957" y="1804"/>
                        <a:pt x="1870" y="1804"/>
                      </a:cubicBezTo>
                      <a:cubicBezTo>
                        <a:pt x="1776" y="1804"/>
                        <a:pt x="1701" y="1834"/>
                        <a:pt x="1656" y="1959"/>
                      </a:cubicBezTo>
                      <a:cubicBezTo>
                        <a:pt x="1568" y="1928"/>
                        <a:pt x="1454" y="1882"/>
                        <a:pt x="1357" y="1882"/>
                      </a:cubicBezTo>
                      <a:cubicBezTo>
                        <a:pt x="1265" y="1882"/>
                        <a:pt x="1189" y="1923"/>
                        <a:pt x="1164" y="2060"/>
                      </a:cubicBezTo>
                      <a:cubicBezTo>
                        <a:pt x="1023" y="1978"/>
                        <a:pt x="942" y="1929"/>
                        <a:pt x="868" y="1929"/>
                      </a:cubicBezTo>
                      <a:cubicBezTo>
                        <a:pt x="779" y="1929"/>
                        <a:pt x="701" y="2000"/>
                        <a:pt x="542" y="2170"/>
                      </a:cubicBezTo>
                      <a:cubicBezTo>
                        <a:pt x="468" y="2111"/>
                        <a:pt x="401" y="2086"/>
                        <a:pt x="341" y="2086"/>
                      </a:cubicBezTo>
                      <a:cubicBezTo>
                        <a:pt x="167" y="2086"/>
                        <a:pt x="53" y="2299"/>
                        <a:pt x="1" y="2501"/>
                      </a:cubicBezTo>
                      <a:cubicBezTo>
                        <a:pt x="161" y="2601"/>
                        <a:pt x="282" y="2672"/>
                        <a:pt x="582" y="2712"/>
                      </a:cubicBezTo>
                      <a:cubicBezTo>
                        <a:pt x="738" y="2732"/>
                        <a:pt x="893" y="2739"/>
                        <a:pt x="1050" y="2739"/>
                      </a:cubicBezTo>
                      <a:cubicBezTo>
                        <a:pt x="1207" y="2739"/>
                        <a:pt x="1365" y="2732"/>
                        <a:pt x="1525" y="2722"/>
                      </a:cubicBezTo>
                      <a:cubicBezTo>
                        <a:pt x="1556" y="2721"/>
                        <a:pt x="1586" y="2721"/>
                        <a:pt x="1617" y="2721"/>
                      </a:cubicBezTo>
                      <a:cubicBezTo>
                        <a:pt x="1920" y="2721"/>
                        <a:pt x="2218" y="2756"/>
                        <a:pt x="2520" y="2756"/>
                      </a:cubicBezTo>
                      <a:cubicBezTo>
                        <a:pt x="2576" y="2756"/>
                        <a:pt x="2632" y="2755"/>
                        <a:pt x="2689" y="2752"/>
                      </a:cubicBezTo>
                      <a:cubicBezTo>
                        <a:pt x="3221" y="2732"/>
                        <a:pt x="3722" y="2531"/>
                        <a:pt x="4244" y="2501"/>
                      </a:cubicBezTo>
                      <a:cubicBezTo>
                        <a:pt x="4424" y="2491"/>
                        <a:pt x="5076" y="2491"/>
                        <a:pt x="4916" y="2150"/>
                      </a:cubicBezTo>
                      <a:cubicBezTo>
                        <a:pt x="4956" y="2140"/>
                        <a:pt x="4996" y="2090"/>
                        <a:pt x="5036" y="2080"/>
                      </a:cubicBezTo>
                      <a:cubicBezTo>
                        <a:pt x="4956" y="1969"/>
                        <a:pt x="4815" y="1849"/>
                        <a:pt x="4765" y="1759"/>
                      </a:cubicBezTo>
                      <a:cubicBezTo>
                        <a:pt x="4765" y="1759"/>
                        <a:pt x="4795" y="1659"/>
                        <a:pt x="4775" y="1628"/>
                      </a:cubicBezTo>
                      <a:cubicBezTo>
                        <a:pt x="4765" y="1598"/>
                        <a:pt x="4615" y="1508"/>
                        <a:pt x="4575" y="1478"/>
                      </a:cubicBezTo>
                      <a:lnTo>
                        <a:pt x="4575" y="1478"/>
                      </a:lnTo>
                      <a:cubicBezTo>
                        <a:pt x="4588" y="1480"/>
                        <a:pt x="4600" y="1480"/>
                        <a:pt x="4611" y="1480"/>
                      </a:cubicBezTo>
                      <a:cubicBezTo>
                        <a:pt x="4803" y="1480"/>
                        <a:pt x="4697" y="1244"/>
                        <a:pt x="4555" y="1187"/>
                      </a:cubicBezTo>
                      <a:cubicBezTo>
                        <a:pt x="4728" y="1007"/>
                        <a:pt x="4534" y="916"/>
                        <a:pt x="4363" y="916"/>
                      </a:cubicBezTo>
                      <a:cubicBezTo>
                        <a:pt x="4306" y="916"/>
                        <a:pt x="4251" y="926"/>
                        <a:pt x="4214" y="946"/>
                      </a:cubicBezTo>
                      <a:cubicBezTo>
                        <a:pt x="4314" y="816"/>
                        <a:pt x="4234" y="615"/>
                        <a:pt x="4123" y="525"/>
                      </a:cubicBezTo>
                      <a:cubicBezTo>
                        <a:pt x="4372" y="231"/>
                        <a:pt x="4254" y="1"/>
                        <a:pt x="40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0" name="Google Shape;1310;p32"/>
                <p:cNvSpPr/>
                <p:nvPr/>
              </p:nvSpPr>
              <p:spPr>
                <a:xfrm>
                  <a:off x="1807508" y="4214252"/>
                  <a:ext cx="79684" cy="2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562" extrusionOk="0">
                      <a:moveTo>
                        <a:pt x="1987" y="0"/>
                      </a:moveTo>
                      <a:cubicBezTo>
                        <a:pt x="1956" y="7"/>
                        <a:pt x="1924" y="8"/>
                        <a:pt x="1893" y="8"/>
                      </a:cubicBezTo>
                      <a:cubicBezTo>
                        <a:pt x="1873" y="8"/>
                        <a:pt x="1853" y="7"/>
                        <a:pt x="1833" y="7"/>
                      </a:cubicBezTo>
                      <a:cubicBezTo>
                        <a:pt x="1744" y="7"/>
                        <a:pt x="1664" y="18"/>
                        <a:pt x="1626" y="140"/>
                      </a:cubicBezTo>
                      <a:cubicBezTo>
                        <a:pt x="1538" y="109"/>
                        <a:pt x="1424" y="63"/>
                        <a:pt x="1327" y="63"/>
                      </a:cubicBezTo>
                      <a:cubicBezTo>
                        <a:pt x="1235" y="63"/>
                        <a:pt x="1159" y="104"/>
                        <a:pt x="1134" y="241"/>
                      </a:cubicBezTo>
                      <a:cubicBezTo>
                        <a:pt x="993" y="159"/>
                        <a:pt x="912" y="110"/>
                        <a:pt x="838" y="110"/>
                      </a:cubicBezTo>
                      <a:cubicBezTo>
                        <a:pt x="749" y="110"/>
                        <a:pt x="671" y="181"/>
                        <a:pt x="512" y="351"/>
                      </a:cubicBezTo>
                      <a:cubicBezTo>
                        <a:pt x="436" y="290"/>
                        <a:pt x="368" y="265"/>
                        <a:pt x="306" y="265"/>
                      </a:cubicBezTo>
                      <a:cubicBezTo>
                        <a:pt x="166" y="265"/>
                        <a:pt x="64" y="401"/>
                        <a:pt x="1" y="562"/>
                      </a:cubicBezTo>
                      <a:cubicBezTo>
                        <a:pt x="50" y="477"/>
                        <a:pt x="120" y="421"/>
                        <a:pt x="203" y="421"/>
                      </a:cubicBezTo>
                      <a:cubicBezTo>
                        <a:pt x="237" y="421"/>
                        <a:pt x="274" y="431"/>
                        <a:pt x="312" y="451"/>
                      </a:cubicBezTo>
                      <a:cubicBezTo>
                        <a:pt x="352" y="472"/>
                        <a:pt x="368" y="480"/>
                        <a:pt x="379" y="480"/>
                      </a:cubicBezTo>
                      <a:cubicBezTo>
                        <a:pt x="394" y="480"/>
                        <a:pt x="398" y="461"/>
                        <a:pt x="452" y="431"/>
                      </a:cubicBezTo>
                      <a:cubicBezTo>
                        <a:pt x="477" y="416"/>
                        <a:pt x="507" y="406"/>
                        <a:pt x="534" y="406"/>
                      </a:cubicBezTo>
                      <a:cubicBezTo>
                        <a:pt x="560" y="406"/>
                        <a:pt x="583" y="416"/>
                        <a:pt x="593" y="441"/>
                      </a:cubicBezTo>
                      <a:cubicBezTo>
                        <a:pt x="625" y="344"/>
                        <a:pt x="707" y="293"/>
                        <a:pt x="788" y="293"/>
                      </a:cubicBezTo>
                      <a:cubicBezTo>
                        <a:pt x="833" y="293"/>
                        <a:pt x="878" y="309"/>
                        <a:pt x="914" y="341"/>
                      </a:cubicBezTo>
                      <a:cubicBezTo>
                        <a:pt x="931" y="303"/>
                        <a:pt x="953" y="290"/>
                        <a:pt x="978" y="290"/>
                      </a:cubicBezTo>
                      <a:cubicBezTo>
                        <a:pt x="1011" y="290"/>
                        <a:pt x="1049" y="314"/>
                        <a:pt x="1084" y="331"/>
                      </a:cubicBezTo>
                      <a:cubicBezTo>
                        <a:pt x="1106" y="348"/>
                        <a:pt x="1122" y="358"/>
                        <a:pt x="1137" y="358"/>
                      </a:cubicBezTo>
                      <a:cubicBezTo>
                        <a:pt x="1157" y="358"/>
                        <a:pt x="1176" y="341"/>
                        <a:pt x="1204" y="301"/>
                      </a:cubicBezTo>
                      <a:cubicBezTo>
                        <a:pt x="1245" y="241"/>
                        <a:pt x="1245" y="201"/>
                        <a:pt x="1315" y="181"/>
                      </a:cubicBezTo>
                      <a:cubicBezTo>
                        <a:pt x="1328" y="178"/>
                        <a:pt x="1341" y="176"/>
                        <a:pt x="1352" y="176"/>
                      </a:cubicBezTo>
                      <a:cubicBezTo>
                        <a:pt x="1417" y="176"/>
                        <a:pt x="1451" y="223"/>
                        <a:pt x="1485" y="291"/>
                      </a:cubicBezTo>
                      <a:cubicBezTo>
                        <a:pt x="1498" y="276"/>
                        <a:pt x="1511" y="270"/>
                        <a:pt x="1525" y="270"/>
                      </a:cubicBezTo>
                      <a:cubicBezTo>
                        <a:pt x="1562" y="270"/>
                        <a:pt x="1602" y="312"/>
                        <a:pt x="1638" y="312"/>
                      </a:cubicBezTo>
                      <a:cubicBezTo>
                        <a:pt x="1640" y="312"/>
                        <a:pt x="1643" y="312"/>
                        <a:pt x="1646" y="311"/>
                      </a:cubicBezTo>
                      <a:cubicBezTo>
                        <a:pt x="1706" y="301"/>
                        <a:pt x="1706" y="261"/>
                        <a:pt x="1716" y="211"/>
                      </a:cubicBezTo>
                      <a:cubicBezTo>
                        <a:pt x="1746" y="140"/>
                        <a:pt x="1776" y="40"/>
                        <a:pt x="1856" y="40"/>
                      </a:cubicBezTo>
                      <a:cubicBezTo>
                        <a:pt x="1861" y="39"/>
                        <a:pt x="1865" y="39"/>
                        <a:pt x="1869" y="39"/>
                      </a:cubicBezTo>
                      <a:cubicBezTo>
                        <a:pt x="1895" y="39"/>
                        <a:pt x="1907" y="62"/>
                        <a:pt x="1927" y="62"/>
                      </a:cubicBezTo>
                      <a:cubicBezTo>
                        <a:pt x="1930" y="62"/>
                        <a:pt x="1933" y="61"/>
                        <a:pt x="1937" y="60"/>
                      </a:cubicBezTo>
                      <a:cubicBezTo>
                        <a:pt x="1967" y="50"/>
                        <a:pt x="1977" y="20"/>
                        <a:pt x="19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1" name="Google Shape;1311;p32"/>
                <p:cNvSpPr/>
                <p:nvPr/>
              </p:nvSpPr>
              <p:spPr>
                <a:xfrm>
                  <a:off x="1915306" y="4141344"/>
                  <a:ext cx="63202" cy="5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477" extrusionOk="0">
                      <a:moveTo>
                        <a:pt x="1352" y="0"/>
                      </a:moveTo>
                      <a:cubicBezTo>
                        <a:pt x="1253" y="0"/>
                        <a:pt x="1136" y="67"/>
                        <a:pt x="1044" y="223"/>
                      </a:cubicBezTo>
                      <a:cubicBezTo>
                        <a:pt x="1024" y="203"/>
                        <a:pt x="1014" y="173"/>
                        <a:pt x="994" y="153"/>
                      </a:cubicBezTo>
                      <a:cubicBezTo>
                        <a:pt x="914" y="223"/>
                        <a:pt x="844" y="323"/>
                        <a:pt x="793" y="424"/>
                      </a:cubicBezTo>
                      <a:cubicBezTo>
                        <a:pt x="760" y="386"/>
                        <a:pt x="729" y="370"/>
                        <a:pt x="699" y="370"/>
                      </a:cubicBezTo>
                      <a:cubicBezTo>
                        <a:pt x="522" y="370"/>
                        <a:pt x="406" y="948"/>
                        <a:pt x="372" y="1086"/>
                      </a:cubicBezTo>
                      <a:cubicBezTo>
                        <a:pt x="336" y="996"/>
                        <a:pt x="276" y="922"/>
                        <a:pt x="192" y="922"/>
                      </a:cubicBezTo>
                      <a:cubicBezTo>
                        <a:pt x="182" y="922"/>
                        <a:pt x="172" y="923"/>
                        <a:pt x="161" y="925"/>
                      </a:cubicBezTo>
                      <a:cubicBezTo>
                        <a:pt x="21" y="965"/>
                        <a:pt x="1" y="1136"/>
                        <a:pt x="1" y="1367"/>
                      </a:cubicBezTo>
                      <a:cubicBezTo>
                        <a:pt x="1" y="1407"/>
                        <a:pt x="11" y="1437"/>
                        <a:pt x="21" y="1477"/>
                      </a:cubicBezTo>
                      <a:cubicBezTo>
                        <a:pt x="21" y="1377"/>
                        <a:pt x="31" y="1276"/>
                        <a:pt x="81" y="1216"/>
                      </a:cubicBezTo>
                      <a:cubicBezTo>
                        <a:pt x="119" y="1161"/>
                        <a:pt x="148" y="1140"/>
                        <a:pt x="174" y="1140"/>
                      </a:cubicBezTo>
                      <a:cubicBezTo>
                        <a:pt x="235" y="1140"/>
                        <a:pt x="271" y="1264"/>
                        <a:pt x="342" y="1306"/>
                      </a:cubicBezTo>
                      <a:cubicBezTo>
                        <a:pt x="352" y="1276"/>
                        <a:pt x="352" y="1246"/>
                        <a:pt x="362" y="1216"/>
                      </a:cubicBezTo>
                      <a:lnTo>
                        <a:pt x="392" y="1226"/>
                      </a:lnTo>
                      <a:cubicBezTo>
                        <a:pt x="402" y="1196"/>
                        <a:pt x="402" y="1156"/>
                        <a:pt x="432" y="1126"/>
                      </a:cubicBezTo>
                      <a:cubicBezTo>
                        <a:pt x="434" y="1122"/>
                        <a:pt x="437" y="1120"/>
                        <a:pt x="441" y="1120"/>
                      </a:cubicBezTo>
                      <a:cubicBezTo>
                        <a:pt x="451" y="1120"/>
                        <a:pt x="464" y="1132"/>
                        <a:pt x="474" y="1132"/>
                      </a:cubicBezTo>
                      <a:cubicBezTo>
                        <a:pt x="477" y="1132"/>
                        <a:pt x="480" y="1130"/>
                        <a:pt x="482" y="1126"/>
                      </a:cubicBezTo>
                      <a:cubicBezTo>
                        <a:pt x="513" y="1096"/>
                        <a:pt x="492" y="955"/>
                        <a:pt x="492" y="925"/>
                      </a:cubicBezTo>
                      <a:cubicBezTo>
                        <a:pt x="482" y="795"/>
                        <a:pt x="482" y="725"/>
                        <a:pt x="553" y="604"/>
                      </a:cubicBezTo>
                      <a:cubicBezTo>
                        <a:pt x="596" y="534"/>
                        <a:pt x="643" y="498"/>
                        <a:pt x="692" y="498"/>
                      </a:cubicBezTo>
                      <a:cubicBezTo>
                        <a:pt x="734" y="498"/>
                        <a:pt x="778" y="524"/>
                        <a:pt x="823" y="574"/>
                      </a:cubicBezTo>
                      <a:cubicBezTo>
                        <a:pt x="841" y="530"/>
                        <a:pt x="891" y="397"/>
                        <a:pt x="944" y="397"/>
                      </a:cubicBezTo>
                      <a:cubicBezTo>
                        <a:pt x="951" y="397"/>
                        <a:pt x="957" y="399"/>
                        <a:pt x="964" y="404"/>
                      </a:cubicBezTo>
                      <a:cubicBezTo>
                        <a:pt x="1019" y="365"/>
                        <a:pt x="1055" y="265"/>
                        <a:pt x="1111" y="265"/>
                      </a:cubicBezTo>
                      <a:cubicBezTo>
                        <a:pt x="1127" y="265"/>
                        <a:pt x="1144" y="273"/>
                        <a:pt x="1165" y="293"/>
                      </a:cubicBezTo>
                      <a:cubicBezTo>
                        <a:pt x="1205" y="223"/>
                        <a:pt x="1315" y="83"/>
                        <a:pt x="1405" y="83"/>
                      </a:cubicBezTo>
                      <a:cubicBezTo>
                        <a:pt x="1475" y="93"/>
                        <a:pt x="1516" y="193"/>
                        <a:pt x="1536" y="283"/>
                      </a:cubicBezTo>
                      <a:cubicBezTo>
                        <a:pt x="1575" y="113"/>
                        <a:pt x="1480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2" name="Google Shape;1312;p32"/>
                <p:cNvSpPr/>
                <p:nvPr/>
              </p:nvSpPr>
              <p:spPr>
                <a:xfrm>
                  <a:off x="1984004" y="4115196"/>
                  <a:ext cx="99494" cy="134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3348" extrusionOk="0">
                      <a:moveTo>
                        <a:pt x="1197" y="0"/>
                      </a:moveTo>
                      <a:cubicBezTo>
                        <a:pt x="1129" y="0"/>
                        <a:pt x="1083" y="158"/>
                        <a:pt x="1046" y="273"/>
                      </a:cubicBezTo>
                      <a:lnTo>
                        <a:pt x="1076" y="364"/>
                      </a:lnTo>
                      <a:cubicBezTo>
                        <a:pt x="896" y="474"/>
                        <a:pt x="886" y="534"/>
                        <a:pt x="956" y="695"/>
                      </a:cubicBezTo>
                      <a:cubicBezTo>
                        <a:pt x="976" y="745"/>
                        <a:pt x="866" y="725"/>
                        <a:pt x="826" y="785"/>
                      </a:cubicBezTo>
                      <a:cubicBezTo>
                        <a:pt x="776" y="845"/>
                        <a:pt x="776" y="996"/>
                        <a:pt x="786" y="1076"/>
                      </a:cubicBezTo>
                      <a:cubicBezTo>
                        <a:pt x="485" y="1126"/>
                        <a:pt x="505" y="1407"/>
                        <a:pt x="575" y="1587"/>
                      </a:cubicBezTo>
                      <a:cubicBezTo>
                        <a:pt x="344" y="1688"/>
                        <a:pt x="625" y="2209"/>
                        <a:pt x="625" y="2410"/>
                      </a:cubicBezTo>
                      <a:cubicBezTo>
                        <a:pt x="224" y="2430"/>
                        <a:pt x="364" y="2691"/>
                        <a:pt x="364" y="2891"/>
                      </a:cubicBezTo>
                      <a:cubicBezTo>
                        <a:pt x="347" y="2889"/>
                        <a:pt x="330" y="2888"/>
                        <a:pt x="314" y="2888"/>
                      </a:cubicBezTo>
                      <a:cubicBezTo>
                        <a:pt x="0" y="2888"/>
                        <a:pt x="79" y="3253"/>
                        <a:pt x="394" y="3262"/>
                      </a:cubicBezTo>
                      <a:cubicBezTo>
                        <a:pt x="394" y="3262"/>
                        <a:pt x="1065" y="3348"/>
                        <a:pt x="1599" y="3348"/>
                      </a:cubicBezTo>
                      <a:cubicBezTo>
                        <a:pt x="1904" y="3348"/>
                        <a:pt x="2164" y="3320"/>
                        <a:pt x="2230" y="3232"/>
                      </a:cubicBezTo>
                      <a:cubicBezTo>
                        <a:pt x="2250" y="3212"/>
                        <a:pt x="2481" y="3112"/>
                        <a:pt x="2300" y="2841"/>
                      </a:cubicBezTo>
                      <a:cubicBezTo>
                        <a:pt x="2260" y="2771"/>
                        <a:pt x="2120" y="2801"/>
                        <a:pt x="2080" y="2721"/>
                      </a:cubicBezTo>
                      <a:cubicBezTo>
                        <a:pt x="2039" y="2620"/>
                        <a:pt x="1989" y="2530"/>
                        <a:pt x="1929" y="2460"/>
                      </a:cubicBezTo>
                      <a:cubicBezTo>
                        <a:pt x="1889" y="2410"/>
                        <a:pt x="1749" y="2420"/>
                        <a:pt x="1749" y="2360"/>
                      </a:cubicBezTo>
                      <a:cubicBezTo>
                        <a:pt x="1738" y="2320"/>
                        <a:pt x="1799" y="2229"/>
                        <a:pt x="1799" y="2189"/>
                      </a:cubicBezTo>
                      <a:cubicBezTo>
                        <a:pt x="1819" y="1908"/>
                        <a:pt x="1688" y="1958"/>
                        <a:pt x="1648" y="1868"/>
                      </a:cubicBezTo>
                      <a:cubicBezTo>
                        <a:pt x="1588" y="1768"/>
                        <a:pt x="1708" y="1768"/>
                        <a:pt x="1618" y="1507"/>
                      </a:cubicBezTo>
                      <a:cubicBezTo>
                        <a:pt x="1608" y="1467"/>
                        <a:pt x="1608" y="1357"/>
                        <a:pt x="1618" y="1236"/>
                      </a:cubicBezTo>
                      <a:cubicBezTo>
                        <a:pt x="1658" y="1016"/>
                        <a:pt x="1518" y="1026"/>
                        <a:pt x="1528" y="945"/>
                      </a:cubicBezTo>
                      <a:cubicBezTo>
                        <a:pt x="1548" y="835"/>
                        <a:pt x="1588" y="775"/>
                        <a:pt x="1458" y="655"/>
                      </a:cubicBezTo>
                      <a:lnTo>
                        <a:pt x="1458" y="655"/>
                      </a:lnTo>
                      <a:cubicBezTo>
                        <a:pt x="1463" y="655"/>
                        <a:pt x="1468" y="655"/>
                        <a:pt x="1473" y="655"/>
                      </a:cubicBezTo>
                      <a:cubicBezTo>
                        <a:pt x="1576" y="655"/>
                        <a:pt x="1449" y="552"/>
                        <a:pt x="1488" y="514"/>
                      </a:cubicBezTo>
                      <a:cubicBezTo>
                        <a:pt x="1461" y="451"/>
                        <a:pt x="1458" y="381"/>
                        <a:pt x="1386" y="381"/>
                      </a:cubicBezTo>
                      <a:cubicBezTo>
                        <a:pt x="1378" y="381"/>
                        <a:pt x="1368" y="382"/>
                        <a:pt x="1357" y="384"/>
                      </a:cubicBezTo>
                      <a:cubicBezTo>
                        <a:pt x="1397" y="344"/>
                        <a:pt x="1317" y="123"/>
                        <a:pt x="1287" y="83"/>
                      </a:cubicBezTo>
                      <a:cubicBezTo>
                        <a:pt x="1254" y="24"/>
                        <a:pt x="1224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3" name="Google Shape;1313;p32"/>
                <p:cNvSpPr/>
                <p:nvPr/>
              </p:nvSpPr>
              <p:spPr>
                <a:xfrm>
                  <a:off x="2003815" y="4141023"/>
                  <a:ext cx="20974" cy="3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944" extrusionOk="0">
                      <a:moveTo>
                        <a:pt x="442" y="0"/>
                      </a:moveTo>
                      <a:lnTo>
                        <a:pt x="442" y="0"/>
                      </a:lnTo>
                      <a:cubicBezTo>
                        <a:pt x="452" y="21"/>
                        <a:pt x="452" y="41"/>
                        <a:pt x="462" y="51"/>
                      </a:cubicBezTo>
                      <a:cubicBezTo>
                        <a:pt x="482" y="101"/>
                        <a:pt x="372" y="81"/>
                        <a:pt x="332" y="141"/>
                      </a:cubicBezTo>
                      <a:cubicBezTo>
                        <a:pt x="282" y="201"/>
                        <a:pt x="282" y="352"/>
                        <a:pt x="292" y="432"/>
                      </a:cubicBezTo>
                      <a:cubicBezTo>
                        <a:pt x="1" y="482"/>
                        <a:pt x="11" y="763"/>
                        <a:pt x="81" y="943"/>
                      </a:cubicBezTo>
                      <a:cubicBezTo>
                        <a:pt x="71" y="853"/>
                        <a:pt x="41" y="713"/>
                        <a:pt x="151" y="673"/>
                      </a:cubicBezTo>
                      <a:lnTo>
                        <a:pt x="171" y="683"/>
                      </a:lnTo>
                      <a:cubicBezTo>
                        <a:pt x="171" y="662"/>
                        <a:pt x="151" y="612"/>
                        <a:pt x="181" y="592"/>
                      </a:cubicBezTo>
                      <a:cubicBezTo>
                        <a:pt x="191" y="586"/>
                        <a:pt x="205" y="583"/>
                        <a:pt x="220" y="583"/>
                      </a:cubicBezTo>
                      <a:cubicBezTo>
                        <a:pt x="249" y="583"/>
                        <a:pt x="285" y="592"/>
                        <a:pt x="312" y="592"/>
                      </a:cubicBezTo>
                      <a:cubicBezTo>
                        <a:pt x="312" y="576"/>
                        <a:pt x="333" y="468"/>
                        <a:pt x="369" y="468"/>
                      </a:cubicBezTo>
                      <a:cubicBezTo>
                        <a:pt x="376" y="468"/>
                        <a:pt x="384" y="472"/>
                        <a:pt x="392" y="482"/>
                      </a:cubicBezTo>
                      <a:cubicBezTo>
                        <a:pt x="392" y="455"/>
                        <a:pt x="400" y="306"/>
                        <a:pt x="460" y="306"/>
                      </a:cubicBezTo>
                      <a:cubicBezTo>
                        <a:pt x="467" y="306"/>
                        <a:pt x="474" y="307"/>
                        <a:pt x="482" y="311"/>
                      </a:cubicBezTo>
                      <a:cubicBezTo>
                        <a:pt x="482" y="281"/>
                        <a:pt x="472" y="241"/>
                        <a:pt x="482" y="221"/>
                      </a:cubicBezTo>
                      <a:cubicBezTo>
                        <a:pt x="482" y="201"/>
                        <a:pt x="512" y="191"/>
                        <a:pt x="512" y="181"/>
                      </a:cubicBezTo>
                      <a:cubicBezTo>
                        <a:pt x="522" y="151"/>
                        <a:pt x="512" y="81"/>
                        <a:pt x="502" y="61"/>
                      </a:cubicBezTo>
                      <a:cubicBezTo>
                        <a:pt x="492" y="41"/>
                        <a:pt x="472" y="21"/>
                        <a:pt x="4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4" name="Google Shape;1314;p32"/>
                <p:cNvSpPr/>
                <p:nvPr/>
              </p:nvSpPr>
              <p:spPr>
                <a:xfrm>
                  <a:off x="2006622" y="4178841"/>
                  <a:ext cx="842" cy="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1" extrusionOk="0">
                      <a:moveTo>
                        <a:pt x="11" y="0"/>
                      </a:moveTo>
                      <a:lnTo>
                        <a:pt x="1" y="10"/>
                      </a:lnTo>
                      <a:lnTo>
                        <a:pt x="21" y="20"/>
                      </a:lnTo>
                      <a:lnTo>
                        <a:pt x="2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5" name="Google Shape;1315;p32"/>
                <p:cNvSpPr/>
                <p:nvPr/>
              </p:nvSpPr>
              <p:spPr>
                <a:xfrm>
                  <a:off x="2024348" y="4115276"/>
                  <a:ext cx="7660" cy="16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412" extrusionOk="0">
                      <a:moveTo>
                        <a:pt x="191" y="1"/>
                      </a:moveTo>
                      <a:cubicBezTo>
                        <a:pt x="121" y="1"/>
                        <a:pt x="81" y="151"/>
                        <a:pt x="40" y="271"/>
                      </a:cubicBezTo>
                      <a:lnTo>
                        <a:pt x="70" y="362"/>
                      </a:lnTo>
                      <a:cubicBezTo>
                        <a:pt x="40" y="382"/>
                        <a:pt x="20" y="392"/>
                        <a:pt x="0" y="412"/>
                      </a:cubicBezTo>
                      <a:lnTo>
                        <a:pt x="10" y="412"/>
                      </a:lnTo>
                      <a:cubicBezTo>
                        <a:pt x="40" y="412"/>
                        <a:pt x="91" y="412"/>
                        <a:pt x="121" y="392"/>
                      </a:cubicBezTo>
                      <a:cubicBezTo>
                        <a:pt x="111" y="372"/>
                        <a:pt x="91" y="362"/>
                        <a:pt x="81" y="342"/>
                      </a:cubicBezTo>
                      <a:cubicBezTo>
                        <a:pt x="70" y="281"/>
                        <a:pt x="141" y="281"/>
                        <a:pt x="191" y="241"/>
                      </a:cubicBezTo>
                      <a:cubicBezTo>
                        <a:pt x="171" y="201"/>
                        <a:pt x="161" y="171"/>
                        <a:pt x="191" y="141"/>
                      </a:cubicBezTo>
                      <a:cubicBezTo>
                        <a:pt x="181" y="121"/>
                        <a:pt x="151" y="101"/>
                        <a:pt x="151" y="81"/>
                      </a:cubicBezTo>
                      <a:cubicBezTo>
                        <a:pt x="141" y="51"/>
                        <a:pt x="161" y="21"/>
                        <a:pt x="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6" name="Google Shape;1316;p32"/>
                <p:cNvSpPr/>
                <p:nvPr/>
              </p:nvSpPr>
              <p:spPr>
                <a:xfrm>
                  <a:off x="1471238" y="4158708"/>
                  <a:ext cx="44233" cy="75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1881" extrusionOk="0">
                      <a:moveTo>
                        <a:pt x="261" y="1"/>
                      </a:moveTo>
                      <a:cubicBezTo>
                        <a:pt x="201" y="61"/>
                        <a:pt x="281" y="111"/>
                        <a:pt x="211" y="171"/>
                      </a:cubicBezTo>
                      <a:lnTo>
                        <a:pt x="171" y="252"/>
                      </a:lnTo>
                      <a:cubicBezTo>
                        <a:pt x="101" y="312"/>
                        <a:pt x="161" y="382"/>
                        <a:pt x="161" y="462"/>
                      </a:cubicBezTo>
                      <a:cubicBezTo>
                        <a:pt x="161" y="552"/>
                        <a:pt x="60" y="643"/>
                        <a:pt x="40" y="723"/>
                      </a:cubicBezTo>
                      <a:cubicBezTo>
                        <a:pt x="20" y="823"/>
                        <a:pt x="40" y="853"/>
                        <a:pt x="70" y="944"/>
                      </a:cubicBezTo>
                      <a:cubicBezTo>
                        <a:pt x="111" y="1054"/>
                        <a:pt x="81" y="1134"/>
                        <a:pt x="40" y="1235"/>
                      </a:cubicBezTo>
                      <a:cubicBezTo>
                        <a:pt x="0" y="1305"/>
                        <a:pt x="20" y="1345"/>
                        <a:pt x="40" y="1425"/>
                      </a:cubicBezTo>
                      <a:cubicBezTo>
                        <a:pt x="60" y="1525"/>
                        <a:pt x="81" y="1576"/>
                        <a:pt x="161" y="1666"/>
                      </a:cubicBezTo>
                      <a:cubicBezTo>
                        <a:pt x="271" y="1716"/>
                        <a:pt x="331" y="1746"/>
                        <a:pt x="422" y="1786"/>
                      </a:cubicBezTo>
                      <a:cubicBezTo>
                        <a:pt x="542" y="1836"/>
                        <a:pt x="702" y="1856"/>
                        <a:pt x="843" y="1877"/>
                      </a:cubicBezTo>
                      <a:cubicBezTo>
                        <a:pt x="867" y="1879"/>
                        <a:pt x="889" y="1881"/>
                        <a:pt x="910" y="1881"/>
                      </a:cubicBezTo>
                      <a:cubicBezTo>
                        <a:pt x="1037" y="1881"/>
                        <a:pt x="1102" y="1827"/>
                        <a:pt x="1094" y="1706"/>
                      </a:cubicBezTo>
                      <a:cubicBezTo>
                        <a:pt x="1084" y="1556"/>
                        <a:pt x="933" y="1415"/>
                        <a:pt x="853" y="1295"/>
                      </a:cubicBezTo>
                      <a:cubicBezTo>
                        <a:pt x="783" y="1194"/>
                        <a:pt x="793" y="1144"/>
                        <a:pt x="763" y="1044"/>
                      </a:cubicBezTo>
                      <a:cubicBezTo>
                        <a:pt x="732" y="944"/>
                        <a:pt x="632" y="934"/>
                        <a:pt x="582" y="843"/>
                      </a:cubicBezTo>
                      <a:cubicBezTo>
                        <a:pt x="542" y="763"/>
                        <a:pt x="542" y="713"/>
                        <a:pt x="472" y="643"/>
                      </a:cubicBezTo>
                      <a:cubicBezTo>
                        <a:pt x="422" y="593"/>
                        <a:pt x="482" y="573"/>
                        <a:pt x="472" y="522"/>
                      </a:cubicBezTo>
                      <a:cubicBezTo>
                        <a:pt x="452" y="482"/>
                        <a:pt x="472" y="452"/>
                        <a:pt x="442" y="422"/>
                      </a:cubicBezTo>
                      <a:cubicBezTo>
                        <a:pt x="432" y="402"/>
                        <a:pt x="391" y="392"/>
                        <a:pt x="371" y="372"/>
                      </a:cubicBezTo>
                      <a:cubicBezTo>
                        <a:pt x="351" y="342"/>
                        <a:pt x="351" y="322"/>
                        <a:pt x="341" y="282"/>
                      </a:cubicBezTo>
                      <a:cubicBezTo>
                        <a:pt x="331" y="242"/>
                        <a:pt x="331" y="171"/>
                        <a:pt x="321" y="121"/>
                      </a:cubicBezTo>
                      <a:cubicBezTo>
                        <a:pt x="311" y="71"/>
                        <a:pt x="271" y="4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7" name="Google Shape;1317;p32"/>
                <p:cNvSpPr/>
                <p:nvPr/>
              </p:nvSpPr>
              <p:spPr>
                <a:xfrm>
                  <a:off x="1399613" y="4139018"/>
                  <a:ext cx="60394" cy="97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2433" extrusionOk="0">
                      <a:moveTo>
                        <a:pt x="573" y="0"/>
                      </a:moveTo>
                      <a:cubicBezTo>
                        <a:pt x="512" y="61"/>
                        <a:pt x="502" y="121"/>
                        <a:pt x="472" y="191"/>
                      </a:cubicBezTo>
                      <a:cubicBezTo>
                        <a:pt x="442" y="251"/>
                        <a:pt x="392" y="331"/>
                        <a:pt x="382" y="412"/>
                      </a:cubicBezTo>
                      <a:cubicBezTo>
                        <a:pt x="372" y="502"/>
                        <a:pt x="382" y="552"/>
                        <a:pt x="352" y="642"/>
                      </a:cubicBezTo>
                      <a:cubicBezTo>
                        <a:pt x="332" y="723"/>
                        <a:pt x="282" y="803"/>
                        <a:pt x="252" y="873"/>
                      </a:cubicBezTo>
                      <a:cubicBezTo>
                        <a:pt x="222" y="973"/>
                        <a:pt x="302" y="1084"/>
                        <a:pt x="252" y="1184"/>
                      </a:cubicBezTo>
                      <a:cubicBezTo>
                        <a:pt x="242" y="1204"/>
                        <a:pt x="191" y="1224"/>
                        <a:pt x="181" y="1254"/>
                      </a:cubicBezTo>
                      <a:cubicBezTo>
                        <a:pt x="161" y="1314"/>
                        <a:pt x="211" y="1364"/>
                        <a:pt x="222" y="1415"/>
                      </a:cubicBezTo>
                      <a:cubicBezTo>
                        <a:pt x="232" y="1495"/>
                        <a:pt x="322" y="1786"/>
                        <a:pt x="211" y="1786"/>
                      </a:cubicBezTo>
                      <a:cubicBezTo>
                        <a:pt x="191" y="1856"/>
                        <a:pt x="211" y="1946"/>
                        <a:pt x="171" y="2016"/>
                      </a:cubicBezTo>
                      <a:cubicBezTo>
                        <a:pt x="156" y="2011"/>
                        <a:pt x="139" y="2011"/>
                        <a:pt x="121" y="2011"/>
                      </a:cubicBezTo>
                      <a:cubicBezTo>
                        <a:pt x="104" y="2011"/>
                        <a:pt x="86" y="2011"/>
                        <a:pt x="71" y="2006"/>
                      </a:cubicBezTo>
                      <a:lnTo>
                        <a:pt x="71" y="2006"/>
                      </a:lnTo>
                      <a:cubicBezTo>
                        <a:pt x="1" y="2077"/>
                        <a:pt x="91" y="2217"/>
                        <a:pt x="151" y="2277"/>
                      </a:cubicBezTo>
                      <a:cubicBezTo>
                        <a:pt x="201" y="2297"/>
                        <a:pt x="292" y="2357"/>
                        <a:pt x="382" y="2368"/>
                      </a:cubicBezTo>
                      <a:cubicBezTo>
                        <a:pt x="492" y="2388"/>
                        <a:pt x="623" y="2388"/>
                        <a:pt x="733" y="2398"/>
                      </a:cubicBezTo>
                      <a:cubicBezTo>
                        <a:pt x="833" y="2407"/>
                        <a:pt x="989" y="2432"/>
                        <a:pt x="1133" y="2432"/>
                      </a:cubicBezTo>
                      <a:cubicBezTo>
                        <a:pt x="1307" y="2432"/>
                        <a:pt x="1463" y="2395"/>
                        <a:pt x="1485" y="2247"/>
                      </a:cubicBezTo>
                      <a:cubicBezTo>
                        <a:pt x="1505" y="2127"/>
                        <a:pt x="1465" y="1956"/>
                        <a:pt x="1395" y="1846"/>
                      </a:cubicBezTo>
                      <a:cubicBezTo>
                        <a:pt x="1345" y="1776"/>
                        <a:pt x="1174" y="1615"/>
                        <a:pt x="1154" y="1535"/>
                      </a:cubicBezTo>
                      <a:cubicBezTo>
                        <a:pt x="1134" y="1475"/>
                        <a:pt x="1204" y="1425"/>
                        <a:pt x="1184" y="1364"/>
                      </a:cubicBezTo>
                      <a:lnTo>
                        <a:pt x="1134" y="1314"/>
                      </a:lnTo>
                      <a:cubicBezTo>
                        <a:pt x="1084" y="1254"/>
                        <a:pt x="994" y="1204"/>
                        <a:pt x="964" y="1134"/>
                      </a:cubicBezTo>
                      <a:cubicBezTo>
                        <a:pt x="914" y="1033"/>
                        <a:pt x="1004" y="1064"/>
                        <a:pt x="1024" y="963"/>
                      </a:cubicBezTo>
                      <a:cubicBezTo>
                        <a:pt x="1034" y="933"/>
                        <a:pt x="984" y="873"/>
                        <a:pt x="984" y="833"/>
                      </a:cubicBezTo>
                      <a:cubicBezTo>
                        <a:pt x="974" y="813"/>
                        <a:pt x="1004" y="793"/>
                        <a:pt x="984" y="753"/>
                      </a:cubicBezTo>
                      <a:cubicBezTo>
                        <a:pt x="964" y="682"/>
                        <a:pt x="914" y="662"/>
                        <a:pt x="904" y="592"/>
                      </a:cubicBezTo>
                      <a:cubicBezTo>
                        <a:pt x="904" y="512"/>
                        <a:pt x="954" y="512"/>
                        <a:pt x="853" y="452"/>
                      </a:cubicBezTo>
                      <a:cubicBezTo>
                        <a:pt x="813" y="422"/>
                        <a:pt x="763" y="432"/>
                        <a:pt x="733" y="392"/>
                      </a:cubicBezTo>
                      <a:cubicBezTo>
                        <a:pt x="693" y="341"/>
                        <a:pt x="753" y="261"/>
                        <a:pt x="643" y="231"/>
                      </a:cubicBezTo>
                      <a:cubicBezTo>
                        <a:pt x="663" y="131"/>
                        <a:pt x="703" y="71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8" name="Google Shape;1318;p32"/>
                <p:cNvSpPr/>
                <p:nvPr/>
              </p:nvSpPr>
              <p:spPr>
                <a:xfrm>
                  <a:off x="1618459" y="4185498"/>
                  <a:ext cx="222489" cy="8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8" h="2111" extrusionOk="0">
                      <a:moveTo>
                        <a:pt x="2379" y="1"/>
                      </a:moveTo>
                      <a:cubicBezTo>
                        <a:pt x="2247" y="1"/>
                        <a:pt x="2147" y="156"/>
                        <a:pt x="2147" y="316"/>
                      </a:cubicBezTo>
                      <a:cubicBezTo>
                        <a:pt x="2047" y="225"/>
                        <a:pt x="1951" y="171"/>
                        <a:pt x="1870" y="171"/>
                      </a:cubicBezTo>
                      <a:cubicBezTo>
                        <a:pt x="1771" y="171"/>
                        <a:pt x="1694" y="250"/>
                        <a:pt x="1655" y="436"/>
                      </a:cubicBezTo>
                      <a:cubicBezTo>
                        <a:pt x="1655" y="429"/>
                        <a:pt x="1641" y="424"/>
                        <a:pt x="1618" y="424"/>
                      </a:cubicBezTo>
                      <a:cubicBezTo>
                        <a:pt x="1521" y="424"/>
                        <a:pt x="1266" y="505"/>
                        <a:pt x="1314" y="757"/>
                      </a:cubicBezTo>
                      <a:cubicBezTo>
                        <a:pt x="1268" y="746"/>
                        <a:pt x="1229" y="741"/>
                        <a:pt x="1194" y="741"/>
                      </a:cubicBezTo>
                      <a:cubicBezTo>
                        <a:pt x="1101" y="741"/>
                        <a:pt x="1038" y="776"/>
                        <a:pt x="943" y="827"/>
                      </a:cubicBezTo>
                      <a:cubicBezTo>
                        <a:pt x="930" y="831"/>
                        <a:pt x="919" y="832"/>
                        <a:pt x="909" y="832"/>
                      </a:cubicBezTo>
                      <a:cubicBezTo>
                        <a:pt x="884" y="832"/>
                        <a:pt x="865" y="824"/>
                        <a:pt x="844" y="824"/>
                      </a:cubicBezTo>
                      <a:cubicBezTo>
                        <a:pt x="827" y="824"/>
                        <a:pt x="808" y="829"/>
                        <a:pt x="783" y="847"/>
                      </a:cubicBezTo>
                      <a:cubicBezTo>
                        <a:pt x="733" y="878"/>
                        <a:pt x="743" y="1008"/>
                        <a:pt x="662" y="1058"/>
                      </a:cubicBezTo>
                      <a:cubicBezTo>
                        <a:pt x="636" y="1025"/>
                        <a:pt x="607" y="1013"/>
                        <a:pt x="580" y="1013"/>
                      </a:cubicBezTo>
                      <a:cubicBezTo>
                        <a:pt x="515" y="1013"/>
                        <a:pt x="456" y="1083"/>
                        <a:pt x="442" y="1118"/>
                      </a:cubicBezTo>
                      <a:cubicBezTo>
                        <a:pt x="383" y="1087"/>
                        <a:pt x="321" y="1071"/>
                        <a:pt x="262" y="1071"/>
                      </a:cubicBezTo>
                      <a:cubicBezTo>
                        <a:pt x="171" y="1071"/>
                        <a:pt x="89" y="1109"/>
                        <a:pt x="41" y="1188"/>
                      </a:cubicBezTo>
                      <a:cubicBezTo>
                        <a:pt x="0" y="1269"/>
                        <a:pt x="31" y="1289"/>
                        <a:pt x="71" y="1379"/>
                      </a:cubicBezTo>
                      <a:cubicBezTo>
                        <a:pt x="191" y="1600"/>
                        <a:pt x="462" y="1800"/>
                        <a:pt x="652" y="1891"/>
                      </a:cubicBezTo>
                      <a:cubicBezTo>
                        <a:pt x="942" y="2018"/>
                        <a:pt x="1413" y="2110"/>
                        <a:pt x="1776" y="2110"/>
                      </a:cubicBezTo>
                      <a:cubicBezTo>
                        <a:pt x="1840" y="2110"/>
                        <a:pt x="1901" y="2107"/>
                        <a:pt x="1956" y="2101"/>
                      </a:cubicBezTo>
                      <a:cubicBezTo>
                        <a:pt x="2348" y="2051"/>
                        <a:pt x="2719" y="1901"/>
                        <a:pt x="3120" y="1861"/>
                      </a:cubicBezTo>
                      <a:cubicBezTo>
                        <a:pt x="3410" y="1823"/>
                        <a:pt x="3689" y="1803"/>
                        <a:pt x="3974" y="1803"/>
                      </a:cubicBezTo>
                      <a:cubicBezTo>
                        <a:pt x="4073" y="1803"/>
                        <a:pt x="4172" y="1805"/>
                        <a:pt x="4273" y="1810"/>
                      </a:cubicBezTo>
                      <a:cubicBezTo>
                        <a:pt x="4306" y="1811"/>
                        <a:pt x="4342" y="1812"/>
                        <a:pt x="4383" y="1812"/>
                      </a:cubicBezTo>
                      <a:cubicBezTo>
                        <a:pt x="4748" y="1812"/>
                        <a:pt x="5407" y="1755"/>
                        <a:pt x="5497" y="1349"/>
                      </a:cubicBezTo>
                      <a:cubicBezTo>
                        <a:pt x="5547" y="1158"/>
                        <a:pt x="5447" y="1219"/>
                        <a:pt x="5347" y="1098"/>
                      </a:cubicBezTo>
                      <a:cubicBezTo>
                        <a:pt x="5246" y="988"/>
                        <a:pt x="5256" y="737"/>
                        <a:pt x="5116" y="697"/>
                      </a:cubicBezTo>
                      <a:cubicBezTo>
                        <a:pt x="5107" y="694"/>
                        <a:pt x="5097" y="692"/>
                        <a:pt x="5087" y="692"/>
                      </a:cubicBezTo>
                      <a:cubicBezTo>
                        <a:pt x="5034" y="692"/>
                        <a:pt x="4976" y="733"/>
                        <a:pt x="4925" y="767"/>
                      </a:cubicBezTo>
                      <a:cubicBezTo>
                        <a:pt x="4915" y="737"/>
                        <a:pt x="4905" y="687"/>
                        <a:pt x="4915" y="657"/>
                      </a:cubicBezTo>
                      <a:lnTo>
                        <a:pt x="4845" y="657"/>
                      </a:lnTo>
                      <a:cubicBezTo>
                        <a:pt x="4875" y="557"/>
                        <a:pt x="4855" y="547"/>
                        <a:pt x="4805" y="476"/>
                      </a:cubicBezTo>
                      <a:lnTo>
                        <a:pt x="4765" y="516"/>
                      </a:lnTo>
                      <a:cubicBezTo>
                        <a:pt x="4727" y="462"/>
                        <a:pt x="4690" y="440"/>
                        <a:pt x="4657" y="440"/>
                      </a:cubicBezTo>
                      <a:cubicBezTo>
                        <a:pt x="4567" y="440"/>
                        <a:pt x="4501" y="597"/>
                        <a:pt x="4494" y="707"/>
                      </a:cubicBezTo>
                      <a:cubicBezTo>
                        <a:pt x="4414" y="677"/>
                        <a:pt x="4354" y="607"/>
                        <a:pt x="4304" y="536"/>
                      </a:cubicBezTo>
                      <a:lnTo>
                        <a:pt x="4304" y="536"/>
                      </a:lnTo>
                      <a:cubicBezTo>
                        <a:pt x="4307" y="548"/>
                        <a:pt x="4311" y="558"/>
                        <a:pt x="4315" y="567"/>
                      </a:cubicBezTo>
                      <a:lnTo>
                        <a:pt x="4315" y="567"/>
                      </a:lnTo>
                      <a:cubicBezTo>
                        <a:pt x="4283" y="505"/>
                        <a:pt x="4232" y="481"/>
                        <a:pt x="4174" y="481"/>
                      </a:cubicBezTo>
                      <a:cubicBezTo>
                        <a:pt x="4086" y="481"/>
                        <a:pt x="3984" y="536"/>
                        <a:pt x="3912" y="597"/>
                      </a:cubicBezTo>
                      <a:cubicBezTo>
                        <a:pt x="3909" y="504"/>
                        <a:pt x="3863" y="471"/>
                        <a:pt x="3803" y="471"/>
                      </a:cubicBezTo>
                      <a:cubicBezTo>
                        <a:pt x="3700" y="471"/>
                        <a:pt x="3556" y="571"/>
                        <a:pt x="3511" y="647"/>
                      </a:cubicBezTo>
                      <a:cubicBezTo>
                        <a:pt x="3495" y="549"/>
                        <a:pt x="3419" y="498"/>
                        <a:pt x="3338" y="498"/>
                      </a:cubicBezTo>
                      <a:cubicBezTo>
                        <a:pt x="3319" y="498"/>
                        <a:pt x="3299" y="501"/>
                        <a:pt x="3280" y="506"/>
                      </a:cubicBezTo>
                      <a:cubicBezTo>
                        <a:pt x="3369" y="360"/>
                        <a:pt x="3221" y="299"/>
                        <a:pt x="3062" y="299"/>
                      </a:cubicBezTo>
                      <a:cubicBezTo>
                        <a:pt x="2970" y="299"/>
                        <a:pt x="2874" y="319"/>
                        <a:pt x="2819" y="356"/>
                      </a:cubicBezTo>
                      <a:cubicBezTo>
                        <a:pt x="2827" y="248"/>
                        <a:pt x="2713" y="45"/>
                        <a:pt x="2605" y="45"/>
                      </a:cubicBezTo>
                      <a:cubicBezTo>
                        <a:pt x="2582" y="45"/>
                        <a:pt x="2559" y="54"/>
                        <a:pt x="2538" y="75"/>
                      </a:cubicBezTo>
                      <a:cubicBezTo>
                        <a:pt x="2483" y="23"/>
                        <a:pt x="2429" y="1"/>
                        <a:pt x="23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19" name="Google Shape;1319;p32"/>
                <p:cNvSpPr/>
                <p:nvPr/>
              </p:nvSpPr>
              <p:spPr>
                <a:xfrm>
                  <a:off x="1439436" y="4198531"/>
                  <a:ext cx="71262" cy="4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1088" extrusionOk="0">
                      <a:moveTo>
                        <a:pt x="853" y="1"/>
                      </a:moveTo>
                      <a:cubicBezTo>
                        <a:pt x="753" y="1"/>
                        <a:pt x="633" y="171"/>
                        <a:pt x="583" y="232"/>
                      </a:cubicBezTo>
                      <a:cubicBezTo>
                        <a:pt x="522" y="302"/>
                        <a:pt x="472" y="382"/>
                        <a:pt x="402" y="422"/>
                      </a:cubicBezTo>
                      <a:cubicBezTo>
                        <a:pt x="392" y="402"/>
                        <a:pt x="372" y="382"/>
                        <a:pt x="372" y="362"/>
                      </a:cubicBezTo>
                      <a:cubicBezTo>
                        <a:pt x="302" y="402"/>
                        <a:pt x="222" y="452"/>
                        <a:pt x="181" y="512"/>
                      </a:cubicBezTo>
                      <a:cubicBezTo>
                        <a:pt x="171" y="502"/>
                        <a:pt x="161" y="492"/>
                        <a:pt x="151" y="472"/>
                      </a:cubicBezTo>
                      <a:cubicBezTo>
                        <a:pt x="81" y="532"/>
                        <a:pt x="1" y="603"/>
                        <a:pt x="1" y="713"/>
                      </a:cubicBezTo>
                      <a:cubicBezTo>
                        <a:pt x="11" y="753"/>
                        <a:pt x="51" y="884"/>
                        <a:pt x="81" y="984"/>
                      </a:cubicBezTo>
                      <a:cubicBezTo>
                        <a:pt x="129" y="991"/>
                        <a:pt x="176" y="993"/>
                        <a:pt x="223" y="993"/>
                      </a:cubicBezTo>
                      <a:cubicBezTo>
                        <a:pt x="273" y="993"/>
                        <a:pt x="324" y="991"/>
                        <a:pt x="375" y="991"/>
                      </a:cubicBezTo>
                      <a:cubicBezTo>
                        <a:pt x="404" y="991"/>
                        <a:pt x="433" y="992"/>
                        <a:pt x="462" y="994"/>
                      </a:cubicBezTo>
                      <a:cubicBezTo>
                        <a:pt x="621" y="1003"/>
                        <a:pt x="754" y="1065"/>
                        <a:pt x="918" y="1065"/>
                      </a:cubicBezTo>
                      <a:cubicBezTo>
                        <a:pt x="930" y="1065"/>
                        <a:pt x="942" y="1065"/>
                        <a:pt x="954" y="1064"/>
                      </a:cubicBezTo>
                      <a:cubicBezTo>
                        <a:pt x="1104" y="1064"/>
                        <a:pt x="1255" y="1064"/>
                        <a:pt x="1415" y="1074"/>
                      </a:cubicBezTo>
                      <a:cubicBezTo>
                        <a:pt x="1461" y="1074"/>
                        <a:pt x="1536" y="1087"/>
                        <a:pt x="1606" y="1087"/>
                      </a:cubicBezTo>
                      <a:cubicBezTo>
                        <a:pt x="1658" y="1087"/>
                        <a:pt x="1706" y="1080"/>
                        <a:pt x="1736" y="1054"/>
                      </a:cubicBezTo>
                      <a:cubicBezTo>
                        <a:pt x="1776" y="1024"/>
                        <a:pt x="1776" y="994"/>
                        <a:pt x="1776" y="954"/>
                      </a:cubicBezTo>
                      <a:cubicBezTo>
                        <a:pt x="1776" y="894"/>
                        <a:pt x="1756" y="823"/>
                        <a:pt x="1736" y="763"/>
                      </a:cubicBezTo>
                      <a:cubicBezTo>
                        <a:pt x="1712" y="706"/>
                        <a:pt x="1588" y="470"/>
                        <a:pt x="1499" y="470"/>
                      </a:cubicBezTo>
                      <a:cubicBezTo>
                        <a:pt x="1481" y="470"/>
                        <a:pt x="1464" y="480"/>
                        <a:pt x="1450" y="503"/>
                      </a:cubicBezTo>
                      <a:lnTo>
                        <a:pt x="1450" y="503"/>
                      </a:lnTo>
                      <a:cubicBezTo>
                        <a:pt x="1496" y="403"/>
                        <a:pt x="1173" y="412"/>
                        <a:pt x="1114" y="392"/>
                      </a:cubicBezTo>
                      <a:cubicBezTo>
                        <a:pt x="1136" y="348"/>
                        <a:pt x="1105" y="299"/>
                        <a:pt x="1071" y="299"/>
                      </a:cubicBezTo>
                      <a:cubicBezTo>
                        <a:pt x="1061" y="299"/>
                        <a:pt x="1052" y="302"/>
                        <a:pt x="1044" y="310"/>
                      </a:cubicBezTo>
                      <a:lnTo>
                        <a:pt x="1044" y="310"/>
                      </a:lnTo>
                      <a:cubicBezTo>
                        <a:pt x="1110" y="214"/>
                        <a:pt x="940" y="10"/>
                        <a:pt x="8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0" name="Google Shape;1320;p32"/>
                <p:cNvSpPr/>
                <p:nvPr/>
              </p:nvSpPr>
              <p:spPr>
                <a:xfrm>
                  <a:off x="1307495" y="4187583"/>
                  <a:ext cx="87744" cy="4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065" extrusionOk="0">
                      <a:moveTo>
                        <a:pt x="979" y="1"/>
                      </a:moveTo>
                      <a:cubicBezTo>
                        <a:pt x="883" y="1"/>
                        <a:pt x="768" y="197"/>
                        <a:pt x="723" y="364"/>
                      </a:cubicBezTo>
                      <a:cubicBezTo>
                        <a:pt x="663" y="344"/>
                        <a:pt x="583" y="284"/>
                        <a:pt x="532" y="234"/>
                      </a:cubicBezTo>
                      <a:cubicBezTo>
                        <a:pt x="502" y="274"/>
                        <a:pt x="482" y="314"/>
                        <a:pt x="442" y="344"/>
                      </a:cubicBezTo>
                      <a:cubicBezTo>
                        <a:pt x="442" y="304"/>
                        <a:pt x="412" y="284"/>
                        <a:pt x="402" y="254"/>
                      </a:cubicBezTo>
                      <a:cubicBezTo>
                        <a:pt x="352" y="274"/>
                        <a:pt x="292" y="294"/>
                        <a:pt x="232" y="294"/>
                      </a:cubicBezTo>
                      <a:cubicBezTo>
                        <a:pt x="229" y="295"/>
                        <a:pt x="226" y="295"/>
                        <a:pt x="224" y="295"/>
                      </a:cubicBezTo>
                      <a:cubicBezTo>
                        <a:pt x="205" y="295"/>
                        <a:pt x="199" y="269"/>
                        <a:pt x="173" y="269"/>
                      </a:cubicBezTo>
                      <a:cubicBezTo>
                        <a:pt x="167" y="269"/>
                        <a:pt x="160" y="270"/>
                        <a:pt x="151" y="274"/>
                      </a:cubicBezTo>
                      <a:cubicBezTo>
                        <a:pt x="51" y="314"/>
                        <a:pt x="1" y="474"/>
                        <a:pt x="51" y="575"/>
                      </a:cubicBezTo>
                      <a:cubicBezTo>
                        <a:pt x="71" y="605"/>
                        <a:pt x="51" y="675"/>
                        <a:pt x="81" y="735"/>
                      </a:cubicBezTo>
                      <a:cubicBezTo>
                        <a:pt x="141" y="846"/>
                        <a:pt x="272" y="846"/>
                        <a:pt x="362" y="866"/>
                      </a:cubicBezTo>
                      <a:cubicBezTo>
                        <a:pt x="700" y="948"/>
                        <a:pt x="1071" y="1064"/>
                        <a:pt x="1427" y="1064"/>
                      </a:cubicBezTo>
                      <a:cubicBezTo>
                        <a:pt x="1504" y="1064"/>
                        <a:pt x="1581" y="1059"/>
                        <a:pt x="1656" y="1046"/>
                      </a:cubicBezTo>
                      <a:cubicBezTo>
                        <a:pt x="1947" y="996"/>
                        <a:pt x="2187" y="755"/>
                        <a:pt x="1856" y="535"/>
                      </a:cubicBezTo>
                      <a:cubicBezTo>
                        <a:pt x="1806" y="505"/>
                        <a:pt x="1696" y="464"/>
                        <a:pt x="1646" y="444"/>
                      </a:cubicBezTo>
                      <a:cubicBezTo>
                        <a:pt x="1606" y="434"/>
                        <a:pt x="1536" y="414"/>
                        <a:pt x="1485" y="384"/>
                      </a:cubicBezTo>
                      <a:cubicBezTo>
                        <a:pt x="1525" y="240"/>
                        <a:pt x="1398" y="207"/>
                        <a:pt x="1274" y="207"/>
                      </a:cubicBezTo>
                      <a:cubicBezTo>
                        <a:pt x="1208" y="207"/>
                        <a:pt x="1143" y="217"/>
                        <a:pt x="1104" y="224"/>
                      </a:cubicBezTo>
                      <a:cubicBezTo>
                        <a:pt x="1079" y="62"/>
                        <a:pt x="1032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1" name="Google Shape;1321;p32"/>
                <p:cNvSpPr/>
                <p:nvPr/>
              </p:nvSpPr>
              <p:spPr>
                <a:xfrm>
                  <a:off x="1330033" y="4187703"/>
                  <a:ext cx="347007" cy="9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3" h="2368" extrusionOk="0">
                      <a:moveTo>
                        <a:pt x="6049" y="0"/>
                      </a:moveTo>
                      <a:cubicBezTo>
                        <a:pt x="5858" y="90"/>
                        <a:pt x="5598" y="60"/>
                        <a:pt x="5598" y="341"/>
                      </a:cubicBezTo>
                      <a:cubicBezTo>
                        <a:pt x="5578" y="331"/>
                        <a:pt x="5567" y="301"/>
                        <a:pt x="5547" y="291"/>
                      </a:cubicBezTo>
                      <a:cubicBezTo>
                        <a:pt x="5267" y="421"/>
                        <a:pt x="5156" y="502"/>
                        <a:pt x="5126" y="843"/>
                      </a:cubicBezTo>
                      <a:cubicBezTo>
                        <a:pt x="5060" y="722"/>
                        <a:pt x="4954" y="667"/>
                        <a:pt x="4856" y="667"/>
                      </a:cubicBezTo>
                      <a:cubicBezTo>
                        <a:pt x="4716" y="667"/>
                        <a:pt x="4591" y="779"/>
                        <a:pt x="4615" y="973"/>
                      </a:cubicBezTo>
                      <a:cubicBezTo>
                        <a:pt x="4585" y="943"/>
                        <a:pt x="4554" y="913"/>
                        <a:pt x="4534" y="883"/>
                      </a:cubicBezTo>
                      <a:cubicBezTo>
                        <a:pt x="4534" y="953"/>
                        <a:pt x="4484" y="1023"/>
                        <a:pt x="4504" y="1123"/>
                      </a:cubicBezTo>
                      <a:cubicBezTo>
                        <a:pt x="4392" y="1080"/>
                        <a:pt x="4223" y="990"/>
                        <a:pt x="4098" y="990"/>
                      </a:cubicBezTo>
                      <a:cubicBezTo>
                        <a:pt x="4021" y="990"/>
                        <a:pt x="3962" y="1024"/>
                        <a:pt x="3943" y="1123"/>
                      </a:cubicBezTo>
                      <a:cubicBezTo>
                        <a:pt x="3863" y="1038"/>
                        <a:pt x="3710" y="953"/>
                        <a:pt x="3596" y="953"/>
                      </a:cubicBezTo>
                      <a:cubicBezTo>
                        <a:pt x="3521" y="953"/>
                        <a:pt x="3463" y="989"/>
                        <a:pt x="3451" y="1083"/>
                      </a:cubicBezTo>
                      <a:cubicBezTo>
                        <a:pt x="3421" y="973"/>
                        <a:pt x="3381" y="873"/>
                        <a:pt x="3341" y="782"/>
                      </a:cubicBezTo>
                      <a:cubicBezTo>
                        <a:pt x="3180" y="792"/>
                        <a:pt x="3030" y="873"/>
                        <a:pt x="2909" y="983"/>
                      </a:cubicBezTo>
                      <a:cubicBezTo>
                        <a:pt x="2899" y="923"/>
                        <a:pt x="2859" y="893"/>
                        <a:pt x="2849" y="833"/>
                      </a:cubicBezTo>
                      <a:cubicBezTo>
                        <a:pt x="2830" y="839"/>
                        <a:pt x="2811" y="842"/>
                        <a:pt x="2792" y="842"/>
                      </a:cubicBezTo>
                      <a:cubicBezTo>
                        <a:pt x="2706" y="842"/>
                        <a:pt x="2619" y="785"/>
                        <a:pt x="2546" y="785"/>
                      </a:cubicBezTo>
                      <a:cubicBezTo>
                        <a:pt x="2490" y="785"/>
                        <a:pt x="2442" y="818"/>
                        <a:pt x="2408" y="933"/>
                      </a:cubicBezTo>
                      <a:cubicBezTo>
                        <a:pt x="2324" y="789"/>
                        <a:pt x="2180" y="731"/>
                        <a:pt x="2036" y="731"/>
                      </a:cubicBezTo>
                      <a:cubicBezTo>
                        <a:pt x="1939" y="731"/>
                        <a:pt x="1843" y="758"/>
                        <a:pt x="1766" y="802"/>
                      </a:cubicBezTo>
                      <a:cubicBezTo>
                        <a:pt x="1736" y="722"/>
                        <a:pt x="1666" y="672"/>
                        <a:pt x="1636" y="592"/>
                      </a:cubicBezTo>
                      <a:cubicBezTo>
                        <a:pt x="1515" y="602"/>
                        <a:pt x="1445" y="592"/>
                        <a:pt x="1355" y="682"/>
                      </a:cubicBezTo>
                      <a:lnTo>
                        <a:pt x="1274" y="602"/>
                      </a:lnTo>
                      <a:cubicBezTo>
                        <a:pt x="1254" y="612"/>
                        <a:pt x="1234" y="632"/>
                        <a:pt x="1224" y="652"/>
                      </a:cubicBezTo>
                      <a:cubicBezTo>
                        <a:pt x="1194" y="602"/>
                        <a:pt x="1124" y="552"/>
                        <a:pt x="1094" y="512"/>
                      </a:cubicBezTo>
                      <a:cubicBezTo>
                        <a:pt x="1064" y="542"/>
                        <a:pt x="984" y="582"/>
                        <a:pt x="953" y="612"/>
                      </a:cubicBezTo>
                      <a:cubicBezTo>
                        <a:pt x="833" y="431"/>
                        <a:pt x="763" y="351"/>
                        <a:pt x="552" y="351"/>
                      </a:cubicBezTo>
                      <a:cubicBezTo>
                        <a:pt x="492" y="391"/>
                        <a:pt x="452" y="401"/>
                        <a:pt x="402" y="431"/>
                      </a:cubicBezTo>
                      <a:cubicBezTo>
                        <a:pt x="392" y="431"/>
                        <a:pt x="362" y="371"/>
                        <a:pt x="352" y="361"/>
                      </a:cubicBezTo>
                      <a:cubicBezTo>
                        <a:pt x="332" y="411"/>
                        <a:pt x="291" y="461"/>
                        <a:pt x="281" y="512"/>
                      </a:cubicBezTo>
                      <a:cubicBezTo>
                        <a:pt x="221" y="451"/>
                        <a:pt x="151" y="451"/>
                        <a:pt x="111" y="411"/>
                      </a:cubicBezTo>
                      <a:cubicBezTo>
                        <a:pt x="31" y="542"/>
                        <a:pt x="1" y="702"/>
                        <a:pt x="21" y="863"/>
                      </a:cubicBezTo>
                      <a:cubicBezTo>
                        <a:pt x="41" y="1224"/>
                        <a:pt x="1" y="1685"/>
                        <a:pt x="322" y="2006"/>
                      </a:cubicBezTo>
                      <a:cubicBezTo>
                        <a:pt x="582" y="2247"/>
                        <a:pt x="1102" y="2368"/>
                        <a:pt x="1445" y="2368"/>
                      </a:cubicBezTo>
                      <a:cubicBezTo>
                        <a:pt x="1459" y="2368"/>
                        <a:pt x="1472" y="2368"/>
                        <a:pt x="1485" y="2367"/>
                      </a:cubicBezTo>
                      <a:cubicBezTo>
                        <a:pt x="1866" y="2347"/>
                        <a:pt x="2247" y="2277"/>
                        <a:pt x="2639" y="2277"/>
                      </a:cubicBezTo>
                      <a:cubicBezTo>
                        <a:pt x="3086" y="2277"/>
                        <a:pt x="3539" y="2324"/>
                        <a:pt x="3990" y="2324"/>
                      </a:cubicBezTo>
                      <a:cubicBezTo>
                        <a:pt x="4165" y="2324"/>
                        <a:pt x="4340" y="2317"/>
                        <a:pt x="4514" y="2297"/>
                      </a:cubicBezTo>
                      <a:cubicBezTo>
                        <a:pt x="5527" y="2187"/>
                        <a:pt x="6561" y="1816"/>
                        <a:pt x="7564" y="1585"/>
                      </a:cubicBezTo>
                      <a:cubicBezTo>
                        <a:pt x="7864" y="1525"/>
                        <a:pt x="8376" y="1545"/>
                        <a:pt x="8527" y="1254"/>
                      </a:cubicBezTo>
                      <a:cubicBezTo>
                        <a:pt x="8653" y="1025"/>
                        <a:pt x="8537" y="771"/>
                        <a:pt x="8325" y="771"/>
                      </a:cubicBezTo>
                      <a:cubicBezTo>
                        <a:pt x="8268" y="771"/>
                        <a:pt x="8204" y="790"/>
                        <a:pt x="8135" y="833"/>
                      </a:cubicBezTo>
                      <a:cubicBezTo>
                        <a:pt x="8115" y="752"/>
                        <a:pt x="8045" y="722"/>
                        <a:pt x="8015" y="672"/>
                      </a:cubicBezTo>
                      <a:cubicBezTo>
                        <a:pt x="7975" y="692"/>
                        <a:pt x="7955" y="722"/>
                        <a:pt x="7925" y="752"/>
                      </a:cubicBezTo>
                      <a:cubicBezTo>
                        <a:pt x="7925" y="732"/>
                        <a:pt x="7925" y="672"/>
                        <a:pt x="7905" y="652"/>
                      </a:cubicBezTo>
                      <a:cubicBezTo>
                        <a:pt x="7764" y="672"/>
                        <a:pt x="7624" y="722"/>
                        <a:pt x="7503" y="792"/>
                      </a:cubicBezTo>
                      <a:cubicBezTo>
                        <a:pt x="7473" y="772"/>
                        <a:pt x="7373" y="692"/>
                        <a:pt x="7353" y="672"/>
                      </a:cubicBezTo>
                      <a:cubicBezTo>
                        <a:pt x="7403" y="582"/>
                        <a:pt x="7393" y="461"/>
                        <a:pt x="7413" y="361"/>
                      </a:cubicBezTo>
                      <a:lnTo>
                        <a:pt x="7413" y="361"/>
                      </a:lnTo>
                      <a:cubicBezTo>
                        <a:pt x="7182" y="381"/>
                        <a:pt x="6962" y="512"/>
                        <a:pt x="6751" y="562"/>
                      </a:cubicBezTo>
                      <a:cubicBezTo>
                        <a:pt x="6721" y="542"/>
                        <a:pt x="6631" y="481"/>
                        <a:pt x="6611" y="451"/>
                      </a:cubicBezTo>
                      <a:cubicBezTo>
                        <a:pt x="6591" y="471"/>
                        <a:pt x="6581" y="502"/>
                        <a:pt x="6550" y="522"/>
                      </a:cubicBezTo>
                      <a:cubicBezTo>
                        <a:pt x="6664" y="296"/>
                        <a:pt x="6553" y="84"/>
                        <a:pt x="6404" y="84"/>
                      </a:cubicBezTo>
                      <a:cubicBezTo>
                        <a:pt x="6341" y="84"/>
                        <a:pt x="6272" y="122"/>
                        <a:pt x="6209" y="211"/>
                      </a:cubicBezTo>
                      <a:cubicBezTo>
                        <a:pt x="6139" y="70"/>
                        <a:pt x="6169" y="171"/>
                        <a:pt x="6069" y="90"/>
                      </a:cubicBezTo>
                      <a:cubicBezTo>
                        <a:pt x="6059" y="70"/>
                        <a:pt x="6059" y="1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2" name="Google Shape;1322;p32"/>
                <p:cNvSpPr/>
                <p:nvPr/>
              </p:nvSpPr>
              <p:spPr>
                <a:xfrm>
                  <a:off x="1509858" y="4187703"/>
                  <a:ext cx="110242" cy="6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1682" extrusionOk="0">
                      <a:moveTo>
                        <a:pt x="1565" y="0"/>
                      </a:moveTo>
                      <a:cubicBezTo>
                        <a:pt x="1374" y="90"/>
                        <a:pt x="1114" y="60"/>
                        <a:pt x="1114" y="341"/>
                      </a:cubicBezTo>
                      <a:cubicBezTo>
                        <a:pt x="1094" y="331"/>
                        <a:pt x="1083" y="301"/>
                        <a:pt x="1063" y="291"/>
                      </a:cubicBezTo>
                      <a:cubicBezTo>
                        <a:pt x="783" y="421"/>
                        <a:pt x="672" y="502"/>
                        <a:pt x="642" y="843"/>
                      </a:cubicBezTo>
                      <a:cubicBezTo>
                        <a:pt x="576" y="722"/>
                        <a:pt x="470" y="667"/>
                        <a:pt x="372" y="667"/>
                      </a:cubicBezTo>
                      <a:cubicBezTo>
                        <a:pt x="232" y="667"/>
                        <a:pt x="107" y="779"/>
                        <a:pt x="131" y="973"/>
                      </a:cubicBezTo>
                      <a:cubicBezTo>
                        <a:pt x="101" y="943"/>
                        <a:pt x="70" y="913"/>
                        <a:pt x="50" y="883"/>
                      </a:cubicBezTo>
                      <a:cubicBezTo>
                        <a:pt x="50" y="953"/>
                        <a:pt x="0" y="1023"/>
                        <a:pt x="20" y="1123"/>
                      </a:cubicBezTo>
                      <a:cubicBezTo>
                        <a:pt x="30" y="1194"/>
                        <a:pt x="0" y="1254"/>
                        <a:pt x="10" y="1304"/>
                      </a:cubicBezTo>
                      <a:cubicBezTo>
                        <a:pt x="40" y="1384"/>
                        <a:pt x="60" y="1354"/>
                        <a:pt x="111" y="1414"/>
                      </a:cubicBezTo>
                      <a:cubicBezTo>
                        <a:pt x="161" y="1454"/>
                        <a:pt x="151" y="1515"/>
                        <a:pt x="221" y="1545"/>
                      </a:cubicBezTo>
                      <a:cubicBezTo>
                        <a:pt x="251" y="1560"/>
                        <a:pt x="291" y="1563"/>
                        <a:pt x="336" y="1563"/>
                      </a:cubicBezTo>
                      <a:cubicBezTo>
                        <a:pt x="384" y="1563"/>
                        <a:pt x="437" y="1559"/>
                        <a:pt x="486" y="1559"/>
                      </a:cubicBezTo>
                      <a:cubicBezTo>
                        <a:pt x="513" y="1559"/>
                        <a:pt x="539" y="1560"/>
                        <a:pt x="562" y="1565"/>
                      </a:cubicBezTo>
                      <a:cubicBezTo>
                        <a:pt x="831" y="1626"/>
                        <a:pt x="1153" y="1682"/>
                        <a:pt x="1452" y="1682"/>
                      </a:cubicBezTo>
                      <a:cubicBezTo>
                        <a:pt x="1543" y="1682"/>
                        <a:pt x="1631" y="1677"/>
                        <a:pt x="1715" y="1665"/>
                      </a:cubicBezTo>
                      <a:cubicBezTo>
                        <a:pt x="1796" y="1655"/>
                        <a:pt x="1866" y="1605"/>
                        <a:pt x="1946" y="1595"/>
                      </a:cubicBezTo>
                      <a:cubicBezTo>
                        <a:pt x="1961" y="1593"/>
                        <a:pt x="1977" y="1592"/>
                        <a:pt x="1993" y="1592"/>
                      </a:cubicBezTo>
                      <a:cubicBezTo>
                        <a:pt x="2061" y="1592"/>
                        <a:pt x="2134" y="1607"/>
                        <a:pt x="2207" y="1615"/>
                      </a:cubicBezTo>
                      <a:cubicBezTo>
                        <a:pt x="2387" y="1615"/>
                        <a:pt x="2528" y="1595"/>
                        <a:pt x="2648" y="1454"/>
                      </a:cubicBezTo>
                      <a:cubicBezTo>
                        <a:pt x="2688" y="1404"/>
                        <a:pt x="2749" y="1334"/>
                        <a:pt x="2729" y="1284"/>
                      </a:cubicBezTo>
                      <a:cubicBezTo>
                        <a:pt x="2718" y="1229"/>
                        <a:pt x="2696" y="1219"/>
                        <a:pt x="2668" y="1219"/>
                      </a:cubicBezTo>
                      <a:cubicBezTo>
                        <a:pt x="2653" y="1219"/>
                        <a:pt x="2635" y="1222"/>
                        <a:pt x="2618" y="1222"/>
                      </a:cubicBezTo>
                      <a:cubicBezTo>
                        <a:pt x="2604" y="1222"/>
                        <a:pt x="2591" y="1220"/>
                        <a:pt x="2578" y="1214"/>
                      </a:cubicBezTo>
                      <a:cubicBezTo>
                        <a:pt x="2594" y="1173"/>
                        <a:pt x="2557" y="1138"/>
                        <a:pt x="2521" y="1138"/>
                      </a:cubicBezTo>
                      <a:cubicBezTo>
                        <a:pt x="2513" y="1138"/>
                        <a:pt x="2505" y="1140"/>
                        <a:pt x="2498" y="1143"/>
                      </a:cubicBezTo>
                      <a:cubicBezTo>
                        <a:pt x="2468" y="1103"/>
                        <a:pt x="2448" y="1043"/>
                        <a:pt x="2468" y="993"/>
                      </a:cubicBezTo>
                      <a:cubicBezTo>
                        <a:pt x="2439" y="979"/>
                        <a:pt x="2421" y="965"/>
                        <a:pt x="2399" y="965"/>
                      </a:cubicBezTo>
                      <a:cubicBezTo>
                        <a:pt x="2389" y="965"/>
                        <a:pt x="2379" y="967"/>
                        <a:pt x="2367" y="973"/>
                      </a:cubicBezTo>
                      <a:lnTo>
                        <a:pt x="2387" y="953"/>
                      </a:lnTo>
                      <a:cubicBezTo>
                        <a:pt x="2365" y="927"/>
                        <a:pt x="2344" y="918"/>
                        <a:pt x="2324" y="918"/>
                      </a:cubicBezTo>
                      <a:cubicBezTo>
                        <a:pt x="2283" y="918"/>
                        <a:pt x="2247" y="956"/>
                        <a:pt x="2207" y="963"/>
                      </a:cubicBezTo>
                      <a:cubicBezTo>
                        <a:pt x="2187" y="973"/>
                        <a:pt x="2177" y="993"/>
                        <a:pt x="2157" y="993"/>
                      </a:cubicBezTo>
                      <a:cubicBezTo>
                        <a:pt x="2137" y="993"/>
                        <a:pt x="2087" y="963"/>
                        <a:pt x="2056" y="963"/>
                      </a:cubicBezTo>
                      <a:cubicBezTo>
                        <a:pt x="2117" y="933"/>
                        <a:pt x="2247" y="742"/>
                        <a:pt x="2107" y="732"/>
                      </a:cubicBezTo>
                      <a:cubicBezTo>
                        <a:pt x="2127" y="702"/>
                        <a:pt x="2127" y="682"/>
                        <a:pt x="2157" y="652"/>
                      </a:cubicBezTo>
                      <a:cubicBezTo>
                        <a:pt x="2137" y="612"/>
                        <a:pt x="2087" y="602"/>
                        <a:pt x="2056" y="592"/>
                      </a:cubicBezTo>
                      <a:cubicBezTo>
                        <a:pt x="2077" y="542"/>
                        <a:pt x="2107" y="502"/>
                        <a:pt x="2127" y="461"/>
                      </a:cubicBezTo>
                      <a:lnTo>
                        <a:pt x="2127" y="451"/>
                      </a:lnTo>
                      <a:cubicBezTo>
                        <a:pt x="2107" y="471"/>
                        <a:pt x="2097" y="502"/>
                        <a:pt x="2066" y="522"/>
                      </a:cubicBezTo>
                      <a:cubicBezTo>
                        <a:pt x="2180" y="296"/>
                        <a:pt x="2069" y="84"/>
                        <a:pt x="1920" y="84"/>
                      </a:cubicBezTo>
                      <a:cubicBezTo>
                        <a:pt x="1857" y="84"/>
                        <a:pt x="1788" y="122"/>
                        <a:pt x="1725" y="211"/>
                      </a:cubicBezTo>
                      <a:cubicBezTo>
                        <a:pt x="1655" y="70"/>
                        <a:pt x="1685" y="171"/>
                        <a:pt x="1585" y="90"/>
                      </a:cubicBezTo>
                      <a:cubicBezTo>
                        <a:pt x="1575" y="70"/>
                        <a:pt x="1575" y="10"/>
                        <a:pt x="15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3" name="Google Shape;1323;p32"/>
                <p:cNvSpPr/>
                <p:nvPr/>
              </p:nvSpPr>
              <p:spPr>
                <a:xfrm>
                  <a:off x="1255200" y="4198531"/>
                  <a:ext cx="110282" cy="67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1683" extrusionOk="0">
                      <a:moveTo>
                        <a:pt x="1566" y="1"/>
                      </a:moveTo>
                      <a:cubicBezTo>
                        <a:pt x="1385" y="101"/>
                        <a:pt x="1124" y="61"/>
                        <a:pt x="1124" y="342"/>
                      </a:cubicBezTo>
                      <a:cubicBezTo>
                        <a:pt x="1104" y="332"/>
                        <a:pt x="1094" y="302"/>
                        <a:pt x="1074" y="302"/>
                      </a:cubicBezTo>
                      <a:cubicBezTo>
                        <a:pt x="793" y="432"/>
                        <a:pt x="683" y="502"/>
                        <a:pt x="643" y="843"/>
                      </a:cubicBezTo>
                      <a:cubicBezTo>
                        <a:pt x="581" y="725"/>
                        <a:pt x="478" y="671"/>
                        <a:pt x="380" y="671"/>
                      </a:cubicBezTo>
                      <a:cubicBezTo>
                        <a:pt x="238" y="671"/>
                        <a:pt x="108" y="784"/>
                        <a:pt x="131" y="974"/>
                      </a:cubicBezTo>
                      <a:cubicBezTo>
                        <a:pt x="111" y="954"/>
                        <a:pt x="81" y="914"/>
                        <a:pt x="61" y="894"/>
                      </a:cubicBezTo>
                      <a:cubicBezTo>
                        <a:pt x="61" y="954"/>
                        <a:pt x="1" y="1034"/>
                        <a:pt x="21" y="1134"/>
                      </a:cubicBezTo>
                      <a:lnTo>
                        <a:pt x="21" y="1124"/>
                      </a:lnTo>
                      <a:lnTo>
                        <a:pt x="21" y="1124"/>
                      </a:lnTo>
                      <a:cubicBezTo>
                        <a:pt x="31" y="1194"/>
                        <a:pt x="11" y="1255"/>
                        <a:pt x="21" y="1305"/>
                      </a:cubicBezTo>
                      <a:cubicBezTo>
                        <a:pt x="51" y="1385"/>
                        <a:pt x="71" y="1355"/>
                        <a:pt x="121" y="1415"/>
                      </a:cubicBezTo>
                      <a:cubicBezTo>
                        <a:pt x="161" y="1455"/>
                        <a:pt x="161" y="1515"/>
                        <a:pt x="222" y="1546"/>
                      </a:cubicBezTo>
                      <a:cubicBezTo>
                        <a:pt x="255" y="1560"/>
                        <a:pt x="298" y="1564"/>
                        <a:pt x="344" y="1564"/>
                      </a:cubicBezTo>
                      <a:cubicBezTo>
                        <a:pt x="394" y="1564"/>
                        <a:pt x="448" y="1560"/>
                        <a:pt x="497" y="1560"/>
                      </a:cubicBezTo>
                      <a:cubicBezTo>
                        <a:pt x="524" y="1560"/>
                        <a:pt x="550" y="1561"/>
                        <a:pt x="573" y="1566"/>
                      </a:cubicBezTo>
                      <a:cubicBezTo>
                        <a:pt x="842" y="1627"/>
                        <a:pt x="1164" y="1683"/>
                        <a:pt x="1462" y="1683"/>
                      </a:cubicBezTo>
                      <a:cubicBezTo>
                        <a:pt x="1553" y="1683"/>
                        <a:pt x="1642" y="1678"/>
                        <a:pt x="1726" y="1666"/>
                      </a:cubicBezTo>
                      <a:cubicBezTo>
                        <a:pt x="1806" y="1656"/>
                        <a:pt x="1877" y="1616"/>
                        <a:pt x="1947" y="1596"/>
                      </a:cubicBezTo>
                      <a:cubicBezTo>
                        <a:pt x="1964" y="1594"/>
                        <a:pt x="1981" y="1593"/>
                        <a:pt x="1998" y="1593"/>
                      </a:cubicBezTo>
                      <a:cubicBezTo>
                        <a:pt x="2071" y="1593"/>
                        <a:pt x="2143" y="1608"/>
                        <a:pt x="2208" y="1616"/>
                      </a:cubicBezTo>
                      <a:cubicBezTo>
                        <a:pt x="2229" y="1617"/>
                        <a:pt x="2250" y="1618"/>
                        <a:pt x="2271" y="1618"/>
                      </a:cubicBezTo>
                      <a:cubicBezTo>
                        <a:pt x="2430" y="1618"/>
                        <a:pt x="2551" y="1580"/>
                        <a:pt x="2649" y="1455"/>
                      </a:cubicBezTo>
                      <a:cubicBezTo>
                        <a:pt x="2689" y="1405"/>
                        <a:pt x="2749" y="1345"/>
                        <a:pt x="2739" y="1285"/>
                      </a:cubicBezTo>
                      <a:cubicBezTo>
                        <a:pt x="2730" y="1232"/>
                        <a:pt x="2709" y="1221"/>
                        <a:pt x="2682" y="1221"/>
                      </a:cubicBezTo>
                      <a:cubicBezTo>
                        <a:pt x="2660" y="1221"/>
                        <a:pt x="2635" y="1228"/>
                        <a:pt x="2608" y="1228"/>
                      </a:cubicBezTo>
                      <a:cubicBezTo>
                        <a:pt x="2599" y="1228"/>
                        <a:pt x="2589" y="1227"/>
                        <a:pt x="2579" y="1225"/>
                      </a:cubicBezTo>
                      <a:cubicBezTo>
                        <a:pt x="2603" y="1175"/>
                        <a:pt x="2567" y="1139"/>
                        <a:pt x="2526" y="1139"/>
                      </a:cubicBezTo>
                      <a:cubicBezTo>
                        <a:pt x="2517" y="1139"/>
                        <a:pt x="2507" y="1141"/>
                        <a:pt x="2498" y="1144"/>
                      </a:cubicBezTo>
                      <a:cubicBezTo>
                        <a:pt x="2468" y="1104"/>
                        <a:pt x="2458" y="1044"/>
                        <a:pt x="2468" y="994"/>
                      </a:cubicBezTo>
                      <a:cubicBezTo>
                        <a:pt x="2449" y="981"/>
                        <a:pt x="2434" y="968"/>
                        <a:pt x="2416" y="968"/>
                      </a:cubicBezTo>
                      <a:cubicBezTo>
                        <a:pt x="2405" y="968"/>
                        <a:pt x="2393" y="973"/>
                        <a:pt x="2378" y="984"/>
                      </a:cubicBezTo>
                      <a:lnTo>
                        <a:pt x="2388" y="954"/>
                      </a:lnTo>
                      <a:cubicBezTo>
                        <a:pt x="2369" y="928"/>
                        <a:pt x="2351" y="919"/>
                        <a:pt x="2333" y="919"/>
                      </a:cubicBezTo>
                      <a:cubicBezTo>
                        <a:pt x="2295" y="919"/>
                        <a:pt x="2258" y="960"/>
                        <a:pt x="2218" y="974"/>
                      </a:cubicBezTo>
                      <a:cubicBezTo>
                        <a:pt x="2198" y="974"/>
                        <a:pt x="2188" y="994"/>
                        <a:pt x="2167" y="994"/>
                      </a:cubicBezTo>
                      <a:cubicBezTo>
                        <a:pt x="2147" y="994"/>
                        <a:pt x="2097" y="964"/>
                        <a:pt x="2067" y="964"/>
                      </a:cubicBezTo>
                      <a:cubicBezTo>
                        <a:pt x="2127" y="934"/>
                        <a:pt x="2258" y="743"/>
                        <a:pt x="2117" y="733"/>
                      </a:cubicBezTo>
                      <a:cubicBezTo>
                        <a:pt x="2137" y="703"/>
                        <a:pt x="2137" y="683"/>
                        <a:pt x="2167" y="653"/>
                      </a:cubicBezTo>
                      <a:cubicBezTo>
                        <a:pt x="2147" y="613"/>
                        <a:pt x="2097" y="603"/>
                        <a:pt x="2057" y="593"/>
                      </a:cubicBezTo>
                      <a:cubicBezTo>
                        <a:pt x="2087" y="542"/>
                        <a:pt x="2107" y="502"/>
                        <a:pt x="2137" y="462"/>
                      </a:cubicBezTo>
                      <a:lnTo>
                        <a:pt x="2127" y="462"/>
                      </a:lnTo>
                      <a:cubicBezTo>
                        <a:pt x="2107" y="482"/>
                        <a:pt x="2107" y="512"/>
                        <a:pt x="2077" y="522"/>
                      </a:cubicBezTo>
                      <a:cubicBezTo>
                        <a:pt x="2189" y="298"/>
                        <a:pt x="2076" y="89"/>
                        <a:pt x="1930" y="89"/>
                      </a:cubicBezTo>
                      <a:cubicBezTo>
                        <a:pt x="1866" y="89"/>
                        <a:pt x="1797" y="128"/>
                        <a:pt x="1736" y="222"/>
                      </a:cubicBezTo>
                      <a:cubicBezTo>
                        <a:pt x="1656" y="71"/>
                        <a:pt x="1696" y="171"/>
                        <a:pt x="1586" y="91"/>
                      </a:cubicBezTo>
                      <a:cubicBezTo>
                        <a:pt x="1586" y="71"/>
                        <a:pt x="1586" y="21"/>
                        <a:pt x="15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4" name="Google Shape;1324;p32"/>
                <p:cNvSpPr/>
                <p:nvPr/>
              </p:nvSpPr>
              <p:spPr>
                <a:xfrm>
                  <a:off x="1510259" y="4187703"/>
                  <a:ext cx="70019" cy="4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104" extrusionOk="0">
                      <a:moveTo>
                        <a:pt x="1555" y="0"/>
                      </a:moveTo>
                      <a:cubicBezTo>
                        <a:pt x="1364" y="90"/>
                        <a:pt x="1104" y="60"/>
                        <a:pt x="1104" y="341"/>
                      </a:cubicBezTo>
                      <a:cubicBezTo>
                        <a:pt x="1084" y="331"/>
                        <a:pt x="1073" y="301"/>
                        <a:pt x="1053" y="291"/>
                      </a:cubicBezTo>
                      <a:cubicBezTo>
                        <a:pt x="773" y="421"/>
                        <a:pt x="662" y="502"/>
                        <a:pt x="632" y="843"/>
                      </a:cubicBezTo>
                      <a:cubicBezTo>
                        <a:pt x="566" y="722"/>
                        <a:pt x="460" y="667"/>
                        <a:pt x="362" y="667"/>
                      </a:cubicBezTo>
                      <a:cubicBezTo>
                        <a:pt x="222" y="667"/>
                        <a:pt x="97" y="779"/>
                        <a:pt x="121" y="973"/>
                      </a:cubicBezTo>
                      <a:cubicBezTo>
                        <a:pt x="91" y="943"/>
                        <a:pt x="60" y="913"/>
                        <a:pt x="40" y="883"/>
                      </a:cubicBezTo>
                      <a:cubicBezTo>
                        <a:pt x="40" y="943"/>
                        <a:pt x="0" y="1013"/>
                        <a:pt x="0" y="1103"/>
                      </a:cubicBezTo>
                      <a:cubicBezTo>
                        <a:pt x="20" y="1073"/>
                        <a:pt x="50" y="1043"/>
                        <a:pt x="80" y="1023"/>
                      </a:cubicBezTo>
                      <a:cubicBezTo>
                        <a:pt x="103" y="1012"/>
                        <a:pt x="122" y="1007"/>
                        <a:pt x="138" y="1007"/>
                      </a:cubicBezTo>
                      <a:cubicBezTo>
                        <a:pt x="208" y="1007"/>
                        <a:pt x="232" y="1093"/>
                        <a:pt x="321" y="1093"/>
                      </a:cubicBezTo>
                      <a:cubicBezTo>
                        <a:pt x="321" y="993"/>
                        <a:pt x="331" y="933"/>
                        <a:pt x="422" y="893"/>
                      </a:cubicBezTo>
                      <a:cubicBezTo>
                        <a:pt x="432" y="893"/>
                        <a:pt x="452" y="913"/>
                        <a:pt x="472" y="913"/>
                      </a:cubicBezTo>
                      <a:cubicBezTo>
                        <a:pt x="499" y="904"/>
                        <a:pt x="526" y="861"/>
                        <a:pt x="554" y="861"/>
                      </a:cubicBezTo>
                      <a:cubicBezTo>
                        <a:pt x="557" y="861"/>
                        <a:pt x="559" y="862"/>
                        <a:pt x="562" y="863"/>
                      </a:cubicBezTo>
                      <a:cubicBezTo>
                        <a:pt x="599" y="863"/>
                        <a:pt x="593" y="924"/>
                        <a:pt x="633" y="924"/>
                      </a:cubicBezTo>
                      <a:cubicBezTo>
                        <a:pt x="636" y="924"/>
                        <a:pt x="639" y="923"/>
                        <a:pt x="642" y="923"/>
                      </a:cubicBezTo>
                      <a:cubicBezTo>
                        <a:pt x="682" y="913"/>
                        <a:pt x="672" y="802"/>
                        <a:pt x="692" y="762"/>
                      </a:cubicBezTo>
                      <a:cubicBezTo>
                        <a:pt x="742" y="672"/>
                        <a:pt x="853" y="652"/>
                        <a:pt x="923" y="612"/>
                      </a:cubicBezTo>
                      <a:cubicBezTo>
                        <a:pt x="973" y="592"/>
                        <a:pt x="1003" y="542"/>
                        <a:pt x="1073" y="522"/>
                      </a:cubicBezTo>
                      <a:cubicBezTo>
                        <a:pt x="1174" y="502"/>
                        <a:pt x="1174" y="532"/>
                        <a:pt x="1244" y="421"/>
                      </a:cubicBezTo>
                      <a:cubicBezTo>
                        <a:pt x="1267" y="375"/>
                        <a:pt x="1255" y="328"/>
                        <a:pt x="1299" y="328"/>
                      </a:cubicBezTo>
                      <a:cubicBezTo>
                        <a:pt x="1312" y="328"/>
                        <a:pt x="1329" y="332"/>
                        <a:pt x="1354" y="341"/>
                      </a:cubicBezTo>
                      <a:cubicBezTo>
                        <a:pt x="1330" y="242"/>
                        <a:pt x="1386" y="157"/>
                        <a:pt x="1479" y="157"/>
                      </a:cubicBezTo>
                      <a:cubicBezTo>
                        <a:pt x="1499" y="157"/>
                        <a:pt x="1521" y="161"/>
                        <a:pt x="1545" y="171"/>
                      </a:cubicBezTo>
                      <a:cubicBezTo>
                        <a:pt x="1575" y="181"/>
                        <a:pt x="1595" y="221"/>
                        <a:pt x="1635" y="231"/>
                      </a:cubicBezTo>
                      <a:cubicBezTo>
                        <a:pt x="1639" y="233"/>
                        <a:pt x="1645" y="234"/>
                        <a:pt x="1652" y="234"/>
                      </a:cubicBezTo>
                      <a:cubicBezTo>
                        <a:pt x="1669" y="234"/>
                        <a:pt x="1695" y="228"/>
                        <a:pt x="1719" y="228"/>
                      </a:cubicBezTo>
                      <a:cubicBezTo>
                        <a:pt x="1728" y="228"/>
                        <a:pt x="1737" y="229"/>
                        <a:pt x="1746" y="231"/>
                      </a:cubicBezTo>
                      <a:lnTo>
                        <a:pt x="1736" y="191"/>
                      </a:lnTo>
                      <a:lnTo>
                        <a:pt x="1715" y="211"/>
                      </a:lnTo>
                      <a:cubicBezTo>
                        <a:pt x="1645" y="70"/>
                        <a:pt x="1675" y="171"/>
                        <a:pt x="1575" y="90"/>
                      </a:cubicBezTo>
                      <a:cubicBezTo>
                        <a:pt x="1565" y="70"/>
                        <a:pt x="1565" y="10"/>
                        <a:pt x="15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25" name="Google Shape;1325;p32"/>
              <p:cNvGrpSpPr/>
              <p:nvPr/>
            </p:nvGrpSpPr>
            <p:grpSpPr>
              <a:xfrm rot="-575426">
                <a:off x="4977464" y="4241675"/>
                <a:ext cx="824216" cy="233743"/>
                <a:chOff x="2436564" y="2774658"/>
                <a:chExt cx="737475" cy="209143"/>
              </a:xfrm>
            </p:grpSpPr>
            <p:sp>
              <p:nvSpPr>
                <p:cNvPr id="1326" name="Google Shape;1326;p32"/>
                <p:cNvSpPr/>
                <p:nvPr/>
              </p:nvSpPr>
              <p:spPr>
                <a:xfrm>
                  <a:off x="2436564" y="2775028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7" name="Google Shape;1327;p32"/>
                <p:cNvSpPr/>
                <p:nvPr/>
              </p:nvSpPr>
              <p:spPr>
                <a:xfrm rot="-293525">
                  <a:off x="2946011" y="2783857"/>
                  <a:ext cx="222094" cy="148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8" name="Google Shape;1328;p32"/>
                <p:cNvSpPr/>
                <p:nvPr/>
              </p:nvSpPr>
              <p:spPr>
                <a:xfrm>
                  <a:off x="2530687" y="2788623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29" name="Google Shape;1329;p32"/>
                <p:cNvSpPr/>
                <p:nvPr/>
              </p:nvSpPr>
              <p:spPr>
                <a:xfrm>
                  <a:off x="2874784" y="2820106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0" name="Google Shape;1330;p32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331" name="Google Shape;1331;p32"/>
              <p:cNvGrpSpPr/>
              <p:nvPr/>
            </p:nvGrpSpPr>
            <p:grpSpPr>
              <a:xfrm rot="-263875">
                <a:off x="5836717" y="4098665"/>
                <a:ext cx="813287" cy="233323"/>
                <a:chOff x="2447923" y="2707800"/>
                <a:chExt cx="727715" cy="208774"/>
              </a:xfrm>
            </p:grpSpPr>
            <p:sp>
              <p:nvSpPr>
                <p:cNvPr id="1332" name="Google Shape;1332;p32"/>
                <p:cNvSpPr/>
                <p:nvPr/>
              </p:nvSpPr>
              <p:spPr>
                <a:xfrm>
                  <a:off x="2447923" y="2707800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3" name="Google Shape;1333;p32"/>
                <p:cNvSpPr/>
                <p:nvPr/>
              </p:nvSpPr>
              <p:spPr>
                <a:xfrm>
                  <a:off x="2953550" y="2749147"/>
                  <a:ext cx="222088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4" name="Google Shape;1334;p32"/>
                <p:cNvSpPr/>
                <p:nvPr/>
              </p:nvSpPr>
              <p:spPr>
                <a:xfrm>
                  <a:off x="2542046" y="2721395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5" name="Google Shape;1335;p32"/>
                <p:cNvSpPr/>
                <p:nvPr/>
              </p:nvSpPr>
              <p:spPr>
                <a:xfrm>
                  <a:off x="2871498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336" name="Google Shape;1336;p32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337" name="Google Shape;1337;p32"/>
            <p:cNvGrpSpPr/>
            <p:nvPr/>
          </p:nvGrpSpPr>
          <p:grpSpPr>
            <a:xfrm>
              <a:off x="-34849" y="4206935"/>
              <a:ext cx="9213724" cy="936544"/>
              <a:chOff x="-34849" y="4206935"/>
              <a:chExt cx="9213724" cy="936544"/>
            </a:xfrm>
          </p:grpSpPr>
          <p:sp>
            <p:nvSpPr>
              <p:cNvPr id="1338" name="Google Shape;1338;p32"/>
              <p:cNvSpPr/>
              <p:nvPr/>
            </p:nvSpPr>
            <p:spPr>
              <a:xfrm flipH="1">
                <a:off x="297219" y="4297731"/>
                <a:ext cx="8881656" cy="833949"/>
              </a:xfrm>
              <a:custGeom>
                <a:avLst/>
                <a:gdLst/>
                <a:ahLst/>
                <a:cxnLst/>
                <a:rect l="l" t="t" r="r" b="b"/>
                <a:pathLst>
                  <a:path w="117095" h="27564" extrusionOk="0">
                    <a:moveTo>
                      <a:pt x="29545" y="0"/>
                    </a:moveTo>
                    <a:cubicBezTo>
                      <a:pt x="19454" y="0"/>
                      <a:pt x="9638" y="925"/>
                      <a:pt x="0" y="3167"/>
                    </a:cubicBezTo>
                    <a:lnTo>
                      <a:pt x="0" y="27554"/>
                    </a:lnTo>
                    <a:cubicBezTo>
                      <a:pt x="950" y="27560"/>
                      <a:pt x="1899" y="27563"/>
                      <a:pt x="2849" y="27563"/>
                    </a:cubicBezTo>
                    <a:cubicBezTo>
                      <a:pt x="40557" y="27563"/>
                      <a:pt x="78618" y="22667"/>
                      <a:pt x="117094" y="12118"/>
                    </a:cubicBezTo>
                    <a:cubicBezTo>
                      <a:pt x="84795" y="6455"/>
                      <a:pt x="56210" y="0"/>
                      <a:pt x="295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39" name="Google Shape;1339;p32"/>
              <p:cNvSpPr/>
              <p:nvPr/>
            </p:nvSpPr>
            <p:spPr>
              <a:xfrm flipH="1">
                <a:off x="-34849" y="4206935"/>
                <a:ext cx="8632792" cy="936544"/>
              </a:xfrm>
              <a:custGeom>
                <a:avLst/>
                <a:gdLst/>
                <a:ahLst/>
                <a:cxnLst/>
                <a:rect l="l" t="t" r="r" b="b"/>
                <a:pathLst>
                  <a:path w="113814" h="30955" extrusionOk="0">
                    <a:moveTo>
                      <a:pt x="102495" y="0"/>
                    </a:moveTo>
                    <a:cubicBezTo>
                      <a:pt x="65360" y="0"/>
                      <a:pt x="54857" y="15522"/>
                      <a:pt x="1" y="30954"/>
                    </a:cubicBezTo>
                    <a:lnTo>
                      <a:pt x="113814" y="30954"/>
                    </a:lnTo>
                    <a:lnTo>
                      <a:pt x="113814" y="431"/>
                    </a:lnTo>
                    <a:cubicBezTo>
                      <a:pt x="109762" y="139"/>
                      <a:pt x="106009" y="0"/>
                      <a:pt x="1024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40" name="Google Shape;1340;p32"/>
            <p:cNvGrpSpPr/>
            <p:nvPr/>
          </p:nvGrpSpPr>
          <p:grpSpPr>
            <a:xfrm>
              <a:off x="-34859" y="4341481"/>
              <a:ext cx="2565043" cy="792605"/>
              <a:chOff x="2359925" y="3495825"/>
              <a:chExt cx="1266000" cy="396600"/>
            </a:xfrm>
          </p:grpSpPr>
          <p:sp>
            <p:nvSpPr>
              <p:cNvPr id="1341" name="Google Shape;1341;p32"/>
              <p:cNvSpPr/>
              <p:nvPr/>
            </p:nvSpPr>
            <p:spPr>
              <a:xfrm>
                <a:off x="2359925" y="3495825"/>
                <a:ext cx="1266000" cy="396600"/>
              </a:xfrm>
              <a:custGeom>
                <a:avLst/>
                <a:gdLst/>
                <a:ahLst/>
                <a:cxnLst/>
                <a:rect l="l" t="t" r="r" b="b"/>
                <a:pathLst>
                  <a:path w="50640" h="15864" extrusionOk="0">
                    <a:moveTo>
                      <a:pt x="0" y="1"/>
                    </a:moveTo>
                    <a:cubicBezTo>
                      <a:pt x="625" y="308"/>
                      <a:pt x="1055" y="953"/>
                      <a:pt x="1034" y="1689"/>
                    </a:cubicBezTo>
                    <a:cubicBezTo>
                      <a:pt x="1034" y="1812"/>
                      <a:pt x="1014" y="1945"/>
                      <a:pt x="983" y="2058"/>
                    </a:cubicBezTo>
                    <a:cubicBezTo>
                      <a:pt x="1239" y="2181"/>
                      <a:pt x="1413" y="2437"/>
                      <a:pt x="1403" y="2733"/>
                    </a:cubicBezTo>
                    <a:cubicBezTo>
                      <a:pt x="1403" y="2754"/>
                      <a:pt x="1403" y="2785"/>
                      <a:pt x="1403" y="2805"/>
                    </a:cubicBezTo>
                    <a:cubicBezTo>
                      <a:pt x="1761" y="2733"/>
                      <a:pt x="2139" y="2703"/>
                      <a:pt x="2528" y="2713"/>
                    </a:cubicBezTo>
                    <a:cubicBezTo>
                      <a:pt x="2661" y="2713"/>
                      <a:pt x="2805" y="2723"/>
                      <a:pt x="2938" y="2733"/>
                    </a:cubicBezTo>
                    <a:cubicBezTo>
                      <a:pt x="3030" y="2447"/>
                      <a:pt x="3306" y="2232"/>
                      <a:pt x="3634" y="2242"/>
                    </a:cubicBezTo>
                    <a:cubicBezTo>
                      <a:pt x="4023" y="2252"/>
                      <a:pt x="4330" y="2570"/>
                      <a:pt x="4330" y="2948"/>
                    </a:cubicBezTo>
                    <a:cubicBezTo>
                      <a:pt x="4401" y="2938"/>
                      <a:pt x="4473" y="2938"/>
                      <a:pt x="4544" y="2938"/>
                    </a:cubicBezTo>
                    <a:cubicBezTo>
                      <a:pt x="4800" y="2948"/>
                      <a:pt x="5056" y="3010"/>
                      <a:pt x="5271" y="3112"/>
                    </a:cubicBezTo>
                    <a:cubicBezTo>
                      <a:pt x="5394" y="2856"/>
                      <a:pt x="5650" y="2682"/>
                      <a:pt x="5947" y="2692"/>
                    </a:cubicBezTo>
                    <a:cubicBezTo>
                      <a:pt x="6151" y="2692"/>
                      <a:pt x="6325" y="2785"/>
                      <a:pt x="6458" y="2918"/>
                    </a:cubicBezTo>
                    <a:cubicBezTo>
                      <a:pt x="6816" y="2355"/>
                      <a:pt x="7451" y="1986"/>
                      <a:pt x="8167" y="1996"/>
                    </a:cubicBezTo>
                    <a:cubicBezTo>
                      <a:pt x="9140" y="2017"/>
                      <a:pt x="9928" y="2744"/>
                      <a:pt x="10071" y="3665"/>
                    </a:cubicBezTo>
                    <a:cubicBezTo>
                      <a:pt x="10194" y="3583"/>
                      <a:pt x="10347" y="3532"/>
                      <a:pt x="10501" y="3532"/>
                    </a:cubicBezTo>
                    <a:cubicBezTo>
                      <a:pt x="10900" y="3542"/>
                      <a:pt x="11217" y="3869"/>
                      <a:pt x="11207" y="4268"/>
                    </a:cubicBezTo>
                    <a:cubicBezTo>
                      <a:pt x="11197" y="4463"/>
                      <a:pt x="11125" y="4637"/>
                      <a:pt x="11002" y="4760"/>
                    </a:cubicBezTo>
                    <a:cubicBezTo>
                      <a:pt x="11391" y="4801"/>
                      <a:pt x="11760" y="4954"/>
                      <a:pt x="12046" y="5190"/>
                    </a:cubicBezTo>
                    <a:cubicBezTo>
                      <a:pt x="12159" y="5118"/>
                      <a:pt x="12292" y="5087"/>
                      <a:pt x="12425" y="5087"/>
                    </a:cubicBezTo>
                    <a:cubicBezTo>
                      <a:pt x="12824" y="5097"/>
                      <a:pt x="13131" y="5425"/>
                      <a:pt x="13121" y="5824"/>
                    </a:cubicBezTo>
                    <a:cubicBezTo>
                      <a:pt x="13121" y="5957"/>
                      <a:pt x="13080" y="6080"/>
                      <a:pt x="13018" y="6192"/>
                    </a:cubicBezTo>
                    <a:cubicBezTo>
                      <a:pt x="13561" y="6407"/>
                      <a:pt x="13991" y="6858"/>
                      <a:pt x="14165" y="7421"/>
                    </a:cubicBezTo>
                    <a:cubicBezTo>
                      <a:pt x="14277" y="7369"/>
                      <a:pt x="14400" y="7339"/>
                      <a:pt x="14523" y="7339"/>
                    </a:cubicBezTo>
                    <a:cubicBezTo>
                      <a:pt x="14922" y="7349"/>
                      <a:pt x="15239" y="7676"/>
                      <a:pt x="15229" y="8076"/>
                    </a:cubicBezTo>
                    <a:cubicBezTo>
                      <a:pt x="15229" y="8178"/>
                      <a:pt x="15198" y="8270"/>
                      <a:pt x="15168" y="8352"/>
                    </a:cubicBezTo>
                    <a:cubicBezTo>
                      <a:pt x="15229" y="8352"/>
                      <a:pt x="15290" y="8352"/>
                      <a:pt x="15352" y="8352"/>
                    </a:cubicBezTo>
                    <a:cubicBezTo>
                      <a:pt x="16283" y="8372"/>
                      <a:pt x="17061" y="9038"/>
                      <a:pt x="17235" y="9918"/>
                    </a:cubicBezTo>
                    <a:cubicBezTo>
                      <a:pt x="17276" y="9918"/>
                      <a:pt x="17317" y="9918"/>
                      <a:pt x="17348" y="9918"/>
                    </a:cubicBezTo>
                    <a:cubicBezTo>
                      <a:pt x="17470" y="9918"/>
                      <a:pt x="17583" y="9938"/>
                      <a:pt x="17685" y="9979"/>
                    </a:cubicBezTo>
                    <a:cubicBezTo>
                      <a:pt x="17829" y="9826"/>
                      <a:pt x="18033" y="9723"/>
                      <a:pt x="18258" y="9723"/>
                    </a:cubicBezTo>
                    <a:cubicBezTo>
                      <a:pt x="18340" y="9723"/>
                      <a:pt x="18432" y="9744"/>
                      <a:pt x="18504" y="9774"/>
                    </a:cubicBezTo>
                    <a:cubicBezTo>
                      <a:pt x="19005" y="8833"/>
                      <a:pt x="20008" y="8209"/>
                      <a:pt x="21144" y="8229"/>
                    </a:cubicBezTo>
                    <a:cubicBezTo>
                      <a:pt x="22127" y="8260"/>
                      <a:pt x="22997" y="8772"/>
                      <a:pt x="23498" y="9529"/>
                    </a:cubicBezTo>
                    <a:cubicBezTo>
                      <a:pt x="23846" y="9273"/>
                      <a:pt x="24276" y="9119"/>
                      <a:pt x="24737" y="9130"/>
                    </a:cubicBezTo>
                    <a:cubicBezTo>
                      <a:pt x="25228" y="9140"/>
                      <a:pt x="25668" y="9334"/>
                      <a:pt x="26006" y="9631"/>
                    </a:cubicBezTo>
                    <a:cubicBezTo>
                      <a:pt x="26251" y="9529"/>
                      <a:pt x="26528" y="9478"/>
                      <a:pt x="26814" y="9478"/>
                    </a:cubicBezTo>
                    <a:cubicBezTo>
                      <a:pt x="26988" y="9488"/>
                      <a:pt x="27152" y="9508"/>
                      <a:pt x="27305" y="9549"/>
                    </a:cubicBezTo>
                    <a:cubicBezTo>
                      <a:pt x="27305" y="9519"/>
                      <a:pt x="27305" y="9488"/>
                      <a:pt x="27305" y="9457"/>
                    </a:cubicBezTo>
                    <a:cubicBezTo>
                      <a:pt x="27336" y="8362"/>
                      <a:pt x="28237" y="7502"/>
                      <a:pt x="29322" y="7533"/>
                    </a:cubicBezTo>
                    <a:cubicBezTo>
                      <a:pt x="29536" y="7533"/>
                      <a:pt x="29741" y="7574"/>
                      <a:pt x="29936" y="7636"/>
                    </a:cubicBezTo>
                    <a:cubicBezTo>
                      <a:pt x="30816" y="5875"/>
                      <a:pt x="32648" y="4688"/>
                      <a:pt x="34746" y="4729"/>
                    </a:cubicBezTo>
                    <a:cubicBezTo>
                      <a:pt x="37120" y="4790"/>
                      <a:pt x="39085" y="6407"/>
                      <a:pt x="39689" y="8577"/>
                    </a:cubicBezTo>
                    <a:cubicBezTo>
                      <a:pt x="40375" y="8710"/>
                      <a:pt x="40917" y="9232"/>
                      <a:pt x="41091" y="9908"/>
                    </a:cubicBezTo>
                    <a:cubicBezTo>
                      <a:pt x="41265" y="9887"/>
                      <a:pt x="41449" y="9887"/>
                      <a:pt x="41633" y="9887"/>
                    </a:cubicBezTo>
                    <a:cubicBezTo>
                      <a:pt x="43189" y="9928"/>
                      <a:pt x="44571" y="10634"/>
                      <a:pt x="45502" y="11739"/>
                    </a:cubicBezTo>
                    <a:cubicBezTo>
                      <a:pt x="45788" y="11576"/>
                      <a:pt x="46116" y="11484"/>
                      <a:pt x="46464" y="11494"/>
                    </a:cubicBezTo>
                    <a:cubicBezTo>
                      <a:pt x="47477" y="11514"/>
                      <a:pt x="48265" y="12343"/>
                      <a:pt x="48245" y="13346"/>
                    </a:cubicBezTo>
                    <a:cubicBezTo>
                      <a:pt x="48245" y="13510"/>
                      <a:pt x="48214" y="13663"/>
                      <a:pt x="48173" y="13807"/>
                    </a:cubicBezTo>
                    <a:cubicBezTo>
                      <a:pt x="49401" y="13817"/>
                      <a:pt x="50414" y="14697"/>
                      <a:pt x="50639" y="15864"/>
                    </a:cubicBezTo>
                    <a:lnTo>
                      <a:pt x="46699" y="15864"/>
                    </a:lnTo>
                    <a:lnTo>
                      <a:pt x="45686" y="15864"/>
                    </a:lnTo>
                    <a:lnTo>
                      <a:pt x="45686" y="15864"/>
                    </a:lnTo>
                    <a:lnTo>
                      <a:pt x="0" y="15813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2" name="Google Shape;1342;p32"/>
              <p:cNvSpPr/>
              <p:nvPr/>
            </p:nvSpPr>
            <p:spPr>
              <a:xfrm>
                <a:off x="2359925" y="3541875"/>
                <a:ext cx="1229675" cy="350550"/>
              </a:xfrm>
              <a:custGeom>
                <a:avLst/>
                <a:gdLst/>
                <a:ahLst/>
                <a:cxnLst/>
                <a:rect l="l" t="t" r="r" b="b"/>
                <a:pathLst>
                  <a:path w="49187" h="14022" extrusionOk="0">
                    <a:moveTo>
                      <a:pt x="49186" y="14022"/>
                    </a:moveTo>
                    <a:lnTo>
                      <a:pt x="45686" y="14022"/>
                    </a:lnTo>
                    <a:lnTo>
                      <a:pt x="45686" y="14022"/>
                    </a:lnTo>
                    <a:lnTo>
                      <a:pt x="0" y="13971"/>
                    </a:lnTo>
                    <a:lnTo>
                      <a:pt x="0" y="1"/>
                    </a:lnTo>
                    <a:cubicBezTo>
                      <a:pt x="563" y="328"/>
                      <a:pt x="932" y="932"/>
                      <a:pt x="911" y="1628"/>
                    </a:cubicBezTo>
                    <a:cubicBezTo>
                      <a:pt x="911" y="1751"/>
                      <a:pt x="891" y="1874"/>
                      <a:pt x="870" y="1997"/>
                    </a:cubicBezTo>
                    <a:cubicBezTo>
                      <a:pt x="1116" y="2109"/>
                      <a:pt x="1290" y="2375"/>
                      <a:pt x="1290" y="2672"/>
                    </a:cubicBezTo>
                    <a:cubicBezTo>
                      <a:pt x="1290" y="2693"/>
                      <a:pt x="1280" y="2723"/>
                      <a:pt x="1280" y="2744"/>
                    </a:cubicBezTo>
                    <a:cubicBezTo>
                      <a:pt x="1648" y="2672"/>
                      <a:pt x="2027" y="2641"/>
                      <a:pt x="2406" y="2652"/>
                    </a:cubicBezTo>
                    <a:cubicBezTo>
                      <a:pt x="2549" y="2652"/>
                      <a:pt x="2682" y="2662"/>
                      <a:pt x="2815" y="2672"/>
                    </a:cubicBezTo>
                    <a:cubicBezTo>
                      <a:pt x="2907" y="2386"/>
                      <a:pt x="3183" y="2171"/>
                      <a:pt x="3511" y="2181"/>
                    </a:cubicBezTo>
                    <a:cubicBezTo>
                      <a:pt x="3900" y="2191"/>
                      <a:pt x="4207" y="2498"/>
                      <a:pt x="4207" y="2887"/>
                    </a:cubicBezTo>
                    <a:cubicBezTo>
                      <a:pt x="4278" y="2877"/>
                      <a:pt x="4350" y="2877"/>
                      <a:pt x="4422" y="2877"/>
                    </a:cubicBezTo>
                    <a:cubicBezTo>
                      <a:pt x="4688" y="2887"/>
                      <a:pt x="4933" y="2948"/>
                      <a:pt x="5159" y="3051"/>
                    </a:cubicBezTo>
                    <a:cubicBezTo>
                      <a:pt x="5271" y="2795"/>
                      <a:pt x="5527" y="2621"/>
                      <a:pt x="5824" y="2631"/>
                    </a:cubicBezTo>
                    <a:cubicBezTo>
                      <a:pt x="6028" y="2631"/>
                      <a:pt x="6213" y="2723"/>
                      <a:pt x="6335" y="2856"/>
                    </a:cubicBezTo>
                    <a:cubicBezTo>
                      <a:pt x="6694" y="2293"/>
                      <a:pt x="7328" y="1925"/>
                      <a:pt x="8045" y="1935"/>
                    </a:cubicBezTo>
                    <a:cubicBezTo>
                      <a:pt x="9017" y="1956"/>
                      <a:pt x="9815" y="2682"/>
                      <a:pt x="9958" y="3603"/>
                    </a:cubicBezTo>
                    <a:cubicBezTo>
                      <a:pt x="10071" y="3522"/>
                      <a:pt x="10224" y="3470"/>
                      <a:pt x="10388" y="3470"/>
                    </a:cubicBezTo>
                    <a:cubicBezTo>
                      <a:pt x="10777" y="3481"/>
                      <a:pt x="11094" y="3808"/>
                      <a:pt x="11084" y="4207"/>
                    </a:cubicBezTo>
                    <a:cubicBezTo>
                      <a:pt x="11084" y="4402"/>
                      <a:pt x="11002" y="4576"/>
                      <a:pt x="10879" y="4698"/>
                    </a:cubicBezTo>
                    <a:cubicBezTo>
                      <a:pt x="11268" y="4739"/>
                      <a:pt x="11637" y="4893"/>
                      <a:pt x="11923" y="5128"/>
                    </a:cubicBezTo>
                    <a:cubicBezTo>
                      <a:pt x="12036" y="5057"/>
                      <a:pt x="12169" y="5026"/>
                      <a:pt x="12302" y="5026"/>
                    </a:cubicBezTo>
                    <a:cubicBezTo>
                      <a:pt x="12701" y="5036"/>
                      <a:pt x="13008" y="5364"/>
                      <a:pt x="13008" y="5763"/>
                    </a:cubicBezTo>
                    <a:cubicBezTo>
                      <a:pt x="12998" y="5896"/>
                      <a:pt x="12957" y="6019"/>
                      <a:pt x="12896" y="6131"/>
                    </a:cubicBezTo>
                    <a:cubicBezTo>
                      <a:pt x="13438" y="6346"/>
                      <a:pt x="13868" y="6796"/>
                      <a:pt x="14052" y="7359"/>
                    </a:cubicBezTo>
                    <a:cubicBezTo>
                      <a:pt x="14154" y="7308"/>
                      <a:pt x="14277" y="7277"/>
                      <a:pt x="14400" y="7277"/>
                    </a:cubicBezTo>
                    <a:cubicBezTo>
                      <a:pt x="14799" y="7288"/>
                      <a:pt x="15116" y="7615"/>
                      <a:pt x="15106" y="8014"/>
                    </a:cubicBezTo>
                    <a:cubicBezTo>
                      <a:pt x="15106" y="8106"/>
                      <a:pt x="15086" y="8209"/>
                      <a:pt x="15045" y="8291"/>
                    </a:cubicBezTo>
                    <a:cubicBezTo>
                      <a:pt x="15106" y="8291"/>
                      <a:pt x="15168" y="8280"/>
                      <a:pt x="15229" y="8291"/>
                    </a:cubicBezTo>
                    <a:cubicBezTo>
                      <a:pt x="16171" y="8311"/>
                      <a:pt x="16938" y="8976"/>
                      <a:pt x="17112" y="9856"/>
                    </a:cubicBezTo>
                    <a:cubicBezTo>
                      <a:pt x="17153" y="9856"/>
                      <a:pt x="17194" y="9856"/>
                      <a:pt x="17225" y="9856"/>
                    </a:cubicBezTo>
                    <a:cubicBezTo>
                      <a:pt x="17348" y="9856"/>
                      <a:pt x="17460" y="9877"/>
                      <a:pt x="17573" y="9918"/>
                    </a:cubicBezTo>
                    <a:cubicBezTo>
                      <a:pt x="17706" y="9754"/>
                      <a:pt x="17910" y="9662"/>
                      <a:pt x="18136" y="9662"/>
                    </a:cubicBezTo>
                    <a:cubicBezTo>
                      <a:pt x="18228" y="9662"/>
                      <a:pt x="18310" y="9683"/>
                      <a:pt x="18381" y="9713"/>
                    </a:cubicBezTo>
                    <a:cubicBezTo>
                      <a:pt x="18883" y="8772"/>
                      <a:pt x="19886" y="8147"/>
                      <a:pt x="21022" y="8168"/>
                    </a:cubicBezTo>
                    <a:cubicBezTo>
                      <a:pt x="22014" y="8188"/>
                      <a:pt x="22874" y="8710"/>
                      <a:pt x="23386" y="9468"/>
                    </a:cubicBezTo>
                    <a:cubicBezTo>
                      <a:pt x="23723" y="9212"/>
                      <a:pt x="24153" y="9058"/>
                      <a:pt x="24624" y="9068"/>
                    </a:cubicBezTo>
                    <a:cubicBezTo>
                      <a:pt x="25105" y="9079"/>
                      <a:pt x="25545" y="9263"/>
                      <a:pt x="25883" y="9570"/>
                    </a:cubicBezTo>
                    <a:cubicBezTo>
                      <a:pt x="26139" y="9468"/>
                      <a:pt x="26405" y="9406"/>
                      <a:pt x="26691" y="9416"/>
                    </a:cubicBezTo>
                    <a:cubicBezTo>
                      <a:pt x="26865" y="9416"/>
                      <a:pt x="27029" y="9447"/>
                      <a:pt x="27183" y="9488"/>
                    </a:cubicBezTo>
                    <a:cubicBezTo>
                      <a:pt x="27183" y="9457"/>
                      <a:pt x="27183" y="9427"/>
                      <a:pt x="27183" y="9396"/>
                    </a:cubicBezTo>
                    <a:cubicBezTo>
                      <a:pt x="27213" y="8301"/>
                      <a:pt x="28114" y="7441"/>
                      <a:pt x="29199" y="7462"/>
                    </a:cubicBezTo>
                    <a:cubicBezTo>
                      <a:pt x="29414" y="7472"/>
                      <a:pt x="29618" y="7513"/>
                      <a:pt x="29813" y="7574"/>
                    </a:cubicBezTo>
                    <a:cubicBezTo>
                      <a:pt x="30693" y="5814"/>
                      <a:pt x="32525" y="4627"/>
                      <a:pt x="34623" y="4668"/>
                    </a:cubicBezTo>
                    <a:cubicBezTo>
                      <a:pt x="36997" y="4719"/>
                      <a:pt x="38962" y="6346"/>
                      <a:pt x="39566" y="8516"/>
                    </a:cubicBezTo>
                    <a:cubicBezTo>
                      <a:pt x="40252" y="8649"/>
                      <a:pt x="40794" y="9171"/>
                      <a:pt x="40968" y="9846"/>
                    </a:cubicBezTo>
                    <a:cubicBezTo>
                      <a:pt x="41142" y="9826"/>
                      <a:pt x="41326" y="9826"/>
                      <a:pt x="41511" y="9826"/>
                    </a:cubicBezTo>
                    <a:cubicBezTo>
                      <a:pt x="43066" y="9867"/>
                      <a:pt x="44448" y="10573"/>
                      <a:pt x="45389" y="11678"/>
                    </a:cubicBezTo>
                    <a:cubicBezTo>
                      <a:pt x="45666" y="11514"/>
                      <a:pt x="45993" y="11422"/>
                      <a:pt x="46351" y="11422"/>
                    </a:cubicBezTo>
                    <a:cubicBezTo>
                      <a:pt x="47354" y="11453"/>
                      <a:pt x="48153" y="12282"/>
                      <a:pt x="48122" y="13285"/>
                    </a:cubicBezTo>
                    <a:cubicBezTo>
                      <a:pt x="48122" y="13449"/>
                      <a:pt x="48101" y="13602"/>
                      <a:pt x="48060" y="13745"/>
                    </a:cubicBezTo>
                    <a:cubicBezTo>
                      <a:pt x="48460" y="13745"/>
                      <a:pt x="48848" y="13848"/>
                      <a:pt x="49186" y="14022"/>
                    </a:cubicBezTo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3" name="Google Shape;1343;p32"/>
              <p:cNvSpPr/>
              <p:nvPr/>
            </p:nvSpPr>
            <p:spPr>
              <a:xfrm>
                <a:off x="2359925" y="3663150"/>
                <a:ext cx="1102000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44080" h="9171" extrusionOk="0">
                    <a:moveTo>
                      <a:pt x="2272" y="502"/>
                    </a:moveTo>
                    <a:cubicBezTo>
                      <a:pt x="2876" y="502"/>
                      <a:pt x="3439" y="635"/>
                      <a:pt x="3941" y="871"/>
                    </a:cubicBezTo>
                    <a:cubicBezTo>
                      <a:pt x="4145" y="369"/>
                      <a:pt x="4637" y="1"/>
                      <a:pt x="5220" y="1"/>
                    </a:cubicBezTo>
                    <a:cubicBezTo>
                      <a:pt x="5814" y="1"/>
                      <a:pt x="6315" y="380"/>
                      <a:pt x="6509" y="902"/>
                    </a:cubicBezTo>
                    <a:cubicBezTo>
                      <a:pt x="6714" y="779"/>
                      <a:pt x="6960" y="697"/>
                      <a:pt x="7226" y="697"/>
                    </a:cubicBezTo>
                    <a:cubicBezTo>
                      <a:pt x="7983" y="697"/>
                      <a:pt x="8597" y="1311"/>
                      <a:pt x="8597" y="2079"/>
                    </a:cubicBezTo>
                    <a:cubicBezTo>
                      <a:pt x="8597" y="2171"/>
                      <a:pt x="8587" y="2263"/>
                      <a:pt x="8567" y="2355"/>
                    </a:cubicBezTo>
                    <a:cubicBezTo>
                      <a:pt x="8761" y="2437"/>
                      <a:pt x="8894" y="2631"/>
                      <a:pt x="8894" y="2856"/>
                    </a:cubicBezTo>
                    <a:cubicBezTo>
                      <a:pt x="8894" y="2877"/>
                      <a:pt x="8894" y="2897"/>
                      <a:pt x="8894" y="2907"/>
                    </a:cubicBezTo>
                    <a:cubicBezTo>
                      <a:pt x="9170" y="2856"/>
                      <a:pt x="9447" y="2826"/>
                      <a:pt x="9743" y="2826"/>
                    </a:cubicBezTo>
                    <a:cubicBezTo>
                      <a:pt x="9846" y="2826"/>
                      <a:pt x="9948" y="2826"/>
                      <a:pt x="10051" y="2836"/>
                    </a:cubicBezTo>
                    <a:cubicBezTo>
                      <a:pt x="10112" y="2611"/>
                      <a:pt x="10317" y="2447"/>
                      <a:pt x="10562" y="2447"/>
                    </a:cubicBezTo>
                    <a:cubicBezTo>
                      <a:pt x="10859" y="2447"/>
                      <a:pt x="11094" y="2682"/>
                      <a:pt x="11105" y="2969"/>
                    </a:cubicBezTo>
                    <a:cubicBezTo>
                      <a:pt x="11156" y="2959"/>
                      <a:pt x="11207" y="2959"/>
                      <a:pt x="11268" y="2959"/>
                    </a:cubicBezTo>
                    <a:cubicBezTo>
                      <a:pt x="11463" y="2959"/>
                      <a:pt x="11647" y="3000"/>
                      <a:pt x="11821" y="3081"/>
                    </a:cubicBezTo>
                    <a:cubicBezTo>
                      <a:pt x="11903" y="2887"/>
                      <a:pt x="12097" y="2744"/>
                      <a:pt x="12323" y="2744"/>
                    </a:cubicBezTo>
                    <a:cubicBezTo>
                      <a:pt x="12476" y="2744"/>
                      <a:pt x="12609" y="2805"/>
                      <a:pt x="12711" y="2907"/>
                    </a:cubicBezTo>
                    <a:cubicBezTo>
                      <a:pt x="12967" y="2478"/>
                      <a:pt x="13448" y="2191"/>
                      <a:pt x="13991" y="2191"/>
                    </a:cubicBezTo>
                    <a:cubicBezTo>
                      <a:pt x="14717" y="2191"/>
                      <a:pt x="15331" y="2713"/>
                      <a:pt x="15454" y="3409"/>
                    </a:cubicBezTo>
                    <a:cubicBezTo>
                      <a:pt x="15546" y="3348"/>
                      <a:pt x="15649" y="3307"/>
                      <a:pt x="15771" y="3307"/>
                    </a:cubicBezTo>
                    <a:cubicBezTo>
                      <a:pt x="16068" y="3307"/>
                      <a:pt x="16314" y="3552"/>
                      <a:pt x="16314" y="3849"/>
                    </a:cubicBezTo>
                    <a:cubicBezTo>
                      <a:pt x="16314" y="3992"/>
                      <a:pt x="16263" y="4125"/>
                      <a:pt x="16171" y="4217"/>
                    </a:cubicBezTo>
                    <a:cubicBezTo>
                      <a:pt x="16467" y="4238"/>
                      <a:pt x="16744" y="4350"/>
                      <a:pt x="16969" y="4524"/>
                    </a:cubicBezTo>
                    <a:cubicBezTo>
                      <a:pt x="17051" y="4473"/>
                      <a:pt x="17143" y="4443"/>
                      <a:pt x="17245" y="4443"/>
                    </a:cubicBezTo>
                    <a:cubicBezTo>
                      <a:pt x="17552" y="4443"/>
                      <a:pt x="17788" y="4688"/>
                      <a:pt x="17788" y="4985"/>
                    </a:cubicBezTo>
                    <a:cubicBezTo>
                      <a:pt x="17788" y="5087"/>
                      <a:pt x="17757" y="5179"/>
                      <a:pt x="17716" y="5261"/>
                    </a:cubicBezTo>
                    <a:cubicBezTo>
                      <a:pt x="18125" y="5415"/>
                      <a:pt x="18463" y="5753"/>
                      <a:pt x="18606" y="6172"/>
                    </a:cubicBezTo>
                    <a:cubicBezTo>
                      <a:pt x="18688" y="6131"/>
                      <a:pt x="18770" y="6111"/>
                      <a:pt x="18872" y="6111"/>
                    </a:cubicBezTo>
                    <a:cubicBezTo>
                      <a:pt x="19169" y="6111"/>
                      <a:pt x="19415" y="6346"/>
                      <a:pt x="19415" y="6643"/>
                    </a:cubicBezTo>
                    <a:cubicBezTo>
                      <a:pt x="19415" y="6725"/>
                      <a:pt x="19394" y="6796"/>
                      <a:pt x="19374" y="6858"/>
                    </a:cubicBezTo>
                    <a:cubicBezTo>
                      <a:pt x="19415" y="6858"/>
                      <a:pt x="19466" y="6848"/>
                      <a:pt x="19507" y="6848"/>
                    </a:cubicBezTo>
                    <a:cubicBezTo>
                      <a:pt x="20336" y="6848"/>
                      <a:pt x="21001" y="7523"/>
                      <a:pt x="21001" y="8342"/>
                    </a:cubicBezTo>
                    <a:cubicBezTo>
                      <a:pt x="21001" y="8454"/>
                      <a:pt x="20991" y="8557"/>
                      <a:pt x="20960" y="8669"/>
                    </a:cubicBezTo>
                    <a:cubicBezTo>
                      <a:pt x="21042" y="8608"/>
                      <a:pt x="21124" y="8557"/>
                      <a:pt x="21206" y="8516"/>
                    </a:cubicBezTo>
                    <a:cubicBezTo>
                      <a:pt x="21196" y="8475"/>
                      <a:pt x="21185" y="8434"/>
                      <a:pt x="21185" y="8383"/>
                    </a:cubicBezTo>
                    <a:cubicBezTo>
                      <a:pt x="21185" y="8086"/>
                      <a:pt x="21431" y="7840"/>
                      <a:pt x="21728" y="7840"/>
                    </a:cubicBezTo>
                    <a:cubicBezTo>
                      <a:pt x="21789" y="7840"/>
                      <a:pt x="21861" y="7851"/>
                      <a:pt x="21912" y="7871"/>
                    </a:cubicBezTo>
                    <a:cubicBezTo>
                      <a:pt x="22280" y="7155"/>
                      <a:pt x="23017" y="6663"/>
                      <a:pt x="23877" y="6663"/>
                    </a:cubicBezTo>
                    <a:cubicBezTo>
                      <a:pt x="24624" y="6663"/>
                      <a:pt x="25279" y="7042"/>
                      <a:pt x="25678" y="7605"/>
                    </a:cubicBezTo>
                    <a:cubicBezTo>
                      <a:pt x="25934" y="7400"/>
                      <a:pt x="26262" y="7277"/>
                      <a:pt x="26609" y="7277"/>
                    </a:cubicBezTo>
                    <a:cubicBezTo>
                      <a:pt x="26978" y="7277"/>
                      <a:pt x="27316" y="7411"/>
                      <a:pt x="27572" y="7636"/>
                    </a:cubicBezTo>
                    <a:cubicBezTo>
                      <a:pt x="27756" y="7554"/>
                      <a:pt x="27960" y="7513"/>
                      <a:pt x="28175" y="7513"/>
                    </a:cubicBezTo>
                    <a:cubicBezTo>
                      <a:pt x="28308" y="7513"/>
                      <a:pt x="28431" y="7523"/>
                      <a:pt x="28554" y="7554"/>
                    </a:cubicBezTo>
                    <a:cubicBezTo>
                      <a:pt x="28554" y="7533"/>
                      <a:pt x="28554" y="7503"/>
                      <a:pt x="28554" y="7482"/>
                    </a:cubicBezTo>
                    <a:cubicBezTo>
                      <a:pt x="28554" y="6663"/>
                      <a:pt x="29219" y="5998"/>
                      <a:pt x="30038" y="5998"/>
                    </a:cubicBezTo>
                    <a:cubicBezTo>
                      <a:pt x="30202" y="5998"/>
                      <a:pt x="30355" y="6019"/>
                      <a:pt x="30499" y="6070"/>
                    </a:cubicBezTo>
                    <a:cubicBezTo>
                      <a:pt x="31133" y="4719"/>
                      <a:pt x="32494" y="3788"/>
                      <a:pt x="34080" y="3788"/>
                    </a:cubicBezTo>
                    <a:cubicBezTo>
                      <a:pt x="35871" y="3788"/>
                      <a:pt x="37386" y="4975"/>
                      <a:pt x="37867" y="6612"/>
                    </a:cubicBezTo>
                    <a:cubicBezTo>
                      <a:pt x="38389" y="6694"/>
                      <a:pt x="38809" y="7083"/>
                      <a:pt x="38952" y="7585"/>
                    </a:cubicBezTo>
                    <a:cubicBezTo>
                      <a:pt x="39085" y="7574"/>
                      <a:pt x="39228" y="7564"/>
                      <a:pt x="39361" y="7564"/>
                    </a:cubicBezTo>
                    <a:cubicBezTo>
                      <a:pt x="40538" y="7564"/>
                      <a:pt x="41592" y="8076"/>
                      <a:pt x="42319" y="8894"/>
                    </a:cubicBezTo>
                    <a:cubicBezTo>
                      <a:pt x="42524" y="8761"/>
                      <a:pt x="42780" y="8690"/>
                      <a:pt x="43035" y="8690"/>
                    </a:cubicBezTo>
                    <a:cubicBezTo>
                      <a:pt x="43455" y="8690"/>
                      <a:pt x="43834" y="8874"/>
                      <a:pt x="44079" y="9171"/>
                    </a:cubicBezTo>
                    <a:lnTo>
                      <a:pt x="0" y="9171"/>
                    </a:lnTo>
                    <a:lnTo>
                      <a:pt x="0" y="1229"/>
                    </a:lnTo>
                    <a:cubicBezTo>
                      <a:pt x="645" y="769"/>
                      <a:pt x="1433" y="502"/>
                      <a:pt x="2272" y="50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4" name="Google Shape;1344;p32"/>
              <p:cNvSpPr/>
              <p:nvPr/>
            </p:nvSpPr>
            <p:spPr>
              <a:xfrm>
                <a:off x="2359925" y="3707925"/>
                <a:ext cx="991475" cy="184500"/>
              </a:xfrm>
              <a:custGeom>
                <a:avLst/>
                <a:gdLst/>
                <a:ahLst/>
                <a:cxnLst/>
                <a:rect l="l" t="t" r="r" b="b"/>
                <a:pathLst>
                  <a:path w="39659" h="7380" extrusionOk="0">
                    <a:moveTo>
                      <a:pt x="39658" y="7380"/>
                    </a:moveTo>
                    <a:lnTo>
                      <a:pt x="21973" y="7380"/>
                    </a:lnTo>
                    <a:cubicBezTo>
                      <a:pt x="22332" y="6756"/>
                      <a:pt x="23007" y="6336"/>
                      <a:pt x="23775" y="6336"/>
                    </a:cubicBezTo>
                    <a:cubicBezTo>
                      <a:pt x="24481" y="6336"/>
                      <a:pt x="25115" y="6684"/>
                      <a:pt x="25484" y="7226"/>
                    </a:cubicBezTo>
                    <a:cubicBezTo>
                      <a:pt x="25729" y="7032"/>
                      <a:pt x="26036" y="6919"/>
                      <a:pt x="26374" y="6919"/>
                    </a:cubicBezTo>
                    <a:cubicBezTo>
                      <a:pt x="26722" y="6919"/>
                      <a:pt x="27039" y="7042"/>
                      <a:pt x="27285" y="7257"/>
                    </a:cubicBezTo>
                    <a:cubicBezTo>
                      <a:pt x="27459" y="7175"/>
                      <a:pt x="27653" y="7134"/>
                      <a:pt x="27858" y="7134"/>
                    </a:cubicBezTo>
                    <a:cubicBezTo>
                      <a:pt x="27981" y="7134"/>
                      <a:pt x="28104" y="7155"/>
                      <a:pt x="28216" y="7175"/>
                    </a:cubicBezTo>
                    <a:cubicBezTo>
                      <a:pt x="28216" y="7155"/>
                      <a:pt x="28216" y="7134"/>
                      <a:pt x="28216" y="7114"/>
                    </a:cubicBezTo>
                    <a:cubicBezTo>
                      <a:pt x="28216" y="6326"/>
                      <a:pt x="28851" y="5691"/>
                      <a:pt x="29629" y="5691"/>
                    </a:cubicBezTo>
                    <a:cubicBezTo>
                      <a:pt x="29782" y="5691"/>
                      <a:pt x="29925" y="5722"/>
                      <a:pt x="30069" y="5763"/>
                    </a:cubicBezTo>
                    <a:cubicBezTo>
                      <a:pt x="30662" y="4484"/>
                      <a:pt x="31962" y="3603"/>
                      <a:pt x="33466" y="3603"/>
                    </a:cubicBezTo>
                    <a:cubicBezTo>
                      <a:pt x="35165" y="3603"/>
                      <a:pt x="36608" y="4729"/>
                      <a:pt x="37069" y="6275"/>
                    </a:cubicBezTo>
                    <a:cubicBezTo>
                      <a:pt x="37560" y="6367"/>
                      <a:pt x="37959" y="6735"/>
                      <a:pt x="38103" y="7206"/>
                    </a:cubicBezTo>
                    <a:cubicBezTo>
                      <a:pt x="38225" y="7196"/>
                      <a:pt x="38358" y="7185"/>
                      <a:pt x="38481" y="7185"/>
                    </a:cubicBezTo>
                    <a:cubicBezTo>
                      <a:pt x="38891" y="7185"/>
                      <a:pt x="39290" y="7257"/>
                      <a:pt x="39658" y="7380"/>
                    </a:cubicBezTo>
                    <a:close/>
                    <a:moveTo>
                      <a:pt x="8894" y="1065"/>
                    </a:moveTo>
                    <a:cubicBezTo>
                      <a:pt x="8894" y="1086"/>
                      <a:pt x="8894" y="1106"/>
                      <a:pt x="8894" y="1116"/>
                    </a:cubicBezTo>
                    <a:cubicBezTo>
                      <a:pt x="8904" y="1116"/>
                      <a:pt x="8925" y="1116"/>
                      <a:pt x="8935" y="1116"/>
                    </a:cubicBezTo>
                    <a:cubicBezTo>
                      <a:pt x="9140" y="1342"/>
                      <a:pt x="9262" y="1638"/>
                      <a:pt x="9262" y="1976"/>
                    </a:cubicBezTo>
                    <a:cubicBezTo>
                      <a:pt x="9262" y="2068"/>
                      <a:pt x="9252" y="2150"/>
                      <a:pt x="9232" y="2242"/>
                    </a:cubicBezTo>
                    <a:cubicBezTo>
                      <a:pt x="9416" y="2324"/>
                      <a:pt x="9539" y="2498"/>
                      <a:pt x="9539" y="2713"/>
                    </a:cubicBezTo>
                    <a:cubicBezTo>
                      <a:pt x="9539" y="2733"/>
                      <a:pt x="9539" y="2754"/>
                      <a:pt x="9539" y="2764"/>
                    </a:cubicBezTo>
                    <a:cubicBezTo>
                      <a:pt x="9805" y="2713"/>
                      <a:pt x="10071" y="2682"/>
                      <a:pt x="10347" y="2682"/>
                    </a:cubicBezTo>
                    <a:cubicBezTo>
                      <a:pt x="10450" y="2682"/>
                      <a:pt x="10542" y="2682"/>
                      <a:pt x="10634" y="2693"/>
                    </a:cubicBezTo>
                    <a:cubicBezTo>
                      <a:pt x="10705" y="2478"/>
                      <a:pt x="10900" y="2324"/>
                      <a:pt x="11125" y="2324"/>
                    </a:cubicBezTo>
                    <a:cubicBezTo>
                      <a:pt x="11412" y="2324"/>
                      <a:pt x="11637" y="2549"/>
                      <a:pt x="11647" y="2826"/>
                    </a:cubicBezTo>
                    <a:cubicBezTo>
                      <a:pt x="11688" y="2815"/>
                      <a:pt x="11739" y="2815"/>
                      <a:pt x="11790" y="2815"/>
                    </a:cubicBezTo>
                    <a:cubicBezTo>
                      <a:pt x="11985" y="2815"/>
                      <a:pt x="12159" y="2856"/>
                      <a:pt x="12323" y="2928"/>
                    </a:cubicBezTo>
                    <a:cubicBezTo>
                      <a:pt x="12404" y="2744"/>
                      <a:pt x="12578" y="2611"/>
                      <a:pt x="12793" y="2611"/>
                    </a:cubicBezTo>
                    <a:cubicBezTo>
                      <a:pt x="12937" y="2611"/>
                      <a:pt x="13070" y="2672"/>
                      <a:pt x="13162" y="2764"/>
                    </a:cubicBezTo>
                    <a:cubicBezTo>
                      <a:pt x="13407" y="2355"/>
                      <a:pt x="13868" y="2078"/>
                      <a:pt x="14380" y="2078"/>
                    </a:cubicBezTo>
                    <a:cubicBezTo>
                      <a:pt x="15076" y="2078"/>
                      <a:pt x="15649" y="2580"/>
                      <a:pt x="15771" y="3245"/>
                    </a:cubicBezTo>
                    <a:cubicBezTo>
                      <a:pt x="15853" y="3184"/>
                      <a:pt x="15966" y="3143"/>
                      <a:pt x="16078" y="3143"/>
                    </a:cubicBezTo>
                    <a:cubicBezTo>
                      <a:pt x="16365" y="3143"/>
                      <a:pt x="16590" y="3368"/>
                      <a:pt x="16590" y="3655"/>
                    </a:cubicBezTo>
                    <a:cubicBezTo>
                      <a:pt x="16590" y="3798"/>
                      <a:pt x="16539" y="3921"/>
                      <a:pt x="16447" y="4013"/>
                    </a:cubicBezTo>
                    <a:cubicBezTo>
                      <a:pt x="16733" y="4033"/>
                      <a:pt x="17000" y="4136"/>
                      <a:pt x="17204" y="4299"/>
                    </a:cubicBezTo>
                    <a:cubicBezTo>
                      <a:pt x="17286" y="4248"/>
                      <a:pt x="17378" y="4228"/>
                      <a:pt x="17481" y="4228"/>
                    </a:cubicBezTo>
                    <a:cubicBezTo>
                      <a:pt x="17757" y="4228"/>
                      <a:pt x="17992" y="4453"/>
                      <a:pt x="17992" y="4739"/>
                    </a:cubicBezTo>
                    <a:cubicBezTo>
                      <a:pt x="17992" y="4831"/>
                      <a:pt x="17962" y="4924"/>
                      <a:pt x="17921" y="5005"/>
                    </a:cubicBezTo>
                    <a:cubicBezTo>
                      <a:pt x="18320" y="5149"/>
                      <a:pt x="18627" y="5466"/>
                      <a:pt x="18770" y="5865"/>
                    </a:cubicBezTo>
                    <a:cubicBezTo>
                      <a:pt x="18842" y="5824"/>
                      <a:pt x="18924" y="5804"/>
                      <a:pt x="19016" y="5804"/>
                    </a:cubicBezTo>
                    <a:cubicBezTo>
                      <a:pt x="19302" y="5804"/>
                      <a:pt x="19538" y="6029"/>
                      <a:pt x="19538" y="6315"/>
                    </a:cubicBezTo>
                    <a:cubicBezTo>
                      <a:pt x="19538" y="6387"/>
                      <a:pt x="19517" y="6459"/>
                      <a:pt x="19497" y="6520"/>
                    </a:cubicBezTo>
                    <a:cubicBezTo>
                      <a:pt x="19538" y="6510"/>
                      <a:pt x="19579" y="6510"/>
                      <a:pt x="19630" y="6510"/>
                    </a:cubicBezTo>
                    <a:cubicBezTo>
                      <a:pt x="20213" y="6510"/>
                      <a:pt x="20715" y="6868"/>
                      <a:pt x="20929" y="7380"/>
                    </a:cubicBezTo>
                    <a:lnTo>
                      <a:pt x="0" y="7380"/>
                    </a:lnTo>
                    <a:lnTo>
                      <a:pt x="0" y="1505"/>
                    </a:lnTo>
                    <a:cubicBezTo>
                      <a:pt x="1351" y="738"/>
                      <a:pt x="3449" y="185"/>
                      <a:pt x="4841" y="830"/>
                    </a:cubicBezTo>
                    <a:cubicBezTo>
                      <a:pt x="5026" y="349"/>
                      <a:pt x="5496" y="1"/>
                      <a:pt x="6049" y="1"/>
                    </a:cubicBezTo>
                    <a:cubicBezTo>
                      <a:pt x="6612" y="1"/>
                      <a:pt x="7093" y="359"/>
                      <a:pt x="7277" y="861"/>
                    </a:cubicBezTo>
                    <a:cubicBezTo>
                      <a:pt x="7471" y="738"/>
                      <a:pt x="7707" y="666"/>
                      <a:pt x="7952" y="666"/>
                    </a:cubicBezTo>
                    <a:cubicBezTo>
                      <a:pt x="8321" y="666"/>
                      <a:pt x="8659" y="820"/>
                      <a:pt x="8894" y="1065"/>
                    </a:cubicBezTo>
                    <a:lnTo>
                      <a:pt x="8894" y="1065"/>
                    </a:ln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45" name="Google Shape;1345;p32"/>
            <p:cNvGrpSpPr/>
            <p:nvPr/>
          </p:nvGrpSpPr>
          <p:grpSpPr>
            <a:xfrm flipH="1">
              <a:off x="7106698" y="4320801"/>
              <a:ext cx="2072179" cy="833966"/>
              <a:chOff x="6881899" y="4233784"/>
              <a:chExt cx="2288184" cy="920899"/>
            </a:xfrm>
          </p:grpSpPr>
          <p:sp>
            <p:nvSpPr>
              <p:cNvPr id="1346" name="Google Shape;1346;p32"/>
              <p:cNvSpPr/>
              <p:nvPr/>
            </p:nvSpPr>
            <p:spPr>
              <a:xfrm>
                <a:off x="6881899" y="4233784"/>
                <a:ext cx="2288184" cy="920899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7" name="Google Shape;1347;p32"/>
              <p:cNvSpPr/>
              <p:nvPr/>
            </p:nvSpPr>
            <p:spPr>
              <a:xfrm>
                <a:off x="8340588" y="4870738"/>
                <a:ext cx="105000" cy="173372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5467" extrusionOk="0">
                    <a:moveTo>
                      <a:pt x="3058" y="1"/>
                    </a:moveTo>
                    <a:cubicBezTo>
                      <a:pt x="1272" y="1593"/>
                      <a:pt x="262" y="3108"/>
                      <a:pt x="0" y="5467"/>
                    </a:cubicBezTo>
                    <a:cubicBezTo>
                      <a:pt x="738" y="2603"/>
                      <a:pt x="3311" y="622"/>
                      <a:pt x="3311" y="622"/>
                    </a:cubicBezTo>
                    <a:lnTo>
                      <a:pt x="3058" y="1"/>
                    </a:lnTo>
                    <a:close/>
                  </a:path>
                </a:pathLst>
              </a:custGeom>
              <a:solidFill>
                <a:srgbClr val="2168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8" name="Google Shape;1348;p32"/>
              <p:cNvSpPr/>
              <p:nvPr/>
            </p:nvSpPr>
            <p:spPr>
              <a:xfrm>
                <a:off x="7984692" y="4875368"/>
                <a:ext cx="116417" cy="27929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49" name="Google Shape;1349;p32"/>
              <p:cNvSpPr/>
              <p:nvPr/>
            </p:nvSpPr>
            <p:spPr>
              <a:xfrm>
                <a:off x="7184520" y="4492390"/>
                <a:ext cx="333172" cy="572379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0" name="Google Shape;1350;p32"/>
              <p:cNvSpPr/>
              <p:nvPr/>
            </p:nvSpPr>
            <p:spPr>
              <a:xfrm>
                <a:off x="6881899" y="4711262"/>
                <a:ext cx="953214" cy="443404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351" name="Google Shape;1351;p32"/>
          <p:cNvSpPr txBox="1"/>
          <p:nvPr>
            <p:ph type="title"/>
          </p:nvPr>
        </p:nvSpPr>
        <p:spPr>
          <a:xfrm>
            <a:off x="665475" y="1080875"/>
            <a:ext cx="361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 lang="en-GB"/>
          </a:p>
        </p:txBody>
      </p:sp>
      <p:sp>
        <p:nvSpPr>
          <p:cNvPr id="1352" name="Google Shape;1352;p32"/>
          <p:cNvSpPr txBox="1"/>
          <p:nvPr>
            <p:ph type="subTitle" idx="1"/>
          </p:nvPr>
        </p:nvSpPr>
        <p:spPr>
          <a:xfrm>
            <a:off x="665475" y="2310600"/>
            <a:ext cx="32136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Learn policies for multiple farmers to maximize total reward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grpSp>
        <p:nvGrpSpPr>
          <p:cNvPr id="1353" name="Google Shape;1353;p32"/>
          <p:cNvGrpSpPr/>
          <p:nvPr/>
        </p:nvGrpSpPr>
        <p:grpSpPr>
          <a:xfrm>
            <a:off x="7985355" y="936392"/>
            <a:ext cx="890852" cy="144475"/>
            <a:chOff x="490250" y="465854"/>
            <a:chExt cx="1164056" cy="188782"/>
          </a:xfrm>
        </p:grpSpPr>
        <p:sp>
          <p:nvSpPr>
            <p:cNvPr id="1354" name="Google Shape;1354;p3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5" name="Google Shape;1355;p3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6" name="Google Shape;1356;p32"/>
          <p:cNvGrpSpPr/>
          <p:nvPr/>
        </p:nvGrpSpPr>
        <p:grpSpPr>
          <a:xfrm>
            <a:off x="1633029" y="181874"/>
            <a:ext cx="751514" cy="121859"/>
            <a:chOff x="490250" y="465854"/>
            <a:chExt cx="1164056" cy="188782"/>
          </a:xfrm>
        </p:grpSpPr>
        <p:sp>
          <p:nvSpPr>
            <p:cNvPr id="1357" name="Google Shape;1357;p3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3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59" name="Google Shape;1359;p32"/>
          <p:cNvGrpSpPr/>
          <p:nvPr/>
        </p:nvGrpSpPr>
        <p:grpSpPr>
          <a:xfrm>
            <a:off x="2909726" y="3666077"/>
            <a:ext cx="358878" cy="58202"/>
            <a:chOff x="490250" y="465854"/>
            <a:chExt cx="1164056" cy="188782"/>
          </a:xfrm>
        </p:grpSpPr>
        <p:sp>
          <p:nvSpPr>
            <p:cNvPr id="1360" name="Google Shape;1360;p3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3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62" name="Google Shape;1362;p32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363" name="Google Shape;1363;p3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316401" y="766779"/>
            <a:ext cx="4128051" cy="2751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3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369" name="Google Shape;1369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4950" y="1198500"/>
            <a:ext cx="4415551" cy="322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0" name="Google Shape;1370;p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633500" y="1198500"/>
            <a:ext cx="4415551" cy="322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1" name="Google Shape;1371;p33"/>
          <p:cNvSpPr txBox="1"/>
          <p:nvPr/>
        </p:nvSpPr>
        <p:spPr>
          <a:xfrm>
            <a:off x="1392550" y="2285400"/>
            <a:ext cx="65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Plant </a:t>
            </a:r>
            <a:r>
              <a:rPr lang="en-GB" sz="1200" b="1">
                <a:solidFill>
                  <a:srgbClr val="4A86E8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</a:t>
            </a:r>
            <a:r>
              <a:rPr lang="en-GB" sz="1200" b="1">
                <a:solidFill>
                  <a:schemeClr val="dk1"/>
                </a:solidFill>
              </a:rPr>
              <a:t>🍅</a:t>
            </a:r>
            <a:endParaRPr sz="1200" b="1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372" name="Google Shape;1372;p33"/>
          <p:cNvSpPr txBox="1"/>
          <p:nvPr/>
        </p:nvSpPr>
        <p:spPr>
          <a:xfrm>
            <a:off x="2050150" y="1198500"/>
            <a:ext cx="10056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October</a:t>
            </a:r>
            <a:endParaRPr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373" name="Google Shape;1373;p33"/>
          <p:cNvSpPr txBox="1"/>
          <p:nvPr/>
        </p:nvSpPr>
        <p:spPr>
          <a:xfrm>
            <a:off x="6597075" y="1198500"/>
            <a:ext cx="1128300" cy="2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March</a:t>
            </a:r>
            <a:endParaRPr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374" name="Google Shape;1374;p33"/>
          <p:cNvSpPr txBox="1"/>
          <p:nvPr/>
        </p:nvSpPr>
        <p:spPr>
          <a:xfrm>
            <a:off x="4705400" y="2285400"/>
            <a:ext cx="65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Plant</a:t>
            </a:r>
            <a:r>
              <a:rPr lang="en-GB" sz="1200" b="1"/>
              <a:t>🥔</a:t>
            </a:r>
            <a:endParaRPr sz="1200" b="1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375" name="Google Shape;1375;p33"/>
          <p:cNvSpPr txBox="1"/>
          <p:nvPr/>
        </p:nvSpPr>
        <p:spPr>
          <a:xfrm>
            <a:off x="6435075" y="3324025"/>
            <a:ext cx="812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Plant  </a:t>
            </a:r>
            <a:r>
              <a:rPr lang="en-GB" sz="1200" b="1">
                <a:solidFill>
                  <a:schemeClr val="dk1"/>
                </a:solidFill>
              </a:rPr>
              <a:t>🌽</a:t>
            </a:r>
            <a:endParaRPr sz="1200" b="1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376" name="Google Shape;1376;p33"/>
          <p:cNvSpPr txBox="1"/>
          <p:nvPr/>
        </p:nvSpPr>
        <p:spPr>
          <a:xfrm>
            <a:off x="47800" y="3807825"/>
            <a:ext cx="8631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Harvest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</a:t>
            </a:r>
            <a:r>
              <a:rPr lang="en-GB" sz="1200">
                <a:solidFill>
                  <a:schemeClr val="dk1"/>
                </a:solidFill>
              </a:rPr>
              <a:t>🍅</a:t>
            </a:r>
            <a:endParaRPr sz="1200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377" name="Google Shape;1377;p33"/>
          <p:cNvSpPr txBox="1"/>
          <p:nvPr>
            <p:ph type="title"/>
          </p:nvPr>
        </p:nvSpPr>
        <p:spPr>
          <a:xfrm>
            <a:off x="209025" y="157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Crop Planning </a:t>
            </a:r>
            <a:r>
              <a:rPr lang="en-GB" b="1"/>
              <a:t>Decision Support System</a:t>
            </a:r>
            <a:endParaRPr b="1"/>
          </a:p>
        </p:txBody>
      </p:sp>
      <p:sp>
        <p:nvSpPr>
          <p:cNvPr id="1378" name="Google Shape;1378;p33"/>
          <p:cNvSpPr txBox="1"/>
          <p:nvPr/>
        </p:nvSpPr>
        <p:spPr>
          <a:xfrm>
            <a:off x="5797175" y="3135575"/>
            <a:ext cx="863100" cy="4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</a:t>
            </a:r>
            <a:r>
              <a:rPr lang="en-GB" sz="12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Harvest</a:t>
            </a:r>
            <a:r>
              <a:rPr lang="en-GB" sz="1200" b="1"/>
              <a:t>🥔</a:t>
            </a:r>
            <a:endParaRPr sz="1200" b="1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379" name="Google Shape;1379;p33"/>
          <p:cNvSpPr txBox="1"/>
          <p:nvPr/>
        </p:nvSpPr>
        <p:spPr>
          <a:xfrm>
            <a:off x="3195350" y="3807825"/>
            <a:ext cx="657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Plant</a:t>
            </a:r>
            <a:r>
              <a:rPr lang="en-GB" sz="1200" b="1">
                <a:solidFill>
                  <a:srgbClr val="4A86E8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 </a:t>
            </a:r>
            <a:r>
              <a:rPr lang="en-GB" sz="1200">
                <a:solidFill>
                  <a:schemeClr val="dk1"/>
                </a:solidFill>
              </a:rPr>
              <a:t>🌽</a:t>
            </a:r>
            <a:endParaRPr sz="1200" b="1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380" name="Google Shape;1380;p33"/>
          <p:cNvSpPr txBox="1"/>
          <p:nvPr/>
        </p:nvSpPr>
        <p:spPr>
          <a:xfrm>
            <a:off x="2491875" y="3807825"/>
            <a:ext cx="863100" cy="7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Harvest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</a:t>
            </a:r>
            <a:r>
              <a:rPr lang="en-GB" sz="1200">
                <a:solidFill>
                  <a:schemeClr val="dk1"/>
                </a:solidFill>
              </a:rPr>
              <a:t>🍅</a:t>
            </a:r>
            <a:endParaRPr sz="1200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34"/>
          <p:cNvSpPr txBox="1"/>
          <p:nvPr/>
        </p:nvSpPr>
        <p:spPr>
          <a:xfrm>
            <a:off x="4917575" y="-1800"/>
            <a:ext cx="1787400" cy="5147100"/>
          </a:xfrm>
          <a:prstGeom prst="rect">
            <a:avLst/>
          </a:prstGeom>
          <a:solidFill>
            <a:srgbClr val="FFF2C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  <p:sp>
        <p:nvSpPr>
          <p:cNvPr id="1386" name="Google Shape;1386;p34"/>
          <p:cNvSpPr txBox="1"/>
          <p:nvPr/>
        </p:nvSpPr>
        <p:spPr>
          <a:xfrm>
            <a:off x="7568725" y="-1800"/>
            <a:ext cx="1606200" cy="5147100"/>
          </a:xfrm>
          <a:prstGeom prst="rect">
            <a:avLst/>
          </a:prstGeom>
          <a:solidFill>
            <a:srgbClr val="FFF2C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  <p:sp>
        <p:nvSpPr>
          <p:cNvPr id="1387" name="Google Shape;1387;p34"/>
          <p:cNvSpPr txBox="1"/>
          <p:nvPr/>
        </p:nvSpPr>
        <p:spPr>
          <a:xfrm>
            <a:off x="4535112" y="-1800"/>
            <a:ext cx="380100" cy="51471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8" name="Google Shape;1388;p34"/>
          <p:cNvSpPr txBox="1"/>
          <p:nvPr/>
        </p:nvSpPr>
        <p:spPr>
          <a:xfrm>
            <a:off x="1821499" y="-11200"/>
            <a:ext cx="888000" cy="5147100"/>
          </a:xfrm>
          <a:prstGeom prst="rect">
            <a:avLst/>
          </a:prstGeom>
          <a:solidFill>
            <a:srgbClr val="D0E0E3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9" name="Google Shape;1389;p34"/>
          <p:cNvSpPr txBox="1"/>
          <p:nvPr/>
        </p:nvSpPr>
        <p:spPr>
          <a:xfrm>
            <a:off x="-7300" y="-3650"/>
            <a:ext cx="1828800" cy="5147100"/>
          </a:xfrm>
          <a:prstGeom prst="rect">
            <a:avLst/>
          </a:prstGeom>
          <a:solidFill>
            <a:srgbClr val="FFF2C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</a:p>
        </p:txBody>
      </p:sp>
      <p:sp>
        <p:nvSpPr>
          <p:cNvPr id="1390" name="Google Shape;1390;p34"/>
          <p:cNvSpPr txBox="1"/>
          <p:nvPr/>
        </p:nvSpPr>
        <p:spPr>
          <a:xfrm>
            <a:off x="2703875" y="3674710"/>
            <a:ext cx="1828800" cy="5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…</a:t>
            </a:r>
            <a:endParaRPr sz="1600"/>
          </a:p>
        </p:txBody>
      </p:sp>
      <p:cxnSp>
        <p:nvCxnSpPr>
          <p:cNvPr id="1391" name="Google Shape;1391;p34"/>
          <p:cNvCxnSpPr>
            <a:stCxn id="1392" idx="3"/>
            <a:endCxn id="1393" idx="1"/>
          </p:cNvCxnSpPr>
          <p:nvPr/>
        </p:nvCxnSpPr>
        <p:spPr>
          <a:xfrm rot="10800000" flipH="1">
            <a:off x="1613925" y="1000400"/>
            <a:ext cx="1100400" cy="59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4" name="Google Shape;1394;p34"/>
          <p:cNvCxnSpPr>
            <a:stCxn id="1392" idx="3"/>
            <a:endCxn id="1395" idx="1"/>
          </p:cNvCxnSpPr>
          <p:nvPr/>
        </p:nvCxnSpPr>
        <p:spPr>
          <a:xfrm rot="10800000" flipH="1">
            <a:off x="1613925" y="1454900"/>
            <a:ext cx="1100400" cy="136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6" name="Google Shape;1396;p34"/>
          <p:cNvCxnSpPr>
            <a:stCxn id="1392" idx="3"/>
            <a:endCxn id="1397" idx="1"/>
          </p:cNvCxnSpPr>
          <p:nvPr/>
        </p:nvCxnSpPr>
        <p:spPr>
          <a:xfrm>
            <a:off x="1613925" y="1591100"/>
            <a:ext cx="1071600" cy="3183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98" name="Google Shape;1398;p34"/>
          <p:cNvSpPr txBox="1"/>
          <p:nvPr/>
        </p:nvSpPr>
        <p:spPr>
          <a:xfrm>
            <a:off x="4549950" y="134775"/>
            <a:ext cx="38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…</a:t>
            </a:r>
            <a:endParaRPr sz="1600"/>
          </a:p>
        </p:txBody>
      </p:sp>
      <p:sp>
        <p:nvSpPr>
          <p:cNvPr id="1399" name="Google Shape;1399;p34"/>
          <p:cNvSpPr txBox="1"/>
          <p:nvPr/>
        </p:nvSpPr>
        <p:spPr>
          <a:xfrm rot="-2943">
            <a:off x="2086252" y="904424"/>
            <a:ext cx="350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00">
                <a:solidFill>
                  <a:schemeClr val="dk1"/>
                </a:solidFill>
              </a:rPr>
              <a:t>❌ </a:t>
            </a:r>
            <a:endParaRPr sz="1000"/>
          </a:p>
        </p:txBody>
      </p:sp>
      <p:sp>
        <p:nvSpPr>
          <p:cNvPr id="1400" name="Google Shape;1400;p34"/>
          <p:cNvSpPr txBox="1"/>
          <p:nvPr/>
        </p:nvSpPr>
        <p:spPr>
          <a:xfrm rot="-1100300">
            <a:off x="2149563" y="1199108"/>
            <a:ext cx="393799" cy="338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 🍅</a:t>
            </a:r>
            <a:endParaRPr sz="1000"/>
          </a:p>
        </p:txBody>
      </p:sp>
      <p:sp>
        <p:nvSpPr>
          <p:cNvPr id="1401" name="Google Shape;1401;p34"/>
          <p:cNvSpPr txBox="1"/>
          <p:nvPr/>
        </p:nvSpPr>
        <p:spPr>
          <a:xfrm rot="381003">
            <a:off x="2182968" y="1492970"/>
            <a:ext cx="385163" cy="338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🥔</a:t>
            </a:r>
            <a:endParaRPr sz="1000"/>
          </a:p>
        </p:txBody>
      </p:sp>
      <p:sp>
        <p:nvSpPr>
          <p:cNvPr id="1402" name="Google Shape;1402;p34"/>
          <p:cNvSpPr txBox="1"/>
          <p:nvPr/>
        </p:nvSpPr>
        <p:spPr>
          <a:xfrm>
            <a:off x="918325" y="4506650"/>
            <a:ext cx="805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0</a:t>
            </a:r>
            <a:endParaRPr sz="1600"/>
          </a:p>
        </p:txBody>
      </p:sp>
      <p:sp>
        <p:nvSpPr>
          <p:cNvPr id="1403" name="Google Shape;1403;p34"/>
          <p:cNvSpPr txBox="1"/>
          <p:nvPr/>
        </p:nvSpPr>
        <p:spPr>
          <a:xfrm>
            <a:off x="4614638" y="4416200"/>
            <a:ext cx="805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0 </a:t>
            </a:r>
            <a:endParaRPr sz="1600"/>
          </a:p>
        </p:txBody>
      </p:sp>
      <p:sp>
        <p:nvSpPr>
          <p:cNvPr id="1404" name="Google Shape;1404;p34"/>
          <p:cNvSpPr txBox="1"/>
          <p:nvPr/>
        </p:nvSpPr>
        <p:spPr>
          <a:xfrm>
            <a:off x="6695449" y="-1800"/>
            <a:ext cx="888000" cy="5147100"/>
          </a:xfrm>
          <a:prstGeom prst="rect">
            <a:avLst/>
          </a:prstGeom>
          <a:solidFill>
            <a:srgbClr val="D0E0E3">
              <a:alpha val="3073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5" name="Google Shape;1405;p34"/>
          <p:cNvSpPr txBox="1"/>
          <p:nvPr/>
        </p:nvSpPr>
        <p:spPr>
          <a:xfrm>
            <a:off x="-25575" y="4552700"/>
            <a:ext cx="9200400" cy="590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      </a:t>
            </a:r>
            <a:endParaRPr sz="1600"/>
          </a:p>
        </p:txBody>
      </p:sp>
      <p:cxnSp>
        <p:nvCxnSpPr>
          <p:cNvPr id="1406" name="Google Shape;1406;p34"/>
          <p:cNvCxnSpPr>
            <a:stCxn id="1407" idx="3"/>
            <a:endCxn id="1408" idx="1"/>
          </p:cNvCxnSpPr>
          <p:nvPr/>
        </p:nvCxnSpPr>
        <p:spPr>
          <a:xfrm>
            <a:off x="6707525" y="1750238"/>
            <a:ext cx="86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409" name="Google Shape;1409;p34"/>
          <p:cNvGrpSpPr/>
          <p:nvPr/>
        </p:nvGrpSpPr>
        <p:grpSpPr>
          <a:xfrm>
            <a:off x="182025" y="800300"/>
            <a:ext cx="8992901" cy="1309188"/>
            <a:chOff x="182025" y="800300"/>
            <a:chExt cx="8992901" cy="1309188"/>
          </a:xfrm>
        </p:grpSpPr>
        <p:sp>
          <p:nvSpPr>
            <p:cNvPr id="1392" name="Google Shape;1392;p34"/>
            <p:cNvSpPr txBox="1"/>
            <p:nvPr/>
          </p:nvSpPr>
          <p:spPr>
            <a:xfrm>
              <a:off x="182025" y="1391000"/>
              <a:ext cx="143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(🔳, 0, 0)</a:t>
              </a:r>
              <a:endParaRPr lang="en-GB"/>
            </a:p>
          </p:txBody>
        </p:sp>
        <p:sp>
          <p:nvSpPr>
            <p:cNvPr id="1393" name="Google Shape;1393;p34"/>
            <p:cNvSpPr txBox="1"/>
            <p:nvPr/>
          </p:nvSpPr>
          <p:spPr>
            <a:xfrm>
              <a:off x="2714376" y="800300"/>
              <a:ext cx="182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(</a:t>
              </a:r>
              <a:r>
                <a:rPr lang="en-GB">
                  <a:solidFill>
                    <a:schemeClr val="dk1"/>
                  </a:solidFill>
                </a:rPr>
                <a:t>🔳</a:t>
              </a:r>
              <a:r>
                <a:rPr lang="en-GB"/>
                <a:t>, 0, 0)</a:t>
              </a:r>
              <a:endParaRPr lang="en-GB"/>
            </a:p>
          </p:txBody>
        </p:sp>
        <p:sp>
          <p:nvSpPr>
            <p:cNvPr id="1395" name="Google Shape;1395;p34"/>
            <p:cNvSpPr txBox="1"/>
            <p:nvPr/>
          </p:nvSpPr>
          <p:spPr>
            <a:xfrm>
              <a:off x="2714375" y="1254800"/>
              <a:ext cx="182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(</a:t>
              </a:r>
              <a:r>
                <a:rPr lang="en-GB">
                  <a:solidFill>
                    <a:schemeClr val="dk1"/>
                  </a:solidFill>
                </a:rPr>
                <a:t>🍅</a:t>
              </a:r>
              <a:r>
                <a:rPr lang="en-GB"/>
                <a:t>, 5%, 8)</a:t>
              </a:r>
              <a:endParaRPr lang="en-GB"/>
            </a:p>
          </p:txBody>
        </p:sp>
        <p:sp>
          <p:nvSpPr>
            <p:cNvPr id="1397" name="Google Shape;1397;p34"/>
            <p:cNvSpPr txBox="1"/>
            <p:nvPr/>
          </p:nvSpPr>
          <p:spPr>
            <a:xfrm>
              <a:off x="2685625" y="1709288"/>
              <a:ext cx="1847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(🥔, 1%, 10)</a:t>
              </a:r>
              <a:endParaRPr b="1"/>
            </a:p>
          </p:txBody>
        </p:sp>
        <p:sp>
          <p:nvSpPr>
            <p:cNvPr id="1407" name="Google Shape;1407;p34"/>
            <p:cNvSpPr txBox="1"/>
            <p:nvPr/>
          </p:nvSpPr>
          <p:spPr>
            <a:xfrm>
              <a:off x="4920125" y="1550138"/>
              <a:ext cx="178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(🥔, 100%, 7)</a:t>
              </a:r>
              <a:endParaRPr lang="en-GB"/>
            </a:p>
          </p:txBody>
        </p:sp>
        <p:sp>
          <p:nvSpPr>
            <p:cNvPr id="1408" name="Google Shape;1408;p34"/>
            <p:cNvSpPr txBox="1"/>
            <p:nvPr/>
          </p:nvSpPr>
          <p:spPr>
            <a:xfrm>
              <a:off x="7568726" y="1550150"/>
              <a:ext cx="160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(🔳, 0, 0)</a:t>
              </a:r>
              <a:endParaRPr b="1"/>
            </a:p>
          </p:txBody>
        </p:sp>
      </p:grpSp>
      <p:sp>
        <p:nvSpPr>
          <p:cNvPr id="1410" name="Google Shape;1410;p34"/>
          <p:cNvSpPr txBox="1"/>
          <p:nvPr/>
        </p:nvSpPr>
        <p:spPr>
          <a:xfrm>
            <a:off x="6466550" y="4478250"/>
            <a:ext cx="134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₹ (3000, 2000)</a:t>
            </a:r>
            <a:endParaRPr lang="en-GB"/>
          </a:p>
        </p:txBody>
      </p:sp>
      <p:sp>
        <p:nvSpPr>
          <p:cNvPr id="1411" name="Google Shape;1411;p34"/>
          <p:cNvSpPr txBox="1"/>
          <p:nvPr/>
        </p:nvSpPr>
        <p:spPr>
          <a:xfrm>
            <a:off x="1821500" y="4522100"/>
            <a:ext cx="88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₹ (0,0) </a:t>
            </a:r>
            <a:endParaRPr lang="en-GB"/>
          </a:p>
        </p:txBody>
      </p:sp>
      <p:sp>
        <p:nvSpPr>
          <p:cNvPr id="1412" name="Google Shape;1412;p34"/>
          <p:cNvSpPr txBox="1"/>
          <p:nvPr/>
        </p:nvSpPr>
        <p:spPr>
          <a:xfrm>
            <a:off x="-25575" y="4506650"/>
            <a:ext cx="184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/>
              <a:t>joint reward</a:t>
            </a:r>
            <a:r>
              <a:rPr lang="en-GB"/>
              <a:t> </a:t>
            </a:r>
            <a:endParaRPr lang="en-GB"/>
          </a:p>
        </p:txBody>
      </p:sp>
      <p:sp>
        <p:nvSpPr>
          <p:cNvPr id="1413" name="Google Shape;1413;p34"/>
          <p:cNvSpPr txBox="1"/>
          <p:nvPr/>
        </p:nvSpPr>
        <p:spPr>
          <a:xfrm>
            <a:off x="4477325" y="4506650"/>
            <a:ext cx="8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₹ (0, 0) </a:t>
            </a:r>
            <a:endParaRPr lang="en-GB"/>
          </a:p>
        </p:txBody>
      </p:sp>
      <p:sp>
        <p:nvSpPr>
          <p:cNvPr id="1414" name="Google Shape;1414;p34"/>
          <p:cNvSpPr txBox="1"/>
          <p:nvPr/>
        </p:nvSpPr>
        <p:spPr>
          <a:xfrm rot="381412">
            <a:off x="6909250" y="1388557"/>
            <a:ext cx="455199" cy="338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 🚜</a:t>
            </a:r>
            <a:endParaRPr sz="1000"/>
          </a:p>
        </p:txBody>
      </p:sp>
      <p:sp>
        <p:nvSpPr>
          <p:cNvPr id="1415" name="Google Shape;1415;p34"/>
          <p:cNvSpPr txBox="1"/>
          <p:nvPr/>
        </p:nvSpPr>
        <p:spPr>
          <a:xfrm>
            <a:off x="7644925" y="2130725"/>
            <a:ext cx="1453800" cy="646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Let’s harvest.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Tomorrow we will plant something new.</a:t>
            </a:r>
            <a:endParaRPr sz="1000"/>
          </a:p>
        </p:txBody>
      </p:sp>
      <p:cxnSp>
        <p:nvCxnSpPr>
          <p:cNvPr id="1416" name="Google Shape;1416;p34"/>
          <p:cNvCxnSpPr>
            <a:stCxn id="1397" idx="3"/>
            <a:endCxn id="1407" idx="1"/>
          </p:cNvCxnSpPr>
          <p:nvPr/>
        </p:nvCxnSpPr>
        <p:spPr>
          <a:xfrm rot="10800000" flipH="1">
            <a:off x="4532725" y="1750388"/>
            <a:ext cx="387300" cy="159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417" name="Google Shape;1417;p3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418" name="Google Shape;1418;p34"/>
          <p:cNvCxnSpPr>
            <a:stCxn id="1419" idx="3"/>
            <a:endCxn id="1420" idx="1"/>
          </p:cNvCxnSpPr>
          <p:nvPr/>
        </p:nvCxnSpPr>
        <p:spPr>
          <a:xfrm rot="10800000" flipH="1">
            <a:off x="1613925" y="2998525"/>
            <a:ext cx="1100400" cy="590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1" name="Google Shape;1421;p34"/>
          <p:cNvCxnSpPr>
            <a:stCxn id="1419" idx="3"/>
            <a:endCxn id="1422" idx="1"/>
          </p:cNvCxnSpPr>
          <p:nvPr/>
        </p:nvCxnSpPr>
        <p:spPr>
          <a:xfrm rot="10800000" flipH="1">
            <a:off x="1613925" y="3453025"/>
            <a:ext cx="1100400" cy="13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3" name="Google Shape;1423;p34"/>
          <p:cNvCxnSpPr>
            <a:stCxn id="1419" idx="3"/>
            <a:endCxn id="1424" idx="1"/>
          </p:cNvCxnSpPr>
          <p:nvPr/>
        </p:nvCxnSpPr>
        <p:spPr>
          <a:xfrm>
            <a:off x="1613925" y="3589225"/>
            <a:ext cx="1071600" cy="31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25" name="Google Shape;1425;p34"/>
          <p:cNvSpPr txBox="1"/>
          <p:nvPr/>
        </p:nvSpPr>
        <p:spPr>
          <a:xfrm rot="-2943">
            <a:off x="2086252" y="2943724"/>
            <a:ext cx="350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00">
                <a:solidFill>
                  <a:schemeClr val="dk1"/>
                </a:solidFill>
              </a:rPr>
              <a:t>❌ </a:t>
            </a:r>
            <a:endParaRPr sz="1000"/>
          </a:p>
        </p:txBody>
      </p:sp>
      <p:sp>
        <p:nvSpPr>
          <p:cNvPr id="1426" name="Google Shape;1426;p34"/>
          <p:cNvSpPr txBox="1"/>
          <p:nvPr/>
        </p:nvSpPr>
        <p:spPr>
          <a:xfrm rot="-1100300">
            <a:off x="2149563" y="3238408"/>
            <a:ext cx="393799" cy="338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 🍅</a:t>
            </a:r>
            <a:endParaRPr sz="1000"/>
          </a:p>
        </p:txBody>
      </p:sp>
      <p:sp>
        <p:nvSpPr>
          <p:cNvPr id="1427" name="Google Shape;1427;p34"/>
          <p:cNvSpPr txBox="1"/>
          <p:nvPr/>
        </p:nvSpPr>
        <p:spPr>
          <a:xfrm rot="381003">
            <a:off x="2182968" y="3532270"/>
            <a:ext cx="385163" cy="338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🥔</a:t>
            </a:r>
            <a:endParaRPr sz="1000"/>
          </a:p>
        </p:txBody>
      </p:sp>
      <p:grpSp>
        <p:nvGrpSpPr>
          <p:cNvPr id="1428" name="Google Shape;1428;p34"/>
          <p:cNvGrpSpPr/>
          <p:nvPr/>
        </p:nvGrpSpPr>
        <p:grpSpPr>
          <a:xfrm>
            <a:off x="182025" y="2798425"/>
            <a:ext cx="8992901" cy="1309188"/>
            <a:chOff x="182025" y="800300"/>
            <a:chExt cx="8992901" cy="1309188"/>
          </a:xfrm>
        </p:grpSpPr>
        <p:sp>
          <p:nvSpPr>
            <p:cNvPr id="1419" name="Google Shape;1419;p34"/>
            <p:cNvSpPr txBox="1"/>
            <p:nvPr/>
          </p:nvSpPr>
          <p:spPr>
            <a:xfrm>
              <a:off x="182025" y="1391000"/>
              <a:ext cx="143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(🔳, 0, 0)</a:t>
              </a:r>
              <a:endParaRPr lang="en-GB"/>
            </a:p>
          </p:txBody>
        </p:sp>
        <p:sp>
          <p:nvSpPr>
            <p:cNvPr id="1420" name="Google Shape;1420;p34"/>
            <p:cNvSpPr txBox="1"/>
            <p:nvPr/>
          </p:nvSpPr>
          <p:spPr>
            <a:xfrm>
              <a:off x="2714376" y="800300"/>
              <a:ext cx="182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(</a:t>
              </a:r>
              <a:r>
                <a:rPr lang="en-GB">
                  <a:solidFill>
                    <a:schemeClr val="dk1"/>
                  </a:solidFill>
                </a:rPr>
                <a:t>🔳</a:t>
              </a:r>
              <a:r>
                <a:rPr lang="en-GB"/>
                <a:t>, 0, 0)</a:t>
              </a:r>
              <a:endParaRPr lang="en-GB"/>
            </a:p>
          </p:txBody>
        </p:sp>
        <p:sp>
          <p:nvSpPr>
            <p:cNvPr id="1422" name="Google Shape;1422;p34"/>
            <p:cNvSpPr txBox="1"/>
            <p:nvPr/>
          </p:nvSpPr>
          <p:spPr>
            <a:xfrm>
              <a:off x="2714375" y="1254800"/>
              <a:ext cx="1828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(</a:t>
              </a:r>
              <a:r>
                <a:rPr lang="en-GB" b="1">
                  <a:solidFill>
                    <a:schemeClr val="dk1"/>
                  </a:solidFill>
                </a:rPr>
                <a:t>🍅</a:t>
              </a:r>
              <a:r>
                <a:rPr lang="en-GB" b="1"/>
                <a:t>, 2%, 8)</a:t>
              </a:r>
              <a:endParaRPr b="1"/>
            </a:p>
          </p:txBody>
        </p:sp>
        <p:sp>
          <p:nvSpPr>
            <p:cNvPr id="1424" name="Google Shape;1424;p34"/>
            <p:cNvSpPr txBox="1"/>
            <p:nvPr/>
          </p:nvSpPr>
          <p:spPr>
            <a:xfrm>
              <a:off x="2685625" y="1709288"/>
              <a:ext cx="1847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(🥔, 8%, 10)</a:t>
              </a:r>
              <a:endParaRPr lang="en-GB"/>
            </a:p>
          </p:txBody>
        </p:sp>
        <p:sp>
          <p:nvSpPr>
            <p:cNvPr id="1429" name="Google Shape;1429;p34"/>
            <p:cNvSpPr txBox="1"/>
            <p:nvPr/>
          </p:nvSpPr>
          <p:spPr>
            <a:xfrm>
              <a:off x="4920125" y="1550138"/>
              <a:ext cx="178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(</a:t>
              </a:r>
              <a:r>
                <a:rPr lang="en-GB">
                  <a:solidFill>
                    <a:schemeClr val="dk1"/>
                  </a:solidFill>
                </a:rPr>
                <a:t>🍅</a:t>
              </a:r>
              <a:r>
                <a:rPr lang="en-GB"/>
                <a:t>, 100%, 5)</a:t>
              </a:r>
              <a:endParaRPr lang="en-GB"/>
            </a:p>
          </p:txBody>
        </p:sp>
        <p:sp>
          <p:nvSpPr>
            <p:cNvPr id="1430" name="Google Shape;1430;p34"/>
            <p:cNvSpPr txBox="1"/>
            <p:nvPr/>
          </p:nvSpPr>
          <p:spPr>
            <a:xfrm>
              <a:off x="7568726" y="1550150"/>
              <a:ext cx="160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300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/>
                <a:t>(🔳, 0, 0)</a:t>
              </a:r>
              <a:endParaRPr b="1"/>
            </a:p>
          </p:txBody>
        </p:sp>
      </p:grpSp>
      <p:cxnSp>
        <p:nvCxnSpPr>
          <p:cNvPr id="1431" name="Google Shape;1431;p34"/>
          <p:cNvCxnSpPr/>
          <p:nvPr/>
        </p:nvCxnSpPr>
        <p:spPr>
          <a:xfrm>
            <a:off x="4539875" y="3512038"/>
            <a:ext cx="370500" cy="175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432" name="Google Shape;1432;p34"/>
          <p:cNvSpPr txBox="1"/>
          <p:nvPr/>
        </p:nvSpPr>
        <p:spPr>
          <a:xfrm rot="381412">
            <a:off x="6909250" y="3351882"/>
            <a:ext cx="455199" cy="338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</a:rPr>
              <a:t> 🚜</a:t>
            </a:r>
            <a:endParaRPr sz="1000"/>
          </a:p>
        </p:txBody>
      </p:sp>
      <p:cxnSp>
        <p:nvCxnSpPr>
          <p:cNvPr id="1433" name="Google Shape;1433;p34"/>
          <p:cNvCxnSpPr/>
          <p:nvPr/>
        </p:nvCxnSpPr>
        <p:spPr>
          <a:xfrm>
            <a:off x="6706200" y="3748363"/>
            <a:ext cx="86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4" name="Google Shape;1434;p34"/>
          <p:cNvSpPr txBox="1"/>
          <p:nvPr/>
        </p:nvSpPr>
        <p:spPr>
          <a:xfrm>
            <a:off x="526800" y="1829450"/>
            <a:ext cx="9387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Farmer 1</a:t>
            </a: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435" name="Google Shape;1435;p34"/>
          <p:cNvSpPr txBox="1"/>
          <p:nvPr/>
        </p:nvSpPr>
        <p:spPr>
          <a:xfrm>
            <a:off x="526800" y="3857650"/>
            <a:ext cx="9387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Farmer 2</a:t>
            </a:r>
            <a:endParaRPr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436" name="Google Shape;1436;p34"/>
          <p:cNvSpPr txBox="1"/>
          <p:nvPr/>
        </p:nvSpPr>
        <p:spPr>
          <a:xfrm>
            <a:off x="2701413" y="-1800"/>
            <a:ext cx="1828800" cy="5147100"/>
          </a:xfrm>
          <a:prstGeom prst="rect">
            <a:avLst/>
          </a:prstGeom>
          <a:solidFill>
            <a:srgbClr val="FFF2C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37" name="Google Shape;1437;p34"/>
          <p:cNvGrpSpPr/>
          <p:nvPr/>
        </p:nvGrpSpPr>
        <p:grpSpPr>
          <a:xfrm>
            <a:off x="-8625" y="134775"/>
            <a:ext cx="9198275" cy="600300"/>
            <a:chOff x="-8625" y="134775"/>
            <a:chExt cx="9198275" cy="600300"/>
          </a:xfrm>
        </p:grpSpPr>
        <p:sp>
          <p:nvSpPr>
            <p:cNvPr id="1438" name="Google Shape;1438;p34"/>
            <p:cNvSpPr txBox="1"/>
            <p:nvPr/>
          </p:nvSpPr>
          <p:spPr>
            <a:xfrm>
              <a:off x="1820175" y="134775"/>
              <a:ext cx="888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u="sng"/>
                <a:t>action</a:t>
              </a:r>
              <a:endParaRPr sz="1600" u="sng"/>
            </a:p>
          </p:txBody>
        </p:sp>
        <p:sp>
          <p:nvSpPr>
            <p:cNvPr id="1439" name="Google Shape;1439;p34"/>
            <p:cNvSpPr txBox="1"/>
            <p:nvPr/>
          </p:nvSpPr>
          <p:spPr>
            <a:xfrm>
              <a:off x="-8625" y="134775"/>
              <a:ext cx="18288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u="sng"/>
                <a:t>current state</a:t>
              </a:r>
              <a:endParaRPr sz="1600" u="sng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GB" sz="1100">
                  <a:solidFill>
                    <a:schemeClr val="dk1"/>
                  </a:solidFill>
                </a:rPr>
                <a:t>(crop, maturity, expiry)</a:t>
              </a:r>
              <a:endParaRPr sz="1600" u="sng"/>
            </a:p>
          </p:txBody>
        </p:sp>
        <p:sp>
          <p:nvSpPr>
            <p:cNvPr id="1440" name="Google Shape;1440;p34"/>
            <p:cNvSpPr txBox="1"/>
            <p:nvPr/>
          </p:nvSpPr>
          <p:spPr>
            <a:xfrm>
              <a:off x="2710825" y="134775"/>
              <a:ext cx="18288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u="sng"/>
                <a:t>next state</a:t>
              </a:r>
              <a:endParaRPr sz="1100"/>
            </a:p>
          </p:txBody>
        </p:sp>
        <p:sp>
          <p:nvSpPr>
            <p:cNvPr id="1441" name="Google Shape;1441;p34"/>
            <p:cNvSpPr txBox="1"/>
            <p:nvPr/>
          </p:nvSpPr>
          <p:spPr>
            <a:xfrm>
              <a:off x="4917575" y="134775"/>
              <a:ext cx="1787400" cy="60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u="sng"/>
                <a:t>next state</a:t>
              </a:r>
              <a:endParaRPr sz="1600" u="sng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GB" sz="1100">
                  <a:solidFill>
                    <a:schemeClr val="dk1"/>
                  </a:solidFill>
                </a:rPr>
                <a:t>(crop, maturity, expiry)</a:t>
              </a:r>
              <a:endParaRPr sz="1600" u="sng"/>
            </a:p>
          </p:txBody>
        </p:sp>
        <p:sp>
          <p:nvSpPr>
            <p:cNvPr id="1442" name="Google Shape;1442;p34"/>
            <p:cNvSpPr txBox="1"/>
            <p:nvPr/>
          </p:nvSpPr>
          <p:spPr>
            <a:xfrm>
              <a:off x="7583450" y="134775"/>
              <a:ext cx="1606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u="sng"/>
                <a:t>next state</a:t>
              </a:r>
              <a:endParaRPr sz="1600" u="sng"/>
            </a:p>
          </p:txBody>
        </p:sp>
        <p:sp>
          <p:nvSpPr>
            <p:cNvPr id="1443" name="Google Shape;1443;p34"/>
            <p:cNvSpPr txBox="1"/>
            <p:nvPr/>
          </p:nvSpPr>
          <p:spPr>
            <a:xfrm>
              <a:off x="6714201" y="134775"/>
              <a:ext cx="850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u="sng"/>
                <a:t>action</a:t>
              </a:r>
              <a:endParaRPr sz="1600" u="sng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 b="1"/>
              <a:t>Multi-Agent Reinforcement Learning (MARL)</a:t>
            </a:r>
            <a:endParaRPr sz="3100" b="1"/>
          </a:p>
        </p:txBody>
      </p:sp>
      <p:sp>
        <p:nvSpPr>
          <p:cNvPr id="1449" name="Google Shape;1449;p35"/>
          <p:cNvSpPr txBox="1"/>
          <p:nvPr/>
        </p:nvSpPr>
        <p:spPr>
          <a:xfrm>
            <a:off x="225075" y="1902150"/>
            <a:ext cx="3000000" cy="13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MARL is a branch of reinforcement learning where multiple agents interact within an environment.</a:t>
            </a:r>
            <a:endParaRPr lang="en-GB" sz="1500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sp>
        <p:nvSpPr>
          <p:cNvPr id="1450" name="Google Shape;1450;p3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1451" name="Google Shape;1451;p3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595025" y="1436749"/>
            <a:ext cx="5158349" cy="30176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2" name="Google Shape;1452;p35"/>
          <p:cNvSpPr txBox="1"/>
          <p:nvPr/>
        </p:nvSpPr>
        <p:spPr>
          <a:xfrm>
            <a:off x="4482975" y="4547950"/>
            <a:ext cx="36168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Multi-Agent Markov Decision Process</a:t>
            </a:r>
            <a:endParaRPr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6"/>
          <p:cNvSpPr txBox="1"/>
          <p:nvPr>
            <p:ph type="title"/>
          </p:nvPr>
        </p:nvSpPr>
        <p:spPr>
          <a:xfrm>
            <a:off x="713225" y="628950"/>
            <a:ext cx="48837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Methods</a:t>
            </a:r>
            <a:endParaRPr lang="en-GB"/>
          </a:p>
        </p:txBody>
      </p:sp>
      <p:sp>
        <p:nvSpPr>
          <p:cNvPr id="1458" name="Google Shape;1458;p36"/>
          <p:cNvSpPr txBox="1"/>
          <p:nvPr>
            <p:ph type="subTitle" idx="1"/>
          </p:nvPr>
        </p:nvSpPr>
        <p:spPr>
          <a:xfrm>
            <a:off x="713225" y="1485350"/>
            <a:ext cx="4883700" cy="3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Independent Q Learning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Multiagent Rollout</a:t>
            </a:r>
            <a:endParaRPr sz="1900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Agent by Agent Gradient</a:t>
            </a:r>
            <a:endParaRPr sz="1900"/>
          </a:p>
        </p:txBody>
      </p:sp>
      <p:grpSp>
        <p:nvGrpSpPr>
          <p:cNvPr id="1459" name="Google Shape;1459;p36"/>
          <p:cNvGrpSpPr/>
          <p:nvPr/>
        </p:nvGrpSpPr>
        <p:grpSpPr>
          <a:xfrm>
            <a:off x="131188" y="221204"/>
            <a:ext cx="1164056" cy="188782"/>
            <a:chOff x="490250" y="465854"/>
            <a:chExt cx="1164056" cy="188782"/>
          </a:xfrm>
        </p:grpSpPr>
        <p:sp>
          <p:nvSpPr>
            <p:cNvPr id="1460" name="Google Shape;1460;p36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36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62" name="Google Shape;1462;p36"/>
          <p:cNvGrpSpPr/>
          <p:nvPr/>
        </p:nvGrpSpPr>
        <p:grpSpPr>
          <a:xfrm>
            <a:off x="7985355" y="2224329"/>
            <a:ext cx="890852" cy="144475"/>
            <a:chOff x="490250" y="465854"/>
            <a:chExt cx="1164056" cy="188782"/>
          </a:xfrm>
        </p:grpSpPr>
        <p:sp>
          <p:nvSpPr>
            <p:cNvPr id="1463" name="Google Shape;1463;p36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36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65" name="Google Shape;1465;p36"/>
          <p:cNvGrpSpPr/>
          <p:nvPr/>
        </p:nvGrpSpPr>
        <p:grpSpPr>
          <a:xfrm>
            <a:off x="3628617" y="3431974"/>
            <a:ext cx="751514" cy="121859"/>
            <a:chOff x="490250" y="465854"/>
            <a:chExt cx="1164056" cy="188782"/>
          </a:xfrm>
        </p:grpSpPr>
        <p:sp>
          <p:nvSpPr>
            <p:cNvPr id="1466" name="Google Shape;1466;p36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36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68" name="Google Shape;1468;p36"/>
          <p:cNvGrpSpPr/>
          <p:nvPr/>
        </p:nvGrpSpPr>
        <p:grpSpPr>
          <a:xfrm>
            <a:off x="5467713" y="858827"/>
            <a:ext cx="358878" cy="58202"/>
            <a:chOff x="490250" y="465854"/>
            <a:chExt cx="1164056" cy="188782"/>
          </a:xfrm>
        </p:grpSpPr>
        <p:sp>
          <p:nvSpPr>
            <p:cNvPr id="1469" name="Google Shape;1469;p36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36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71" name="Google Shape;1471;p36"/>
          <p:cNvGrpSpPr/>
          <p:nvPr/>
        </p:nvGrpSpPr>
        <p:grpSpPr>
          <a:xfrm>
            <a:off x="-84140" y="2571753"/>
            <a:ext cx="9796022" cy="3396938"/>
            <a:chOff x="-84140" y="2571753"/>
            <a:chExt cx="9796022" cy="3396938"/>
          </a:xfrm>
        </p:grpSpPr>
        <p:grpSp>
          <p:nvGrpSpPr>
            <p:cNvPr id="1472" name="Google Shape;1472;p36"/>
            <p:cNvGrpSpPr/>
            <p:nvPr/>
          </p:nvGrpSpPr>
          <p:grpSpPr>
            <a:xfrm>
              <a:off x="6260505" y="3810138"/>
              <a:ext cx="2723352" cy="1317259"/>
              <a:chOff x="917238" y="1394150"/>
              <a:chExt cx="2222600" cy="1075050"/>
            </a:xfrm>
          </p:grpSpPr>
          <p:sp>
            <p:nvSpPr>
              <p:cNvPr id="1473" name="Google Shape;1473;p36"/>
              <p:cNvSpPr/>
              <p:nvPr/>
            </p:nvSpPr>
            <p:spPr>
              <a:xfrm>
                <a:off x="1508763" y="1394150"/>
                <a:ext cx="1631075" cy="1065450"/>
              </a:xfrm>
              <a:custGeom>
                <a:avLst/>
                <a:gdLst/>
                <a:ahLst/>
                <a:cxnLst/>
                <a:rect l="l" t="t" r="r" b="b"/>
                <a:pathLst>
                  <a:path w="65243" h="42618" extrusionOk="0">
                    <a:moveTo>
                      <a:pt x="65243" y="35662"/>
                    </a:moveTo>
                    <a:cubicBezTo>
                      <a:pt x="58693" y="39513"/>
                      <a:pt x="49167" y="41540"/>
                      <a:pt x="37454" y="41871"/>
                    </a:cubicBezTo>
                    <a:cubicBezTo>
                      <a:pt x="10177" y="42617"/>
                      <a:pt x="0" y="14146"/>
                      <a:pt x="3115" y="15874"/>
                    </a:cubicBezTo>
                    <a:cubicBezTo>
                      <a:pt x="13143" y="21442"/>
                      <a:pt x="33390" y="9858"/>
                      <a:pt x="43033" y="4492"/>
                    </a:cubicBezTo>
                    <a:cubicBezTo>
                      <a:pt x="50820" y="161"/>
                      <a:pt x="53445" y="1"/>
                      <a:pt x="65243" y="6060"/>
                    </a:cubicBezTo>
                    <a:lnTo>
                      <a:pt x="65243" y="35662"/>
                    </a:lnTo>
                    <a:close/>
                  </a:path>
                </a:pathLst>
              </a:custGeom>
              <a:solidFill>
                <a:srgbClr val="E9D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4" name="Google Shape;1474;p36"/>
              <p:cNvSpPr/>
              <p:nvPr/>
            </p:nvSpPr>
            <p:spPr>
              <a:xfrm>
                <a:off x="1620238" y="1451775"/>
                <a:ext cx="1519600" cy="1017425"/>
              </a:xfrm>
              <a:custGeom>
                <a:avLst/>
                <a:gdLst/>
                <a:ahLst/>
                <a:cxnLst/>
                <a:rect l="l" t="t" r="r" b="b"/>
                <a:pathLst>
                  <a:path w="60784" h="40697" extrusionOk="0">
                    <a:moveTo>
                      <a:pt x="60784" y="33923"/>
                    </a:moveTo>
                    <a:cubicBezTo>
                      <a:pt x="54373" y="37763"/>
                      <a:pt x="45039" y="39800"/>
                      <a:pt x="33560" y="40131"/>
                    </a:cubicBezTo>
                    <a:cubicBezTo>
                      <a:pt x="13153" y="40696"/>
                      <a:pt x="2518" y="24215"/>
                      <a:pt x="0" y="17175"/>
                    </a:cubicBezTo>
                    <a:cubicBezTo>
                      <a:pt x="11137" y="18764"/>
                      <a:pt x="28525" y="9227"/>
                      <a:pt x="37358" y="4502"/>
                    </a:cubicBezTo>
                    <a:cubicBezTo>
                      <a:pt x="45529" y="128"/>
                      <a:pt x="48228" y="0"/>
                      <a:pt x="60784" y="6230"/>
                    </a:cubicBezTo>
                    <a:lnTo>
                      <a:pt x="60784" y="33923"/>
                    </a:ln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5" name="Google Shape;1475;p36"/>
              <p:cNvSpPr/>
              <p:nvPr/>
            </p:nvSpPr>
            <p:spPr>
              <a:xfrm>
                <a:off x="917238" y="1421625"/>
                <a:ext cx="1770050" cy="1001175"/>
              </a:xfrm>
              <a:custGeom>
                <a:avLst/>
                <a:gdLst/>
                <a:ahLst/>
                <a:cxnLst/>
                <a:rect l="l" t="t" r="r" b="b"/>
                <a:pathLst>
                  <a:path w="70802" h="40047" extrusionOk="0">
                    <a:moveTo>
                      <a:pt x="1" y="8780"/>
                    </a:moveTo>
                    <a:lnTo>
                      <a:pt x="1" y="29400"/>
                    </a:lnTo>
                    <a:cubicBezTo>
                      <a:pt x="5943" y="35705"/>
                      <a:pt x="17698" y="38947"/>
                      <a:pt x="33347" y="39353"/>
                    </a:cubicBezTo>
                    <a:cubicBezTo>
                      <a:pt x="60614" y="40046"/>
                      <a:pt x="70801" y="13570"/>
                      <a:pt x="67686" y="15180"/>
                    </a:cubicBezTo>
                    <a:cubicBezTo>
                      <a:pt x="57659" y="20354"/>
                      <a:pt x="37401" y="9580"/>
                      <a:pt x="27768" y="4598"/>
                    </a:cubicBezTo>
                    <a:cubicBezTo>
                      <a:pt x="18882" y="1"/>
                      <a:pt x="16728" y="449"/>
                      <a:pt x="1" y="878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6" name="Google Shape;1476;p36"/>
              <p:cNvSpPr/>
              <p:nvPr/>
            </p:nvSpPr>
            <p:spPr>
              <a:xfrm>
                <a:off x="917238" y="1471225"/>
                <a:ext cx="1690300" cy="956375"/>
              </a:xfrm>
              <a:custGeom>
                <a:avLst/>
                <a:gdLst/>
                <a:ahLst/>
                <a:cxnLst/>
                <a:rect l="l" t="t" r="r" b="b"/>
                <a:pathLst>
                  <a:path w="67612" h="38255" extrusionOk="0">
                    <a:moveTo>
                      <a:pt x="1" y="8780"/>
                    </a:moveTo>
                    <a:lnTo>
                      <a:pt x="1" y="27779"/>
                    </a:lnTo>
                    <a:cubicBezTo>
                      <a:pt x="5943" y="34073"/>
                      <a:pt x="17698" y="37326"/>
                      <a:pt x="33347" y="37721"/>
                    </a:cubicBezTo>
                    <a:cubicBezTo>
                      <a:pt x="54181" y="38254"/>
                      <a:pt x="65041" y="22925"/>
                      <a:pt x="67611" y="16386"/>
                    </a:cubicBezTo>
                    <a:cubicBezTo>
                      <a:pt x="56240" y="17858"/>
                      <a:pt x="38489" y="8983"/>
                      <a:pt x="29475" y="4588"/>
                    </a:cubicBezTo>
                    <a:cubicBezTo>
                      <a:pt x="20045" y="1"/>
                      <a:pt x="17762" y="449"/>
                      <a:pt x="1" y="8780"/>
                    </a:cubicBezTo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77" name="Google Shape;1477;p36"/>
            <p:cNvGrpSpPr/>
            <p:nvPr/>
          </p:nvGrpSpPr>
          <p:grpSpPr>
            <a:xfrm>
              <a:off x="-84140" y="3263739"/>
              <a:ext cx="9796022" cy="1687240"/>
              <a:chOff x="-84140" y="3263739"/>
              <a:chExt cx="9796022" cy="1687240"/>
            </a:xfrm>
          </p:grpSpPr>
          <p:grpSp>
            <p:nvGrpSpPr>
              <p:cNvPr id="1478" name="Google Shape;1478;p36"/>
              <p:cNvGrpSpPr/>
              <p:nvPr/>
            </p:nvGrpSpPr>
            <p:grpSpPr>
              <a:xfrm>
                <a:off x="6988530" y="3620188"/>
                <a:ext cx="2723352" cy="1317259"/>
                <a:chOff x="917238" y="1394150"/>
                <a:chExt cx="2222600" cy="1075050"/>
              </a:xfrm>
            </p:grpSpPr>
            <p:sp>
              <p:nvSpPr>
                <p:cNvPr id="1479" name="Google Shape;1479;p36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80" name="Google Shape;1480;p36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81" name="Google Shape;1481;p36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82" name="Google Shape;1482;p36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83" name="Google Shape;1483;p36"/>
              <p:cNvGrpSpPr/>
              <p:nvPr/>
            </p:nvGrpSpPr>
            <p:grpSpPr>
              <a:xfrm rot="433208">
                <a:off x="2562519" y="3467785"/>
                <a:ext cx="2723387" cy="1317276"/>
                <a:chOff x="917238" y="1394150"/>
                <a:chExt cx="2222600" cy="1075050"/>
              </a:xfrm>
            </p:grpSpPr>
            <p:sp>
              <p:nvSpPr>
                <p:cNvPr id="1484" name="Google Shape;1484;p36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85" name="Google Shape;1485;p36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86" name="Google Shape;1486;p36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87" name="Google Shape;1487;p36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488" name="Google Shape;1488;p36"/>
              <p:cNvGrpSpPr/>
              <p:nvPr/>
            </p:nvGrpSpPr>
            <p:grpSpPr>
              <a:xfrm rot="146497">
                <a:off x="-57318" y="3321151"/>
                <a:ext cx="2723379" cy="1317272"/>
                <a:chOff x="917238" y="1394150"/>
                <a:chExt cx="2222600" cy="1075050"/>
              </a:xfrm>
            </p:grpSpPr>
            <p:sp>
              <p:nvSpPr>
                <p:cNvPr id="1489" name="Google Shape;1489;p36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90" name="Google Shape;1490;p36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91" name="Google Shape;1491;p36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92" name="Google Shape;1492;p36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sp>
          <p:nvSpPr>
            <p:cNvPr id="1493" name="Google Shape;1493;p36"/>
            <p:cNvSpPr/>
            <p:nvPr/>
          </p:nvSpPr>
          <p:spPr>
            <a:xfrm>
              <a:off x="4309325" y="331267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3919318" y="3906690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495" name="Google Shape;1495;p36"/>
            <p:cNvGrpSpPr/>
            <p:nvPr/>
          </p:nvGrpSpPr>
          <p:grpSpPr>
            <a:xfrm>
              <a:off x="-4" y="2752912"/>
              <a:ext cx="9143996" cy="3215778"/>
              <a:chOff x="-4" y="2752912"/>
              <a:chExt cx="9143996" cy="3215778"/>
            </a:xfrm>
          </p:grpSpPr>
          <p:grpSp>
            <p:nvGrpSpPr>
              <p:cNvPr id="1496" name="Google Shape;1496;p36"/>
              <p:cNvGrpSpPr/>
              <p:nvPr/>
            </p:nvGrpSpPr>
            <p:grpSpPr>
              <a:xfrm>
                <a:off x="-4" y="2752912"/>
                <a:ext cx="6484008" cy="2619198"/>
                <a:chOff x="664975" y="3743975"/>
                <a:chExt cx="3464605" cy="1399518"/>
              </a:xfrm>
            </p:grpSpPr>
            <p:sp>
              <p:nvSpPr>
                <p:cNvPr id="1497" name="Google Shape;1497;p36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98" name="Google Shape;1498;p36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499" name="Google Shape;1499;p36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00" name="Google Shape;1500;p36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grpSp>
            <p:nvGrpSpPr>
              <p:cNvPr id="1501" name="Google Shape;1501;p36"/>
              <p:cNvGrpSpPr/>
              <p:nvPr/>
            </p:nvGrpSpPr>
            <p:grpSpPr>
              <a:xfrm flipH="1">
                <a:off x="2575102" y="3315205"/>
                <a:ext cx="6568890" cy="2653486"/>
                <a:chOff x="664975" y="3743975"/>
                <a:chExt cx="3464605" cy="1399518"/>
              </a:xfrm>
            </p:grpSpPr>
            <p:sp>
              <p:nvSpPr>
                <p:cNvPr id="1502" name="Google Shape;1502;p36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03" name="Google Shape;1503;p36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04" name="Google Shape;1504;p36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05" name="Google Shape;1505;p36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</p:grpSp>
        <p:grpSp>
          <p:nvGrpSpPr>
            <p:cNvPr id="1506" name="Google Shape;1506;p36"/>
            <p:cNvGrpSpPr/>
            <p:nvPr/>
          </p:nvGrpSpPr>
          <p:grpSpPr>
            <a:xfrm flipH="1">
              <a:off x="713228" y="3255997"/>
              <a:ext cx="1514343" cy="463715"/>
              <a:chOff x="6440025" y="4277892"/>
              <a:chExt cx="2168925" cy="664158"/>
            </a:xfrm>
          </p:grpSpPr>
          <p:sp>
            <p:nvSpPr>
              <p:cNvPr id="1507" name="Google Shape;1507;p36"/>
              <p:cNvSpPr/>
              <p:nvPr/>
            </p:nvSpPr>
            <p:spPr>
              <a:xfrm>
                <a:off x="6440025" y="4844550"/>
                <a:ext cx="10608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8" name="Google Shape;1508;p36"/>
              <p:cNvSpPr/>
              <p:nvPr/>
            </p:nvSpPr>
            <p:spPr>
              <a:xfrm>
                <a:off x="6986250" y="4671475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9" name="Google Shape;1509;p36"/>
              <p:cNvSpPr/>
              <p:nvPr/>
            </p:nvSpPr>
            <p:spPr>
              <a:xfrm>
                <a:off x="7540030" y="4488785"/>
                <a:ext cx="969797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22680" h="5903" extrusionOk="0">
                    <a:moveTo>
                      <a:pt x="0" y="0"/>
                    </a:moveTo>
                    <a:lnTo>
                      <a:pt x="0" y="5903"/>
                    </a:lnTo>
                    <a:lnTo>
                      <a:pt x="22679" y="5903"/>
                    </a:lnTo>
                    <a:lnTo>
                      <a:pt x="226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0" name="Google Shape;1510;p36"/>
              <p:cNvSpPr/>
              <p:nvPr/>
            </p:nvSpPr>
            <p:spPr>
              <a:xfrm>
                <a:off x="7163411" y="4277892"/>
                <a:ext cx="382403" cy="46330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10835" extrusionOk="0">
                    <a:moveTo>
                      <a:pt x="4477" y="0"/>
                    </a:moveTo>
                    <a:lnTo>
                      <a:pt x="1" y="4932"/>
                    </a:lnTo>
                    <a:lnTo>
                      <a:pt x="1" y="10835"/>
                    </a:lnTo>
                    <a:lnTo>
                      <a:pt x="8942" y="10835"/>
                    </a:lnTo>
                    <a:lnTo>
                      <a:pt x="8942" y="4932"/>
                    </a:lnTo>
                    <a:lnTo>
                      <a:pt x="4477" y="0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1" name="Google Shape;1511;p36"/>
              <p:cNvSpPr/>
              <p:nvPr/>
            </p:nvSpPr>
            <p:spPr>
              <a:xfrm>
                <a:off x="7349064" y="4277892"/>
                <a:ext cx="1160763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27146" h="4933" extrusionOk="0">
                    <a:moveTo>
                      <a:pt x="1" y="0"/>
                    </a:moveTo>
                    <a:lnTo>
                      <a:pt x="4466" y="4932"/>
                    </a:lnTo>
                    <a:lnTo>
                      <a:pt x="27145" y="4932"/>
                    </a:lnTo>
                    <a:lnTo>
                      <a:pt x="226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2" name="Google Shape;1512;p36"/>
              <p:cNvSpPr/>
              <p:nvPr/>
            </p:nvSpPr>
            <p:spPr>
              <a:xfrm>
                <a:off x="7599809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3" name="Google Shape;1513;p36"/>
              <p:cNvSpPr/>
              <p:nvPr/>
            </p:nvSpPr>
            <p:spPr>
              <a:xfrm>
                <a:off x="8270671" y="4554763"/>
                <a:ext cx="46950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97" y="96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4" name="Google Shape;1514;p36"/>
              <p:cNvSpPr/>
              <p:nvPr/>
            </p:nvSpPr>
            <p:spPr>
              <a:xfrm>
                <a:off x="8405151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5" name="Google Shape;1515;p36"/>
              <p:cNvSpPr/>
              <p:nvPr/>
            </p:nvSpPr>
            <p:spPr>
              <a:xfrm>
                <a:off x="7733904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6" name="Google Shape;1516;p36"/>
              <p:cNvSpPr/>
              <p:nvPr/>
            </p:nvSpPr>
            <p:spPr>
              <a:xfrm>
                <a:off x="7868000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7" y="962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7" name="Google Shape;1517;p36"/>
              <p:cNvSpPr/>
              <p:nvPr/>
            </p:nvSpPr>
            <p:spPr>
              <a:xfrm>
                <a:off x="8002480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8" name="Google Shape;1518;p36"/>
              <p:cNvSpPr/>
              <p:nvPr/>
            </p:nvSpPr>
            <p:spPr>
              <a:xfrm>
                <a:off x="8136575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19" name="Google Shape;1519;p36"/>
              <p:cNvSpPr/>
              <p:nvPr/>
            </p:nvSpPr>
            <p:spPr>
              <a:xfrm>
                <a:off x="7222024" y="4554763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1"/>
                    </a:moveTo>
                    <a:lnTo>
                      <a:pt x="1" y="2661"/>
                    </a:lnTo>
                    <a:lnTo>
                      <a:pt x="816" y="2661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192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0" name="Google Shape;1520;p36"/>
              <p:cNvSpPr/>
              <p:nvPr/>
            </p:nvSpPr>
            <p:spPr>
              <a:xfrm>
                <a:off x="7331233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1" name="Google Shape;1521;p36"/>
              <p:cNvSpPr/>
              <p:nvPr/>
            </p:nvSpPr>
            <p:spPr>
              <a:xfrm>
                <a:off x="7440827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2" name="Google Shape;1522;p36"/>
              <p:cNvSpPr/>
              <p:nvPr/>
            </p:nvSpPr>
            <p:spPr>
              <a:xfrm>
                <a:off x="6926852" y="4663117"/>
                <a:ext cx="455480" cy="252455"/>
              </a:xfrm>
              <a:custGeom>
                <a:avLst/>
                <a:gdLst/>
                <a:ahLst/>
                <a:cxnLst/>
                <a:rect l="l" t="t" r="r" b="b"/>
                <a:pathLst>
                  <a:path w="10652" h="5904" extrusionOk="0">
                    <a:moveTo>
                      <a:pt x="1" y="1"/>
                    </a:moveTo>
                    <a:lnTo>
                      <a:pt x="1" y="5903"/>
                    </a:lnTo>
                    <a:lnTo>
                      <a:pt x="10651" y="5903"/>
                    </a:lnTo>
                    <a:lnTo>
                      <a:pt x="106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3" name="Google Shape;1523;p36"/>
              <p:cNvSpPr/>
              <p:nvPr/>
            </p:nvSpPr>
            <p:spPr>
              <a:xfrm>
                <a:off x="6544535" y="4452225"/>
                <a:ext cx="382360" cy="463347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10836" extrusionOk="0">
                    <a:moveTo>
                      <a:pt x="4466" y="1"/>
                    </a:moveTo>
                    <a:lnTo>
                      <a:pt x="0" y="4933"/>
                    </a:lnTo>
                    <a:lnTo>
                      <a:pt x="0" y="10835"/>
                    </a:lnTo>
                    <a:lnTo>
                      <a:pt x="8942" y="10835"/>
                    </a:lnTo>
                    <a:lnTo>
                      <a:pt x="8942" y="4933"/>
                    </a:lnTo>
                    <a:lnTo>
                      <a:pt x="4466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4" name="Google Shape;1524;p36"/>
              <p:cNvSpPr/>
              <p:nvPr/>
            </p:nvSpPr>
            <p:spPr>
              <a:xfrm>
                <a:off x="6735501" y="4452225"/>
                <a:ext cx="646831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15127" h="4933" extrusionOk="0">
                    <a:moveTo>
                      <a:pt x="0" y="1"/>
                    </a:moveTo>
                    <a:lnTo>
                      <a:pt x="4476" y="4933"/>
                    </a:lnTo>
                    <a:lnTo>
                      <a:pt x="15126" y="4933"/>
                    </a:lnTo>
                    <a:lnTo>
                      <a:pt x="10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5" name="Google Shape;1525;p36"/>
              <p:cNvSpPr/>
              <p:nvPr/>
            </p:nvSpPr>
            <p:spPr>
              <a:xfrm>
                <a:off x="6986246" y="4729138"/>
                <a:ext cx="4695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1097" y="2660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6" name="Google Shape;1526;p36"/>
              <p:cNvSpPr/>
              <p:nvPr/>
            </p:nvSpPr>
            <p:spPr>
              <a:xfrm>
                <a:off x="7131929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7" name="Google Shape;1527;p36"/>
              <p:cNvSpPr/>
              <p:nvPr/>
            </p:nvSpPr>
            <p:spPr>
              <a:xfrm>
                <a:off x="7277227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8" name="Google Shape;1528;p36"/>
              <p:cNvSpPr/>
              <p:nvPr/>
            </p:nvSpPr>
            <p:spPr>
              <a:xfrm>
                <a:off x="6608889" y="4729138"/>
                <a:ext cx="34892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6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29" name="Google Shape;1529;p36"/>
              <p:cNvSpPr/>
              <p:nvPr/>
            </p:nvSpPr>
            <p:spPr>
              <a:xfrm>
                <a:off x="6718055" y="4729138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26" y="2660"/>
                    </a:lnTo>
                    <a:lnTo>
                      <a:pt x="8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0" name="Google Shape;1530;p36"/>
              <p:cNvSpPr/>
              <p:nvPr/>
            </p:nvSpPr>
            <p:spPr>
              <a:xfrm>
                <a:off x="6827649" y="4729138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1" name="Google Shape;1531;p36"/>
            <p:cNvGrpSpPr/>
            <p:nvPr/>
          </p:nvGrpSpPr>
          <p:grpSpPr>
            <a:xfrm>
              <a:off x="11" y="3719697"/>
              <a:ext cx="1926048" cy="1422352"/>
              <a:chOff x="238125" y="3684271"/>
              <a:chExt cx="1569849" cy="1159400"/>
            </a:xfrm>
          </p:grpSpPr>
          <p:grpSp>
            <p:nvGrpSpPr>
              <p:cNvPr id="1532" name="Google Shape;1532;p36"/>
              <p:cNvGrpSpPr/>
              <p:nvPr/>
            </p:nvGrpSpPr>
            <p:grpSpPr>
              <a:xfrm>
                <a:off x="238125" y="3684271"/>
                <a:ext cx="1569849" cy="1159400"/>
                <a:chOff x="238125" y="3684271"/>
                <a:chExt cx="1569849" cy="1159400"/>
              </a:xfrm>
            </p:grpSpPr>
            <p:sp>
              <p:nvSpPr>
                <p:cNvPr id="1533" name="Google Shape;1533;p36"/>
                <p:cNvSpPr/>
                <p:nvPr/>
              </p:nvSpPr>
              <p:spPr>
                <a:xfrm>
                  <a:off x="238125" y="3684271"/>
                  <a:ext cx="1569849" cy="1159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89" h="28278" extrusionOk="0">
                      <a:moveTo>
                        <a:pt x="2807" y="1"/>
                      </a:moveTo>
                      <a:cubicBezTo>
                        <a:pt x="2018" y="1"/>
                        <a:pt x="1114" y="264"/>
                        <a:pt x="109" y="860"/>
                      </a:cubicBezTo>
                      <a:cubicBezTo>
                        <a:pt x="73" y="869"/>
                        <a:pt x="36" y="887"/>
                        <a:pt x="0" y="905"/>
                      </a:cubicBezTo>
                      <a:lnTo>
                        <a:pt x="0" y="28278"/>
                      </a:lnTo>
                      <a:lnTo>
                        <a:pt x="38289" y="28278"/>
                      </a:lnTo>
                      <a:cubicBezTo>
                        <a:pt x="37717" y="26598"/>
                        <a:pt x="36364" y="25290"/>
                        <a:pt x="34811" y="24681"/>
                      </a:cubicBezTo>
                      <a:cubicBezTo>
                        <a:pt x="33972" y="24356"/>
                        <a:pt x="33086" y="24217"/>
                        <a:pt x="32197" y="24217"/>
                      </a:cubicBezTo>
                      <a:cubicBezTo>
                        <a:pt x="32142" y="24217"/>
                        <a:pt x="32087" y="24217"/>
                        <a:pt x="32032" y="24218"/>
                      </a:cubicBezTo>
                      <a:cubicBezTo>
                        <a:pt x="31999" y="24219"/>
                        <a:pt x="31967" y="24219"/>
                        <a:pt x="31936" y="24219"/>
                      </a:cubicBezTo>
                      <a:cubicBezTo>
                        <a:pt x="29907" y="24219"/>
                        <a:pt x="31398" y="22481"/>
                        <a:pt x="31514" y="21684"/>
                      </a:cubicBezTo>
                      <a:cubicBezTo>
                        <a:pt x="31659" y="20776"/>
                        <a:pt x="31396" y="19850"/>
                        <a:pt x="30824" y="19132"/>
                      </a:cubicBezTo>
                      <a:cubicBezTo>
                        <a:pt x="30002" y="18090"/>
                        <a:pt x="28644" y="17631"/>
                        <a:pt x="27336" y="17631"/>
                      </a:cubicBezTo>
                      <a:cubicBezTo>
                        <a:pt x="27141" y="17631"/>
                        <a:pt x="26946" y="17641"/>
                        <a:pt x="26755" y="17661"/>
                      </a:cubicBezTo>
                      <a:cubicBezTo>
                        <a:pt x="26682" y="17670"/>
                        <a:pt x="26610" y="17679"/>
                        <a:pt x="26528" y="17688"/>
                      </a:cubicBezTo>
                      <a:cubicBezTo>
                        <a:pt x="26246" y="17734"/>
                        <a:pt x="25956" y="17807"/>
                        <a:pt x="25683" y="17906"/>
                      </a:cubicBezTo>
                      <a:cubicBezTo>
                        <a:pt x="25579" y="17946"/>
                        <a:pt x="25483" y="17965"/>
                        <a:pt x="25398" y="17965"/>
                      </a:cubicBezTo>
                      <a:cubicBezTo>
                        <a:pt x="25018" y="17965"/>
                        <a:pt x="24861" y="17581"/>
                        <a:pt x="25166" y="16935"/>
                      </a:cubicBezTo>
                      <a:cubicBezTo>
                        <a:pt x="27077" y="13000"/>
                        <a:pt x="23748" y="7486"/>
                        <a:pt x="19024" y="7486"/>
                      </a:cubicBezTo>
                      <a:cubicBezTo>
                        <a:pt x="18384" y="7486"/>
                        <a:pt x="17719" y="7588"/>
                        <a:pt x="17037" y="7808"/>
                      </a:cubicBezTo>
                      <a:cubicBezTo>
                        <a:pt x="15721" y="8362"/>
                        <a:pt x="14676" y="9015"/>
                        <a:pt x="13786" y="9914"/>
                      </a:cubicBezTo>
                      <a:cubicBezTo>
                        <a:pt x="13648" y="10049"/>
                        <a:pt x="13531" y="10105"/>
                        <a:pt x="13442" y="10105"/>
                      </a:cubicBezTo>
                      <a:cubicBezTo>
                        <a:pt x="13290" y="10105"/>
                        <a:pt x="13216" y="9944"/>
                        <a:pt x="13250" y="9733"/>
                      </a:cubicBezTo>
                      <a:cubicBezTo>
                        <a:pt x="13925" y="6904"/>
                        <a:pt x="12072" y="5180"/>
                        <a:pt x="9996" y="5180"/>
                      </a:cubicBezTo>
                      <a:cubicBezTo>
                        <a:pt x="9306" y="5180"/>
                        <a:pt x="8592" y="5370"/>
                        <a:pt x="7938" y="5773"/>
                      </a:cubicBezTo>
                      <a:cubicBezTo>
                        <a:pt x="7770" y="5874"/>
                        <a:pt x="7591" y="5921"/>
                        <a:pt x="7417" y="5921"/>
                      </a:cubicBezTo>
                      <a:cubicBezTo>
                        <a:pt x="6919" y="5921"/>
                        <a:pt x="6464" y="5542"/>
                        <a:pt x="6457" y="4983"/>
                      </a:cubicBezTo>
                      <a:cubicBezTo>
                        <a:pt x="6417" y="2221"/>
                        <a:pt x="5095" y="1"/>
                        <a:pt x="280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34" name="Google Shape;1534;p36"/>
                <p:cNvSpPr/>
                <p:nvPr/>
              </p:nvSpPr>
              <p:spPr>
                <a:xfrm>
                  <a:off x="238125" y="4133633"/>
                  <a:ext cx="922336" cy="710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96" h="17318" extrusionOk="0">
                      <a:moveTo>
                        <a:pt x="861" y="0"/>
                      </a:moveTo>
                      <a:cubicBezTo>
                        <a:pt x="569" y="0"/>
                        <a:pt x="278" y="50"/>
                        <a:pt x="0" y="153"/>
                      </a:cubicBezTo>
                      <a:lnTo>
                        <a:pt x="0" y="17318"/>
                      </a:lnTo>
                      <a:lnTo>
                        <a:pt x="22496" y="17318"/>
                      </a:lnTo>
                      <a:cubicBezTo>
                        <a:pt x="22151" y="16355"/>
                        <a:pt x="21360" y="15610"/>
                        <a:pt x="20470" y="15256"/>
                      </a:cubicBezTo>
                      <a:cubicBezTo>
                        <a:pt x="19973" y="15066"/>
                        <a:pt x="19452" y="14985"/>
                        <a:pt x="18928" y="14985"/>
                      </a:cubicBezTo>
                      <a:cubicBezTo>
                        <a:pt x="18724" y="14985"/>
                        <a:pt x="18521" y="14997"/>
                        <a:pt x="18318" y="15020"/>
                      </a:cubicBezTo>
                      <a:cubicBezTo>
                        <a:pt x="18290" y="15023"/>
                        <a:pt x="18263" y="15024"/>
                        <a:pt x="18235" y="15024"/>
                      </a:cubicBezTo>
                      <a:cubicBezTo>
                        <a:pt x="17835" y="15024"/>
                        <a:pt x="17499" y="14720"/>
                        <a:pt x="17473" y="14312"/>
                      </a:cubicBezTo>
                      <a:cubicBezTo>
                        <a:pt x="17401" y="13503"/>
                        <a:pt x="16820" y="12695"/>
                        <a:pt x="16093" y="12405"/>
                      </a:cubicBezTo>
                      <a:cubicBezTo>
                        <a:pt x="15784" y="12283"/>
                        <a:pt x="15463" y="12231"/>
                        <a:pt x="15138" y="12231"/>
                      </a:cubicBezTo>
                      <a:cubicBezTo>
                        <a:pt x="14976" y="12231"/>
                        <a:pt x="14812" y="12244"/>
                        <a:pt x="14649" y="12268"/>
                      </a:cubicBezTo>
                      <a:cubicBezTo>
                        <a:pt x="14600" y="12275"/>
                        <a:pt x="14555" y="12279"/>
                        <a:pt x="14513" y="12279"/>
                      </a:cubicBezTo>
                      <a:cubicBezTo>
                        <a:pt x="14132" y="12279"/>
                        <a:pt x="14072" y="11986"/>
                        <a:pt x="14358" y="11560"/>
                      </a:cubicBezTo>
                      <a:cubicBezTo>
                        <a:pt x="14531" y="11288"/>
                        <a:pt x="14676" y="10997"/>
                        <a:pt x="14785" y="10697"/>
                      </a:cubicBezTo>
                      <a:cubicBezTo>
                        <a:pt x="15913" y="8369"/>
                        <a:pt x="13947" y="5124"/>
                        <a:pt x="11165" y="5124"/>
                      </a:cubicBezTo>
                      <a:cubicBezTo>
                        <a:pt x="10789" y="5124"/>
                        <a:pt x="10399" y="5183"/>
                        <a:pt x="9999" y="5312"/>
                      </a:cubicBezTo>
                      <a:cubicBezTo>
                        <a:pt x="9409" y="5566"/>
                        <a:pt x="8873" y="5920"/>
                        <a:pt x="8392" y="6356"/>
                      </a:cubicBezTo>
                      <a:cubicBezTo>
                        <a:pt x="8235" y="6481"/>
                        <a:pt x="8085" y="6546"/>
                        <a:pt x="7962" y="6546"/>
                      </a:cubicBezTo>
                      <a:cubicBezTo>
                        <a:pt x="7771" y="6546"/>
                        <a:pt x="7645" y="6391"/>
                        <a:pt x="7656" y="6066"/>
                      </a:cubicBezTo>
                      <a:cubicBezTo>
                        <a:pt x="7684" y="4686"/>
                        <a:pt x="6740" y="3808"/>
                        <a:pt x="5689" y="3808"/>
                      </a:cubicBezTo>
                      <a:cubicBezTo>
                        <a:pt x="5378" y="3808"/>
                        <a:pt x="5057" y="3885"/>
                        <a:pt x="4750" y="4049"/>
                      </a:cubicBezTo>
                      <a:cubicBezTo>
                        <a:pt x="4657" y="4100"/>
                        <a:pt x="4559" y="4123"/>
                        <a:pt x="4465" y="4123"/>
                      </a:cubicBezTo>
                      <a:cubicBezTo>
                        <a:pt x="4156" y="4123"/>
                        <a:pt x="3880" y="3873"/>
                        <a:pt x="3887" y="3532"/>
                      </a:cubicBezTo>
                      <a:cubicBezTo>
                        <a:pt x="3910" y="1332"/>
                        <a:pt x="2370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35" name="Google Shape;1535;p36"/>
                <p:cNvSpPr/>
                <p:nvPr/>
              </p:nvSpPr>
              <p:spPr>
                <a:xfrm>
                  <a:off x="1568174" y="4619527"/>
                  <a:ext cx="91266" cy="40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" h="989" extrusionOk="0">
                      <a:moveTo>
                        <a:pt x="1240" y="1"/>
                      </a:moveTo>
                      <a:cubicBezTo>
                        <a:pt x="1193" y="1"/>
                        <a:pt x="1147" y="3"/>
                        <a:pt x="1099" y="9"/>
                      </a:cubicBezTo>
                      <a:cubicBezTo>
                        <a:pt x="491" y="81"/>
                        <a:pt x="0" y="626"/>
                        <a:pt x="0" y="626"/>
                      </a:cubicBezTo>
                      <a:cubicBezTo>
                        <a:pt x="0" y="626"/>
                        <a:pt x="432" y="989"/>
                        <a:pt x="983" y="989"/>
                      </a:cubicBezTo>
                      <a:cubicBezTo>
                        <a:pt x="1030" y="989"/>
                        <a:pt x="1078" y="986"/>
                        <a:pt x="1126" y="980"/>
                      </a:cubicBezTo>
                      <a:cubicBezTo>
                        <a:pt x="1735" y="908"/>
                        <a:pt x="2225" y="372"/>
                        <a:pt x="2225" y="372"/>
                      </a:cubicBezTo>
                      <a:cubicBezTo>
                        <a:pt x="2225" y="372"/>
                        <a:pt x="1792" y="1"/>
                        <a:pt x="12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  <p:sp>
              <p:nvSpPr>
                <p:cNvPr id="1536" name="Google Shape;1536;p36"/>
                <p:cNvSpPr/>
                <p:nvPr/>
              </p:nvSpPr>
              <p:spPr>
                <a:xfrm>
                  <a:off x="1543205" y="4502184"/>
                  <a:ext cx="77490" cy="122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0" h="2980" extrusionOk="0">
                      <a:moveTo>
                        <a:pt x="1572" y="1"/>
                      </a:moveTo>
                      <a:cubicBezTo>
                        <a:pt x="1572" y="1"/>
                        <a:pt x="691" y="446"/>
                        <a:pt x="346" y="1272"/>
                      </a:cubicBezTo>
                      <a:cubicBezTo>
                        <a:pt x="1" y="2090"/>
                        <a:pt x="319" y="2980"/>
                        <a:pt x="319" y="2980"/>
                      </a:cubicBezTo>
                      <a:cubicBezTo>
                        <a:pt x="319" y="2980"/>
                        <a:pt x="1200" y="2526"/>
                        <a:pt x="1545" y="1708"/>
                      </a:cubicBezTo>
                      <a:cubicBezTo>
                        <a:pt x="1890" y="891"/>
                        <a:pt x="1572" y="1"/>
                        <a:pt x="15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</a:p>
              </p:txBody>
            </p:sp>
          </p:grpSp>
          <p:sp>
            <p:nvSpPr>
              <p:cNvPr id="1537" name="Google Shape;1537;p36"/>
              <p:cNvSpPr/>
              <p:nvPr/>
            </p:nvSpPr>
            <p:spPr>
              <a:xfrm>
                <a:off x="412007" y="4146220"/>
                <a:ext cx="87166" cy="120704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2944" extrusionOk="0">
                    <a:moveTo>
                      <a:pt x="1880" y="1"/>
                    </a:moveTo>
                    <a:cubicBezTo>
                      <a:pt x="1880" y="1"/>
                      <a:pt x="908" y="246"/>
                      <a:pt x="454" y="1054"/>
                    </a:cubicBezTo>
                    <a:cubicBezTo>
                      <a:pt x="0" y="1872"/>
                      <a:pt x="245" y="2943"/>
                      <a:pt x="245" y="2943"/>
                    </a:cubicBezTo>
                    <a:cubicBezTo>
                      <a:pt x="245" y="2943"/>
                      <a:pt x="1217" y="2698"/>
                      <a:pt x="1671" y="1881"/>
                    </a:cubicBezTo>
                    <a:cubicBezTo>
                      <a:pt x="2125" y="1072"/>
                      <a:pt x="1880" y="1"/>
                      <a:pt x="1880" y="1"/>
                    </a:cubicBez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38" name="Google Shape;1538;p36"/>
            <p:cNvGrpSpPr/>
            <p:nvPr/>
          </p:nvGrpSpPr>
          <p:grpSpPr>
            <a:xfrm>
              <a:off x="7715142" y="2571845"/>
              <a:ext cx="1155502" cy="1708576"/>
              <a:chOff x="7539875" y="2383050"/>
              <a:chExt cx="454725" cy="672350"/>
            </a:xfrm>
          </p:grpSpPr>
          <p:sp>
            <p:nvSpPr>
              <p:cNvPr id="1539" name="Google Shape;1539;p36"/>
              <p:cNvSpPr/>
              <p:nvPr/>
            </p:nvSpPr>
            <p:spPr>
              <a:xfrm>
                <a:off x="7732150" y="2639350"/>
                <a:ext cx="146700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1558" extrusionOk="0">
                    <a:moveTo>
                      <a:pt x="1" y="1558"/>
                    </a:moveTo>
                    <a:lnTo>
                      <a:pt x="5868" y="1558"/>
                    </a:lnTo>
                    <a:lnTo>
                      <a:pt x="5868" y="0"/>
                    </a:lnTo>
                    <a:lnTo>
                      <a:pt x="1" y="0"/>
                    </a:lnTo>
                    <a:lnTo>
                      <a:pt x="1" y="15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0" name="Google Shape;1540;p36"/>
              <p:cNvSpPr/>
              <p:nvPr/>
            </p:nvSpPr>
            <p:spPr>
              <a:xfrm>
                <a:off x="7726300" y="2536150"/>
                <a:ext cx="158700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4332" extrusionOk="0">
                    <a:moveTo>
                      <a:pt x="3168" y="0"/>
                    </a:moveTo>
                    <a:cubicBezTo>
                      <a:pt x="1419" y="0"/>
                      <a:pt x="0" y="1419"/>
                      <a:pt x="0" y="3168"/>
                    </a:cubicBezTo>
                    <a:lnTo>
                      <a:pt x="0" y="4096"/>
                    </a:lnTo>
                    <a:cubicBezTo>
                      <a:pt x="0" y="4224"/>
                      <a:pt x="107" y="4331"/>
                      <a:pt x="235" y="4331"/>
                    </a:cubicBezTo>
                    <a:lnTo>
                      <a:pt x="6102" y="4331"/>
                    </a:lnTo>
                    <a:cubicBezTo>
                      <a:pt x="6241" y="4331"/>
                      <a:pt x="6347" y="4224"/>
                      <a:pt x="6347" y="4096"/>
                    </a:cubicBezTo>
                    <a:lnTo>
                      <a:pt x="6347" y="3168"/>
                    </a:lnTo>
                    <a:cubicBezTo>
                      <a:pt x="6347" y="1419"/>
                      <a:pt x="4918" y="0"/>
                      <a:pt x="3168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1" name="Google Shape;1541;p36"/>
              <p:cNvSpPr/>
              <p:nvPr/>
            </p:nvSpPr>
            <p:spPr>
              <a:xfrm>
                <a:off x="7681750" y="2671350"/>
                <a:ext cx="24752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15362" extrusionOk="0">
                    <a:moveTo>
                      <a:pt x="8129" y="246"/>
                    </a:moveTo>
                    <a:cubicBezTo>
                      <a:pt x="8129" y="107"/>
                      <a:pt x="8023" y="0"/>
                      <a:pt x="7884" y="0"/>
                    </a:cubicBez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9665" y="15362"/>
                    </a:lnTo>
                    <a:cubicBezTo>
                      <a:pt x="9793" y="15362"/>
                      <a:pt x="9900" y="15255"/>
                      <a:pt x="9900" y="15127"/>
                    </a:cubicBezTo>
                    <a:lnTo>
                      <a:pt x="9900" y="14049"/>
                    </a:lnTo>
                    <a:cubicBezTo>
                      <a:pt x="9900" y="14039"/>
                      <a:pt x="9900" y="14028"/>
                      <a:pt x="9900" y="14017"/>
                    </a:cubicBezTo>
                    <a:lnTo>
                      <a:pt x="8129" y="24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2" name="Google Shape;1542;p36"/>
              <p:cNvSpPr/>
              <p:nvPr/>
            </p:nvSpPr>
            <p:spPr>
              <a:xfrm>
                <a:off x="7681750" y="2671350"/>
                <a:ext cx="1669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5362" extrusionOk="0">
                    <a:moveTo>
                      <a:pt x="4662" y="0"/>
                    </a:move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6444" y="15362"/>
                    </a:lnTo>
                    <a:cubicBezTo>
                      <a:pt x="6572" y="15362"/>
                      <a:pt x="6678" y="15255"/>
                      <a:pt x="6678" y="15127"/>
                    </a:cubicBezTo>
                    <a:lnTo>
                      <a:pt x="6678" y="14049"/>
                    </a:lnTo>
                    <a:cubicBezTo>
                      <a:pt x="6678" y="14039"/>
                      <a:pt x="6678" y="14028"/>
                      <a:pt x="6678" y="14017"/>
                    </a:cubicBezTo>
                    <a:lnTo>
                      <a:pt x="4908" y="246"/>
                    </a:lnTo>
                    <a:cubicBezTo>
                      <a:pt x="4908" y="107"/>
                      <a:pt x="4801" y="0"/>
                      <a:pt x="4662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3" name="Google Shape;1543;p36"/>
              <p:cNvSpPr/>
              <p:nvPr/>
            </p:nvSpPr>
            <p:spPr>
              <a:xfrm>
                <a:off x="7794025" y="2536150"/>
                <a:ext cx="9097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4332" extrusionOk="0">
                    <a:moveTo>
                      <a:pt x="3393" y="4331"/>
                    </a:moveTo>
                    <a:lnTo>
                      <a:pt x="2476" y="4331"/>
                    </a:lnTo>
                    <a:cubicBezTo>
                      <a:pt x="2593" y="4331"/>
                      <a:pt x="2689" y="4246"/>
                      <a:pt x="2710" y="4128"/>
                    </a:cubicBezTo>
                    <a:cubicBezTo>
                      <a:pt x="2710" y="4118"/>
                      <a:pt x="2710" y="4107"/>
                      <a:pt x="2710" y="4096"/>
                    </a:cubicBezTo>
                    <a:lnTo>
                      <a:pt x="2710" y="3168"/>
                    </a:lnTo>
                    <a:cubicBezTo>
                      <a:pt x="2710" y="1579"/>
                      <a:pt x="1526" y="256"/>
                      <a:pt x="1" y="32"/>
                    </a:cubicBezTo>
                    <a:cubicBezTo>
                      <a:pt x="150" y="11"/>
                      <a:pt x="299" y="0"/>
                      <a:pt x="459" y="0"/>
                    </a:cubicBezTo>
                    <a:cubicBezTo>
                      <a:pt x="2209" y="0"/>
                      <a:pt x="3638" y="1419"/>
                      <a:pt x="3638" y="3168"/>
                    </a:cubicBezTo>
                    <a:lnTo>
                      <a:pt x="3638" y="4096"/>
                    </a:lnTo>
                    <a:cubicBezTo>
                      <a:pt x="3638" y="4224"/>
                      <a:pt x="3532" y="4331"/>
                      <a:pt x="3393" y="4331"/>
                    </a:cubicBezTo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4" name="Google Shape;1544;p36"/>
              <p:cNvSpPr/>
              <p:nvPr/>
            </p:nvSpPr>
            <p:spPr>
              <a:xfrm>
                <a:off x="7855900" y="2644425"/>
                <a:ext cx="2295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78" extrusionOk="0">
                    <a:moveTo>
                      <a:pt x="1" y="0"/>
                    </a:moveTo>
                    <a:lnTo>
                      <a:pt x="918" y="0"/>
                    </a:lnTo>
                    <a:lnTo>
                      <a:pt x="918" y="1077"/>
                    </a:lnTo>
                    <a:lnTo>
                      <a:pt x="1" y="10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5" name="Google Shape;1545;p36"/>
              <p:cNvSpPr/>
              <p:nvPr/>
            </p:nvSpPr>
            <p:spPr>
              <a:xfrm>
                <a:off x="7855900" y="2671350"/>
                <a:ext cx="733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5362" extrusionOk="0">
                    <a:moveTo>
                      <a:pt x="1" y="0"/>
                    </a:moveTo>
                    <a:lnTo>
                      <a:pt x="918" y="0"/>
                    </a:lnTo>
                    <a:cubicBezTo>
                      <a:pt x="1057" y="0"/>
                      <a:pt x="1163" y="107"/>
                      <a:pt x="1163" y="246"/>
                    </a:cubicBezTo>
                    <a:lnTo>
                      <a:pt x="2934" y="14017"/>
                    </a:lnTo>
                    <a:cubicBezTo>
                      <a:pt x="2934" y="14028"/>
                      <a:pt x="2934" y="14039"/>
                      <a:pt x="2934" y="14049"/>
                    </a:cubicBezTo>
                    <a:lnTo>
                      <a:pt x="2934" y="15127"/>
                    </a:lnTo>
                    <a:cubicBezTo>
                      <a:pt x="2934" y="15255"/>
                      <a:pt x="2827" y="15362"/>
                      <a:pt x="2699" y="15362"/>
                    </a:cubicBezTo>
                    <a:lnTo>
                      <a:pt x="1782" y="15362"/>
                    </a:lnTo>
                    <a:cubicBezTo>
                      <a:pt x="1910" y="15362"/>
                      <a:pt x="2017" y="15255"/>
                      <a:pt x="2017" y="15127"/>
                    </a:cubicBezTo>
                    <a:lnTo>
                      <a:pt x="2017" y="14049"/>
                    </a:lnTo>
                    <a:cubicBezTo>
                      <a:pt x="2017" y="14039"/>
                      <a:pt x="2017" y="14028"/>
                      <a:pt x="2017" y="14017"/>
                    </a:cubicBezTo>
                    <a:lnTo>
                      <a:pt x="246" y="278"/>
                    </a:lnTo>
                    <a:lnTo>
                      <a:pt x="235" y="246"/>
                    </a:lnTo>
                    <a:cubicBezTo>
                      <a:pt x="235" y="107"/>
                      <a:pt x="12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6" name="Google Shape;1546;p36"/>
              <p:cNvSpPr/>
              <p:nvPr/>
            </p:nvSpPr>
            <p:spPr>
              <a:xfrm>
                <a:off x="7539875" y="2383050"/>
                <a:ext cx="454725" cy="454725"/>
              </a:xfrm>
              <a:custGeom>
                <a:avLst/>
                <a:gdLst/>
                <a:ahLst/>
                <a:cxnLst/>
                <a:rect l="l" t="t" r="r" b="b"/>
                <a:pathLst>
                  <a:path w="18189" h="18189" extrusionOk="0">
                    <a:moveTo>
                      <a:pt x="12791" y="5025"/>
                    </a:moveTo>
                    <a:lnTo>
                      <a:pt x="12898" y="5132"/>
                    </a:lnTo>
                    <a:lnTo>
                      <a:pt x="12108" y="5932"/>
                    </a:lnTo>
                    <a:lnTo>
                      <a:pt x="11991" y="5815"/>
                    </a:lnTo>
                    <a:close/>
                    <a:moveTo>
                      <a:pt x="12588" y="4823"/>
                    </a:moveTo>
                    <a:lnTo>
                      <a:pt x="12727" y="4961"/>
                    </a:lnTo>
                    <a:lnTo>
                      <a:pt x="11927" y="5751"/>
                    </a:lnTo>
                    <a:lnTo>
                      <a:pt x="11799" y="5623"/>
                    </a:lnTo>
                    <a:close/>
                    <a:moveTo>
                      <a:pt x="12396" y="4631"/>
                    </a:moveTo>
                    <a:lnTo>
                      <a:pt x="12524" y="4759"/>
                    </a:lnTo>
                    <a:lnTo>
                      <a:pt x="11735" y="5559"/>
                    </a:lnTo>
                    <a:lnTo>
                      <a:pt x="11596" y="5420"/>
                    </a:lnTo>
                    <a:close/>
                    <a:moveTo>
                      <a:pt x="12193" y="4428"/>
                    </a:moveTo>
                    <a:lnTo>
                      <a:pt x="12332" y="4567"/>
                    </a:lnTo>
                    <a:lnTo>
                      <a:pt x="11532" y="5356"/>
                    </a:lnTo>
                    <a:lnTo>
                      <a:pt x="11404" y="5228"/>
                    </a:lnTo>
                    <a:close/>
                    <a:moveTo>
                      <a:pt x="12001" y="4236"/>
                    </a:moveTo>
                    <a:lnTo>
                      <a:pt x="12140" y="4375"/>
                    </a:lnTo>
                    <a:lnTo>
                      <a:pt x="11340" y="5164"/>
                    </a:lnTo>
                    <a:lnTo>
                      <a:pt x="11201" y="5025"/>
                    </a:lnTo>
                    <a:close/>
                    <a:moveTo>
                      <a:pt x="13730" y="4076"/>
                    </a:moveTo>
                    <a:lnTo>
                      <a:pt x="13847" y="4183"/>
                    </a:lnTo>
                    <a:lnTo>
                      <a:pt x="13058" y="4983"/>
                    </a:lnTo>
                    <a:lnTo>
                      <a:pt x="12940" y="4865"/>
                    </a:lnTo>
                    <a:close/>
                    <a:moveTo>
                      <a:pt x="13538" y="3873"/>
                    </a:moveTo>
                    <a:lnTo>
                      <a:pt x="13676" y="4012"/>
                    </a:lnTo>
                    <a:lnTo>
                      <a:pt x="12876" y="4801"/>
                    </a:lnTo>
                    <a:lnTo>
                      <a:pt x="12748" y="4673"/>
                    </a:lnTo>
                    <a:close/>
                    <a:moveTo>
                      <a:pt x="13346" y="3681"/>
                    </a:moveTo>
                    <a:lnTo>
                      <a:pt x="13474" y="3809"/>
                    </a:lnTo>
                    <a:lnTo>
                      <a:pt x="12684" y="4609"/>
                    </a:lnTo>
                    <a:lnTo>
                      <a:pt x="12546" y="4471"/>
                    </a:lnTo>
                    <a:close/>
                    <a:moveTo>
                      <a:pt x="13143" y="3479"/>
                    </a:moveTo>
                    <a:lnTo>
                      <a:pt x="13282" y="3617"/>
                    </a:lnTo>
                    <a:lnTo>
                      <a:pt x="12481" y="4417"/>
                    </a:lnTo>
                    <a:lnTo>
                      <a:pt x="12353" y="4279"/>
                    </a:lnTo>
                    <a:close/>
                    <a:moveTo>
                      <a:pt x="12951" y="3287"/>
                    </a:moveTo>
                    <a:lnTo>
                      <a:pt x="13079" y="3425"/>
                    </a:lnTo>
                    <a:lnTo>
                      <a:pt x="12289" y="4215"/>
                    </a:lnTo>
                    <a:lnTo>
                      <a:pt x="12151" y="4087"/>
                    </a:lnTo>
                    <a:close/>
                    <a:moveTo>
                      <a:pt x="14679" y="3127"/>
                    </a:moveTo>
                    <a:lnTo>
                      <a:pt x="14796" y="3244"/>
                    </a:lnTo>
                    <a:lnTo>
                      <a:pt x="14007" y="4033"/>
                    </a:lnTo>
                    <a:lnTo>
                      <a:pt x="13890" y="3916"/>
                    </a:lnTo>
                    <a:close/>
                    <a:moveTo>
                      <a:pt x="14487" y="2924"/>
                    </a:moveTo>
                    <a:lnTo>
                      <a:pt x="14626" y="3063"/>
                    </a:lnTo>
                    <a:lnTo>
                      <a:pt x="13826" y="3852"/>
                    </a:lnTo>
                    <a:lnTo>
                      <a:pt x="13698" y="3724"/>
                    </a:lnTo>
                    <a:close/>
                    <a:moveTo>
                      <a:pt x="14295" y="2732"/>
                    </a:moveTo>
                    <a:lnTo>
                      <a:pt x="14423" y="2870"/>
                    </a:lnTo>
                    <a:lnTo>
                      <a:pt x="13634" y="3660"/>
                    </a:lnTo>
                    <a:lnTo>
                      <a:pt x="13495" y="3521"/>
                    </a:lnTo>
                    <a:close/>
                    <a:moveTo>
                      <a:pt x="14092" y="2540"/>
                    </a:moveTo>
                    <a:lnTo>
                      <a:pt x="14231" y="2668"/>
                    </a:lnTo>
                    <a:lnTo>
                      <a:pt x="13431" y="3468"/>
                    </a:lnTo>
                    <a:lnTo>
                      <a:pt x="13303" y="3329"/>
                    </a:lnTo>
                    <a:close/>
                    <a:moveTo>
                      <a:pt x="13900" y="2337"/>
                    </a:moveTo>
                    <a:lnTo>
                      <a:pt x="14028" y="2476"/>
                    </a:lnTo>
                    <a:lnTo>
                      <a:pt x="13239" y="3265"/>
                    </a:lnTo>
                    <a:lnTo>
                      <a:pt x="13100" y="3137"/>
                    </a:lnTo>
                    <a:close/>
                    <a:moveTo>
                      <a:pt x="15628" y="2177"/>
                    </a:moveTo>
                    <a:lnTo>
                      <a:pt x="15746" y="2294"/>
                    </a:lnTo>
                    <a:lnTo>
                      <a:pt x="14956" y="3084"/>
                    </a:lnTo>
                    <a:lnTo>
                      <a:pt x="14839" y="2967"/>
                    </a:lnTo>
                    <a:close/>
                    <a:moveTo>
                      <a:pt x="15436" y="1974"/>
                    </a:moveTo>
                    <a:lnTo>
                      <a:pt x="15575" y="2113"/>
                    </a:lnTo>
                    <a:lnTo>
                      <a:pt x="14775" y="2902"/>
                    </a:lnTo>
                    <a:lnTo>
                      <a:pt x="14636" y="2774"/>
                    </a:lnTo>
                    <a:close/>
                    <a:moveTo>
                      <a:pt x="15244" y="1782"/>
                    </a:moveTo>
                    <a:lnTo>
                      <a:pt x="15372" y="1921"/>
                    </a:lnTo>
                    <a:lnTo>
                      <a:pt x="14583" y="2710"/>
                    </a:lnTo>
                    <a:lnTo>
                      <a:pt x="14444" y="2572"/>
                    </a:lnTo>
                    <a:close/>
                    <a:moveTo>
                      <a:pt x="15042" y="1590"/>
                    </a:moveTo>
                    <a:lnTo>
                      <a:pt x="15180" y="1718"/>
                    </a:lnTo>
                    <a:lnTo>
                      <a:pt x="14380" y="2518"/>
                    </a:lnTo>
                    <a:lnTo>
                      <a:pt x="14252" y="2380"/>
                    </a:lnTo>
                    <a:close/>
                    <a:moveTo>
                      <a:pt x="14850" y="1388"/>
                    </a:moveTo>
                    <a:lnTo>
                      <a:pt x="14978" y="1526"/>
                    </a:lnTo>
                    <a:lnTo>
                      <a:pt x="14188" y="2316"/>
                    </a:lnTo>
                    <a:lnTo>
                      <a:pt x="14050" y="2188"/>
                    </a:lnTo>
                    <a:close/>
                    <a:moveTo>
                      <a:pt x="16578" y="1228"/>
                    </a:moveTo>
                    <a:lnTo>
                      <a:pt x="16695" y="1345"/>
                    </a:lnTo>
                    <a:lnTo>
                      <a:pt x="15906" y="2134"/>
                    </a:lnTo>
                    <a:lnTo>
                      <a:pt x="15788" y="2017"/>
                    </a:lnTo>
                    <a:close/>
                    <a:moveTo>
                      <a:pt x="16386" y="1025"/>
                    </a:moveTo>
                    <a:lnTo>
                      <a:pt x="16514" y="1164"/>
                    </a:lnTo>
                    <a:lnTo>
                      <a:pt x="15724" y="1964"/>
                    </a:lnTo>
                    <a:lnTo>
                      <a:pt x="15586" y="1825"/>
                    </a:lnTo>
                    <a:close/>
                    <a:moveTo>
                      <a:pt x="16183" y="833"/>
                    </a:moveTo>
                    <a:lnTo>
                      <a:pt x="16322" y="972"/>
                    </a:lnTo>
                    <a:lnTo>
                      <a:pt x="15532" y="1761"/>
                    </a:lnTo>
                    <a:lnTo>
                      <a:pt x="15394" y="1633"/>
                    </a:lnTo>
                    <a:close/>
                    <a:moveTo>
                      <a:pt x="15991" y="641"/>
                    </a:moveTo>
                    <a:lnTo>
                      <a:pt x="16130" y="769"/>
                    </a:lnTo>
                    <a:lnTo>
                      <a:pt x="15330" y="1569"/>
                    </a:lnTo>
                    <a:lnTo>
                      <a:pt x="15202" y="1430"/>
                    </a:lnTo>
                    <a:close/>
                    <a:moveTo>
                      <a:pt x="15799" y="438"/>
                    </a:moveTo>
                    <a:lnTo>
                      <a:pt x="15927" y="577"/>
                    </a:lnTo>
                    <a:lnTo>
                      <a:pt x="15138" y="1366"/>
                    </a:lnTo>
                    <a:lnTo>
                      <a:pt x="14999" y="1238"/>
                    </a:lnTo>
                    <a:close/>
                    <a:moveTo>
                      <a:pt x="14807" y="1036"/>
                    </a:moveTo>
                    <a:lnTo>
                      <a:pt x="15596" y="246"/>
                    </a:lnTo>
                    <a:lnTo>
                      <a:pt x="15735" y="374"/>
                    </a:lnTo>
                    <a:lnTo>
                      <a:pt x="14935" y="1174"/>
                    </a:lnTo>
                    <a:close/>
                    <a:moveTo>
                      <a:pt x="13858" y="1985"/>
                    </a:moveTo>
                    <a:lnTo>
                      <a:pt x="14647" y="1196"/>
                    </a:lnTo>
                    <a:lnTo>
                      <a:pt x="14786" y="1324"/>
                    </a:lnTo>
                    <a:lnTo>
                      <a:pt x="13986" y="2124"/>
                    </a:lnTo>
                    <a:close/>
                    <a:moveTo>
                      <a:pt x="12908" y="2934"/>
                    </a:moveTo>
                    <a:lnTo>
                      <a:pt x="13698" y="2145"/>
                    </a:lnTo>
                    <a:lnTo>
                      <a:pt x="13836" y="2273"/>
                    </a:lnTo>
                    <a:lnTo>
                      <a:pt x="13047" y="3073"/>
                    </a:lnTo>
                    <a:close/>
                    <a:moveTo>
                      <a:pt x="11959" y="3884"/>
                    </a:moveTo>
                    <a:lnTo>
                      <a:pt x="12748" y="3095"/>
                    </a:lnTo>
                    <a:lnTo>
                      <a:pt x="12887" y="3223"/>
                    </a:lnTo>
                    <a:lnTo>
                      <a:pt x="12097" y="4023"/>
                    </a:lnTo>
                    <a:close/>
                    <a:moveTo>
                      <a:pt x="11009" y="4833"/>
                    </a:moveTo>
                    <a:lnTo>
                      <a:pt x="11809" y="4044"/>
                    </a:lnTo>
                    <a:lnTo>
                      <a:pt x="11937" y="4172"/>
                    </a:lnTo>
                    <a:lnTo>
                      <a:pt x="11148" y="4972"/>
                    </a:lnTo>
                    <a:close/>
                    <a:moveTo>
                      <a:pt x="13175" y="12791"/>
                    </a:moveTo>
                    <a:lnTo>
                      <a:pt x="13058" y="12909"/>
                    </a:lnTo>
                    <a:lnTo>
                      <a:pt x="12257" y="12119"/>
                    </a:lnTo>
                    <a:lnTo>
                      <a:pt x="12375" y="12002"/>
                    </a:lnTo>
                    <a:close/>
                    <a:moveTo>
                      <a:pt x="13367" y="12599"/>
                    </a:moveTo>
                    <a:lnTo>
                      <a:pt x="13228" y="12727"/>
                    </a:lnTo>
                    <a:lnTo>
                      <a:pt x="12439" y="11938"/>
                    </a:lnTo>
                    <a:lnTo>
                      <a:pt x="12578" y="11799"/>
                    </a:lnTo>
                    <a:close/>
                    <a:moveTo>
                      <a:pt x="13559" y="12397"/>
                    </a:moveTo>
                    <a:lnTo>
                      <a:pt x="13431" y="12535"/>
                    </a:lnTo>
                    <a:lnTo>
                      <a:pt x="12631" y="11746"/>
                    </a:lnTo>
                    <a:lnTo>
                      <a:pt x="12770" y="11607"/>
                    </a:lnTo>
                    <a:close/>
                    <a:moveTo>
                      <a:pt x="13762" y="12205"/>
                    </a:moveTo>
                    <a:lnTo>
                      <a:pt x="13623" y="12343"/>
                    </a:lnTo>
                    <a:lnTo>
                      <a:pt x="12834" y="11543"/>
                    </a:lnTo>
                    <a:lnTo>
                      <a:pt x="12962" y="11415"/>
                    </a:lnTo>
                    <a:close/>
                    <a:moveTo>
                      <a:pt x="13954" y="12012"/>
                    </a:moveTo>
                    <a:lnTo>
                      <a:pt x="13826" y="12140"/>
                    </a:lnTo>
                    <a:lnTo>
                      <a:pt x="13026" y="11351"/>
                    </a:lnTo>
                    <a:lnTo>
                      <a:pt x="13164" y="11212"/>
                    </a:lnTo>
                    <a:close/>
                    <a:moveTo>
                      <a:pt x="14156" y="11810"/>
                    </a:moveTo>
                    <a:lnTo>
                      <a:pt x="14018" y="11948"/>
                    </a:lnTo>
                    <a:lnTo>
                      <a:pt x="13228" y="11148"/>
                    </a:lnTo>
                    <a:lnTo>
                      <a:pt x="13356" y="11020"/>
                    </a:lnTo>
                    <a:close/>
                    <a:moveTo>
                      <a:pt x="14124" y="13741"/>
                    </a:moveTo>
                    <a:lnTo>
                      <a:pt x="14007" y="13858"/>
                    </a:lnTo>
                    <a:lnTo>
                      <a:pt x="13207" y="13069"/>
                    </a:lnTo>
                    <a:lnTo>
                      <a:pt x="13324" y="12951"/>
                    </a:lnTo>
                    <a:close/>
                    <a:moveTo>
                      <a:pt x="14316" y="13549"/>
                    </a:moveTo>
                    <a:lnTo>
                      <a:pt x="14178" y="13677"/>
                    </a:lnTo>
                    <a:lnTo>
                      <a:pt x="13388" y="12887"/>
                    </a:lnTo>
                    <a:lnTo>
                      <a:pt x="13527" y="12749"/>
                    </a:lnTo>
                    <a:close/>
                    <a:moveTo>
                      <a:pt x="14508" y="13346"/>
                    </a:moveTo>
                    <a:lnTo>
                      <a:pt x="14380" y="13485"/>
                    </a:lnTo>
                    <a:lnTo>
                      <a:pt x="13580" y="12695"/>
                    </a:lnTo>
                    <a:lnTo>
                      <a:pt x="13719" y="12557"/>
                    </a:lnTo>
                    <a:close/>
                    <a:moveTo>
                      <a:pt x="14711" y="13154"/>
                    </a:moveTo>
                    <a:lnTo>
                      <a:pt x="14572" y="13293"/>
                    </a:lnTo>
                    <a:lnTo>
                      <a:pt x="13783" y="12493"/>
                    </a:lnTo>
                    <a:lnTo>
                      <a:pt x="13911" y="12365"/>
                    </a:lnTo>
                    <a:close/>
                    <a:moveTo>
                      <a:pt x="14903" y="12962"/>
                    </a:moveTo>
                    <a:lnTo>
                      <a:pt x="14775" y="13090"/>
                    </a:lnTo>
                    <a:lnTo>
                      <a:pt x="13975" y="12301"/>
                    </a:lnTo>
                    <a:lnTo>
                      <a:pt x="14114" y="12162"/>
                    </a:lnTo>
                    <a:close/>
                    <a:moveTo>
                      <a:pt x="15106" y="12759"/>
                    </a:moveTo>
                    <a:lnTo>
                      <a:pt x="14967" y="12898"/>
                    </a:lnTo>
                    <a:lnTo>
                      <a:pt x="14178" y="12098"/>
                    </a:lnTo>
                    <a:lnTo>
                      <a:pt x="14306" y="11970"/>
                    </a:lnTo>
                    <a:close/>
                    <a:moveTo>
                      <a:pt x="15074" y="14690"/>
                    </a:moveTo>
                    <a:lnTo>
                      <a:pt x="14956" y="14807"/>
                    </a:lnTo>
                    <a:lnTo>
                      <a:pt x="14156" y="14007"/>
                    </a:lnTo>
                    <a:lnTo>
                      <a:pt x="14274" y="13901"/>
                    </a:lnTo>
                    <a:close/>
                    <a:moveTo>
                      <a:pt x="15266" y="14498"/>
                    </a:moveTo>
                    <a:lnTo>
                      <a:pt x="15127" y="14626"/>
                    </a:lnTo>
                    <a:lnTo>
                      <a:pt x="14338" y="13837"/>
                    </a:lnTo>
                    <a:lnTo>
                      <a:pt x="14466" y="13698"/>
                    </a:lnTo>
                    <a:close/>
                    <a:moveTo>
                      <a:pt x="15458" y="14295"/>
                    </a:moveTo>
                    <a:lnTo>
                      <a:pt x="15330" y="14434"/>
                    </a:lnTo>
                    <a:lnTo>
                      <a:pt x="14530" y="13634"/>
                    </a:lnTo>
                    <a:lnTo>
                      <a:pt x="14668" y="13506"/>
                    </a:lnTo>
                    <a:close/>
                    <a:moveTo>
                      <a:pt x="15660" y="14103"/>
                    </a:moveTo>
                    <a:lnTo>
                      <a:pt x="15522" y="14242"/>
                    </a:lnTo>
                    <a:lnTo>
                      <a:pt x="14732" y="13442"/>
                    </a:lnTo>
                    <a:lnTo>
                      <a:pt x="14860" y="13303"/>
                    </a:lnTo>
                    <a:close/>
                    <a:moveTo>
                      <a:pt x="15852" y="13911"/>
                    </a:moveTo>
                    <a:lnTo>
                      <a:pt x="15714" y="14039"/>
                    </a:lnTo>
                    <a:lnTo>
                      <a:pt x="14924" y="13250"/>
                    </a:lnTo>
                    <a:lnTo>
                      <a:pt x="15063" y="13111"/>
                    </a:lnTo>
                    <a:close/>
                    <a:moveTo>
                      <a:pt x="16044" y="13709"/>
                    </a:moveTo>
                    <a:lnTo>
                      <a:pt x="15916" y="13847"/>
                    </a:lnTo>
                    <a:lnTo>
                      <a:pt x="15116" y="13047"/>
                    </a:lnTo>
                    <a:lnTo>
                      <a:pt x="15255" y="12919"/>
                    </a:lnTo>
                    <a:close/>
                    <a:moveTo>
                      <a:pt x="16012" y="15639"/>
                    </a:moveTo>
                    <a:lnTo>
                      <a:pt x="15906" y="15757"/>
                    </a:lnTo>
                    <a:lnTo>
                      <a:pt x="15106" y="14957"/>
                    </a:lnTo>
                    <a:lnTo>
                      <a:pt x="15223" y="14850"/>
                    </a:lnTo>
                    <a:close/>
                    <a:moveTo>
                      <a:pt x="16215" y="15447"/>
                    </a:moveTo>
                    <a:lnTo>
                      <a:pt x="16076" y="15575"/>
                    </a:lnTo>
                    <a:lnTo>
                      <a:pt x="15287" y="14786"/>
                    </a:lnTo>
                    <a:lnTo>
                      <a:pt x="15415" y="14647"/>
                    </a:lnTo>
                    <a:close/>
                    <a:moveTo>
                      <a:pt x="16407" y="15245"/>
                    </a:moveTo>
                    <a:lnTo>
                      <a:pt x="16279" y="15383"/>
                    </a:lnTo>
                    <a:lnTo>
                      <a:pt x="15479" y="14583"/>
                    </a:lnTo>
                    <a:lnTo>
                      <a:pt x="15618" y="14455"/>
                    </a:lnTo>
                    <a:close/>
                    <a:moveTo>
                      <a:pt x="16610" y="15053"/>
                    </a:moveTo>
                    <a:lnTo>
                      <a:pt x="16471" y="15181"/>
                    </a:lnTo>
                    <a:lnTo>
                      <a:pt x="15682" y="14391"/>
                    </a:lnTo>
                    <a:lnTo>
                      <a:pt x="15810" y="14253"/>
                    </a:lnTo>
                    <a:close/>
                    <a:moveTo>
                      <a:pt x="16802" y="14850"/>
                    </a:moveTo>
                    <a:lnTo>
                      <a:pt x="16663" y="14989"/>
                    </a:lnTo>
                    <a:lnTo>
                      <a:pt x="15874" y="14199"/>
                    </a:lnTo>
                    <a:lnTo>
                      <a:pt x="16012" y="14061"/>
                    </a:lnTo>
                    <a:close/>
                    <a:moveTo>
                      <a:pt x="16994" y="14658"/>
                    </a:moveTo>
                    <a:lnTo>
                      <a:pt x="16866" y="14797"/>
                    </a:lnTo>
                    <a:lnTo>
                      <a:pt x="16066" y="13997"/>
                    </a:lnTo>
                    <a:lnTo>
                      <a:pt x="16204" y="13869"/>
                    </a:lnTo>
                    <a:close/>
                    <a:moveTo>
                      <a:pt x="16962" y="16589"/>
                    </a:moveTo>
                    <a:lnTo>
                      <a:pt x="16855" y="16706"/>
                    </a:lnTo>
                    <a:lnTo>
                      <a:pt x="16055" y="15906"/>
                    </a:lnTo>
                    <a:lnTo>
                      <a:pt x="16172" y="15799"/>
                    </a:lnTo>
                    <a:close/>
                    <a:moveTo>
                      <a:pt x="17165" y="16397"/>
                    </a:moveTo>
                    <a:lnTo>
                      <a:pt x="17026" y="16525"/>
                    </a:lnTo>
                    <a:lnTo>
                      <a:pt x="16236" y="15735"/>
                    </a:lnTo>
                    <a:lnTo>
                      <a:pt x="16364" y="15597"/>
                    </a:lnTo>
                    <a:close/>
                    <a:moveTo>
                      <a:pt x="17357" y="16194"/>
                    </a:moveTo>
                    <a:lnTo>
                      <a:pt x="17229" y="16333"/>
                    </a:lnTo>
                    <a:lnTo>
                      <a:pt x="16428" y="15533"/>
                    </a:lnTo>
                    <a:lnTo>
                      <a:pt x="16567" y="15405"/>
                    </a:lnTo>
                    <a:close/>
                    <a:moveTo>
                      <a:pt x="17559" y="16002"/>
                    </a:moveTo>
                    <a:lnTo>
                      <a:pt x="17421" y="16130"/>
                    </a:lnTo>
                    <a:lnTo>
                      <a:pt x="16631" y="15341"/>
                    </a:lnTo>
                    <a:lnTo>
                      <a:pt x="16759" y="15202"/>
                    </a:lnTo>
                    <a:close/>
                    <a:moveTo>
                      <a:pt x="17751" y="15799"/>
                    </a:moveTo>
                    <a:lnTo>
                      <a:pt x="17613" y="15938"/>
                    </a:lnTo>
                    <a:lnTo>
                      <a:pt x="16823" y="15149"/>
                    </a:lnTo>
                    <a:lnTo>
                      <a:pt x="16962" y="15010"/>
                    </a:lnTo>
                    <a:close/>
                    <a:moveTo>
                      <a:pt x="17943" y="15607"/>
                    </a:moveTo>
                    <a:lnTo>
                      <a:pt x="17815" y="15746"/>
                    </a:lnTo>
                    <a:lnTo>
                      <a:pt x="17015" y="14946"/>
                    </a:lnTo>
                    <a:lnTo>
                      <a:pt x="17154" y="14818"/>
                    </a:lnTo>
                    <a:close/>
                    <a:moveTo>
                      <a:pt x="5398" y="13175"/>
                    </a:moveTo>
                    <a:lnTo>
                      <a:pt x="5281" y="13069"/>
                    </a:lnTo>
                    <a:lnTo>
                      <a:pt x="6081" y="12269"/>
                    </a:lnTo>
                    <a:lnTo>
                      <a:pt x="6188" y="12386"/>
                    </a:lnTo>
                    <a:close/>
                    <a:moveTo>
                      <a:pt x="5590" y="13378"/>
                    </a:moveTo>
                    <a:lnTo>
                      <a:pt x="5462" y="13239"/>
                    </a:lnTo>
                    <a:lnTo>
                      <a:pt x="6252" y="12450"/>
                    </a:lnTo>
                    <a:lnTo>
                      <a:pt x="6390" y="12578"/>
                    </a:lnTo>
                    <a:close/>
                    <a:moveTo>
                      <a:pt x="5793" y="13570"/>
                    </a:moveTo>
                    <a:lnTo>
                      <a:pt x="5654" y="13442"/>
                    </a:lnTo>
                    <a:lnTo>
                      <a:pt x="6454" y="12642"/>
                    </a:lnTo>
                    <a:lnTo>
                      <a:pt x="6582" y="12781"/>
                    </a:lnTo>
                    <a:close/>
                    <a:moveTo>
                      <a:pt x="5985" y="13773"/>
                    </a:moveTo>
                    <a:lnTo>
                      <a:pt x="5857" y="13634"/>
                    </a:lnTo>
                    <a:lnTo>
                      <a:pt x="6646" y="12845"/>
                    </a:lnTo>
                    <a:lnTo>
                      <a:pt x="6785" y="12973"/>
                    </a:lnTo>
                    <a:close/>
                    <a:moveTo>
                      <a:pt x="6188" y="13965"/>
                    </a:moveTo>
                    <a:lnTo>
                      <a:pt x="6049" y="13826"/>
                    </a:lnTo>
                    <a:lnTo>
                      <a:pt x="6838" y="13037"/>
                    </a:lnTo>
                    <a:lnTo>
                      <a:pt x="6977" y="13175"/>
                    </a:lnTo>
                    <a:close/>
                    <a:moveTo>
                      <a:pt x="6380" y="14157"/>
                    </a:moveTo>
                    <a:lnTo>
                      <a:pt x="6241" y="14029"/>
                    </a:lnTo>
                    <a:lnTo>
                      <a:pt x="7041" y="13229"/>
                    </a:lnTo>
                    <a:lnTo>
                      <a:pt x="7169" y="13367"/>
                    </a:lnTo>
                    <a:close/>
                    <a:moveTo>
                      <a:pt x="4449" y="14125"/>
                    </a:moveTo>
                    <a:lnTo>
                      <a:pt x="4332" y="14007"/>
                    </a:lnTo>
                    <a:lnTo>
                      <a:pt x="5132" y="13218"/>
                    </a:lnTo>
                    <a:lnTo>
                      <a:pt x="5238" y="13335"/>
                    </a:lnTo>
                    <a:close/>
                    <a:moveTo>
                      <a:pt x="4641" y="14327"/>
                    </a:moveTo>
                    <a:lnTo>
                      <a:pt x="4513" y="14189"/>
                    </a:lnTo>
                    <a:lnTo>
                      <a:pt x="5302" y="13399"/>
                    </a:lnTo>
                    <a:lnTo>
                      <a:pt x="5441" y="13527"/>
                    </a:lnTo>
                    <a:close/>
                    <a:moveTo>
                      <a:pt x="4844" y="14519"/>
                    </a:moveTo>
                    <a:lnTo>
                      <a:pt x="4705" y="14381"/>
                    </a:lnTo>
                    <a:lnTo>
                      <a:pt x="5505" y="13591"/>
                    </a:lnTo>
                    <a:lnTo>
                      <a:pt x="5633" y="13730"/>
                    </a:lnTo>
                    <a:close/>
                    <a:moveTo>
                      <a:pt x="5036" y="14711"/>
                    </a:moveTo>
                    <a:lnTo>
                      <a:pt x="4908" y="14583"/>
                    </a:lnTo>
                    <a:lnTo>
                      <a:pt x="5697" y="13783"/>
                    </a:lnTo>
                    <a:lnTo>
                      <a:pt x="5836" y="13922"/>
                    </a:lnTo>
                    <a:close/>
                    <a:moveTo>
                      <a:pt x="5238" y="14914"/>
                    </a:moveTo>
                    <a:lnTo>
                      <a:pt x="5100" y="14775"/>
                    </a:lnTo>
                    <a:lnTo>
                      <a:pt x="5889" y="13986"/>
                    </a:lnTo>
                    <a:lnTo>
                      <a:pt x="6028" y="14114"/>
                    </a:lnTo>
                    <a:close/>
                    <a:moveTo>
                      <a:pt x="5430" y="15106"/>
                    </a:moveTo>
                    <a:lnTo>
                      <a:pt x="5292" y="14978"/>
                    </a:lnTo>
                    <a:lnTo>
                      <a:pt x="6092" y="14178"/>
                    </a:lnTo>
                    <a:lnTo>
                      <a:pt x="6220" y="14317"/>
                    </a:lnTo>
                    <a:close/>
                    <a:moveTo>
                      <a:pt x="3499" y="15074"/>
                    </a:moveTo>
                    <a:lnTo>
                      <a:pt x="3382" y="14957"/>
                    </a:lnTo>
                    <a:lnTo>
                      <a:pt x="4182" y="14167"/>
                    </a:lnTo>
                    <a:lnTo>
                      <a:pt x="4300" y="14285"/>
                    </a:lnTo>
                    <a:close/>
                    <a:moveTo>
                      <a:pt x="3691" y="15277"/>
                    </a:moveTo>
                    <a:lnTo>
                      <a:pt x="3563" y="15138"/>
                    </a:lnTo>
                    <a:lnTo>
                      <a:pt x="4353" y="14349"/>
                    </a:lnTo>
                    <a:lnTo>
                      <a:pt x="4492" y="14477"/>
                    </a:lnTo>
                    <a:close/>
                    <a:moveTo>
                      <a:pt x="3894" y="15469"/>
                    </a:moveTo>
                    <a:lnTo>
                      <a:pt x="3755" y="15330"/>
                    </a:lnTo>
                    <a:lnTo>
                      <a:pt x="4556" y="14541"/>
                    </a:lnTo>
                    <a:lnTo>
                      <a:pt x="4684" y="14679"/>
                    </a:lnTo>
                    <a:close/>
                    <a:moveTo>
                      <a:pt x="4086" y="15661"/>
                    </a:moveTo>
                    <a:lnTo>
                      <a:pt x="3958" y="15533"/>
                    </a:lnTo>
                    <a:lnTo>
                      <a:pt x="4748" y="14733"/>
                    </a:lnTo>
                    <a:lnTo>
                      <a:pt x="4886" y="14871"/>
                    </a:lnTo>
                    <a:close/>
                    <a:moveTo>
                      <a:pt x="4289" y="15863"/>
                    </a:moveTo>
                    <a:lnTo>
                      <a:pt x="4150" y="15725"/>
                    </a:lnTo>
                    <a:lnTo>
                      <a:pt x="4950" y="14935"/>
                    </a:lnTo>
                    <a:lnTo>
                      <a:pt x="5078" y="15063"/>
                    </a:lnTo>
                    <a:close/>
                    <a:moveTo>
                      <a:pt x="4481" y="16055"/>
                    </a:moveTo>
                    <a:lnTo>
                      <a:pt x="4342" y="15927"/>
                    </a:lnTo>
                    <a:lnTo>
                      <a:pt x="5142" y="15127"/>
                    </a:lnTo>
                    <a:lnTo>
                      <a:pt x="5281" y="15266"/>
                    </a:lnTo>
                    <a:close/>
                    <a:moveTo>
                      <a:pt x="2550" y="16023"/>
                    </a:moveTo>
                    <a:lnTo>
                      <a:pt x="2433" y="15906"/>
                    </a:lnTo>
                    <a:lnTo>
                      <a:pt x="3233" y="15117"/>
                    </a:lnTo>
                    <a:lnTo>
                      <a:pt x="3350" y="15234"/>
                    </a:lnTo>
                    <a:close/>
                    <a:moveTo>
                      <a:pt x="2753" y="16226"/>
                    </a:moveTo>
                    <a:lnTo>
                      <a:pt x="2614" y="16087"/>
                    </a:lnTo>
                    <a:lnTo>
                      <a:pt x="3403" y="15298"/>
                    </a:lnTo>
                    <a:lnTo>
                      <a:pt x="3542" y="15426"/>
                    </a:lnTo>
                    <a:close/>
                    <a:moveTo>
                      <a:pt x="2945" y="16418"/>
                    </a:moveTo>
                    <a:lnTo>
                      <a:pt x="2806" y="16279"/>
                    </a:lnTo>
                    <a:lnTo>
                      <a:pt x="3606" y="15490"/>
                    </a:lnTo>
                    <a:lnTo>
                      <a:pt x="3734" y="15629"/>
                    </a:lnTo>
                    <a:close/>
                    <a:moveTo>
                      <a:pt x="3137" y="16610"/>
                    </a:moveTo>
                    <a:lnTo>
                      <a:pt x="3009" y="16482"/>
                    </a:lnTo>
                    <a:lnTo>
                      <a:pt x="3798" y="15682"/>
                    </a:lnTo>
                    <a:lnTo>
                      <a:pt x="3937" y="15821"/>
                    </a:lnTo>
                    <a:close/>
                    <a:moveTo>
                      <a:pt x="3339" y="16813"/>
                    </a:moveTo>
                    <a:lnTo>
                      <a:pt x="3201" y="16674"/>
                    </a:lnTo>
                    <a:lnTo>
                      <a:pt x="4001" y="15885"/>
                    </a:lnTo>
                    <a:lnTo>
                      <a:pt x="4129" y="16013"/>
                    </a:lnTo>
                    <a:close/>
                    <a:moveTo>
                      <a:pt x="3531" y="17005"/>
                    </a:moveTo>
                    <a:lnTo>
                      <a:pt x="3403" y="16877"/>
                    </a:lnTo>
                    <a:lnTo>
                      <a:pt x="4193" y="16077"/>
                    </a:lnTo>
                    <a:lnTo>
                      <a:pt x="4332" y="16215"/>
                    </a:lnTo>
                    <a:close/>
                    <a:moveTo>
                      <a:pt x="1601" y="16973"/>
                    </a:moveTo>
                    <a:lnTo>
                      <a:pt x="1483" y="16856"/>
                    </a:lnTo>
                    <a:lnTo>
                      <a:pt x="2283" y="16066"/>
                    </a:lnTo>
                    <a:lnTo>
                      <a:pt x="2401" y="16183"/>
                    </a:lnTo>
                    <a:close/>
                    <a:moveTo>
                      <a:pt x="1803" y="17176"/>
                    </a:moveTo>
                    <a:lnTo>
                      <a:pt x="1665" y="17037"/>
                    </a:lnTo>
                    <a:lnTo>
                      <a:pt x="2454" y="16237"/>
                    </a:lnTo>
                    <a:lnTo>
                      <a:pt x="2593" y="16375"/>
                    </a:lnTo>
                    <a:close/>
                    <a:moveTo>
                      <a:pt x="1995" y="17368"/>
                    </a:moveTo>
                    <a:lnTo>
                      <a:pt x="1857" y="17229"/>
                    </a:lnTo>
                    <a:lnTo>
                      <a:pt x="2657" y="16439"/>
                    </a:lnTo>
                    <a:lnTo>
                      <a:pt x="2785" y="16567"/>
                    </a:lnTo>
                    <a:close/>
                    <a:moveTo>
                      <a:pt x="2187" y="17560"/>
                    </a:moveTo>
                    <a:lnTo>
                      <a:pt x="2059" y="17432"/>
                    </a:lnTo>
                    <a:lnTo>
                      <a:pt x="2849" y="16631"/>
                    </a:lnTo>
                    <a:lnTo>
                      <a:pt x="2987" y="16770"/>
                    </a:lnTo>
                    <a:close/>
                    <a:moveTo>
                      <a:pt x="2390" y="17762"/>
                    </a:moveTo>
                    <a:lnTo>
                      <a:pt x="2251" y="17624"/>
                    </a:lnTo>
                    <a:lnTo>
                      <a:pt x="3051" y="16834"/>
                    </a:lnTo>
                    <a:lnTo>
                      <a:pt x="3179" y="16962"/>
                    </a:lnTo>
                    <a:close/>
                    <a:moveTo>
                      <a:pt x="2582" y="17954"/>
                    </a:moveTo>
                    <a:lnTo>
                      <a:pt x="2454" y="17816"/>
                    </a:lnTo>
                    <a:lnTo>
                      <a:pt x="3243" y="17026"/>
                    </a:lnTo>
                    <a:lnTo>
                      <a:pt x="3382" y="17165"/>
                    </a:lnTo>
                    <a:close/>
                    <a:moveTo>
                      <a:pt x="5014" y="5409"/>
                    </a:moveTo>
                    <a:lnTo>
                      <a:pt x="5132" y="5292"/>
                    </a:lnTo>
                    <a:lnTo>
                      <a:pt x="5921" y="6081"/>
                    </a:lnTo>
                    <a:lnTo>
                      <a:pt x="5804" y="6199"/>
                    </a:lnTo>
                    <a:close/>
                    <a:moveTo>
                      <a:pt x="4812" y="5601"/>
                    </a:moveTo>
                    <a:lnTo>
                      <a:pt x="4950" y="5463"/>
                    </a:lnTo>
                    <a:lnTo>
                      <a:pt x="5750" y="6263"/>
                    </a:lnTo>
                    <a:lnTo>
                      <a:pt x="5612" y="6401"/>
                    </a:lnTo>
                    <a:close/>
                    <a:moveTo>
                      <a:pt x="4620" y="5793"/>
                    </a:moveTo>
                    <a:lnTo>
                      <a:pt x="4758" y="5665"/>
                    </a:lnTo>
                    <a:lnTo>
                      <a:pt x="5548" y="6455"/>
                    </a:lnTo>
                    <a:lnTo>
                      <a:pt x="5420" y="6593"/>
                    </a:lnTo>
                    <a:close/>
                    <a:moveTo>
                      <a:pt x="4428" y="5996"/>
                    </a:moveTo>
                    <a:lnTo>
                      <a:pt x="4556" y="5857"/>
                    </a:lnTo>
                    <a:lnTo>
                      <a:pt x="5356" y="6657"/>
                    </a:lnTo>
                    <a:lnTo>
                      <a:pt x="5217" y="6785"/>
                    </a:lnTo>
                    <a:close/>
                    <a:moveTo>
                      <a:pt x="4225" y="6188"/>
                    </a:moveTo>
                    <a:lnTo>
                      <a:pt x="4364" y="6060"/>
                    </a:lnTo>
                    <a:lnTo>
                      <a:pt x="5153" y="6849"/>
                    </a:lnTo>
                    <a:lnTo>
                      <a:pt x="5025" y="6988"/>
                    </a:lnTo>
                    <a:close/>
                    <a:moveTo>
                      <a:pt x="4033" y="6391"/>
                    </a:moveTo>
                    <a:lnTo>
                      <a:pt x="4161" y="6252"/>
                    </a:lnTo>
                    <a:lnTo>
                      <a:pt x="4961" y="7052"/>
                    </a:lnTo>
                    <a:lnTo>
                      <a:pt x="4822" y="7180"/>
                    </a:lnTo>
                    <a:close/>
                    <a:moveTo>
                      <a:pt x="4065" y="4460"/>
                    </a:moveTo>
                    <a:lnTo>
                      <a:pt x="4182" y="4343"/>
                    </a:lnTo>
                    <a:lnTo>
                      <a:pt x="4972" y="5132"/>
                    </a:lnTo>
                    <a:lnTo>
                      <a:pt x="4854" y="5249"/>
                    </a:lnTo>
                    <a:close/>
                    <a:moveTo>
                      <a:pt x="3873" y="4652"/>
                    </a:moveTo>
                    <a:lnTo>
                      <a:pt x="4001" y="4524"/>
                    </a:lnTo>
                    <a:lnTo>
                      <a:pt x="4801" y="5313"/>
                    </a:lnTo>
                    <a:lnTo>
                      <a:pt x="4662" y="5452"/>
                    </a:lnTo>
                    <a:close/>
                    <a:moveTo>
                      <a:pt x="3670" y="4855"/>
                    </a:moveTo>
                    <a:lnTo>
                      <a:pt x="3809" y="4716"/>
                    </a:lnTo>
                    <a:lnTo>
                      <a:pt x="4598" y="5505"/>
                    </a:lnTo>
                    <a:lnTo>
                      <a:pt x="4470" y="5644"/>
                    </a:lnTo>
                    <a:close/>
                    <a:moveTo>
                      <a:pt x="3478" y="5047"/>
                    </a:moveTo>
                    <a:lnTo>
                      <a:pt x="3606" y="4908"/>
                    </a:lnTo>
                    <a:lnTo>
                      <a:pt x="4406" y="5708"/>
                    </a:lnTo>
                    <a:lnTo>
                      <a:pt x="4268" y="5836"/>
                    </a:lnTo>
                    <a:close/>
                    <a:moveTo>
                      <a:pt x="3275" y="5239"/>
                    </a:moveTo>
                    <a:lnTo>
                      <a:pt x="3414" y="5111"/>
                    </a:lnTo>
                    <a:lnTo>
                      <a:pt x="4204" y="5900"/>
                    </a:lnTo>
                    <a:lnTo>
                      <a:pt x="4076" y="6039"/>
                    </a:lnTo>
                    <a:close/>
                    <a:moveTo>
                      <a:pt x="3083" y="5441"/>
                    </a:moveTo>
                    <a:lnTo>
                      <a:pt x="3222" y="5303"/>
                    </a:lnTo>
                    <a:lnTo>
                      <a:pt x="4012" y="6103"/>
                    </a:lnTo>
                    <a:lnTo>
                      <a:pt x="3873" y="6231"/>
                    </a:lnTo>
                    <a:close/>
                    <a:moveTo>
                      <a:pt x="3115" y="3511"/>
                    </a:moveTo>
                    <a:lnTo>
                      <a:pt x="3233" y="3393"/>
                    </a:lnTo>
                    <a:lnTo>
                      <a:pt x="4022" y="4183"/>
                    </a:lnTo>
                    <a:lnTo>
                      <a:pt x="3905" y="4300"/>
                    </a:lnTo>
                    <a:close/>
                    <a:moveTo>
                      <a:pt x="2923" y="3703"/>
                    </a:moveTo>
                    <a:lnTo>
                      <a:pt x="3051" y="3575"/>
                    </a:lnTo>
                    <a:lnTo>
                      <a:pt x="3851" y="4364"/>
                    </a:lnTo>
                    <a:lnTo>
                      <a:pt x="3713" y="4503"/>
                    </a:lnTo>
                    <a:close/>
                    <a:moveTo>
                      <a:pt x="2721" y="3905"/>
                    </a:moveTo>
                    <a:lnTo>
                      <a:pt x="2859" y="3767"/>
                    </a:lnTo>
                    <a:lnTo>
                      <a:pt x="3649" y="4556"/>
                    </a:lnTo>
                    <a:lnTo>
                      <a:pt x="3521" y="4695"/>
                    </a:lnTo>
                    <a:close/>
                    <a:moveTo>
                      <a:pt x="2529" y="4097"/>
                    </a:moveTo>
                    <a:lnTo>
                      <a:pt x="2657" y="3959"/>
                    </a:lnTo>
                    <a:lnTo>
                      <a:pt x="3457" y="4759"/>
                    </a:lnTo>
                    <a:lnTo>
                      <a:pt x="3318" y="4887"/>
                    </a:lnTo>
                    <a:close/>
                    <a:moveTo>
                      <a:pt x="2326" y="4289"/>
                    </a:moveTo>
                    <a:lnTo>
                      <a:pt x="2465" y="4161"/>
                    </a:lnTo>
                    <a:lnTo>
                      <a:pt x="3254" y="4951"/>
                    </a:lnTo>
                    <a:lnTo>
                      <a:pt x="3126" y="5089"/>
                    </a:lnTo>
                    <a:close/>
                    <a:moveTo>
                      <a:pt x="2134" y="4492"/>
                    </a:moveTo>
                    <a:lnTo>
                      <a:pt x="2273" y="4353"/>
                    </a:lnTo>
                    <a:lnTo>
                      <a:pt x="3062" y="5153"/>
                    </a:lnTo>
                    <a:lnTo>
                      <a:pt x="2923" y="5281"/>
                    </a:lnTo>
                    <a:close/>
                    <a:moveTo>
                      <a:pt x="2166" y="2561"/>
                    </a:moveTo>
                    <a:lnTo>
                      <a:pt x="2283" y="2444"/>
                    </a:lnTo>
                    <a:lnTo>
                      <a:pt x="3073" y="3244"/>
                    </a:lnTo>
                    <a:lnTo>
                      <a:pt x="2966" y="3351"/>
                    </a:lnTo>
                    <a:close/>
                    <a:moveTo>
                      <a:pt x="1974" y="2753"/>
                    </a:moveTo>
                    <a:lnTo>
                      <a:pt x="2102" y="2625"/>
                    </a:lnTo>
                    <a:lnTo>
                      <a:pt x="2902" y="3415"/>
                    </a:lnTo>
                    <a:lnTo>
                      <a:pt x="2763" y="3553"/>
                    </a:lnTo>
                    <a:close/>
                    <a:moveTo>
                      <a:pt x="1771" y="2956"/>
                    </a:moveTo>
                    <a:lnTo>
                      <a:pt x="1910" y="2817"/>
                    </a:lnTo>
                    <a:lnTo>
                      <a:pt x="2699" y="3617"/>
                    </a:lnTo>
                    <a:lnTo>
                      <a:pt x="2571" y="3745"/>
                    </a:lnTo>
                    <a:close/>
                    <a:moveTo>
                      <a:pt x="1579" y="3148"/>
                    </a:moveTo>
                    <a:lnTo>
                      <a:pt x="1707" y="3009"/>
                    </a:lnTo>
                    <a:lnTo>
                      <a:pt x="2507" y="3809"/>
                    </a:lnTo>
                    <a:lnTo>
                      <a:pt x="2369" y="3948"/>
                    </a:lnTo>
                    <a:close/>
                    <a:moveTo>
                      <a:pt x="1377" y="3340"/>
                    </a:moveTo>
                    <a:lnTo>
                      <a:pt x="1515" y="3212"/>
                    </a:lnTo>
                    <a:lnTo>
                      <a:pt x="2315" y="4001"/>
                    </a:lnTo>
                    <a:lnTo>
                      <a:pt x="2177" y="4140"/>
                    </a:lnTo>
                    <a:close/>
                    <a:moveTo>
                      <a:pt x="1185" y="3543"/>
                    </a:moveTo>
                    <a:lnTo>
                      <a:pt x="1323" y="3404"/>
                    </a:lnTo>
                    <a:lnTo>
                      <a:pt x="2113" y="4204"/>
                    </a:lnTo>
                    <a:lnTo>
                      <a:pt x="1985" y="4332"/>
                    </a:lnTo>
                    <a:close/>
                    <a:moveTo>
                      <a:pt x="1217" y="1612"/>
                    </a:moveTo>
                    <a:lnTo>
                      <a:pt x="1334" y="1494"/>
                    </a:lnTo>
                    <a:lnTo>
                      <a:pt x="2123" y="2294"/>
                    </a:lnTo>
                    <a:lnTo>
                      <a:pt x="2017" y="2401"/>
                    </a:lnTo>
                    <a:close/>
                    <a:moveTo>
                      <a:pt x="1025" y="1804"/>
                    </a:moveTo>
                    <a:lnTo>
                      <a:pt x="1153" y="1676"/>
                    </a:lnTo>
                    <a:lnTo>
                      <a:pt x="1953" y="2465"/>
                    </a:lnTo>
                    <a:lnTo>
                      <a:pt x="1814" y="2604"/>
                    </a:lnTo>
                    <a:close/>
                    <a:moveTo>
                      <a:pt x="822" y="2006"/>
                    </a:moveTo>
                    <a:lnTo>
                      <a:pt x="961" y="1868"/>
                    </a:lnTo>
                    <a:lnTo>
                      <a:pt x="1750" y="2668"/>
                    </a:lnTo>
                    <a:lnTo>
                      <a:pt x="1622" y="2796"/>
                    </a:lnTo>
                    <a:close/>
                    <a:moveTo>
                      <a:pt x="630" y="2198"/>
                    </a:moveTo>
                    <a:lnTo>
                      <a:pt x="769" y="2070"/>
                    </a:lnTo>
                    <a:lnTo>
                      <a:pt x="1558" y="2860"/>
                    </a:lnTo>
                    <a:lnTo>
                      <a:pt x="1419" y="2999"/>
                    </a:lnTo>
                    <a:close/>
                    <a:moveTo>
                      <a:pt x="438" y="2401"/>
                    </a:moveTo>
                    <a:lnTo>
                      <a:pt x="566" y="2262"/>
                    </a:lnTo>
                    <a:lnTo>
                      <a:pt x="1366" y="3052"/>
                    </a:lnTo>
                    <a:lnTo>
                      <a:pt x="1227" y="3191"/>
                    </a:lnTo>
                    <a:close/>
                    <a:moveTo>
                      <a:pt x="235" y="2593"/>
                    </a:moveTo>
                    <a:lnTo>
                      <a:pt x="374" y="2454"/>
                    </a:lnTo>
                    <a:lnTo>
                      <a:pt x="1163" y="3255"/>
                    </a:lnTo>
                    <a:lnTo>
                      <a:pt x="1035" y="3383"/>
                    </a:lnTo>
                    <a:close/>
                    <a:moveTo>
                      <a:pt x="8641" y="9100"/>
                    </a:moveTo>
                    <a:cubicBezTo>
                      <a:pt x="8641" y="8983"/>
                      <a:pt x="8695" y="8876"/>
                      <a:pt x="8780" y="8780"/>
                    </a:cubicBezTo>
                    <a:cubicBezTo>
                      <a:pt x="8865" y="8695"/>
                      <a:pt x="8983" y="8652"/>
                      <a:pt x="9089" y="8652"/>
                    </a:cubicBezTo>
                    <a:cubicBezTo>
                      <a:pt x="9207" y="8652"/>
                      <a:pt x="9324" y="8695"/>
                      <a:pt x="9409" y="8780"/>
                    </a:cubicBezTo>
                    <a:cubicBezTo>
                      <a:pt x="9495" y="8876"/>
                      <a:pt x="9537" y="8983"/>
                      <a:pt x="9537" y="9100"/>
                    </a:cubicBezTo>
                    <a:cubicBezTo>
                      <a:pt x="9537" y="9218"/>
                      <a:pt x="9495" y="9324"/>
                      <a:pt x="9409" y="9420"/>
                    </a:cubicBezTo>
                    <a:cubicBezTo>
                      <a:pt x="9324" y="9506"/>
                      <a:pt x="9207" y="9548"/>
                      <a:pt x="9089" y="9548"/>
                    </a:cubicBezTo>
                    <a:cubicBezTo>
                      <a:pt x="8983" y="9548"/>
                      <a:pt x="8865" y="9506"/>
                      <a:pt x="8780" y="9420"/>
                    </a:cubicBezTo>
                    <a:cubicBezTo>
                      <a:pt x="8695" y="9324"/>
                      <a:pt x="8641" y="9218"/>
                      <a:pt x="8641" y="9100"/>
                    </a:cubicBezTo>
                    <a:close/>
                    <a:moveTo>
                      <a:pt x="15543" y="182"/>
                    </a:moveTo>
                    <a:lnTo>
                      <a:pt x="14743" y="982"/>
                    </a:lnTo>
                    <a:cubicBezTo>
                      <a:pt x="14700" y="950"/>
                      <a:pt x="14647" y="961"/>
                      <a:pt x="14604" y="993"/>
                    </a:cubicBezTo>
                    <a:cubicBezTo>
                      <a:pt x="14572" y="1036"/>
                      <a:pt x="14572" y="1089"/>
                      <a:pt x="14594" y="1132"/>
                    </a:cubicBezTo>
                    <a:lnTo>
                      <a:pt x="13794" y="1932"/>
                    </a:lnTo>
                    <a:cubicBezTo>
                      <a:pt x="13751" y="1900"/>
                      <a:pt x="13698" y="1910"/>
                      <a:pt x="13655" y="1942"/>
                    </a:cubicBezTo>
                    <a:cubicBezTo>
                      <a:pt x="13623" y="1985"/>
                      <a:pt x="13623" y="2038"/>
                      <a:pt x="13644" y="2081"/>
                    </a:cubicBezTo>
                    <a:lnTo>
                      <a:pt x="12844" y="2881"/>
                    </a:lnTo>
                    <a:cubicBezTo>
                      <a:pt x="12802" y="2849"/>
                      <a:pt x="12748" y="2860"/>
                      <a:pt x="12716" y="2892"/>
                    </a:cubicBezTo>
                    <a:cubicBezTo>
                      <a:pt x="12674" y="2934"/>
                      <a:pt x="12674" y="2988"/>
                      <a:pt x="12695" y="3031"/>
                    </a:cubicBezTo>
                    <a:lnTo>
                      <a:pt x="11895" y="3831"/>
                    </a:lnTo>
                    <a:cubicBezTo>
                      <a:pt x="11852" y="3799"/>
                      <a:pt x="11799" y="3809"/>
                      <a:pt x="11767" y="3841"/>
                    </a:cubicBezTo>
                    <a:cubicBezTo>
                      <a:pt x="11724" y="3884"/>
                      <a:pt x="11724" y="3937"/>
                      <a:pt x="11745" y="3980"/>
                    </a:cubicBezTo>
                    <a:lnTo>
                      <a:pt x="10945" y="4769"/>
                    </a:lnTo>
                    <a:cubicBezTo>
                      <a:pt x="10903" y="4748"/>
                      <a:pt x="10849" y="4759"/>
                      <a:pt x="10817" y="4791"/>
                    </a:cubicBezTo>
                    <a:cubicBezTo>
                      <a:pt x="10775" y="4833"/>
                      <a:pt x="10775" y="4908"/>
                      <a:pt x="10817" y="4951"/>
                    </a:cubicBezTo>
                    <a:lnTo>
                      <a:pt x="11948" y="6081"/>
                    </a:lnTo>
                    <a:lnTo>
                      <a:pt x="9473" y="8556"/>
                    </a:lnTo>
                    <a:cubicBezTo>
                      <a:pt x="9367" y="8482"/>
                      <a:pt x="9228" y="8439"/>
                      <a:pt x="9089" y="8439"/>
                    </a:cubicBezTo>
                    <a:cubicBezTo>
                      <a:pt x="8961" y="8439"/>
                      <a:pt x="8823" y="8482"/>
                      <a:pt x="8705" y="8556"/>
                    </a:cubicBezTo>
                    <a:lnTo>
                      <a:pt x="6156" y="6007"/>
                    </a:lnTo>
                    <a:lnTo>
                      <a:pt x="5206" y="5057"/>
                    </a:lnTo>
                    <a:lnTo>
                      <a:pt x="4257" y="4108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2358" y="2209"/>
                    </a:lnTo>
                    <a:lnTo>
                      <a:pt x="1409" y="1260"/>
                    </a:lnTo>
                    <a:lnTo>
                      <a:pt x="1259" y="1110"/>
                    </a:lnTo>
                    <a:cubicBezTo>
                      <a:pt x="1217" y="1068"/>
                      <a:pt x="1142" y="1068"/>
                      <a:pt x="1099" y="1110"/>
                    </a:cubicBezTo>
                    <a:cubicBezTo>
                      <a:pt x="1057" y="1153"/>
                      <a:pt x="1057" y="1228"/>
                      <a:pt x="1099" y="1270"/>
                    </a:cubicBezTo>
                    <a:lnTo>
                      <a:pt x="1174" y="1345"/>
                    </a:lnTo>
                    <a:lnTo>
                      <a:pt x="43" y="2476"/>
                    </a:lnTo>
                    <a:cubicBezTo>
                      <a:pt x="1" y="2518"/>
                      <a:pt x="1" y="2593"/>
                      <a:pt x="43" y="2636"/>
                    </a:cubicBezTo>
                    <a:cubicBezTo>
                      <a:pt x="75" y="2668"/>
                      <a:pt x="129" y="2678"/>
                      <a:pt x="171" y="2657"/>
                    </a:cubicBezTo>
                    <a:lnTo>
                      <a:pt x="971" y="3447"/>
                    </a:lnTo>
                    <a:cubicBezTo>
                      <a:pt x="950" y="3489"/>
                      <a:pt x="950" y="3543"/>
                      <a:pt x="993" y="3585"/>
                    </a:cubicBezTo>
                    <a:cubicBezTo>
                      <a:pt x="1025" y="3617"/>
                      <a:pt x="1078" y="3628"/>
                      <a:pt x="1121" y="3596"/>
                    </a:cubicBezTo>
                    <a:lnTo>
                      <a:pt x="1921" y="4396"/>
                    </a:lnTo>
                    <a:cubicBezTo>
                      <a:pt x="1899" y="4439"/>
                      <a:pt x="1899" y="4492"/>
                      <a:pt x="1942" y="4535"/>
                    </a:cubicBezTo>
                    <a:cubicBezTo>
                      <a:pt x="1974" y="4567"/>
                      <a:pt x="2027" y="4577"/>
                      <a:pt x="2070" y="4545"/>
                    </a:cubicBezTo>
                    <a:lnTo>
                      <a:pt x="2870" y="5345"/>
                    </a:lnTo>
                    <a:cubicBezTo>
                      <a:pt x="2849" y="5388"/>
                      <a:pt x="2849" y="5441"/>
                      <a:pt x="2891" y="5484"/>
                    </a:cubicBezTo>
                    <a:cubicBezTo>
                      <a:pt x="2923" y="5516"/>
                      <a:pt x="2977" y="5527"/>
                      <a:pt x="3019" y="5495"/>
                    </a:cubicBezTo>
                    <a:lnTo>
                      <a:pt x="3819" y="6295"/>
                    </a:lnTo>
                    <a:cubicBezTo>
                      <a:pt x="3798" y="6337"/>
                      <a:pt x="3798" y="6391"/>
                      <a:pt x="3830" y="6433"/>
                    </a:cubicBezTo>
                    <a:cubicBezTo>
                      <a:pt x="3873" y="6465"/>
                      <a:pt x="3926" y="6476"/>
                      <a:pt x="3969" y="6444"/>
                    </a:cubicBezTo>
                    <a:lnTo>
                      <a:pt x="4769" y="7244"/>
                    </a:lnTo>
                    <a:cubicBezTo>
                      <a:pt x="4748" y="7287"/>
                      <a:pt x="4748" y="7340"/>
                      <a:pt x="4780" y="7383"/>
                    </a:cubicBezTo>
                    <a:cubicBezTo>
                      <a:pt x="4822" y="7425"/>
                      <a:pt x="4897" y="7425"/>
                      <a:pt x="4940" y="7383"/>
                    </a:cubicBezTo>
                    <a:lnTo>
                      <a:pt x="6081" y="6241"/>
                    </a:lnTo>
                    <a:lnTo>
                      <a:pt x="8556" y="8716"/>
                    </a:lnTo>
                    <a:cubicBezTo>
                      <a:pt x="8471" y="8834"/>
                      <a:pt x="8428" y="8962"/>
                      <a:pt x="8428" y="9100"/>
                    </a:cubicBezTo>
                    <a:cubicBezTo>
                      <a:pt x="8428" y="9239"/>
                      <a:pt x="8471" y="9367"/>
                      <a:pt x="8556" y="9484"/>
                    </a:cubicBezTo>
                    <a:lnTo>
                      <a:pt x="5996" y="12034"/>
                    </a:lnTo>
                    <a:lnTo>
                      <a:pt x="5046" y="12983"/>
                    </a:lnTo>
                    <a:lnTo>
                      <a:pt x="4097" y="13933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2209" y="15831"/>
                    </a:lnTo>
                    <a:lnTo>
                      <a:pt x="1259" y="16781"/>
                    </a:lnTo>
                    <a:lnTo>
                      <a:pt x="1099" y="16930"/>
                    </a:lnTo>
                    <a:cubicBezTo>
                      <a:pt x="1057" y="16973"/>
                      <a:pt x="1057" y="17048"/>
                      <a:pt x="1099" y="17090"/>
                    </a:cubicBezTo>
                    <a:cubicBezTo>
                      <a:pt x="1142" y="17133"/>
                      <a:pt x="1217" y="17133"/>
                      <a:pt x="1259" y="17090"/>
                    </a:cubicBezTo>
                    <a:lnTo>
                      <a:pt x="1334" y="17016"/>
                    </a:lnTo>
                    <a:lnTo>
                      <a:pt x="2475" y="18146"/>
                    </a:lnTo>
                    <a:cubicBezTo>
                      <a:pt x="2518" y="18189"/>
                      <a:pt x="2582" y="18189"/>
                      <a:pt x="2625" y="18146"/>
                    </a:cubicBezTo>
                    <a:cubicBezTo>
                      <a:pt x="2667" y="18114"/>
                      <a:pt x="2667" y="18061"/>
                      <a:pt x="2646" y="18018"/>
                    </a:cubicBezTo>
                    <a:lnTo>
                      <a:pt x="3446" y="17218"/>
                    </a:lnTo>
                    <a:cubicBezTo>
                      <a:pt x="3489" y="17240"/>
                      <a:pt x="3542" y="17240"/>
                      <a:pt x="3574" y="17208"/>
                    </a:cubicBezTo>
                    <a:cubicBezTo>
                      <a:pt x="3606" y="17165"/>
                      <a:pt x="3617" y="17112"/>
                      <a:pt x="3595" y="17069"/>
                    </a:cubicBezTo>
                    <a:lnTo>
                      <a:pt x="4396" y="16269"/>
                    </a:lnTo>
                    <a:cubicBezTo>
                      <a:pt x="4438" y="16301"/>
                      <a:pt x="4492" y="16290"/>
                      <a:pt x="4524" y="16258"/>
                    </a:cubicBezTo>
                    <a:cubicBezTo>
                      <a:pt x="4556" y="16215"/>
                      <a:pt x="4566" y="16162"/>
                      <a:pt x="4545" y="16119"/>
                    </a:cubicBezTo>
                    <a:lnTo>
                      <a:pt x="5345" y="15319"/>
                    </a:lnTo>
                    <a:cubicBezTo>
                      <a:pt x="5377" y="15351"/>
                      <a:pt x="5441" y="15341"/>
                      <a:pt x="5473" y="15309"/>
                    </a:cubicBezTo>
                    <a:cubicBezTo>
                      <a:pt x="5505" y="15266"/>
                      <a:pt x="5516" y="15213"/>
                      <a:pt x="5494" y="15170"/>
                    </a:cubicBezTo>
                    <a:lnTo>
                      <a:pt x="6294" y="14370"/>
                    </a:lnTo>
                    <a:cubicBezTo>
                      <a:pt x="6326" y="14402"/>
                      <a:pt x="6390" y="14391"/>
                      <a:pt x="6422" y="14359"/>
                    </a:cubicBezTo>
                    <a:cubicBezTo>
                      <a:pt x="6454" y="14317"/>
                      <a:pt x="6465" y="14263"/>
                      <a:pt x="6444" y="14221"/>
                    </a:cubicBezTo>
                    <a:lnTo>
                      <a:pt x="7233" y="13421"/>
                    </a:lnTo>
                    <a:cubicBezTo>
                      <a:pt x="7276" y="13453"/>
                      <a:pt x="7329" y="13442"/>
                      <a:pt x="7372" y="13410"/>
                    </a:cubicBezTo>
                    <a:cubicBezTo>
                      <a:pt x="7414" y="13367"/>
                      <a:pt x="7414" y="13293"/>
                      <a:pt x="7372" y="13250"/>
                    </a:cubicBezTo>
                    <a:lnTo>
                      <a:pt x="6230" y="12119"/>
                    </a:lnTo>
                    <a:lnTo>
                      <a:pt x="8705" y="9644"/>
                    </a:lnTo>
                    <a:cubicBezTo>
                      <a:pt x="8823" y="9719"/>
                      <a:pt x="8961" y="9762"/>
                      <a:pt x="9089" y="9762"/>
                    </a:cubicBezTo>
                    <a:cubicBezTo>
                      <a:pt x="9228" y="9762"/>
                      <a:pt x="9367" y="9719"/>
                      <a:pt x="9473" y="9644"/>
                    </a:cubicBezTo>
                    <a:lnTo>
                      <a:pt x="12033" y="12194"/>
                    </a:lnTo>
                    <a:lnTo>
                      <a:pt x="12983" y="13143"/>
                    </a:lnTo>
                    <a:lnTo>
                      <a:pt x="13932" y="14093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5820" y="15991"/>
                    </a:lnTo>
                    <a:lnTo>
                      <a:pt x="16770" y="16941"/>
                    </a:lnTo>
                    <a:lnTo>
                      <a:pt x="16930" y="17090"/>
                    </a:lnTo>
                    <a:cubicBezTo>
                      <a:pt x="16973" y="17133"/>
                      <a:pt x="17037" y="17133"/>
                      <a:pt x="17079" y="17090"/>
                    </a:cubicBezTo>
                    <a:cubicBezTo>
                      <a:pt x="17122" y="17048"/>
                      <a:pt x="17122" y="16973"/>
                      <a:pt x="17079" y="16930"/>
                    </a:cubicBezTo>
                    <a:lnTo>
                      <a:pt x="17005" y="16856"/>
                    </a:lnTo>
                    <a:lnTo>
                      <a:pt x="18146" y="15725"/>
                    </a:lnTo>
                    <a:cubicBezTo>
                      <a:pt x="18189" y="15682"/>
                      <a:pt x="18189" y="15607"/>
                      <a:pt x="18146" y="15565"/>
                    </a:cubicBezTo>
                    <a:cubicBezTo>
                      <a:pt x="18103" y="15533"/>
                      <a:pt x="18050" y="15522"/>
                      <a:pt x="18007" y="15543"/>
                    </a:cubicBezTo>
                    <a:lnTo>
                      <a:pt x="17207" y="14754"/>
                    </a:lnTo>
                    <a:cubicBezTo>
                      <a:pt x="17239" y="14711"/>
                      <a:pt x="17229" y="14647"/>
                      <a:pt x="17197" y="14615"/>
                    </a:cubicBezTo>
                    <a:cubicBezTo>
                      <a:pt x="17154" y="14583"/>
                      <a:pt x="17101" y="14573"/>
                      <a:pt x="17058" y="14605"/>
                    </a:cubicBezTo>
                    <a:lnTo>
                      <a:pt x="16268" y="13805"/>
                    </a:lnTo>
                    <a:cubicBezTo>
                      <a:pt x="16290" y="13762"/>
                      <a:pt x="16279" y="13709"/>
                      <a:pt x="16247" y="13666"/>
                    </a:cubicBezTo>
                    <a:cubicBezTo>
                      <a:pt x="16215" y="13634"/>
                      <a:pt x="16151" y="13623"/>
                      <a:pt x="16119" y="13655"/>
                    </a:cubicBezTo>
                    <a:lnTo>
                      <a:pt x="15319" y="12855"/>
                    </a:lnTo>
                    <a:cubicBezTo>
                      <a:pt x="15340" y="12813"/>
                      <a:pt x="15330" y="12759"/>
                      <a:pt x="15298" y="12717"/>
                    </a:cubicBezTo>
                    <a:cubicBezTo>
                      <a:pt x="15266" y="12685"/>
                      <a:pt x="15212" y="12674"/>
                      <a:pt x="15170" y="12706"/>
                    </a:cubicBezTo>
                    <a:lnTo>
                      <a:pt x="14370" y="11906"/>
                    </a:lnTo>
                    <a:cubicBezTo>
                      <a:pt x="14391" y="11863"/>
                      <a:pt x="14380" y="11810"/>
                      <a:pt x="14348" y="11767"/>
                    </a:cubicBezTo>
                    <a:cubicBezTo>
                      <a:pt x="14316" y="11735"/>
                      <a:pt x="14263" y="11724"/>
                      <a:pt x="14220" y="11756"/>
                    </a:cubicBezTo>
                    <a:lnTo>
                      <a:pt x="13420" y="10956"/>
                    </a:lnTo>
                    <a:cubicBezTo>
                      <a:pt x="13442" y="10914"/>
                      <a:pt x="13431" y="10860"/>
                      <a:pt x="13399" y="10818"/>
                    </a:cubicBezTo>
                    <a:cubicBezTo>
                      <a:pt x="13356" y="10775"/>
                      <a:pt x="13292" y="10775"/>
                      <a:pt x="13250" y="10818"/>
                    </a:cubicBezTo>
                    <a:lnTo>
                      <a:pt x="12108" y="11959"/>
                    </a:lnTo>
                    <a:lnTo>
                      <a:pt x="9633" y="9484"/>
                    </a:lnTo>
                    <a:cubicBezTo>
                      <a:pt x="9719" y="9367"/>
                      <a:pt x="9761" y="9239"/>
                      <a:pt x="9761" y="9100"/>
                    </a:cubicBezTo>
                    <a:cubicBezTo>
                      <a:pt x="9761" y="8962"/>
                      <a:pt x="9719" y="8834"/>
                      <a:pt x="9633" y="8716"/>
                    </a:cubicBezTo>
                    <a:lnTo>
                      <a:pt x="12183" y="6167"/>
                    </a:lnTo>
                    <a:lnTo>
                      <a:pt x="13132" y="5217"/>
                    </a:lnTo>
                    <a:lnTo>
                      <a:pt x="14082" y="4268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980" y="2369"/>
                    </a:lnTo>
                    <a:lnTo>
                      <a:pt x="16930" y="1420"/>
                    </a:lnTo>
                    <a:lnTo>
                      <a:pt x="17079" y="1270"/>
                    </a:lnTo>
                    <a:cubicBezTo>
                      <a:pt x="17122" y="1228"/>
                      <a:pt x="17122" y="1153"/>
                      <a:pt x="17079" y="1110"/>
                    </a:cubicBezTo>
                    <a:cubicBezTo>
                      <a:pt x="17037" y="1068"/>
                      <a:pt x="16973" y="1068"/>
                      <a:pt x="16930" y="1110"/>
                    </a:cubicBezTo>
                    <a:lnTo>
                      <a:pt x="16855" y="1185"/>
                    </a:lnTo>
                    <a:lnTo>
                      <a:pt x="15714" y="44"/>
                    </a:lnTo>
                    <a:cubicBezTo>
                      <a:pt x="15671" y="1"/>
                      <a:pt x="15596" y="1"/>
                      <a:pt x="15554" y="44"/>
                    </a:cubicBezTo>
                    <a:cubicBezTo>
                      <a:pt x="15522" y="86"/>
                      <a:pt x="15511" y="140"/>
                      <a:pt x="15543" y="182"/>
                    </a:cubicBezTo>
                    <a:lnTo>
                      <a:pt x="15543" y="182"/>
                    </a:lnTo>
                  </a:path>
                </a:pathLst>
              </a:custGeom>
              <a:solidFill>
                <a:srgbClr val="3E3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7" name="Google Shape;1547;p36"/>
              <p:cNvSpPr/>
              <p:nvPr/>
            </p:nvSpPr>
            <p:spPr>
              <a:xfrm>
                <a:off x="7756950" y="2700150"/>
                <a:ext cx="4057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2583" extrusionOk="0">
                    <a:moveTo>
                      <a:pt x="1409" y="1"/>
                    </a:moveTo>
                    <a:lnTo>
                      <a:pt x="214" y="1"/>
                    </a:lnTo>
                    <a:cubicBezTo>
                      <a:pt x="97" y="1"/>
                      <a:pt x="1" y="97"/>
                      <a:pt x="1" y="214"/>
                    </a:cubicBezTo>
                    <a:lnTo>
                      <a:pt x="1" y="2369"/>
                    </a:lnTo>
                    <a:cubicBezTo>
                      <a:pt x="1" y="2486"/>
                      <a:pt x="97" y="2582"/>
                      <a:pt x="214" y="2582"/>
                    </a:cubicBezTo>
                    <a:lnTo>
                      <a:pt x="1409" y="2582"/>
                    </a:lnTo>
                    <a:cubicBezTo>
                      <a:pt x="1526" y="2582"/>
                      <a:pt x="1622" y="2486"/>
                      <a:pt x="1622" y="2369"/>
                    </a:cubicBezTo>
                    <a:lnTo>
                      <a:pt x="1622" y="214"/>
                    </a:lnTo>
                    <a:cubicBezTo>
                      <a:pt x="1622" y="97"/>
                      <a:pt x="1526" y="1"/>
                      <a:pt x="1409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8" name="Google Shape;1548;p36"/>
              <p:cNvSpPr/>
              <p:nvPr/>
            </p:nvSpPr>
            <p:spPr>
              <a:xfrm>
                <a:off x="7764700" y="2787900"/>
                <a:ext cx="25075" cy="4027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11" extrusionOk="0">
                    <a:moveTo>
                      <a:pt x="854" y="0"/>
                    </a:moveTo>
                    <a:lnTo>
                      <a:pt x="150" y="0"/>
                    </a:lnTo>
                    <a:cubicBezTo>
                      <a:pt x="64" y="0"/>
                      <a:pt x="0" y="75"/>
                      <a:pt x="0" y="160"/>
                    </a:cubicBezTo>
                    <a:lnTo>
                      <a:pt x="0" y="1451"/>
                    </a:lnTo>
                    <a:cubicBezTo>
                      <a:pt x="0" y="1536"/>
                      <a:pt x="64" y="1611"/>
                      <a:pt x="150" y="1611"/>
                    </a:cubicBezTo>
                    <a:lnTo>
                      <a:pt x="854" y="1611"/>
                    </a:lnTo>
                    <a:cubicBezTo>
                      <a:pt x="939" y="1611"/>
                      <a:pt x="1003" y="1536"/>
                      <a:pt x="1003" y="1451"/>
                    </a:cubicBezTo>
                    <a:lnTo>
                      <a:pt x="1003" y="160"/>
                    </a:lnTo>
                    <a:cubicBezTo>
                      <a:pt x="1003" y="75"/>
                      <a:pt x="939" y="0"/>
                      <a:pt x="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49" name="Google Shape;1549;p36"/>
              <p:cNvSpPr/>
              <p:nvPr/>
            </p:nvSpPr>
            <p:spPr>
              <a:xfrm>
                <a:off x="7756950" y="2854025"/>
                <a:ext cx="40575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3137" extrusionOk="0">
                    <a:moveTo>
                      <a:pt x="1366" y="1"/>
                    </a:moveTo>
                    <a:lnTo>
                      <a:pt x="257" y="1"/>
                    </a:lnTo>
                    <a:cubicBezTo>
                      <a:pt x="118" y="1"/>
                      <a:pt x="1" y="118"/>
                      <a:pt x="1" y="257"/>
                    </a:cubicBezTo>
                    <a:lnTo>
                      <a:pt x="1" y="2881"/>
                    </a:lnTo>
                    <a:cubicBezTo>
                      <a:pt x="1" y="3020"/>
                      <a:pt x="118" y="3137"/>
                      <a:pt x="257" y="3137"/>
                    </a:cubicBezTo>
                    <a:lnTo>
                      <a:pt x="1366" y="3137"/>
                    </a:lnTo>
                    <a:cubicBezTo>
                      <a:pt x="1505" y="3137"/>
                      <a:pt x="1622" y="3020"/>
                      <a:pt x="1622" y="2881"/>
                    </a:cubicBezTo>
                    <a:lnTo>
                      <a:pt x="1622" y="257"/>
                    </a:lnTo>
                    <a:cubicBezTo>
                      <a:pt x="1622" y="118"/>
                      <a:pt x="1505" y="1"/>
                      <a:pt x="1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50" name="Google Shape;1550;p36"/>
            <p:cNvGrpSpPr/>
            <p:nvPr/>
          </p:nvGrpSpPr>
          <p:grpSpPr>
            <a:xfrm>
              <a:off x="8025887" y="2571753"/>
              <a:ext cx="1126157" cy="2570287"/>
              <a:chOff x="8025887" y="2571753"/>
              <a:chExt cx="1126157" cy="2570287"/>
            </a:xfrm>
          </p:grpSpPr>
          <p:sp>
            <p:nvSpPr>
              <p:cNvPr id="1551" name="Google Shape;1551;p36"/>
              <p:cNvSpPr/>
              <p:nvPr/>
            </p:nvSpPr>
            <p:spPr>
              <a:xfrm>
                <a:off x="8357234" y="2571753"/>
                <a:ext cx="794810" cy="2570266"/>
              </a:xfrm>
              <a:custGeom>
                <a:avLst/>
                <a:gdLst/>
                <a:ahLst/>
                <a:cxnLst/>
                <a:rect l="l" t="t" r="r" b="b"/>
                <a:pathLst>
                  <a:path w="12416" h="40151" extrusionOk="0">
                    <a:moveTo>
                      <a:pt x="9788" y="0"/>
                    </a:moveTo>
                    <a:cubicBezTo>
                      <a:pt x="9462" y="0"/>
                      <a:pt x="9143" y="307"/>
                      <a:pt x="9019" y="899"/>
                    </a:cubicBezTo>
                    <a:lnTo>
                      <a:pt x="7293" y="8401"/>
                    </a:lnTo>
                    <a:lnTo>
                      <a:pt x="8365" y="8864"/>
                    </a:lnTo>
                    <a:cubicBezTo>
                      <a:pt x="8601" y="8964"/>
                      <a:pt x="8529" y="9255"/>
                      <a:pt x="8265" y="9255"/>
                    </a:cubicBezTo>
                    <a:lnTo>
                      <a:pt x="7103" y="9236"/>
                    </a:lnTo>
                    <a:lnTo>
                      <a:pt x="2898" y="27554"/>
                    </a:lnTo>
                    <a:lnTo>
                      <a:pt x="5323" y="28635"/>
                    </a:lnTo>
                    <a:cubicBezTo>
                      <a:pt x="5579" y="28789"/>
                      <a:pt x="5546" y="29047"/>
                      <a:pt x="5254" y="29047"/>
                    </a:cubicBezTo>
                    <a:cubicBezTo>
                      <a:pt x="5236" y="29047"/>
                      <a:pt x="5216" y="29046"/>
                      <a:pt x="5196" y="29044"/>
                    </a:cubicBezTo>
                    <a:lnTo>
                      <a:pt x="2553" y="29017"/>
                    </a:lnTo>
                    <a:lnTo>
                      <a:pt x="1" y="40151"/>
                    </a:lnTo>
                    <a:lnTo>
                      <a:pt x="12416" y="40151"/>
                    </a:lnTo>
                    <a:lnTo>
                      <a:pt x="12416" y="8855"/>
                    </a:lnTo>
                    <a:lnTo>
                      <a:pt x="10590" y="899"/>
                    </a:lnTo>
                    <a:cubicBezTo>
                      <a:pt x="10433" y="293"/>
                      <a:pt x="10107" y="0"/>
                      <a:pt x="9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2" name="Google Shape;1552;p36"/>
              <p:cNvSpPr/>
              <p:nvPr/>
            </p:nvSpPr>
            <p:spPr>
              <a:xfrm>
                <a:off x="8025887" y="3868781"/>
                <a:ext cx="693603" cy="1273258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19890" extrusionOk="0">
                    <a:moveTo>
                      <a:pt x="5412" y="1"/>
                    </a:moveTo>
                    <a:cubicBezTo>
                      <a:pt x="5225" y="1"/>
                      <a:pt x="5042" y="160"/>
                      <a:pt x="4968" y="464"/>
                    </a:cubicBezTo>
                    <a:lnTo>
                      <a:pt x="3978" y="4315"/>
                    </a:lnTo>
                    <a:lnTo>
                      <a:pt x="4596" y="4551"/>
                    </a:lnTo>
                    <a:cubicBezTo>
                      <a:pt x="4732" y="4605"/>
                      <a:pt x="4686" y="4751"/>
                      <a:pt x="4541" y="4751"/>
                    </a:cubicBezTo>
                    <a:lnTo>
                      <a:pt x="3878" y="4751"/>
                    </a:lnTo>
                    <a:lnTo>
                      <a:pt x="1471" y="14159"/>
                    </a:lnTo>
                    <a:lnTo>
                      <a:pt x="2852" y="14722"/>
                    </a:lnTo>
                    <a:cubicBezTo>
                      <a:pt x="3002" y="14797"/>
                      <a:pt x="2984" y="14925"/>
                      <a:pt x="2826" y="14925"/>
                    </a:cubicBezTo>
                    <a:cubicBezTo>
                      <a:pt x="2811" y="14925"/>
                      <a:pt x="2796" y="14924"/>
                      <a:pt x="2779" y="14922"/>
                    </a:cubicBezTo>
                    <a:lnTo>
                      <a:pt x="1272" y="14913"/>
                    </a:lnTo>
                    <a:lnTo>
                      <a:pt x="0" y="19890"/>
                    </a:lnTo>
                    <a:lnTo>
                      <a:pt x="10835" y="19890"/>
                    </a:lnTo>
                    <a:lnTo>
                      <a:pt x="8383" y="10281"/>
                    </a:lnTo>
                    <a:lnTo>
                      <a:pt x="7520" y="10290"/>
                    </a:lnTo>
                    <a:cubicBezTo>
                      <a:pt x="7347" y="10281"/>
                      <a:pt x="7338" y="10163"/>
                      <a:pt x="7447" y="10091"/>
                    </a:cubicBezTo>
                    <a:lnTo>
                      <a:pt x="8210" y="9655"/>
                    </a:lnTo>
                    <a:lnTo>
                      <a:pt x="5867" y="464"/>
                    </a:lnTo>
                    <a:cubicBezTo>
                      <a:pt x="5778" y="151"/>
                      <a:pt x="5593" y="1"/>
                      <a:pt x="54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553" name="Google Shape;1553;p36"/>
            <p:cNvSpPr/>
            <p:nvPr/>
          </p:nvSpPr>
          <p:spPr>
            <a:xfrm>
              <a:off x="2840625" y="4297201"/>
              <a:ext cx="356253" cy="23102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4" name="Google Shape;1554;p36"/>
            <p:cNvSpPr/>
            <p:nvPr/>
          </p:nvSpPr>
          <p:spPr>
            <a:xfrm>
              <a:off x="713213" y="3784648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55" name="Google Shape;1555;p36"/>
            <p:cNvGrpSpPr/>
            <p:nvPr/>
          </p:nvGrpSpPr>
          <p:grpSpPr>
            <a:xfrm>
              <a:off x="216898" y="3086821"/>
              <a:ext cx="356254" cy="632890"/>
              <a:chOff x="-120637" y="2243125"/>
              <a:chExt cx="277025" cy="492100"/>
            </a:xfrm>
          </p:grpSpPr>
          <p:sp>
            <p:nvSpPr>
              <p:cNvPr id="1556" name="Google Shape;1556;p36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7" name="Google Shape;1557;p36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8" name="Google Shape;1558;p36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59" name="Google Shape;1559;p36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0" name="Google Shape;1560;p36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1" name="Google Shape;1561;p36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562" name="Google Shape;1562;p36"/>
          <p:cNvGrpSpPr/>
          <p:nvPr/>
        </p:nvGrpSpPr>
        <p:grpSpPr>
          <a:xfrm>
            <a:off x="6202034" y="1485346"/>
            <a:ext cx="1601400" cy="3052808"/>
            <a:chOff x="6202034" y="1332946"/>
            <a:chExt cx="1601400" cy="3052808"/>
          </a:xfrm>
        </p:grpSpPr>
        <p:sp>
          <p:nvSpPr>
            <p:cNvPr id="1563" name="Google Shape;1563;p36"/>
            <p:cNvSpPr/>
            <p:nvPr/>
          </p:nvSpPr>
          <p:spPr>
            <a:xfrm>
              <a:off x="6202034" y="4335054"/>
              <a:ext cx="1601400" cy="50700"/>
            </a:xfrm>
            <a:prstGeom prst="flowChartConnector">
              <a:avLst/>
            </a:pr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564" name="Google Shape;1564;p36"/>
            <p:cNvGrpSpPr/>
            <p:nvPr/>
          </p:nvGrpSpPr>
          <p:grpSpPr>
            <a:xfrm>
              <a:off x="6358902" y="1332946"/>
              <a:ext cx="1109524" cy="3036125"/>
              <a:chOff x="6284275" y="1292763"/>
              <a:chExt cx="1109524" cy="3036125"/>
            </a:xfrm>
          </p:grpSpPr>
          <p:sp>
            <p:nvSpPr>
              <p:cNvPr id="1565" name="Google Shape;1565;p36"/>
              <p:cNvSpPr/>
              <p:nvPr/>
            </p:nvSpPr>
            <p:spPr>
              <a:xfrm>
                <a:off x="6536837" y="3945572"/>
                <a:ext cx="284039" cy="383315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5699" extrusionOk="0">
                    <a:moveTo>
                      <a:pt x="1891" y="0"/>
                    </a:moveTo>
                    <a:lnTo>
                      <a:pt x="2332" y="3617"/>
                    </a:lnTo>
                    <a:lnTo>
                      <a:pt x="1891" y="4272"/>
                    </a:lnTo>
                    <a:cubicBezTo>
                      <a:pt x="1891" y="4272"/>
                      <a:pt x="1" y="5343"/>
                      <a:pt x="177" y="5608"/>
                    </a:cubicBezTo>
                    <a:cubicBezTo>
                      <a:pt x="216" y="5673"/>
                      <a:pt x="346" y="5698"/>
                      <a:pt x="529" y="5698"/>
                    </a:cubicBezTo>
                    <a:cubicBezTo>
                      <a:pt x="1124" y="5698"/>
                      <a:pt x="2272" y="5426"/>
                      <a:pt x="2571" y="5368"/>
                    </a:cubicBezTo>
                    <a:cubicBezTo>
                      <a:pt x="2962" y="5305"/>
                      <a:pt x="3857" y="5356"/>
                      <a:pt x="4033" y="5066"/>
                    </a:cubicBezTo>
                    <a:cubicBezTo>
                      <a:pt x="4222" y="4776"/>
                      <a:pt x="3869" y="3907"/>
                      <a:pt x="3869" y="3907"/>
                    </a:cubicBezTo>
                    <a:lnTo>
                      <a:pt x="3869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6" name="Google Shape;1566;p36"/>
              <p:cNvSpPr/>
              <p:nvPr/>
            </p:nvSpPr>
            <p:spPr>
              <a:xfrm>
                <a:off x="7092003" y="3945572"/>
                <a:ext cx="301796" cy="383315"/>
              </a:xfrm>
              <a:custGeom>
                <a:avLst/>
                <a:gdLst/>
                <a:ahLst/>
                <a:cxnLst/>
                <a:rect l="l" t="t" r="r" b="b"/>
                <a:pathLst>
                  <a:path w="4487" h="5699" extrusionOk="0">
                    <a:moveTo>
                      <a:pt x="0" y="0"/>
                    </a:moveTo>
                    <a:lnTo>
                      <a:pt x="618" y="3907"/>
                    </a:lnTo>
                    <a:cubicBezTo>
                      <a:pt x="618" y="3907"/>
                      <a:pt x="265" y="4776"/>
                      <a:pt x="454" y="5066"/>
                    </a:cubicBezTo>
                    <a:cubicBezTo>
                      <a:pt x="643" y="5356"/>
                      <a:pt x="1525" y="5305"/>
                      <a:pt x="1916" y="5368"/>
                    </a:cubicBezTo>
                    <a:cubicBezTo>
                      <a:pt x="2224" y="5426"/>
                      <a:pt x="3368" y="5698"/>
                      <a:pt x="3960" y="5698"/>
                    </a:cubicBezTo>
                    <a:cubicBezTo>
                      <a:pt x="4142" y="5698"/>
                      <a:pt x="4271" y="5673"/>
                      <a:pt x="4310" y="5608"/>
                    </a:cubicBezTo>
                    <a:cubicBezTo>
                      <a:pt x="4486" y="5343"/>
                      <a:pt x="2609" y="4272"/>
                      <a:pt x="2609" y="4272"/>
                    </a:cubicBezTo>
                    <a:lnTo>
                      <a:pt x="2155" y="3617"/>
                    </a:lnTo>
                    <a:lnTo>
                      <a:pt x="1979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7" name="Google Shape;1567;p36"/>
              <p:cNvSpPr/>
              <p:nvPr/>
            </p:nvSpPr>
            <p:spPr>
              <a:xfrm>
                <a:off x="6284275" y="2076747"/>
                <a:ext cx="261978" cy="522139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7763" extrusionOk="0">
                    <a:moveTo>
                      <a:pt x="1097" y="1"/>
                    </a:moveTo>
                    <a:cubicBezTo>
                      <a:pt x="1097" y="1"/>
                      <a:pt x="1" y="3126"/>
                      <a:pt x="1" y="4386"/>
                    </a:cubicBezTo>
                    <a:cubicBezTo>
                      <a:pt x="1" y="5646"/>
                      <a:pt x="908" y="6881"/>
                      <a:pt x="1551" y="7763"/>
                    </a:cubicBezTo>
                    <a:lnTo>
                      <a:pt x="2156" y="7120"/>
                    </a:lnTo>
                    <a:lnTo>
                      <a:pt x="1588" y="4663"/>
                    </a:lnTo>
                    <a:lnTo>
                      <a:pt x="3894" y="15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8" name="Google Shape;1568;p36"/>
              <p:cNvSpPr/>
              <p:nvPr/>
            </p:nvSpPr>
            <p:spPr>
              <a:xfrm>
                <a:off x="7097048" y="2076747"/>
                <a:ext cx="289958" cy="522139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7763" extrusionOk="0">
                    <a:moveTo>
                      <a:pt x="2811" y="1"/>
                    </a:moveTo>
                    <a:lnTo>
                      <a:pt x="1" y="152"/>
                    </a:lnTo>
                    <a:lnTo>
                      <a:pt x="2723" y="4663"/>
                    </a:lnTo>
                    <a:lnTo>
                      <a:pt x="2509" y="7120"/>
                    </a:lnTo>
                    <a:lnTo>
                      <a:pt x="3126" y="7763"/>
                    </a:lnTo>
                    <a:cubicBezTo>
                      <a:pt x="3769" y="6881"/>
                      <a:pt x="4310" y="5646"/>
                      <a:pt x="4310" y="4386"/>
                    </a:cubicBezTo>
                    <a:cubicBezTo>
                      <a:pt x="4310" y="3126"/>
                      <a:pt x="2811" y="1"/>
                      <a:pt x="2811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9" name="Google Shape;1569;p36"/>
              <p:cNvSpPr/>
              <p:nvPr/>
            </p:nvSpPr>
            <p:spPr>
              <a:xfrm>
                <a:off x="6308018" y="1739437"/>
                <a:ext cx="1031499" cy="500952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7448" extrusionOk="0">
                    <a:moveTo>
                      <a:pt x="5936" y="0"/>
                    </a:moveTo>
                    <a:cubicBezTo>
                      <a:pt x="5936" y="0"/>
                      <a:pt x="4108" y="315"/>
                      <a:pt x="3264" y="832"/>
                    </a:cubicBezTo>
                    <a:cubicBezTo>
                      <a:pt x="2420" y="1361"/>
                      <a:pt x="2231" y="2155"/>
                      <a:pt x="1828" y="2609"/>
                    </a:cubicBezTo>
                    <a:cubicBezTo>
                      <a:pt x="1412" y="3075"/>
                      <a:pt x="1261" y="3163"/>
                      <a:pt x="1034" y="3781"/>
                    </a:cubicBezTo>
                    <a:cubicBezTo>
                      <a:pt x="794" y="4411"/>
                      <a:pt x="215" y="4701"/>
                      <a:pt x="1" y="5444"/>
                    </a:cubicBezTo>
                    <a:lnTo>
                      <a:pt x="3541" y="5444"/>
                    </a:lnTo>
                    <a:lnTo>
                      <a:pt x="4272" y="7447"/>
                    </a:lnTo>
                    <a:lnTo>
                      <a:pt x="11115" y="7246"/>
                    </a:lnTo>
                    <a:lnTo>
                      <a:pt x="11883" y="5847"/>
                    </a:lnTo>
                    <a:lnTo>
                      <a:pt x="15336" y="5847"/>
                    </a:lnTo>
                    <a:cubicBezTo>
                      <a:pt x="15336" y="5847"/>
                      <a:pt x="15059" y="4360"/>
                      <a:pt x="14567" y="3970"/>
                    </a:cubicBezTo>
                    <a:cubicBezTo>
                      <a:pt x="14088" y="3592"/>
                      <a:pt x="13408" y="1916"/>
                      <a:pt x="12753" y="1412"/>
                    </a:cubicBezTo>
                    <a:cubicBezTo>
                      <a:pt x="12085" y="895"/>
                      <a:pt x="11140" y="530"/>
                      <a:pt x="10207" y="353"/>
                    </a:cubicBezTo>
                    <a:cubicBezTo>
                      <a:pt x="9287" y="177"/>
                      <a:pt x="8834" y="114"/>
                      <a:pt x="8834" y="114"/>
                    </a:cubicBezTo>
                    <a:lnTo>
                      <a:pt x="59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0" name="Google Shape;1570;p36"/>
              <p:cNvSpPr/>
              <p:nvPr/>
            </p:nvSpPr>
            <p:spPr>
              <a:xfrm>
                <a:off x="6602954" y="1292763"/>
                <a:ext cx="426361" cy="420442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6251" extrusionOk="0">
                    <a:moveTo>
                      <a:pt x="1984" y="1"/>
                    </a:moveTo>
                    <a:cubicBezTo>
                      <a:pt x="966" y="1"/>
                      <a:pt x="153" y="580"/>
                      <a:pt x="240" y="1702"/>
                    </a:cubicBezTo>
                    <a:cubicBezTo>
                      <a:pt x="316" y="2823"/>
                      <a:pt x="505" y="3479"/>
                      <a:pt x="354" y="3920"/>
                    </a:cubicBezTo>
                    <a:cubicBezTo>
                      <a:pt x="202" y="4361"/>
                      <a:pt x="1" y="4789"/>
                      <a:pt x="76" y="5444"/>
                    </a:cubicBezTo>
                    <a:cubicBezTo>
                      <a:pt x="164" y="6087"/>
                      <a:pt x="1" y="6251"/>
                      <a:pt x="1" y="6251"/>
                    </a:cubicBezTo>
                    <a:lnTo>
                      <a:pt x="6087" y="6251"/>
                    </a:lnTo>
                    <a:cubicBezTo>
                      <a:pt x="6339" y="5167"/>
                      <a:pt x="5230" y="5457"/>
                      <a:pt x="5532" y="4436"/>
                    </a:cubicBezTo>
                    <a:cubicBezTo>
                      <a:pt x="5847" y="3403"/>
                      <a:pt x="4701" y="3201"/>
                      <a:pt x="4562" y="2281"/>
                    </a:cubicBezTo>
                    <a:cubicBezTo>
                      <a:pt x="4424" y="1362"/>
                      <a:pt x="4033" y="39"/>
                      <a:pt x="2017" y="1"/>
                    </a:cubicBezTo>
                    <a:cubicBezTo>
                      <a:pt x="2006" y="1"/>
                      <a:pt x="1995" y="1"/>
                      <a:pt x="1984" y="1"/>
                    </a:cubicBezTo>
                    <a:close/>
                  </a:path>
                </a:pathLst>
              </a:custGeom>
              <a:solidFill>
                <a:srgbClr val="CDA2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1" name="Google Shape;1571;p36"/>
              <p:cNvSpPr/>
              <p:nvPr/>
            </p:nvSpPr>
            <p:spPr>
              <a:xfrm>
                <a:off x="6707207" y="1552118"/>
                <a:ext cx="194987" cy="243347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3618" extrusionOk="0">
                    <a:moveTo>
                      <a:pt x="328" y="1"/>
                    </a:moveTo>
                    <a:cubicBezTo>
                      <a:pt x="328" y="1"/>
                      <a:pt x="479" y="2307"/>
                      <a:pt x="328" y="2496"/>
                    </a:cubicBezTo>
                    <a:cubicBezTo>
                      <a:pt x="190" y="2685"/>
                      <a:pt x="1" y="2785"/>
                      <a:pt x="1" y="2785"/>
                    </a:cubicBezTo>
                    <a:cubicBezTo>
                      <a:pt x="1" y="2785"/>
                      <a:pt x="278" y="3617"/>
                      <a:pt x="1324" y="3617"/>
                    </a:cubicBezTo>
                    <a:cubicBezTo>
                      <a:pt x="2370" y="3617"/>
                      <a:pt x="2899" y="2899"/>
                      <a:pt x="2899" y="2899"/>
                    </a:cubicBezTo>
                    <a:cubicBezTo>
                      <a:pt x="2899" y="2899"/>
                      <a:pt x="2370" y="2697"/>
                      <a:pt x="2294" y="2319"/>
                    </a:cubicBezTo>
                    <a:cubicBezTo>
                      <a:pt x="2206" y="1941"/>
                      <a:pt x="1790" y="1"/>
                      <a:pt x="1790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2" name="Google Shape;1572;p36"/>
              <p:cNvSpPr/>
              <p:nvPr/>
            </p:nvSpPr>
            <p:spPr>
              <a:xfrm>
                <a:off x="6729269" y="1552118"/>
                <a:ext cx="111921" cy="9672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1438" extrusionOk="0">
                    <a:moveTo>
                      <a:pt x="0" y="1"/>
                    </a:moveTo>
                    <a:cubicBezTo>
                      <a:pt x="0" y="1"/>
                      <a:pt x="38" y="454"/>
                      <a:pt x="51" y="971"/>
                    </a:cubicBezTo>
                    <a:cubicBezTo>
                      <a:pt x="265" y="1235"/>
                      <a:pt x="567" y="1437"/>
                      <a:pt x="996" y="1437"/>
                    </a:cubicBezTo>
                    <a:cubicBezTo>
                      <a:pt x="1311" y="1437"/>
                      <a:pt x="1512" y="1210"/>
                      <a:pt x="1664" y="908"/>
                    </a:cubicBezTo>
                    <a:cubicBezTo>
                      <a:pt x="1550" y="429"/>
                      <a:pt x="1462" y="1"/>
                      <a:pt x="1462" y="1"/>
                    </a:cubicBez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3" name="Google Shape;1573;p36"/>
              <p:cNvSpPr/>
              <p:nvPr/>
            </p:nvSpPr>
            <p:spPr>
              <a:xfrm>
                <a:off x="6659722" y="1421633"/>
                <a:ext cx="193305" cy="203461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025" extrusionOk="0">
                    <a:moveTo>
                      <a:pt x="568" y="0"/>
                    </a:moveTo>
                    <a:cubicBezTo>
                      <a:pt x="568" y="0"/>
                      <a:pt x="543" y="517"/>
                      <a:pt x="568" y="1059"/>
                    </a:cubicBezTo>
                    <a:cubicBezTo>
                      <a:pt x="555" y="1046"/>
                      <a:pt x="555" y="1033"/>
                      <a:pt x="555" y="1033"/>
                    </a:cubicBezTo>
                    <a:cubicBezTo>
                      <a:pt x="555" y="1033"/>
                      <a:pt x="415" y="860"/>
                      <a:pt x="285" y="860"/>
                    </a:cubicBezTo>
                    <a:cubicBezTo>
                      <a:pt x="219" y="860"/>
                      <a:pt x="156" y="903"/>
                      <a:pt x="114" y="1033"/>
                    </a:cubicBezTo>
                    <a:cubicBezTo>
                      <a:pt x="1" y="1386"/>
                      <a:pt x="404" y="1752"/>
                      <a:pt x="644" y="1777"/>
                    </a:cubicBezTo>
                    <a:cubicBezTo>
                      <a:pt x="770" y="2369"/>
                      <a:pt x="1122" y="3024"/>
                      <a:pt x="1929" y="3024"/>
                    </a:cubicBezTo>
                    <a:cubicBezTo>
                      <a:pt x="2849" y="3024"/>
                      <a:pt x="2874" y="1084"/>
                      <a:pt x="2874" y="1084"/>
                    </a:cubicBezTo>
                    <a:cubicBezTo>
                      <a:pt x="1261" y="933"/>
                      <a:pt x="568" y="0"/>
                      <a:pt x="568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4" name="Google Shape;1574;p36"/>
              <p:cNvSpPr/>
              <p:nvPr/>
            </p:nvSpPr>
            <p:spPr>
              <a:xfrm>
                <a:off x="6525874" y="1924201"/>
                <a:ext cx="758558" cy="1977377"/>
              </a:xfrm>
              <a:custGeom>
                <a:avLst/>
                <a:gdLst/>
                <a:ahLst/>
                <a:cxnLst/>
                <a:rect l="l" t="t" r="r" b="b"/>
                <a:pathLst>
                  <a:path w="11278" h="29399" extrusionOk="0">
                    <a:moveTo>
                      <a:pt x="1827" y="0"/>
                    </a:moveTo>
                    <a:cubicBezTo>
                      <a:pt x="1890" y="1197"/>
                      <a:pt x="25" y="3075"/>
                      <a:pt x="25" y="3075"/>
                    </a:cubicBezTo>
                    <a:lnTo>
                      <a:pt x="151" y="7914"/>
                    </a:lnTo>
                    <a:cubicBezTo>
                      <a:pt x="151" y="7914"/>
                      <a:pt x="50" y="9816"/>
                      <a:pt x="50" y="11228"/>
                    </a:cubicBezTo>
                    <a:cubicBezTo>
                      <a:pt x="50" y="12639"/>
                      <a:pt x="0" y="16129"/>
                      <a:pt x="50" y="16999"/>
                    </a:cubicBezTo>
                    <a:cubicBezTo>
                      <a:pt x="101" y="17868"/>
                      <a:pt x="504" y="20867"/>
                      <a:pt x="693" y="22846"/>
                    </a:cubicBezTo>
                    <a:cubicBezTo>
                      <a:pt x="869" y="24811"/>
                      <a:pt x="1336" y="29146"/>
                      <a:pt x="1336" y="29146"/>
                    </a:cubicBezTo>
                    <a:cubicBezTo>
                      <a:pt x="1708" y="29340"/>
                      <a:pt x="2319" y="29397"/>
                      <a:pt x="2907" y="29397"/>
                    </a:cubicBezTo>
                    <a:cubicBezTo>
                      <a:pt x="3733" y="29397"/>
                      <a:pt x="4511" y="29285"/>
                      <a:pt x="4511" y="29285"/>
                    </a:cubicBezTo>
                    <a:cubicBezTo>
                      <a:pt x="4511" y="29285"/>
                      <a:pt x="4662" y="24874"/>
                      <a:pt x="4738" y="23816"/>
                    </a:cubicBezTo>
                    <a:cubicBezTo>
                      <a:pt x="4814" y="22770"/>
                      <a:pt x="4814" y="18221"/>
                      <a:pt x="4864" y="16533"/>
                    </a:cubicBezTo>
                    <a:cubicBezTo>
                      <a:pt x="4914" y="14844"/>
                      <a:pt x="5204" y="11719"/>
                      <a:pt x="5204" y="11719"/>
                    </a:cubicBezTo>
                    <a:cubicBezTo>
                      <a:pt x="5204" y="11719"/>
                      <a:pt x="5998" y="15273"/>
                      <a:pt x="6149" y="16205"/>
                    </a:cubicBezTo>
                    <a:cubicBezTo>
                      <a:pt x="6300" y="17125"/>
                      <a:pt x="6691" y="19507"/>
                      <a:pt x="6867" y="20893"/>
                    </a:cubicBezTo>
                    <a:cubicBezTo>
                      <a:pt x="7044" y="22279"/>
                      <a:pt x="7334" y="25076"/>
                      <a:pt x="7409" y="26361"/>
                    </a:cubicBezTo>
                    <a:cubicBezTo>
                      <a:pt x="7485" y="27634"/>
                      <a:pt x="7762" y="29045"/>
                      <a:pt x="7762" y="29045"/>
                    </a:cubicBezTo>
                    <a:cubicBezTo>
                      <a:pt x="8275" y="29310"/>
                      <a:pt x="8814" y="29398"/>
                      <a:pt x="9305" y="29398"/>
                    </a:cubicBezTo>
                    <a:cubicBezTo>
                      <a:pt x="10287" y="29398"/>
                      <a:pt x="11076" y="29045"/>
                      <a:pt x="11076" y="29045"/>
                    </a:cubicBezTo>
                    <a:cubicBezTo>
                      <a:pt x="11076" y="29045"/>
                      <a:pt x="11127" y="24811"/>
                      <a:pt x="11202" y="23400"/>
                    </a:cubicBezTo>
                    <a:cubicBezTo>
                      <a:pt x="11278" y="22001"/>
                      <a:pt x="10900" y="19406"/>
                      <a:pt x="11001" y="18385"/>
                    </a:cubicBezTo>
                    <a:cubicBezTo>
                      <a:pt x="11101" y="17352"/>
                      <a:pt x="10534" y="15890"/>
                      <a:pt x="10534" y="14504"/>
                    </a:cubicBezTo>
                    <a:cubicBezTo>
                      <a:pt x="10534" y="13118"/>
                      <a:pt x="9073" y="8708"/>
                      <a:pt x="9073" y="8708"/>
                    </a:cubicBezTo>
                    <a:lnTo>
                      <a:pt x="8606" y="3453"/>
                    </a:lnTo>
                    <a:cubicBezTo>
                      <a:pt x="6918" y="2533"/>
                      <a:pt x="6401" y="0"/>
                      <a:pt x="64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5" name="Google Shape;1575;p36"/>
              <p:cNvSpPr/>
              <p:nvPr/>
            </p:nvSpPr>
            <p:spPr>
              <a:xfrm>
                <a:off x="6527555" y="2303011"/>
                <a:ext cx="739120" cy="834898"/>
              </a:xfrm>
              <a:custGeom>
                <a:avLst/>
                <a:gdLst/>
                <a:ahLst/>
                <a:cxnLst/>
                <a:rect l="l" t="t" r="r" b="b"/>
                <a:pathLst>
                  <a:path w="10989" h="12413" extrusionOk="0">
                    <a:moveTo>
                      <a:pt x="63" y="1"/>
                    </a:moveTo>
                    <a:lnTo>
                      <a:pt x="126" y="2282"/>
                    </a:lnTo>
                    <a:cubicBezTo>
                      <a:pt x="126" y="2282"/>
                      <a:pt x="25" y="4184"/>
                      <a:pt x="25" y="5596"/>
                    </a:cubicBezTo>
                    <a:cubicBezTo>
                      <a:pt x="25" y="6402"/>
                      <a:pt x="0" y="7864"/>
                      <a:pt x="0" y="9149"/>
                    </a:cubicBezTo>
                    <a:cubicBezTo>
                      <a:pt x="378" y="9489"/>
                      <a:pt x="945" y="9830"/>
                      <a:pt x="1802" y="10082"/>
                    </a:cubicBezTo>
                    <a:cubicBezTo>
                      <a:pt x="3239" y="10510"/>
                      <a:pt x="4259" y="10951"/>
                      <a:pt x="4839" y="11216"/>
                    </a:cubicBezTo>
                    <a:cubicBezTo>
                      <a:pt x="4839" y="11102"/>
                      <a:pt x="4839" y="11002"/>
                      <a:pt x="4839" y="10901"/>
                    </a:cubicBezTo>
                    <a:cubicBezTo>
                      <a:pt x="4889" y="9212"/>
                      <a:pt x="5179" y="6087"/>
                      <a:pt x="5179" y="6087"/>
                    </a:cubicBezTo>
                    <a:cubicBezTo>
                      <a:pt x="5179" y="6087"/>
                      <a:pt x="5973" y="9641"/>
                      <a:pt x="6124" y="10573"/>
                    </a:cubicBezTo>
                    <a:cubicBezTo>
                      <a:pt x="6137" y="10661"/>
                      <a:pt x="6162" y="10762"/>
                      <a:pt x="6175" y="10875"/>
                    </a:cubicBezTo>
                    <a:cubicBezTo>
                      <a:pt x="6691" y="11216"/>
                      <a:pt x="7485" y="11632"/>
                      <a:pt x="8443" y="11770"/>
                    </a:cubicBezTo>
                    <a:cubicBezTo>
                      <a:pt x="9211" y="11884"/>
                      <a:pt x="10169" y="12148"/>
                      <a:pt x="10988" y="12413"/>
                    </a:cubicBezTo>
                    <a:cubicBezTo>
                      <a:pt x="10963" y="11417"/>
                      <a:pt x="10509" y="10119"/>
                      <a:pt x="10509" y="8872"/>
                    </a:cubicBezTo>
                    <a:cubicBezTo>
                      <a:pt x="10509" y="7486"/>
                      <a:pt x="9048" y="3076"/>
                      <a:pt x="9048" y="3076"/>
                    </a:cubicBezTo>
                    <a:lnTo>
                      <a:pt x="8859" y="870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6" name="Google Shape;1576;p36"/>
              <p:cNvSpPr/>
              <p:nvPr/>
            </p:nvSpPr>
            <p:spPr>
              <a:xfrm>
                <a:off x="6595354" y="1742800"/>
                <a:ext cx="106809" cy="295002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386" extrusionOk="0">
                    <a:moveTo>
                      <a:pt x="1071" y="1"/>
                    </a:moveTo>
                    <a:lnTo>
                      <a:pt x="0" y="240"/>
                    </a:lnTo>
                    <a:lnTo>
                      <a:pt x="731" y="4386"/>
                    </a:lnTo>
                    <a:lnTo>
                      <a:pt x="1588" y="4386"/>
                    </a:lnTo>
                    <a:lnTo>
                      <a:pt x="1071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7" name="Google Shape;1577;p36"/>
              <p:cNvSpPr/>
              <p:nvPr/>
            </p:nvSpPr>
            <p:spPr>
              <a:xfrm>
                <a:off x="6914840" y="1742800"/>
                <a:ext cx="106876" cy="295002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4386" extrusionOk="0">
                    <a:moveTo>
                      <a:pt x="517" y="1"/>
                    </a:moveTo>
                    <a:lnTo>
                      <a:pt x="1" y="4386"/>
                    </a:lnTo>
                    <a:lnTo>
                      <a:pt x="858" y="4386"/>
                    </a:lnTo>
                    <a:lnTo>
                      <a:pt x="1589" y="240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8" name="Google Shape;1578;p36"/>
              <p:cNvSpPr/>
              <p:nvPr/>
            </p:nvSpPr>
            <p:spPr>
              <a:xfrm>
                <a:off x="7052992" y="3326038"/>
                <a:ext cx="61072" cy="86496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286" fill="none" extrusionOk="0">
                    <a:moveTo>
                      <a:pt x="1" y="0"/>
                    </a:moveTo>
                    <a:cubicBezTo>
                      <a:pt x="1" y="0"/>
                      <a:pt x="26" y="870"/>
                      <a:pt x="908" y="1285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79" name="Google Shape;1579;p36"/>
              <p:cNvSpPr/>
              <p:nvPr/>
            </p:nvSpPr>
            <p:spPr>
              <a:xfrm>
                <a:off x="7083528" y="3428543"/>
                <a:ext cx="62754" cy="23003"/>
              </a:xfrm>
              <a:custGeom>
                <a:avLst/>
                <a:gdLst/>
                <a:ahLst/>
                <a:cxnLst/>
                <a:rect l="l" t="t" r="r" b="b"/>
                <a:pathLst>
                  <a:path w="933" h="342" fill="none" extrusionOk="0">
                    <a:moveTo>
                      <a:pt x="0" y="1"/>
                    </a:moveTo>
                    <a:cubicBezTo>
                      <a:pt x="0" y="1"/>
                      <a:pt x="454" y="253"/>
                      <a:pt x="933" y="341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0" name="Google Shape;1580;p36"/>
              <p:cNvSpPr/>
              <p:nvPr/>
            </p:nvSpPr>
            <p:spPr>
              <a:xfrm>
                <a:off x="6670752" y="3326038"/>
                <a:ext cx="61946" cy="86496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286" fill="none" extrusionOk="0">
                    <a:moveTo>
                      <a:pt x="921" y="0"/>
                    </a:moveTo>
                    <a:cubicBezTo>
                      <a:pt x="921" y="0"/>
                      <a:pt x="555" y="958"/>
                      <a:pt x="1" y="1285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1" name="Google Shape;1581;p36"/>
              <p:cNvSpPr/>
              <p:nvPr/>
            </p:nvSpPr>
            <p:spPr>
              <a:xfrm>
                <a:off x="6709763" y="2001349"/>
                <a:ext cx="117840" cy="188933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2809" extrusionOk="0">
                    <a:moveTo>
                      <a:pt x="215" y="0"/>
                    </a:moveTo>
                    <a:cubicBezTo>
                      <a:pt x="215" y="0"/>
                      <a:pt x="38" y="302"/>
                      <a:pt x="139" y="643"/>
                    </a:cubicBezTo>
                    <a:cubicBezTo>
                      <a:pt x="252" y="996"/>
                      <a:pt x="0" y="1159"/>
                      <a:pt x="252" y="1575"/>
                    </a:cubicBezTo>
                    <a:cubicBezTo>
                      <a:pt x="504" y="1978"/>
                      <a:pt x="252" y="2293"/>
                      <a:pt x="555" y="2646"/>
                    </a:cubicBezTo>
                    <a:cubicBezTo>
                      <a:pt x="660" y="2768"/>
                      <a:pt x="828" y="2809"/>
                      <a:pt x="1005" y="2809"/>
                    </a:cubicBezTo>
                    <a:cubicBezTo>
                      <a:pt x="1360" y="2809"/>
                      <a:pt x="1752" y="2646"/>
                      <a:pt x="1752" y="2646"/>
                    </a:cubicBezTo>
                    <a:cubicBezTo>
                      <a:pt x="1752" y="2646"/>
                      <a:pt x="1727" y="1739"/>
                      <a:pt x="1462" y="1411"/>
                    </a:cubicBezTo>
                    <a:cubicBezTo>
                      <a:pt x="1210" y="1071"/>
                      <a:pt x="1223" y="781"/>
                      <a:pt x="920" y="542"/>
                    </a:cubicBezTo>
                    <a:cubicBezTo>
                      <a:pt x="605" y="302"/>
                      <a:pt x="605" y="139"/>
                      <a:pt x="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2" name="Google Shape;1582;p36"/>
              <p:cNvSpPr/>
              <p:nvPr/>
            </p:nvSpPr>
            <p:spPr>
              <a:xfrm>
                <a:off x="6420544" y="2105467"/>
                <a:ext cx="547765" cy="165460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2460" extrusionOk="0">
                    <a:moveTo>
                      <a:pt x="6992" y="1"/>
                    </a:moveTo>
                    <a:cubicBezTo>
                      <a:pt x="6590" y="1"/>
                      <a:pt x="6457" y="257"/>
                      <a:pt x="6178" y="257"/>
                    </a:cubicBezTo>
                    <a:cubicBezTo>
                      <a:pt x="6162" y="257"/>
                      <a:pt x="6145" y="256"/>
                      <a:pt x="6128" y="254"/>
                    </a:cubicBezTo>
                    <a:cubicBezTo>
                      <a:pt x="5903" y="222"/>
                      <a:pt x="5806" y="72"/>
                      <a:pt x="5634" y="72"/>
                    </a:cubicBezTo>
                    <a:cubicBezTo>
                      <a:pt x="5537" y="72"/>
                      <a:pt x="5416" y="120"/>
                      <a:pt x="5233" y="267"/>
                    </a:cubicBezTo>
                    <a:cubicBezTo>
                      <a:pt x="5116" y="362"/>
                      <a:pt x="5013" y="395"/>
                      <a:pt x="4918" y="395"/>
                    </a:cubicBezTo>
                    <a:cubicBezTo>
                      <a:pt x="4716" y="395"/>
                      <a:pt x="4551" y="249"/>
                      <a:pt x="4371" y="249"/>
                    </a:cubicBezTo>
                    <a:cubicBezTo>
                      <a:pt x="4278" y="249"/>
                      <a:pt x="4181" y="288"/>
                      <a:pt x="4074" y="405"/>
                    </a:cubicBezTo>
                    <a:cubicBezTo>
                      <a:pt x="3906" y="594"/>
                      <a:pt x="3760" y="636"/>
                      <a:pt x="3610" y="636"/>
                    </a:cubicBezTo>
                    <a:cubicBezTo>
                      <a:pt x="3485" y="636"/>
                      <a:pt x="3358" y="607"/>
                      <a:pt x="3212" y="607"/>
                    </a:cubicBezTo>
                    <a:cubicBezTo>
                      <a:pt x="3111" y="607"/>
                      <a:pt x="3001" y="621"/>
                      <a:pt x="2876" y="670"/>
                    </a:cubicBezTo>
                    <a:cubicBezTo>
                      <a:pt x="2788" y="706"/>
                      <a:pt x="2715" y="721"/>
                      <a:pt x="2652" y="721"/>
                    </a:cubicBezTo>
                    <a:cubicBezTo>
                      <a:pt x="2437" y="721"/>
                      <a:pt x="2338" y="556"/>
                      <a:pt x="2158" y="556"/>
                    </a:cubicBezTo>
                    <a:cubicBezTo>
                      <a:pt x="2081" y="556"/>
                      <a:pt x="1990" y="586"/>
                      <a:pt x="1868" y="670"/>
                    </a:cubicBezTo>
                    <a:cubicBezTo>
                      <a:pt x="1377" y="1023"/>
                      <a:pt x="961" y="821"/>
                      <a:pt x="848" y="1161"/>
                    </a:cubicBezTo>
                    <a:cubicBezTo>
                      <a:pt x="797" y="1302"/>
                      <a:pt x="648" y="1308"/>
                      <a:pt x="490" y="1308"/>
                    </a:cubicBezTo>
                    <a:cubicBezTo>
                      <a:pt x="476" y="1308"/>
                      <a:pt x="461" y="1308"/>
                      <a:pt x="446" y="1308"/>
                    </a:cubicBezTo>
                    <a:cubicBezTo>
                      <a:pt x="223" y="1308"/>
                      <a:pt x="0" y="1320"/>
                      <a:pt x="29" y="1703"/>
                    </a:cubicBezTo>
                    <a:cubicBezTo>
                      <a:pt x="92" y="2384"/>
                      <a:pt x="571" y="2459"/>
                      <a:pt x="571" y="2459"/>
                    </a:cubicBezTo>
                    <a:lnTo>
                      <a:pt x="8144" y="2333"/>
                    </a:lnTo>
                    <a:cubicBezTo>
                      <a:pt x="8144" y="2333"/>
                      <a:pt x="7740" y="103"/>
                      <a:pt x="7161" y="15"/>
                    </a:cubicBezTo>
                    <a:cubicBezTo>
                      <a:pt x="7099" y="5"/>
                      <a:pt x="7043" y="1"/>
                      <a:pt x="69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3" name="Google Shape;1583;p36"/>
              <p:cNvSpPr/>
              <p:nvPr/>
            </p:nvSpPr>
            <p:spPr>
              <a:xfrm>
                <a:off x="6729269" y="2150464"/>
                <a:ext cx="151739" cy="152613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269" extrusionOk="0">
                    <a:moveTo>
                      <a:pt x="1122" y="1"/>
                    </a:moveTo>
                    <a:cubicBezTo>
                      <a:pt x="504" y="1"/>
                      <a:pt x="0" y="517"/>
                      <a:pt x="0" y="1135"/>
                    </a:cubicBezTo>
                    <a:cubicBezTo>
                      <a:pt x="0" y="1765"/>
                      <a:pt x="504" y="2269"/>
                      <a:pt x="1122" y="2269"/>
                    </a:cubicBezTo>
                    <a:cubicBezTo>
                      <a:pt x="1752" y="2269"/>
                      <a:pt x="2256" y="1765"/>
                      <a:pt x="2256" y="1135"/>
                    </a:cubicBezTo>
                    <a:cubicBezTo>
                      <a:pt x="2256" y="517"/>
                      <a:pt x="1752" y="1"/>
                      <a:pt x="1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4" name="Google Shape;1584;p36"/>
              <p:cNvSpPr/>
              <p:nvPr/>
            </p:nvSpPr>
            <p:spPr>
              <a:xfrm>
                <a:off x="6564817" y="2169970"/>
                <a:ext cx="152613" cy="152613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69" extrusionOk="0">
                    <a:moveTo>
                      <a:pt x="1135" y="1"/>
                    </a:moveTo>
                    <a:cubicBezTo>
                      <a:pt x="505" y="1"/>
                      <a:pt x="1" y="505"/>
                      <a:pt x="1" y="1135"/>
                    </a:cubicBezTo>
                    <a:cubicBezTo>
                      <a:pt x="1" y="1752"/>
                      <a:pt x="505" y="2269"/>
                      <a:pt x="1135" y="2269"/>
                    </a:cubicBezTo>
                    <a:cubicBezTo>
                      <a:pt x="1765" y="2269"/>
                      <a:pt x="2269" y="1752"/>
                      <a:pt x="2269" y="1135"/>
                    </a:cubicBezTo>
                    <a:cubicBezTo>
                      <a:pt x="2269" y="505"/>
                      <a:pt x="1765" y="1"/>
                      <a:pt x="11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5" name="Google Shape;1585;p36"/>
              <p:cNvSpPr/>
              <p:nvPr/>
            </p:nvSpPr>
            <p:spPr>
              <a:xfrm>
                <a:off x="6915714" y="2038409"/>
                <a:ext cx="383113" cy="426092"/>
              </a:xfrm>
              <a:custGeom>
                <a:avLst/>
                <a:gdLst/>
                <a:ahLst/>
                <a:cxnLst/>
                <a:rect l="l" t="t" r="r" b="b"/>
                <a:pathLst>
                  <a:path w="5696" h="6335" extrusionOk="0">
                    <a:moveTo>
                      <a:pt x="3069" y="1"/>
                    </a:moveTo>
                    <a:cubicBezTo>
                      <a:pt x="1826" y="1"/>
                      <a:pt x="660" y="1106"/>
                      <a:pt x="353" y="2662"/>
                    </a:cubicBezTo>
                    <a:cubicBezTo>
                      <a:pt x="0" y="4389"/>
                      <a:pt x="832" y="6014"/>
                      <a:pt x="2218" y="6291"/>
                    </a:cubicBezTo>
                    <a:cubicBezTo>
                      <a:pt x="2358" y="6321"/>
                      <a:pt x="2497" y="6335"/>
                      <a:pt x="2636" y="6335"/>
                    </a:cubicBezTo>
                    <a:cubicBezTo>
                      <a:pt x="3865" y="6335"/>
                      <a:pt x="5026" y="5221"/>
                      <a:pt x="5343" y="3670"/>
                    </a:cubicBezTo>
                    <a:cubicBezTo>
                      <a:pt x="5696" y="1944"/>
                      <a:pt x="4852" y="319"/>
                      <a:pt x="3478" y="41"/>
                    </a:cubicBezTo>
                    <a:cubicBezTo>
                      <a:pt x="3341" y="14"/>
                      <a:pt x="3205" y="1"/>
                      <a:pt x="3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6" name="Google Shape;1586;p36"/>
              <p:cNvSpPr/>
              <p:nvPr/>
            </p:nvSpPr>
            <p:spPr>
              <a:xfrm>
                <a:off x="7055548" y="2042848"/>
                <a:ext cx="114477" cy="419568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6238" extrusionOk="0">
                    <a:moveTo>
                      <a:pt x="1500" y="0"/>
                    </a:moveTo>
                    <a:cubicBezTo>
                      <a:pt x="1475" y="127"/>
                      <a:pt x="1437" y="303"/>
                      <a:pt x="1424" y="517"/>
                    </a:cubicBezTo>
                    <a:cubicBezTo>
                      <a:pt x="1374" y="1185"/>
                      <a:pt x="1311" y="1336"/>
                      <a:pt x="1122" y="1878"/>
                    </a:cubicBezTo>
                    <a:cubicBezTo>
                      <a:pt x="1021" y="2168"/>
                      <a:pt x="958" y="2508"/>
                      <a:pt x="908" y="2848"/>
                    </a:cubicBezTo>
                    <a:cubicBezTo>
                      <a:pt x="870" y="3151"/>
                      <a:pt x="820" y="3466"/>
                      <a:pt x="731" y="3730"/>
                    </a:cubicBezTo>
                    <a:cubicBezTo>
                      <a:pt x="656" y="3970"/>
                      <a:pt x="542" y="4197"/>
                      <a:pt x="429" y="4411"/>
                    </a:cubicBezTo>
                    <a:cubicBezTo>
                      <a:pt x="290" y="4688"/>
                      <a:pt x="152" y="4953"/>
                      <a:pt x="127" y="5205"/>
                    </a:cubicBezTo>
                    <a:cubicBezTo>
                      <a:pt x="89" y="5494"/>
                      <a:pt x="26" y="5961"/>
                      <a:pt x="1" y="6188"/>
                    </a:cubicBezTo>
                    <a:cubicBezTo>
                      <a:pt x="38" y="6213"/>
                      <a:pt x="89" y="6225"/>
                      <a:pt x="139" y="6225"/>
                    </a:cubicBezTo>
                    <a:cubicBezTo>
                      <a:pt x="152" y="6238"/>
                      <a:pt x="177" y="6238"/>
                      <a:pt x="190" y="6238"/>
                    </a:cubicBezTo>
                    <a:cubicBezTo>
                      <a:pt x="227" y="6011"/>
                      <a:pt x="290" y="5520"/>
                      <a:pt x="328" y="5217"/>
                    </a:cubicBezTo>
                    <a:cubicBezTo>
                      <a:pt x="353" y="5016"/>
                      <a:pt x="479" y="4776"/>
                      <a:pt x="605" y="4512"/>
                    </a:cubicBezTo>
                    <a:cubicBezTo>
                      <a:pt x="731" y="4285"/>
                      <a:pt x="845" y="4045"/>
                      <a:pt x="933" y="3793"/>
                    </a:cubicBezTo>
                    <a:cubicBezTo>
                      <a:pt x="1021" y="3516"/>
                      <a:pt x="1072" y="3189"/>
                      <a:pt x="1109" y="2886"/>
                    </a:cubicBezTo>
                    <a:cubicBezTo>
                      <a:pt x="1160" y="2558"/>
                      <a:pt x="1223" y="2218"/>
                      <a:pt x="1311" y="1941"/>
                    </a:cubicBezTo>
                    <a:cubicBezTo>
                      <a:pt x="1500" y="1412"/>
                      <a:pt x="1576" y="1223"/>
                      <a:pt x="1626" y="530"/>
                    </a:cubicBezTo>
                    <a:cubicBezTo>
                      <a:pt x="1639" y="328"/>
                      <a:pt x="1664" y="177"/>
                      <a:pt x="1702" y="63"/>
                    </a:cubicBezTo>
                    <a:cubicBezTo>
                      <a:pt x="1626" y="38"/>
                      <a:pt x="1563" y="13"/>
                      <a:pt x="1500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7" name="Google Shape;1587;p36"/>
              <p:cNvSpPr/>
              <p:nvPr/>
            </p:nvSpPr>
            <p:spPr>
              <a:xfrm>
                <a:off x="7143726" y="2086904"/>
                <a:ext cx="94971" cy="367912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5470" extrusionOk="0">
                    <a:moveTo>
                      <a:pt x="1260" y="1"/>
                    </a:moveTo>
                    <a:cubicBezTo>
                      <a:pt x="1197" y="165"/>
                      <a:pt x="1147" y="379"/>
                      <a:pt x="1134" y="643"/>
                    </a:cubicBezTo>
                    <a:cubicBezTo>
                      <a:pt x="1122" y="1299"/>
                      <a:pt x="1021" y="1992"/>
                      <a:pt x="882" y="2420"/>
                    </a:cubicBezTo>
                    <a:cubicBezTo>
                      <a:pt x="832" y="2571"/>
                      <a:pt x="756" y="2697"/>
                      <a:pt x="668" y="2836"/>
                    </a:cubicBezTo>
                    <a:cubicBezTo>
                      <a:pt x="517" y="3088"/>
                      <a:pt x="365" y="3340"/>
                      <a:pt x="378" y="3768"/>
                    </a:cubicBezTo>
                    <a:cubicBezTo>
                      <a:pt x="403" y="4348"/>
                      <a:pt x="164" y="5104"/>
                      <a:pt x="0" y="5470"/>
                    </a:cubicBezTo>
                    <a:cubicBezTo>
                      <a:pt x="88" y="5432"/>
                      <a:pt x="189" y="5394"/>
                      <a:pt x="277" y="5356"/>
                    </a:cubicBezTo>
                    <a:cubicBezTo>
                      <a:pt x="428" y="4928"/>
                      <a:pt x="605" y="4285"/>
                      <a:pt x="580" y="3768"/>
                    </a:cubicBezTo>
                    <a:cubicBezTo>
                      <a:pt x="567" y="3390"/>
                      <a:pt x="706" y="3176"/>
                      <a:pt x="844" y="2937"/>
                    </a:cubicBezTo>
                    <a:cubicBezTo>
                      <a:pt x="933" y="2798"/>
                      <a:pt x="1021" y="2660"/>
                      <a:pt x="1084" y="2483"/>
                    </a:cubicBezTo>
                    <a:cubicBezTo>
                      <a:pt x="1222" y="2042"/>
                      <a:pt x="1323" y="1324"/>
                      <a:pt x="1336" y="643"/>
                    </a:cubicBezTo>
                    <a:cubicBezTo>
                      <a:pt x="1348" y="467"/>
                      <a:pt x="1374" y="316"/>
                      <a:pt x="1411" y="190"/>
                    </a:cubicBezTo>
                    <a:cubicBezTo>
                      <a:pt x="1361" y="127"/>
                      <a:pt x="1311" y="64"/>
                      <a:pt x="1260" y="1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8" name="Google Shape;1588;p36"/>
              <p:cNvSpPr/>
              <p:nvPr/>
            </p:nvSpPr>
            <p:spPr>
              <a:xfrm>
                <a:off x="6975912" y="2038611"/>
                <a:ext cx="135663" cy="376387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5596" extrusionOk="0">
                    <a:moveTo>
                      <a:pt x="2016" y="0"/>
                    </a:moveTo>
                    <a:lnTo>
                      <a:pt x="2016" y="0"/>
                    </a:lnTo>
                    <a:cubicBezTo>
                      <a:pt x="1903" y="13"/>
                      <a:pt x="1802" y="26"/>
                      <a:pt x="1689" y="51"/>
                    </a:cubicBezTo>
                    <a:cubicBezTo>
                      <a:pt x="1449" y="341"/>
                      <a:pt x="1185" y="744"/>
                      <a:pt x="1197" y="1109"/>
                    </a:cubicBezTo>
                    <a:cubicBezTo>
                      <a:pt x="1197" y="1412"/>
                      <a:pt x="1096" y="1626"/>
                      <a:pt x="970" y="1840"/>
                    </a:cubicBezTo>
                    <a:cubicBezTo>
                      <a:pt x="870" y="2042"/>
                      <a:pt x="769" y="2243"/>
                      <a:pt x="744" y="2521"/>
                    </a:cubicBezTo>
                    <a:cubicBezTo>
                      <a:pt x="744" y="2621"/>
                      <a:pt x="731" y="2747"/>
                      <a:pt x="731" y="2886"/>
                    </a:cubicBezTo>
                    <a:cubicBezTo>
                      <a:pt x="718" y="3403"/>
                      <a:pt x="706" y="4108"/>
                      <a:pt x="365" y="4751"/>
                    </a:cubicBezTo>
                    <a:lnTo>
                      <a:pt x="227" y="5003"/>
                    </a:lnTo>
                    <a:cubicBezTo>
                      <a:pt x="126" y="5179"/>
                      <a:pt x="50" y="5305"/>
                      <a:pt x="0" y="5431"/>
                    </a:cubicBezTo>
                    <a:cubicBezTo>
                      <a:pt x="38" y="5482"/>
                      <a:pt x="88" y="5545"/>
                      <a:pt x="139" y="5595"/>
                    </a:cubicBezTo>
                    <a:cubicBezTo>
                      <a:pt x="189" y="5482"/>
                      <a:pt x="277" y="5318"/>
                      <a:pt x="403" y="5104"/>
                    </a:cubicBezTo>
                    <a:lnTo>
                      <a:pt x="542" y="4839"/>
                    </a:lnTo>
                    <a:cubicBezTo>
                      <a:pt x="907" y="4171"/>
                      <a:pt x="933" y="3428"/>
                      <a:pt x="945" y="2899"/>
                    </a:cubicBezTo>
                    <a:cubicBezTo>
                      <a:pt x="945" y="2760"/>
                      <a:pt x="945" y="2634"/>
                      <a:pt x="958" y="2533"/>
                    </a:cubicBezTo>
                    <a:cubicBezTo>
                      <a:pt x="970" y="2306"/>
                      <a:pt x="1059" y="2130"/>
                      <a:pt x="1159" y="1941"/>
                    </a:cubicBezTo>
                    <a:cubicBezTo>
                      <a:pt x="1285" y="1702"/>
                      <a:pt x="1411" y="1462"/>
                      <a:pt x="1399" y="1097"/>
                    </a:cubicBezTo>
                    <a:cubicBezTo>
                      <a:pt x="1399" y="719"/>
                      <a:pt x="1764" y="253"/>
                      <a:pt x="2016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89" name="Google Shape;1589;p36"/>
              <p:cNvSpPr/>
              <p:nvPr/>
            </p:nvSpPr>
            <p:spPr>
              <a:xfrm>
                <a:off x="6409715" y="2303885"/>
                <a:ext cx="887428" cy="546757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8129" extrusionOk="0">
                    <a:moveTo>
                      <a:pt x="1" y="1"/>
                    </a:moveTo>
                    <a:cubicBezTo>
                      <a:pt x="1" y="1"/>
                      <a:pt x="177" y="2609"/>
                      <a:pt x="354" y="4474"/>
                    </a:cubicBezTo>
                    <a:cubicBezTo>
                      <a:pt x="530" y="6339"/>
                      <a:pt x="706" y="8128"/>
                      <a:pt x="2256" y="8128"/>
                    </a:cubicBezTo>
                    <a:lnTo>
                      <a:pt x="10938" y="8128"/>
                    </a:lnTo>
                    <a:cubicBezTo>
                      <a:pt x="12476" y="8128"/>
                      <a:pt x="12665" y="6339"/>
                      <a:pt x="12841" y="4474"/>
                    </a:cubicBezTo>
                    <a:cubicBezTo>
                      <a:pt x="13017" y="2609"/>
                      <a:pt x="13194" y="1"/>
                      <a:pt x="13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0" name="Google Shape;1590;p36"/>
              <p:cNvSpPr/>
              <p:nvPr/>
            </p:nvSpPr>
            <p:spPr>
              <a:xfrm>
                <a:off x="6422428" y="2303885"/>
                <a:ext cx="865434" cy="546757"/>
              </a:xfrm>
              <a:custGeom>
                <a:avLst/>
                <a:gdLst/>
                <a:ahLst/>
                <a:cxnLst/>
                <a:rect l="l" t="t" r="r" b="b"/>
                <a:pathLst>
                  <a:path w="12867" h="8129" extrusionOk="0">
                    <a:moveTo>
                      <a:pt x="2697" y="13"/>
                    </a:moveTo>
                    <a:cubicBezTo>
                      <a:pt x="3025" y="542"/>
                      <a:pt x="3378" y="1072"/>
                      <a:pt x="3756" y="1601"/>
                    </a:cubicBezTo>
                    <a:cubicBezTo>
                      <a:pt x="3290" y="2118"/>
                      <a:pt x="2798" y="2634"/>
                      <a:pt x="2294" y="3151"/>
                    </a:cubicBezTo>
                    <a:cubicBezTo>
                      <a:pt x="1916" y="2622"/>
                      <a:pt x="1563" y="2092"/>
                      <a:pt x="1236" y="1563"/>
                    </a:cubicBezTo>
                    <a:cubicBezTo>
                      <a:pt x="1740" y="1046"/>
                      <a:pt x="2231" y="530"/>
                      <a:pt x="2697" y="13"/>
                    </a:cubicBezTo>
                    <a:close/>
                    <a:moveTo>
                      <a:pt x="10346" y="13"/>
                    </a:moveTo>
                    <a:cubicBezTo>
                      <a:pt x="10825" y="530"/>
                      <a:pt x="11316" y="1046"/>
                      <a:pt x="11820" y="1550"/>
                    </a:cubicBezTo>
                    <a:cubicBezTo>
                      <a:pt x="11493" y="2080"/>
                      <a:pt x="11140" y="2622"/>
                      <a:pt x="10774" y="3151"/>
                    </a:cubicBezTo>
                    <a:cubicBezTo>
                      <a:pt x="10270" y="2634"/>
                      <a:pt x="9779" y="2118"/>
                      <a:pt x="9300" y="1588"/>
                    </a:cubicBezTo>
                    <a:cubicBezTo>
                      <a:pt x="9678" y="1072"/>
                      <a:pt x="10018" y="542"/>
                      <a:pt x="10346" y="13"/>
                    </a:cubicBezTo>
                    <a:close/>
                    <a:moveTo>
                      <a:pt x="5243" y="38"/>
                    </a:moveTo>
                    <a:cubicBezTo>
                      <a:pt x="5621" y="568"/>
                      <a:pt x="6024" y="1097"/>
                      <a:pt x="6440" y="1613"/>
                    </a:cubicBezTo>
                    <a:cubicBezTo>
                      <a:pt x="6024" y="2143"/>
                      <a:pt x="5583" y="2659"/>
                      <a:pt x="5117" y="3189"/>
                    </a:cubicBezTo>
                    <a:cubicBezTo>
                      <a:pt x="4701" y="2659"/>
                      <a:pt x="4298" y="2130"/>
                      <a:pt x="3920" y="1601"/>
                    </a:cubicBezTo>
                    <a:cubicBezTo>
                      <a:pt x="4386" y="1084"/>
                      <a:pt x="4827" y="568"/>
                      <a:pt x="5243" y="38"/>
                    </a:cubicBezTo>
                    <a:close/>
                    <a:moveTo>
                      <a:pt x="7801" y="38"/>
                    </a:moveTo>
                    <a:cubicBezTo>
                      <a:pt x="8229" y="568"/>
                      <a:pt x="8670" y="1084"/>
                      <a:pt x="9136" y="1601"/>
                    </a:cubicBezTo>
                    <a:cubicBezTo>
                      <a:pt x="8758" y="2130"/>
                      <a:pt x="8368" y="2659"/>
                      <a:pt x="7952" y="3189"/>
                    </a:cubicBezTo>
                    <a:cubicBezTo>
                      <a:pt x="7486" y="2659"/>
                      <a:pt x="7045" y="2143"/>
                      <a:pt x="6616" y="1613"/>
                    </a:cubicBezTo>
                    <a:cubicBezTo>
                      <a:pt x="7032" y="1097"/>
                      <a:pt x="7423" y="568"/>
                      <a:pt x="7801" y="38"/>
                    </a:cubicBezTo>
                    <a:close/>
                    <a:moveTo>
                      <a:pt x="3831" y="1702"/>
                    </a:moveTo>
                    <a:cubicBezTo>
                      <a:pt x="4209" y="2231"/>
                      <a:pt x="4613" y="2760"/>
                      <a:pt x="5028" y="3289"/>
                    </a:cubicBezTo>
                    <a:cubicBezTo>
                      <a:pt x="4562" y="3806"/>
                      <a:pt x="4083" y="4335"/>
                      <a:pt x="3567" y="4852"/>
                    </a:cubicBezTo>
                    <a:cubicBezTo>
                      <a:pt x="3151" y="4323"/>
                      <a:pt x="2748" y="3793"/>
                      <a:pt x="2370" y="3264"/>
                    </a:cubicBezTo>
                    <a:cubicBezTo>
                      <a:pt x="2886" y="2748"/>
                      <a:pt x="3365" y="2218"/>
                      <a:pt x="3831" y="1702"/>
                    </a:cubicBezTo>
                    <a:close/>
                    <a:moveTo>
                      <a:pt x="9225" y="1702"/>
                    </a:moveTo>
                    <a:cubicBezTo>
                      <a:pt x="9691" y="2218"/>
                      <a:pt x="10182" y="2735"/>
                      <a:pt x="10699" y="3252"/>
                    </a:cubicBezTo>
                    <a:cubicBezTo>
                      <a:pt x="10321" y="3781"/>
                      <a:pt x="9930" y="4323"/>
                      <a:pt x="9514" y="4852"/>
                    </a:cubicBezTo>
                    <a:cubicBezTo>
                      <a:pt x="8998" y="4323"/>
                      <a:pt x="8506" y="3806"/>
                      <a:pt x="8040" y="3277"/>
                    </a:cubicBezTo>
                    <a:cubicBezTo>
                      <a:pt x="8456" y="2760"/>
                      <a:pt x="8847" y="2231"/>
                      <a:pt x="9225" y="1702"/>
                    </a:cubicBezTo>
                    <a:close/>
                    <a:moveTo>
                      <a:pt x="6528" y="1714"/>
                    </a:moveTo>
                    <a:cubicBezTo>
                      <a:pt x="6956" y="2244"/>
                      <a:pt x="7397" y="2760"/>
                      <a:pt x="7864" y="3289"/>
                    </a:cubicBezTo>
                    <a:cubicBezTo>
                      <a:pt x="7448" y="3819"/>
                      <a:pt x="7007" y="4348"/>
                      <a:pt x="6541" y="4864"/>
                    </a:cubicBezTo>
                    <a:cubicBezTo>
                      <a:pt x="6074" y="4348"/>
                      <a:pt x="5633" y="3819"/>
                      <a:pt x="5205" y="3289"/>
                    </a:cubicBezTo>
                    <a:cubicBezTo>
                      <a:pt x="5671" y="2773"/>
                      <a:pt x="6112" y="2244"/>
                      <a:pt x="6528" y="1714"/>
                    </a:cubicBezTo>
                    <a:close/>
                    <a:moveTo>
                      <a:pt x="2281" y="3352"/>
                    </a:moveTo>
                    <a:cubicBezTo>
                      <a:pt x="2659" y="3882"/>
                      <a:pt x="3050" y="4411"/>
                      <a:pt x="3479" y="4940"/>
                    </a:cubicBezTo>
                    <a:cubicBezTo>
                      <a:pt x="2962" y="5469"/>
                      <a:pt x="2433" y="5986"/>
                      <a:pt x="1878" y="6503"/>
                    </a:cubicBezTo>
                    <a:cubicBezTo>
                      <a:pt x="1450" y="5973"/>
                      <a:pt x="1047" y="5444"/>
                      <a:pt x="669" y="4902"/>
                    </a:cubicBezTo>
                    <a:cubicBezTo>
                      <a:pt x="1223" y="4386"/>
                      <a:pt x="1765" y="3869"/>
                      <a:pt x="2281" y="3352"/>
                    </a:cubicBezTo>
                    <a:close/>
                    <a:moveTo>
                      <a:pt x="10800" y="3352"/>
                    </a:moveTo>
                    <a:cubicBezTo>
                      <a:pt x="11316" y="3869"/>
                      <a:pt x="11846" y="4386"/>
                      <a:pt x="12413" y="4902"/>
                    </a:cubicBezTo>
                    <a:cubicBezTo>
                      <a:pt x="12035" y="5432"/>
                      <a:pt x="11644" y="5973"/>
                      <a:pt x="11228" y="6503"/>
                    </a:cubicBezTo>
                    <a:cubicBezTo>
                      <a:pt x="10661" y="5986"/>
                      <a:pt x="10132" y="5469"/>
                      <a:pt x="9603" y="4940"/>
                    </a:cubicBezTo>
                    <a:cubicBezTo>
                      <a:pt x="10031" y="4411"/>
                      <a:pt x="10422" y="3882"/>
                      <a:pt x="10800" y="3352"/>
                    </a:cubicBezTo>
                    <a:close/>
                    <a:moveTo>
                      <a:pt x="5117" y="3390"/>
                    </a:moveTo>
                    <a:cubicBezTo>
                      <a:pt x="5545" y="3919"/>
                      <a:pt x="5986" y="4436"/>
                      <a:pt x="6452" y="4965"/>
                    </a:cubicBezTo>
                    <a:cubicBezTo>
                      <a:pt x="5986" y="5495"/>
                      <a:pt x="5495" y="6024"/>
                      <a:pt x="4991" y="6540"/>
                    </a:cubicBezTo>
                    <a:cubicBezTo>
                      <a:pt x="4524" y="6011"/>
                      <a:pt x="4071" y="5482"/>
                      <a:pt x="3655" y="4953"/>
                    </a:cubicBezTo>
                    <a:cubicBezTo>
                      <a:pt x="4159" y="4436"/>
                      <a:pt x="4650" y="3907"/>
                      <a:pt x="5117" y="3390"/>
                    </a:cubicBezTo>
                    <a:close/>
                    <a:moveTo>
                      <a:pt x="7952" y="3390"/>
                    </a:moveTo>
                    <a:cubicBezTo>
                      <a:pt x="8431" y="3907"/>
                      <a:pt x="8922" y="4436"/>
                      <a:pt x="9426" y="4953"/>
                    </a:cubicBezTo>
                    <a:cubicBezTo>
                      <a:pt x="9010" y="5482"/>
                      <a:pt x="8569" y="6011"/>
                      <a:pt x="8103" y="6540"/>
                    </a:cubicBezTo>
                    <a:cubicBezTo>
                      <a:pt x="7599" y="6024"/>
                      <a:pt x="7108" y="5495"/>
                      <a:pt x="6629" y="4965"/>
                    </a:cubicBezTo>
                    <a:cubicBezTo>
                      <a:pt x="7095" y="4436"/>
                      <a:pt x="7536" y="3919"/>
                      <a:pt x="7952" y="3390"/>
                    </a:cubicBezTo>
                    <a:close/>
                    <a:moveTo>
                      <a:pt x="177" y="1"/>
                    </a:moveTo>
                    <a:cubicBezTo>
                      <a:pt x="454" y="517"/>
                      <a:pt x="744" y="1034"/>
                      <a:pt x="1072" y="1538"/>
                    </a:cubicBezTo>
                    <a:cubicBezTo>
                      <a:pt x="719" y="1891"/>
                      <a:pt x="366" y="2231"/>
                      <a:pt x="1" y="2584"/>
                    </a:cubicBezTo>
                    <a:cubicBezTo>
                      <a:pt x="13" y="2634"/>
                      <a:pt x="13" y="2685"/>
                      <a:pt x="13" y="2748"/>
                    </a:cubicBezTo>
                    <a:cubicBezTo>
                      <a:pt x="404" y="2382"/>
                      <a:pt x="782" y="2017"/>
                      <a:pt x="1135" y="1651"/>
                    </a:cubicBezTo>
                    <a:cubicBezTo>
                      <a:pt x="1475" y="2193"/>
                      <a:pt x="1828" y="2722"/>
                      <a:pt x="2206" y="3252"/>
                    </a:cubicBezTo>
                    <a:cubicBezTo>
                      <a:pt x="1689" y="3768"/>
                      <a:pt x="1147" y="4285"/>
                      <a:pt x="593" y="4801"/>
                    </a:cubicBezTo>
                    <a:cubicBezTo>
                      <a:pt x="442" y="4575"/>
                      <a:pt x="291" y="4348"/>
                      <a:pt x="139" y="4121"/>
                    </a:cubicBezTo>
                    <a:lnTo>
                      <a:pt x="139" y="4121"/>
                    </a:lnTo>
                    <a:cubicBezTo>
                      <a:pt x="139" y="4209"/>
                      <a:pt x="152" y="4297"/>
                      <a:pt x="165" y="4386"/>
                    </a:cubicBezTo>
                    <a:cubicBezTo>
                      <a:pt x="265" y="4562"/>
                      <a:pt x="379" y="4726"/>
                      <a:pt x="505" y="4890"/>
                    </a:cubicBezTo>
                    <a:cubicBezTo>
                      <a:pt x="417" y="4965"/>
                      <a:pt x="316" y="5054"/>
                      <a:pt x="228" y="5129"/>
                    </a:cubicBezTo>
                    <a:cubicBezTo>
                      <a:pt x="240" y="5180"/>
                      <a:pt x="240" y="5243"/>
                      <a:pt x="253" y="5293"/>
                    </a:cubicBezTo>
                    <a:cubicBezTo>
                      <a:pt x="354" y="5192"/>
                      <a:pt x="467" y="5091"/>
                      <a:pt x="580" y="4990"/>
                    </a:cubicBezTo>
                    <a:cubicBezTo>
                      <a:pt x="958" y="5532"/>
                      <a:pt x="1349" y="6062"/>
                      <a:pt x="1777" y="6591"/>
                    </a:cubicBezTo>
                    <a:cubicBezTo>
                      <a:pt x="1462" y="6881"/>
                      <a:pt x="1147" y="7170"/>
                      <a:pt x="820" y="7460"/>
                    </a:cubicBezTo>
                    <a:cubicBezTo>
                      <a:pt x="845" y="7498"/>
                      <a:pt x="870" y="7523"/>
                      <a:pt x="895" y="7561"/>
                    </a:cubicBezTo>
                    <a:cubicBezTo>
                      <a:pt x="1223" y="7271"/>
                      <a:pt x="1538" y="6981"/>
                      <a:pt x="1853" y="6692"/>
                    </a:cubicBezTo>
                    <a:cubicBezTo>
                      <a:pt x="2244" y="7183"/>
                      <a:pt x="2634" y="7649"/>
                      <a:pt x="3050" y="8128"/>
                    </a:cubicBezTo>
                    <a:lnTo>
                      <a:pt x="3227" y="8128"/>
                    </a:lnTo>
                    <a:cubicBezTo>
                      <a:pt x="2785" y="7624"/>
                      <a:pt x="2357" y="7120"/>
                      <a:pt x="1954" y="6603"/>
                    </a:cubicBezTo>
                    <a:cubicBezTo>
                      <a:pt x="2508" y="6087"/>
                      <a:pt x="3038" y="5570"/>
                      <a:pt x="3554" y="5041"/>
                    </a:cubicBezTo>
                    <a:cubicBezTo>
                      <a:pt x="3983" y="5583"/>
                      <a:pt x="4436" y="6112"/>
                      <a:pt x="4902" y="6641"/>
                    </a:cubicBezTo>
                    <a:cubicBezTo>
                      <a:pt x="4411" y="7133"/>
                      <a:pt x="3894" y="7637"/>
                      <a:pt x="3365" y="8128"/>
                    </a:cubicBezTo>
                    <a:lnTo>
                      <a:pt x="3554" y="8128"/>
                    </a:lnTo>
                    <a:cubicBezTo>
                      <a:pt x="4046" y="7662"/>
                      <a:pt x="4524" y="7196"/>
                      <a:pt x="4978" y="6729"/>
                    </a:cubicBezTo>
                    <a:cubicBezTo>
                      <a:pt x="5406" y="7196"/>
                      <a:pt x="5835" y="7662"/>
                      <a:pt x="6289" y="8128"/>
                    </a:cubicBezTo>
                    <a:lnTo>
                      <a:pt x="6465" y="8128"/>
                    </a:lnTo>
                    <a:cubicBezTo>
                      <a:pt x="5986" y="7637"/>
                      <a:pt x="5520" y="7145"/>
                      <a:pt x="5079" y="6641"/>
                    </a:cubicBezTo>
                    <a:cubicBezTo>
                      <a:pt x="5583" y="6112"/>
                      <a:pt x="6074" y="5595"/>
                      <a:pt x="6541" y="5066"/>
                    </a:cubicBezTo>
                    <a:cubicBezTo>
                      <a:pt x="7019" y="5595"/>
                      <a:pt x="7511" y="6112"/>
                      <a:pt x="8015" y="6641"/>
                    </a:cubicBezTo>
                    <a:cubicBezTo>
                      <a:pt x="7574" y="7133"/>
                      <a:pt x="7120" y="7637"/>
                      <a:pt x="6641" y="8128"/>
                    </a:cubicBezTo>
                    <a:lnTo>
                      <a:pt x="6818" y="8128"/>
                    </a:lnTo>
                    <a:cubicBezTo>
                      <a:pt x="7271" y="7662"/>
                      <a:pt x="7700" y="7196"/>
                      <a:pt x="8116" y="6729"/>
                    </a:cubicBezTo>
                    <a:cubicBezTo>
                      <a:pt x="8569" y="7196"/>
                      <a:pt x="9061" y="7662"/>
                      <a:pt x="9552" y="8128"/>
                    </a:cubicBezTo>
                    <a:lnTo>
                      <a:pt x="9741" y="8128"/>
                    </a:lnTo>
                    <a:cubicBezTo>
                      <a:pt x="9212" y="7637"/>
                      <a:pt x="8695" y="7133"/>
                      <a:pt x="8204" y="6629"/>
                    </a:cubicBezTo>
                    <a:cubicBezTo>
                      <a:pt x="8657" y="6112"/>
                      <a:pt x="9099" y="5570"/>
                      <a:pt x="9527" y="5041"/>
                    </a:cubicBezTo>
                    <a:cubicBezTo>
                      <a:pt x="10044" y="5570"/>
                      <a:pt x="10585" y="6087"/>
                      <a:pt x="11140" y="6603"/>
                    </a:cubicBezTo>
                    <a:cubicBezTo>
                      <a:pt x="10737" y="7120"/>
                      <a:pt x="10321" y="7624"/>
                      <a:pt x="9880" y="8128"/>
                    </a:cubicBezTo>
                    <a:lnTo>
                      <a:pt x="10044" y="8128"/>
                    </a:lnTo>
                    <a:cubicBezTo>
                      <a:pt x="10459" y="7649"/>
                      <a:pt x="10863" y="7170"/>
                      <a:pt x="11241" y="6692"/>
                    </a:cubicBezTo>
                    <a:cubicBezTo>
                      <a:pt x="11493" y="6931"/>
                      <a:pt x="11757" y="7158"/>
                      <a:pt x="12022" y="7397"/>
                    </a:cubicBezTo>
                    <a:cubicBezTo>
                      <a:pt x="12047" y="7359"/>
                      <a:pt x="12060" y="7322"/>
                      <a:pt x="12085" y="7284"/>
                    </a:cubicBezTo>
                    <a:cubicBezTo>
                      <a:pt x="11833" y="7057"/>
                      <a:pt x="11568" y="6818"/>
                      <a:pt x="11316" y="6591"/>
                    </a:cubicBezTo>
                    <a:cubicBezTo>
                      <a:pt x="11732" y="6062"/>
                      <a:pt x="12135" y="5520"/>
                      <a:pt x="12513" y="4990"/>
                    </a:cubicBezTo>
                    <a:cubicBezTo>
                      <a:pt x="12539" y="5016"/>
                      <a:pt x="12564" y="5041"/>
                      <a:pt x="12589" y="5054"/>
                    </a:cubicBezTo>
                    <a:cubicBezTo>
                      <a:pt x="12589" y="5003"/>
                      <a:pt x="12602" y="4953"/>
                      <a:pt x="12602" y="4902"/>
                    </a:cubicBezTo>
                    <a:cubicBezTo>
                      <a:pt x="12602" y="4890"/>
                      <a:pt x="12589" y="4890"/>
                      <a:pt x="12589" y="4877"/>
                    </a:cubicBezTo>
                    <a:cubicBezTo>
                      <a:pt x="12589" y="4864"/>
                      <a:pt x="12602" y="4852"/>
                      <a:pt x="12614" y="4839"/>
                    </a:cubicBezTo>
                    <a:cubicBezTo>
                      <a:pt x="12614" y="4751"/>
                      <a:pt x="12627" y="4663"/>
                      <a:pt x="12639" y="4562"/>
                    </a:cubicBezTo>
                    <a:lnTo>
                      <a:pt x="12639" y="4562"/>
                    </a:lnTo>
                    <a:cubicBezTo>
                      <a:pt x="12589" y="4638"/>
                      <a:pt x="12539" y="4713"/>
                      <a:pt x="12488" y="4789"/>
                    </a:cubicBezTo>
                    <a:cubicBezTo>
                      <a:pt x="11934" y="4272"/>
                      <a:pt x="11392" y="3756"/>
                      <a:pt x="10875" y="3239"/>
                    </a:cubicBezTo>
                    <a:cubicBezTo>
                      <a:pt x="11241" y="2710"/>
                      <a:pt x="11593" y="2181"/>
                      <a:pt x="11921" y="1651"/>
                    </a:cubicBezTo>
                    <a:cubicBezTo>
                      <a:pt x="12211" y="1941"/>
                      <a:pt x="12513" y="2231"/>
                      <a:pt x="12816" y="2521"/>
                    </a:cubicBezTo>
                    <a:cubicBezTo>
                      <a:pt x="12816" y="2458"/>
                      <a:pt x="12828" y="2407"/>
                      <a:pt x="12828" y="2357"/>
                    </a:cubicBezTo>
                    <a:cubicBezTo>
                      <a:pt x="12539" y="2080"/>
                      <a:pt x="12261" y="1802"/>
                      <a:pt x="11997" y="1538"/>
                    </a:cubicBezTo>
                    <a:cubicBezTo>
                      <a:pt x="12299" y="1021"/>
                      <a:pt x="12602" y="517"/>
                      <a:pt x="12866" y="1"/>
                    </a:cubicBezTo>
                    <a:lnTo>
                      <a:pt x="12715" y="1"/>
                    </a:lnTo>
                    <a:cubicBezTo>
                      <a:pt x="12463" y="479"/>
                      <a:pt x="12186" y="958"/>
                      <a:pt x="11896" y="1437"/>
                    </a:cubicBezTo>
                    <a:cubicBezTo>
                      <a:pt x="11417" y="958"/>
                      <a:pt x="10963" y="479"/>
                      <a:pt x="10522" y="1"/>
                    </a:cubicBezTo>
                    <a:lnTo>
                      <a:pt x="10195" y="1"/>
                    </a:lnTo>
                    <a:cubicBezTo>
                      <a:pt x="9892" y="492"/>
                      <a:pt x="9552" y="996"/>
                      <a:pt x="9212" y="1487"/>
                    </a:cubicBezTo>
                    <a:cubicBezTo>
                      <a:pt x="8771" y="996"/>
                      <a:pt x="8342" y="505"/>
                      <a:pt x="7939" y="1"/>
                    </a:cubicBezTo>
                    <a:lnTo>
                      <a:pt x="7662" y="1"/>
                    </a:lnTo>
                    <a:cubicBezTo>
                      <a:pt x="7309" y="505"/>
                      <a:pt x="6931" y="1009"/>
                      <a:pt x="6528" y="1513"/>
                    </a:cubicBezTo>
                    <a:cubicBezTo>
                      <a:pt x="6125" y="1009"/>
                      <a:pt x="5747" y="505"/>
                      <a:pt x="5381" y="1"/>
                    </a:cubicBezTo>
                    <a:lnTo>
                      <a:pt x="5117" y="1"/>
                    </a:lnTo>
                    <a:cubicBezTo>
                      <a:pt x="4713" y="505"/>
                      <a:pt x="4285" y="996"/>
                      <a:pt x="3844" y="1487"/>
                    </a:cubicBezTo>
                    <a:cubicBezTo>
                      <a:pt x="3491" y="996"/>
                      <a:pt x="3164" y="505"/>
                      <a:pt x="2848" y="1"/>
                    </a:cubicBezTo>
                    <a:lnTo>
                      <a:pt x="2533" y="1"/>
                    </a:lnTo>
                    <a:cubicBezTo>
                      <a:pt x="2092" y="479"/>
                      <a:pt x="1639" y="971"/>
                      <a:pt x="1160" y="1450"/>
                    </a:cubicBezTo>
                    <a:cubicBezTo>
                      <a:pt x="870" y="958"/>
                      <a:pt x="593" y="479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1" name="Google Shape;1591;p36"/>
              <p:cNvSpPr/>
              <p:nvPr/>
            </p:nvSpPr>
            <p:spPr>
              <a:xfrm>
                <a:off x="6401241" y="2151339"/>
                <a:ext cx="152613" cy="151739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56" extrusionOk="0">
                    <a:moveTo>
                      <a:pt x="1135" y="0"/>
                    </a:moveTo>
                    <a:cubicBezTo>
                      <a:pt x="505" y="0"/>
                      <a:pt x="1" y="504"/>
                      <a:pt x="1" y="1122"/>
                    </a:cubicBezTo>
                    <a:cubicBezTo>
                      <a:pt x="1" y="1752"/>
                      <a:pt x="505" y="2256"/>
                      <a:pt x="1135" y="2256"/>
                    </a:cubicBezTo>
                    <a:cubicBezTo>
                      <a:pt x="1752" y="2256"/>
                      <a:pt x="2269" y="1752"/>
                      <a:pt x="2269" y="1122"/>
                    </a:cubicBezTo>
                    <a:cubicBezTo>
                      <a:pt x="2269" y="504"/>
                      <a:pt x="1752" y="0"/>
                      <a:pt x="11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2" name="Google Shape;1592;p36"/>
              <p:cNvSpPr/>
              <p:nvPr/>
            </p:nvSpPr>
            <p:spPr>
              <a:xfrm>
                <a:off x="6332635" y="2095378"/>
                <a:ext cx="149183" cy="1731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2574" extrusionOk="0">
                    <a:moveTo>
                      <a:pt x="101" y="1"/>
                    </a:moveTo>
                    <a:cubicBezTo>
                      <a:pt x="101" y="1"/>
                      <a:pt x="0" y="341"/>
                      <a:pt x="189" y="656"/>
                    </a:cubicBezTo>
                    <a:cubicBezTo>
                      <a:pt x="365" y="958"/>
                      <a:pt x="164" y="1185"/>
                      <a:pt x="504" y="1525"/>
                    </a:cubicBezTo>
                    <a:cubicBezTo>
                      <a:pt x="844" y="1866"/>
                      <a:pt x="680" y="2231"/>
                      <a:pt x="1058" y="2496"/>
                    </a:cubicBezTo>
                    <a:cubicBezTo>
                      <a:pt x="1134" y="2551"/>
                      <a:pt x="1226" y="2573"/>
                      <a:pt x="1324" y="2573"/>
                    </a:cubicBezTo>
                    <a:cubicBezTo>
                      <a:pt x="1718" y="2573"/>
                      <a:pt x="2218" y="2218"/>
                      <a:pt x="2218" y="2218"/>
                    </a:cubicBezTo>
                    <a:cubicBezTo>
                      <a:pt x="2218" y="2218"/>
                      <a:pt x="1978" y="1349"/>
                      <a:pt x="1651" y="1084"/>
                    </a:cubicBezTo>
                    <a:cubicBezTo>
                      <a:pt x="1323" y="820"/>
                      <a:pt x="1273" y="530"/>
                      <a:pt x="907" y="366"/>
                    </a:cubicBezTo>
                    <a:cubicBezTo>
                      <a:pt x="554" y="215"/>
                      <a:pt x="517" y="51"/>
                      <a:pt x="1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3" name="Google Shape;1593;p36"/>
              <p:cNvSpPr/>
              <p:nvPr/>
            </p:nvSpPr>
            <p:spPr>
              <a:xfrm>
                <a:off x="6473276" y="2046211"/>
                <a:ext cx="146694" cy="224716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3341" extrusionOk="0">
                    <a:moveTo>
                      <a:pt x="1" y="1"/>
                    </a:moveTo>
                    <a:cubicBezTo>
                      <a:pt x="1" y="1"/>
                      <a:pt x="291" y="366"/>
                      <a:pt x="278" y="770"/>
                    </a:cubicBezTo>
                    <a:cubicBezTo>
                      <a:pt x="265" y="1173"/>
                      <a:pt x="480" y="1185"/>
                      <a:pt x="517" y="1664"/>
                    </a:cubicBezTo>
                    <a:cubicBezTo>
                      <a:pt x="555" y="2156"/>
                      <a:pt x="732" y="2093"/>
                      <a:pt x="782" y="2471"/>
                    </a:cubicBezTo>
                    <a:cubicBezTo>
                      <a:pt x="832" y="2861"/>
                      <a:pt x="1021" y="3139"/>
                      <a:pt x="1021" y="3139"/>
                    </a:cubicBezTo>
                    <a:lnTo>
                      <a:pt x="2181" y="3340"/>
                    </a:lnTo>
                    <a:cubicBezTo>
                      <a:pt x="2181" y="3340"/>
                      <a:pt x="2042" y="2937"/>
                      <a:pt x="1992" y="2433"/>
                    </a:cubicBezTo>
                    <a:cubicBezTo>
                      <a:pt x="1941" y="1929"/>
                      <a:pt x="1601" y="1916"/>
                      <a:pt x="1425" y="1311"/>
                    </a:cubicBezTo>
                    <a:cubicBezTo>
                      <a:pt x="1261" y="719"/>
                      <a:pt x="933" y="744"/>
                      <a:pt x="845" y="404"/>
                    </a:cubicBezTo>
                    <a:cubicBezTo>
                      <a:pt x="757" y="6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4" name="Google Shape;1594;p36"/>
              <p:cNvSpPr/>
              <p:nvPr/>
            </p:nvSpPr>
            <p:spPr>
              <a:xfrm>
                <a:off x="6858947" y="2054955"/>
                <a:ext cx="155976" cy="137210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2040" extrusionOk="0">
                    <a:moveTo>
                      <a:pt x="635" y="0"/>
                    </a:moveTo>
                    <a:cubicBezTo>
                      <a:pt x="422" y="0"/>
                      <a:pt x="235" y="164"/>
                      <a:pt x="151" y="362"/>
                    </a:cubicBezTo>
                    <a:cubicBezTo>
                      <a:pt x="0" y="766"/>
                      <a:pt x="227" y="1585"/>
                      <a:pt x="429" y="1837"/>
                    </a:cubicBezTo>
                    <a:cubicBezTo>
                      <a:pt x="547" y="1981"/>
                      <a:pt x="694" y="2039"/>
                      <a:pt x="847" y="2039"/>
                    </a:cubicBezTo>
                    <a:cubicBezTo>
                      <a:pt x="921" y="2039"/>
                      <a:pt x="997" y="2025"/>
                      <a:pt x="1071" y="2000"/>
                    </a:cubicBezTo>
                    <a:cubicBezTo>
                      <a:pt x="1103" y="1994"/>
                      <a:pt x="1134" y="1991"/>
                      <a:pt x="1164" y="1991"/>
                    </a:cubicBezTo>
                    <a:cubicBezTo>
                      <a:pt x="1194" y="1991"/>
                      <a:pt x="1222" y="1994"/>
                      <a:pt x="1248" y="2000"/>
                    </a:cubicBezTo>
                    <a:cubicBezTo>
                      <a:pt x="1326" y="2025"/>
                      <a:pt x="1403" y="2039"/>
                      <a:pt x="1478" y="2039"/>
                    </a:cubicBezTo>
                    <a:cubicBezTo>
                      <a:pt x="1630" y="2039"/>
                      <a:pt x="1772" y="1981"/>
                      <a:pt x="1890" y="1837"/>
                    </a:cubicBezTo>
                    <a:cubicBezTo>
                      <a:pt x="2092" y="1585"/>
                      <a:pt x="2319" y="766"/>
                      <a:pt x="2167" y="362"/>
                    </a:cubicBezTo>
                    <a:cubicBezTo>
                      <a:pt x="2094" y="164"/>
                      <a:pt x="1909" y="0"/>
                      <a:pt x="1689" y="0"/>
                    </a:cubicBezTo>
                    <a:cubicBezTo>
                      <a:pt x="1644" y="0"/>
                      <a:pt x="1597" y="7"/>
                      <a:pt x="1550" y="22"/>
                    </a:cubicBezTo>
                    <a:cubicBezTo>
                      <a:pt x="1424" y="60"/>
                      <a:pt x="1292" y="79"/>
                      <a:pt x="1159" y="79"/>
                    </a:cubicBezTo>
                    <a:cubicBezTo>
                      <a:pt x="1027" y="79"/>
                      <a:pt x="895" y="60"/>
                      <a:pt x="769" y="22"/>
                    </a:cubicBezTo>
                    <a:cubicBezTo>
                      <a:pt x="724" y="7"/>
                      <a:pt x="679" y="0"/>
                      <a:pt x="6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5" name="Google Shape;1595;p36"/>
              <p:cNvSpPr/>
              <p:nvPr/>
            </p:nvSpPr>
            <p:spPr>
              <a:xfrm>
                <a:off x="6932664" y="1981843"/>
                <a:ext cx="16142" cy="9497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412" fill="none" extrusionOk="0">
                    <a:moveTo>
                      <a:pt x="63" y="1412"/>
                    </a:moveTo>
                    <a:cubicBezTo>
                      <a:pt x="63" y="1412"/>
                      <a:pt x="0" y="555"/>
                      <a:pt x="240" y="0"/>
                    </a:cubicBezTo>
                  </a:path>
                </a:pathLst>
              </a:custGeom>
              <a:noFill/>
              <a:ln w="2525" cap="rnd" cmpd="sng">
                <a:solidFill>
                  <a:srgbClr val="8420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6" name="Google Shape;1596;p36"/>
              <p:cNvSpPr/>
              <p:nvPr/>
            </p:nvSpPr>
            <p:spPr>
              <a:xfrm>
                <a:off x="6553787" y="2042108"/>
                <a:ext cx="151806" cy="15301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275" extrusionOk="0">
                    <a:moveTo>
                      <a:pt x="1462" y="0"/>
                    </a:moveTo>
                    <a:cubicBezTo>
                      <a:pt x="1362" y="0"/>
                      <a:pt x="1262" y="30"/>
                      <a:pt x="1173" y="100"/>
                    </a:cubicBezTo>
                    <a:cubicBezTo>
                      <a:pt x="971" y="264"/>
                      <a:pt x="706" y="364"/>
                      <a:pt x="442" y="390"/>
                    </a:cubicBezTo>
                    <a:cubicBezTo>
                      <a:pt x="165" y="402"/>
                      <a:pt x="1" y="667"/>
                      <a:pt x="1" y="931"/>
                    </a:cubicBezTo>
                    <a:cubicBezTo>
                      <a:pt x="1" y="1360"/>
                      <a:pt x="517" y="2040"/>
                      <a:pt x="795" y="2191"/>
                    </a:cubicBezTo>
                    <a:cubicBezTo>
                      <a:pt x="892" y="2250"/>
                      <a:pt x="984" y="2275"/>
                      <a:pt x="1071" y="2275"/>
                    </a:cubicBezTo>
                    <a:cubicBezTo>
                      <a:pt x="1209" y="2275"/>
                      <a:pt x="1334" y="2213"/>
                      <a:pt x="1450" y="2128"/>
                    </a:cubicBezTo>
                    <a:cubicBezTo>
                      <a:pt x="1500" y="2091"/>
                      <a:pt x="1563" y="2065"/>
                      <a:pt x="1626" y="2053"/>
                    </a:cubicBezTo>
                    <a:cubicBezTo>
                      <a:pt x="1866" y="2040"/>
                      <a:pt x="2067" y="1939"/>
                      <a:pt x="2156" y="1662"/>
                    </a:cubicBezTo>
                    <a:cubicBezTo>
                      <a:pt x="2256" y="1360"/>
                      <a:pt x="2168" y="516"/>
                      <a:pt x="1878" y="188"/>
                    </a:cubicBezTo>
                    <a:cubicBezTo>
                      <a:pt x="1771" y="73"/>
                      <a:pt x="1617" y="0"/>
                      <a:pt x="14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7" name="Google Shape;1597;p36"/>
              <p:cNvSpPr/>
              <p:nvPr/>
            </p:nvSpPr>
            <p:spPr>
              <a:xfrm>
                <a:off x="6569929" y="1993681"/>
                <a:ext cx="45804" cy="8400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249" fill="none" extrusionOk="0">
                    <a:moveTo>
                      <a:pt x="681" y="1248"/>
                    </a:moveTo>
                    <a:cubicBezTo>
                      <a:pt x="681" y="1248"/>
                      <a:pt x="429" y="416"/>
                      <a:pt x="0" y="1"/>
                    </a:cubicBezTo>
                  </a:path>
                </a:pathLst>
              </a:custGeom>
              <a:noFill/>
              <a:ln w="2525" cap="rnd" cmpd="sng">
                <a:solidFill>
                  <a:srgbClr val="8420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8" name="Google Shape;1598;p36"/>
              <p:cNvSpPr/>
              <p:nvPr/>
            </p:nvSpPr>
            <p:spPr>
              <a:xfrm>
                <a:off x="6365660" y="2240324"/>
                <a:ext cx="975606" cy="131426"/>
              </a:xfrm>
              <a:custGeom>
                <a:avLst/>
                <a:gdLst/>
                <a:ahLst/>
                <a:cxnLst/>
                <a:rect l="l" t="t" r="r" b="b"/>
                <a:pathLst>
                  <a:path w="14505" h="1954" extrusionOk="0">
                    <a:moveTo>
                      <a:pt x="567" y="0"/>
                    </a:moveTo>
                    <a:cubicBezTo>
                      <a:pt x="252" y="0"/>
                      <a:pt x="0" y="240"/>
                      <a:pt x="26" y="517"/>
                    </a:cubicBezTo>
                    <a:lnTo>
                      <a:pt x="139" y="1525"/>
                    </a:lnTo>
                    <a:cubicBezTo>
                      <a:pt x="164" y="1765"/>
                      <a:pt x="404" y="1954"/>
                      <a:pt x="681" y="1954"/>
                    </a:cubicBezTo>
                    <a:lnTo>
                      <a:pt x="13824" y="1954"/>
                    </a:lnTo>
                    <a:cubicBezTo>
                      <a:pt x="14101" y="1954"/>
                      <a:pt x="14328" y="1765"/>
                      <a:pt x="14365" y="1525"/>
                    </a:cubicBezTo>
                    <a:lnTo>
                      <a:pt x="14466" y="517"/>
                    </a:lnTo>
                    <a:cubicBezTo>
                      <a:pt x="14504" y="240"/>
                      <a:pt x="14252" y="0"/>
                      <a:pt x="13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99" name="Google Shape;1599;p36"/>
              <p:cNvSpPr/>
              <p:nvPr/>
            </p:nvSpPr>
            <p:spPr>
              <a:xfrm>
                <a:off x="6381735" y="2551806"/>
                <a:ext cx="212811" cy="142053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112" extrusionOk="0">
                    <a:moveTo>
                      <a:pt x="1891" y="0"/>
                    </a:moveTo>
                    <a:cubicBezTo>
                      <a:pt x="1645" y="0"/>
                      <a:pt x="1355" y="19"/>
                      <a:pt x="1135" y="32"/>
                    </a:cubicBezTo>
                    <a:cubicBezTo>
                      <a:pt x="681" y="57"/>
                      <a:pt x="568" y="57"/>
                      <a:pt x="417" y="133"/>
                    </a:cubicBezTo>
                    <a:cubicBezTo>
                      <a:pt x="265" y="208"/>
                      <a:pt x="1" y="460"/>
                      <a:pt x="102" y="700"/>
                    </a:cubicBezTo>
                    <a:cubicBezTo>
                      <a:pt x="328" y="1267"/>
                      <a:pt x="1412" y="1494"/>
                      <a:pt x="1412" y="1494"/>
                    </a:cubicBezTo>
                    <a:cubicBezTo>
                      <a:pt x="1412" y="1494"/>
                      <a:pt x="1614" y="1670"/>
                      <a:pt x="1765" y="1872"/>
                    </a:cubicBezTo>
                    <a:cubicBezTo>
                      <a:pt x="1857" y="2010"/>
                      <a:pt x="2049" y="2111"/>
                      <a:pt x="2129" y="2111"/>
                    </a:cubicBezTo>
                    <a:cubicBezTo>
                      <a:pt x="2180" y="2111"/>
                      <a:pt x="2186" y="2070"/>
                      <a:pt x="2093" y="1972"/>
                    </a:cubicBezTo>
                    <a:cubicBezTo>
                      <a:pt x="1853" y="1708"/>
                      <a:pt x="1778" y="1431"/>
                      <a:pt x="1778" y="1431"/>
                    </a:cubicBezTo>
                    <a:lnTo>
                      <a:pt x="1778" y="1431"/>
                    </a:lnTo>
                    <a:cubicBezTo>
                      <a:pt x="1977" y="1702"/>
                      <a:pt x="2338" y="1798"/>
                      <a:pt x="2545" y="1798"/>
                    </a:cubicBezTo>
                    <a:cubicBezTo>
                      <a:pt x="2626" y="1798"/>
                      <a:pt x="2683" y="1783"/>
                      <a:pt x="2697" y="1758"/>
                    </a:cubicBezTo>
                    <a:cubicBezTo>
                      <a:pt x="2748" y="1670"/>
                      <a:pt x="2559" y="1607"/>
                      <a:pt x="2382" y="1519"/>
                    </a:cubicBezTo>
                    <a:cubicBezTo>
                      <a:pt x="2093" y="1380"/>
                      <a:pt x="1878" y="1128"/>
                      <a:pt x="1878" y="1128"/>
                    </a:cubicBezTo>
                    <a:lnTo>
                      <a:pt x="1878" y="1128"/>
                    </a:lnTo>
                    <a:cubicBezTo>
                      <a:pt x="2185" y="1291"/>
                      <a:pt x="2732" y="1403"/>
                      <a:pt x="2993" y="1403"/>
                    </a:cubicBezTo>
                    <a:cubicBezTo>
                      <a:pt x="3075" y="1403"/>
                      <a:pt x="3129" y="1392"/>
                      <a:pt x="3138" y="1368"/>
                    </a:cubicBezTo>
                    <a:cubicBezTo>
                      <a:pt x="3164" y="1267"/>
                      <a:pt x="3063" y="1191"/>
                      <a:pt x="2786" y="1128"/>
                    </a:cubicBezTo>
                    <a:cubicBezTo>
                      <a:pt x="2521" y="1065"/>
                      <a:pt x="1904" y="813"/>
                      <a:pt x="1904" y="813"/>
                    </a:cubicBezTo>
                    <a:lnTo>
                      <a:pt x="1904" y="813"/>
                    </a:lnTo>
                    <a:cubicBezTo>
                      <a:pt x="1904" y="813"/>
                      <a:pt x="2452" y="875"/>
                      <a:pt x="2818" y="875"/>
                    </a:cubicBezTo>
                    <a:cubicBezTo>
                      <a:pt x="3001" y="875"/>
                      <a:pt x="3138" y="859"/>
                      <a:pt x="3138" y="813"/>
                    </a:cubicBezTo>
                    <a:cubicBezTo>
                      <a:pt x="3138" y="674"/>
                      <a:pt x="1702" y="599"/>
                      <a:pt x="1715" y="485"/>
                    </a:cubicBezTo>
                    <a:cubicBezTo>
                      <a:pt x="1727" y="359"/>
                      <a:pt x="2483" y="196"/>
                      <a:pt x="2382" y="82"/>
                    </a:cubicBezTo>
                    <a:cubicBezTo>
                      <a:pt x="2338" y="19"/>
                      <a:pt x="2137" y="0"/>
                      <a:pt x="1891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0" name="Google Shape;1600;p36"/>
              <p:cNvSpPr/>
              <p:nvPr/>
            </p:nvSpPr>
            <p:spPr>
              <a:xfrm>
                <a:off x="7105523" y="2551806"/>
                <a:ext cx="212811" cy="142053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112" extrusionOk="0">
                    <a:moveTo>
                      <a:pt x="1274" y="0"/>
                    </a:moveTo>
                    <a:cubicBezTo>
                      <a:pt x="1028" y="0"/>
                      <a:pt x="826" y="19"/>
                      <a:pt x="782" y="82"/>
                    </a:cubicBezTo>
                    <a:cubicBezTo>
                      <a:pt x="681" y="196"/>
                      <a:pt x="1437" y="359"/>
                      <a:pt x="1450" y="485"/>
                    </a:cubicBezTo>
                    <a:cubicBezTo>
                      <a:pt x="1463" y="599"/>
                      <a:pt x="26" y="674"/>
                      <a:pt x="26" y="813"/>
                    </a:cubicBezTo>
                    <a:cubicBezTo>
                      <a:pt x="26" y="859"/>
                      <a:pt x="163" y="875"/>
                      <a:pt x="346" y="875"/>
                    </a:cubicBezTo>
                    <a:cubicBezTo>
                      <a:pt x="712" y="875"/>
                      <a:pt x="1261" y="813"/>
                      <a:pt x="1261" y="813"/>
                    </a:cubicBezTo>
                    <a:lnTo>
                      <a:pt x="1261" y="813"/>
                    </a:lnTo>
                    <a:cubicBezTo>
                      <a:pt x="1261" y="813"/>
                      <a:pt x="644" y="1065"/>
                      <a:pt x="379" y="1128"/>
                    </a:cubicBezTo>
                    <a:cubicBezTo>
                      <a:pt x="102" y="1191"/>
                      <a:pt x="1" y="1267"/>
                      <a:pt x="26" y="1368"/>
                    </a:cubicBezTo>
                    <a:cubicBezTo>
                      <a:pt x="35" y="1392"/>
                      <a:pt x="89" y="1403"/>
                      <a:pt x="172" y="1403"/>
                    </a:cubicBezTo>
                    <a:cubicBezTo>
                      <a:pt x="433" y="1403"/>
                      <a:pt x="980" y="1291"/>
                      <a:pt x="1286" y="1128"/>
                    </a:cubicBezTo>
                    <a:lnTo>
                      <a:pt x="1286" y="1128"/>
                    </a:lnTo>
                    <a:cubicBezTo>
                      <a:pt x="1286" y="1128"/>
                      <a:pt x="1072" y="1380"/>
                      <a:pt x="782" y="1519"/>
                    </a:cubicBezTo>
                    <a:cubicBezTo>
                      <a:pt x="606" y="1607"/>
                      <a:pt x="417" y="1670"/>
                      <a:pt x="467" y="1758"/>
                    </a:cubicBezTo>
                    <a:cubicBezTo>
                      <a:pt x="481" y="1783"/>
                      <a:pt x="539" y="1798"/>
                      <a:pt x="620" y="1798"/>
                    </a:cubicBezTo>
                    <a:cubicBezTo>
                      <a:pt x="827" y="1798"/>
                      <a:pt x="1188" y="1702"/>
                      <a:pt x="1387" y="1431"/>
                    </a:cubicBezTo>
                    <a:lnTo>
                      <a:pt x="1387" y="1431"/>
                    </a:lnTo>
                    <a:cubicBezTo>
                      <a:pt x="1387" y="1431"/>
                      <a:pt x="1311" y="1708"/>
                      <a:pt x="1072" y="1972"/>
                    </a:cubicBezTo>
                    <a:cubicBezTo>
                      <a:pt x="979" y="2070"/>
                      <a:pt x="985" y="2111"/>
                      <a:pt x="1036" y="2111"/>
                    </a:cubicBezTo>
                    <a:cubicBezTo>
                      <a:pt x="1116" y="2111"/>
                      <a:pt x="1307" y="2010"/>
                      <a:pt x="1400" y="1872"/>
                    </a:cubicBezTo>
                    <a:cubicBezTo>
                      <a:pt x="1551" y="1670"/>
                      <a:pt x="1753" y="1494"/>
                      <a:pt x="1753" y="1494"/>
                    </a:cubicBezTo>
                    <a:cubicBezTo>
                      <a:pt x="1753" y="1494"/>
                      <a:pt x="2836" y="1267"/>
                      <a:pt x="3063" y="700"/>
                    </a:cubicBezTo>
                    <a:cubicBezTo>
                      <a:pt x="3164" y="460"/>
                      <a:pt x="2899" y="208"/>
                      <a:pt x="2748" y="133"/>
                    </a:cubicBezTo>
                    <a:cubicBezTo>
                      <a:pt x="2597" y="57"/>
                      <a:pt x="2483" y="57"/>
                      <a:pt x="2030" y="32"/>
                    </a:cubicBezTo>
                    <a:cubicBezTo>
                      <a:pt x="1809" y="19"/>
                      <a:pt x="1519" y="0"/>
                      <a:pt x="1274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1" name="Google Shape;1601;p36"/>
              <p:cNvSpPr/>
              <p:nvPr/>
            </p:nvSpPr>
            <p:spPr>
              <a:xfrm>
                <a:off x="6581767" y="3871720"/>
                <a:ext cx="273008" cy="119252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1773" extrusionOk="0">
                    <a:moveTo>
                      <a:pt x="406" y="1"/>
                    </a:moveTo>
                    <a:cubicBezTo>
                      <a:pt x="287" y="1"/>
                      <a:pt x="185" y="82"/>
                      <a:pt x="164" y="204"/>
                    </a:cubicBezTo>
                    <a:lnTo>
                      <a:pt x="13" y="1149"/>
                    </a:lnTo>
                    <a:cubicBezTo>
                      <a:pt x="1" y="1262"/>
                      <a:pt x="64" y="1376"/>
                      <a:pt x="177" y="1426"/>
                    </a:cubicBezTo>
                    <a:cubicBezTo>
                      <a:pt x="869" y="1684"/>
                      <a:pt x="1508" y="1773"/>
                      <a:pt x="2059" y="1773"/>
                    </a:cubicBezTo>
                    <a:cubicBezTo>
                      <a:pt x="2934" y="1773"/>
                      <a:pt x="3588" y="1550"/>
                      <a:pt x="3882" y="1426"/>
                    </a:cubicBezTo>
                    <a:cubicBezTo>
                      <a:pt x="3995" y="1388"/>
                      <a:pt x="4058" y="1275"/>
                      <a:pt x="4033" y="1161"/>
                    </a:cubicBezTo>
                    <a:lnTo>
                      <a:pt x="3907" y="216"/>
                    </a:lnTo>
                    <a:cubicBezTo>
                      <a:pt x="3887" y="94"/>
                      <a:pt x="3776" y="13"/>
                      <a:pt x="3661" y="13"/>
                    </a:cubicBezTo>
                    <a:cubicBezTo>
                      <a:pt x="3633" y="13"/>
                      <a:pt x="3606" y="18"/>
                      <a:pt x="3579" y="27"/>
                    </a:cubicBezTo>
                    <a:cubicBezTo>
                      <a:pt x="3068" y="204"/>
                      <a:pt x="2567" y="266"/>
                      <a:pt x="2114" y="266"/>
                    </a:cubicBezTo>
                    <a:cubicBezTo>
                      <a:pt x="1405" y="266"/>
                      <a:pt x="815" y="115"/>
                      <a:pt x="492" y="15"/>
                    </a:cubicBezTo>
                    <a:cubicBezTo>
                      <a:pt x="463" y="5"/>
                      <a:pt x="434" y="1"/>
                      <a:pt x="406" y="1"/>
                    </a:cubicBez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2" name="Google Shape;1602;p36"/>
              <p:cNvSpPr/>
              <p:nvPr/>
            </p:nvSpPr>
            <p:spPr>
              <a:xfrm>
                <a:off x="7022523" y="3871720"/>
                <a:ext cx="272067" cy="11925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773" extrusionOk="0">
                    <a:moveTo>
                      <a:pt x="399" y="1"/>
                    </a:moveTo>
                    <a:cubicBezTo>
                      <a:pt x="287" y="1"/>
                      <a:pt x="184" y="82"/>
                      <a:pt x="164" y="204"/>
                    </a:cubicBezTo>
                    <a:lnTo>
                      <a:pt x="13" y="1149"/>
                    </a:lnTo>
                    <a:cubicBezTo>
                      <a:pt x="0" y="1262"/>
                      <a:pt x="63" y="1376"/>
                      <a:pt x="164" y="1426"/>
                    </a:cubicBezTo>
                    <a:cubicBezTo>
                      <a:pt x="856" y="1684"/>
                      <a:pt x="1497" y="1773"/>
                      <a:pt x="2050" y="1773"/>
                    </a:cubicBezTo>
                    <a:cubicBezTo>
                      <a:pt x="2929" y="1773"/>
                      <a:pt x="3587" y="1550"/>
                      <a:pt x="3881" y="1426"/>
                    </a:cubicBezTo>
                    <a:cubicBezTo>
                      <a:pt x="3982" y="1388"/>
                      <a:pt x="4045" y="1275"/>
                      <a:pt x="4032" y="1161"/>
                    </a:cubicBezTo>
                    <a:lnTo>
                      <a:pt x="3894" y="216"/>
                    </a:lnTo>
                    <a:cubicBezTo>
                      <a:pt x="3884" y="94"/>
                      <a:pt x="3775" y="13"/>
                      <a:pt x="3660" y="13"/>
                    </a:cubicBezTo>
                    <a:cubicBezTo>
                      <a:pt x="3633" y="13"/>
                      <a:pt x="3605" y="18"/>
                      <a:pt x="3579" y="27"/>
                    </a:cubicBezTo>
                    <a:cubicBezTo>
                      <a:pt x="3068" y="204"/>
                      <a:pt x="2566" y="266"/>
                      <a:pt x="2112" y="266"/>
                    </a:cubicBezTo>
                    <a:cubicBezTo>
                      <a:pt x="1403" y="266"/>
                      <a:pt x="809" y="115"/>
                      <a:pt x="479" y="15"/>
                    </a:cubicBezTo>
                    <a:cubicBezTo>
                      <a:pt x="452" y="5"/>
                      <a:pt x="425" y="1"/>
                      <a:pt x="399" y="1"/>
                    </a:cubicBez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3" name="Google Shape;1603;p36"/>
              <p:cNvSpPr/>
              <p:nvPr/>
            </p:nvSpPr>
            <p:spPr>
              <a:xfrm>
                <a:off x="6536837" y="4197259"/>
                <a:ext cx="278927" cy="131628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1957" extrusionOk="0">
                    <a:moveTo>
                      <a:pt x="2244" y="1"/>
                    </a:moveTo>
                    <a:lnTo>
                      <a:pt x="1891" y="530"/>
                    </a:lnTo>
                    <a:cubicBezTo>
                      <a:pt x="1891" y="530"/>
                      <a:pt x="1" y="1601"/>
                      <a:pt x="177" y="1866"/>
                    </a:cubicBezTo>
                    <a:cubicBezTo>
                      <a:pt x="216" y="1931"/>
                      <a:pt x="346" y="1956"/>
                      <a:pt x="529" y="1956"/>
                    </a:cubicBezTo>
                    <a:cubicBezTo>
                      <a:pt x="1124" y="1956"/>
                      <a:pt x="2272" y="1684"/>
                      <a:pt x="2571" y="1626"/>
                    </a:cubicBezTo>
                    <a:cubicBezTo>
                      <a:pt x="2962" y="1563"/>
                      <a:pt x="3857" y="1614"/>
                      <a:pt x="4033" y="1324"/>
                    </a:cubicBezTo>
                    <a:cubicBezTo>
                      <a:pt x="4146" y="1160"/>
                      <a:pt x="4083" y="807"/>
                      <a:pt x="3995" y="543"/>
                    </a:cubicBezTo>
                    <a:cubicBezTo>
                      <a:pt x="3739" y="645"/>
                      <a:pt x="3456" y="735"/>
                      <a:pt x="3238" y="735"/>
                    </a:cubicBezTo>
                    <a:cubicBezTo>
                      <a:pt x="3081" y="735"/>
                      <a:pt x="2957" y="689"/>
                      <a:pt x="2899" y="568"/>
                    </a:cubicBezTo>
                    <a:cubicBezTo>
                      <a:pt x="2760" y="303"/>
                      <a:pt x="2496" y="114"/>
                      <a:pt x="2244" y="1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04" name="Google Shape;1604;p36"/>
              <p:cNvSpPr/>
              <p:nvPr/>
            </p:nvSpPr>
            <p:spPr>
              <a:xfrm>
                <a:off x="7114872" y="4197259"/>
                <a:ext cx="278927" cy="131628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1957" extrusionOk="0">
                    <a:moveTo>
                      <a:pt x="1903" y="1"/>
                    </a:moveTo>
                    <a:cubicBezTo>
                      <a:pt x="1664" y="114"/>
                      <a:pt x="1387" y="303"/>
                      <a:pt x="1261" y="568"/>
                    </a:cubicBezTo>
                    <a:cubicBezTo>
                      <a:pt x="1203" y="689"/>
                      <a:pt x="1077" y="735"/>
                      <a:pt x="917" y="735"/>
                    </a:cubicBezTo>
                    <a:cubicBezTo>
                      <a:pt x="695" y="735"/>
                      <a:pt x="409" y="645"/>
                      <a:pt x="152" y="543"/>
                    </a:cubicBezTo>
                    <a:cubicBezTo>
                      <a:pt x="76" y="807"/>
                      <a:pt x="1" y="1160"/>
                      <a:pt x="114" y="1324"/>
                    </a:cubicBezTo>
                    <a:cubicBezTo>
                      <a:pt x="303" y="1614"/>
                      <a:pt x="1185" y="1563"/>
                      <a:pt x="1576" y="1626"/>
                    </a:cubicBezTo>
                    <a:cubicBezTo>
                      <a:pt x="1884" y="1684"/>
                      <a:pt x="3028" y="1956"/>
                      <a:pt x="3620" y="1956"/>
                    </a:cubicBezTo>
                    <a:cubicBezTo>
                      <a:pt x="3802" y="1956"/>
                      <a:pt x="3931" y="1931"/>
                      <a:pt x="3970" y="1866"/>
                    </a:cubicBezTo>
                    <a:cubicBezTo>
                      <a:pt x="4146" y="1601"/>
                      <a:pt x="2269" y="530"/>
                      <a:pt x="2269" y="530"/>
                    </a:cubicBezTo>
                    <a:lnTo>
                      <a:pt x="1903" y="1"/>
                    </a:ln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605" name="Google Shape;1605;p36"/>
          <p:cNvSpPr txBox="1"/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3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611" name="Google Shape;1611;p37"/>
          <p:cNvSpPr txBox="1"/>
          <p:nvPr>
            <p:ph type="title"/>
          </p:nvPr>
        </p:nvSpPr>
        <p:spPr>
          <a:xfrm>
            <a:off x="720000" y="85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Independent Q-Learning (IQL)</a:t>
            </a:r>
            <a:endParaRPr b="1"/>
          </a:p>
        </p:txBody>
      </p:sp>
      <p:sp>
        <p:nvSpPr>
          <p:cNvPr id="1612" name="Google Shape;1612;p37"/>
          <p:cNvSpPr txBox="1"/>
          <p:nvPr/>
        </p:nvSpPr>
        <p:spPr>
          <a:xfrm>
            <a:off x="6160850" y="4813200"/>
            <a:ext cx="29139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aseline="30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[</a:t>
            </a:r>
            <a:r>
              <a:rPr lang="en-GB" sz="2400" baseline="300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rPr>
              <a:t>Albrecht et al. 2024]</a:t>
            </a:r>
            <a:endParaRPr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  <p:pic>
        <p:nvPicPr>
          <p:cNvPr id="1613" name="Google Shape;1613;p37"/>
          <p:cNvPicPr preferRelativeResize="0"/>
          <p:nvPr/>
        </p:nvPicPr>
        <p:blipFill rotWithShape="1">
          <a:blip r:embed="rId1"/>
          <a:srcRect l="7823" t="10835" r="6110" b="20802"/>
          <a:stretch>
            <a:fillRect/>
          </a:stretch>
        </p:blipFill>
        <p:spPr>
          <a:xfrm>
            <a:off x="1504975" y="865050"/>
            <a:ext cx="6134052" cy="388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untry Life Minitheme by Slidesgo">
  <a:themeElements>
    <a:clrScheme name="Simple Light">
      <a:dk1>
        <a:srgbClr val="350000"/>
      </a:dk1>
      <a:lt1>
        <a:srgbClr val="ECE6DA"/>
      </a:lt1>
      <a:dk2>
        <a:srgbClr val="F68319"/>
      </a:dk2>
      <a:lt2>
        <a:srgbClr val="99DDEA"/>
      </a:lt2>
      <a:accent1>
        <a:srgbClr val="E9D378"/>
      </a:accent1>
      <a:accent2>
        <a:srgbClr val="9AAA69"/>
      </a:accent2>
      <a:accent3>
        <a:srgbClr val="4B6645"/>
      </a:accent3>
      <a:accent4>
        <a:srgbClr val="637A5A"/>
      </a:accent4>
      <a:accent5>
        <a:srgbClr val="A12A39"/>
      </a:accent5>
      <a:accent6>
        <a:srgbClr val="FFFFFF"/>
      </a:accent6>
      <a:hlink>
        <a:srgbClr val="35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2343</Words>
  <Application>WPS Presentation</Application>
  <PresentationFormat/>
  <Paragraphs>205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SimSun</vt:lpstr>
      <vt:lpstr>Wingdings</vt:lpstr>
      <vt:lpstr>Arial</vt:lpstr>
      <vt:lpstr>Bitter</vt:lpstr>
      <vt:lpstr>Inter</vt:lpstr>
      <vt:lpstr>Bitter SemiBold</vt:lpstr>
      <vt:lpstr>Darker Grotesque SemiBold</vt:lpstr>
      <vt:lpstr>Segoe Print</vt:lpstr>
      <vt:lpstr>Proxima Nova</vt:lpstr>
      <vt:lpstr>Bitter Medium</vt:lpstr>
      <vt:lpstr>Microsoft YaHei</vt:lpstr>
      <vt:lpstr>Arial Unicode MS</vt:lpstr>
      <vt:lpstr>Calibri</vt:lpstr>
      <vt:lpstr>Amatic SC</vt:lpstr>
      <vt:lpstr>Roboto Medium</vt:lpstr>
      <vt:lpstr>Dosis SemiBold</vt:lpstr>
      <vt:lpstr>Dosis</vt:lpstr>
      <vt:lpstr>Country Life Minitheme by Slidesgo</vt:lpstr>
      <vt:lpstr>What should we grow today to make money tomorrow?</vt:lpstr>
      <vt:lpstr>Introduction</vt:lpstr>
      <vt:lpstr>Introduction</vt:lpstr>
      <vt:lpstr>Problem Statement</vt:lpstr>
      <vt:lpstr>Crop Planning Decision Support System</vt:lpstr>
      <vt:lpstr>PowerPoint 演示文稿</vt:lpstr>
      <vt:lpstr>Multi-Agent Reinforcement Learning (MARL)</vt:lpstr>
      <vt:lpstr>Methods</vt:lpstr>
      <vt:lpstr>Independent Q-Learning (IQL)</vt:lpstr>
      <vt:lpstr>Independent Q-Learning (IQL)</vt:lpstr>
      <vt:lpstr>Multiagent Rollout</vt:lpstr>
      <vt:lpstr>Agent by Agent Gradient  (ABA)</vt:lpstr>
      <vt:lpstr>How do the policies compare?</vt:lpstr>
      <vt:lpstr>Conclusion</vt:lpstr>
      <vt:lpstr>Citations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should we grow today to make money tomorrow?</dc:title>
  <dc:creator/>
  <cp:lastModifiedBy>91807</cp:lastModifiedBy>
  <cp:revision>2</cp:revision>
  <dcterms:created xsi:type="dcterms:W3CDTF">2024-12-02T03:16:05Z</dcterms:created>
  <dcterms:modified xsi:type="dcterms:W3CDTF">2024-12-02T03:17:10Z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F51DCA55195D4D37A7CEAE2466B12E8B_12</vt:lpwstr>
  </property>
  <property fmtid="{D5CDD505-2E9C-101B-9397-08002B2CF9AE}" pid="3" name="KSOProductBuildVer">
    <vt:lpwstr>1033-12.2.0.18911</vt:lpwstr>
  </property>
</Properties>
</file>