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2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5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7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53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4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8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sma@nutc.edu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網路爬蟲與資料分析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Instructor: </a:t>
            </a:r>
            <a:r>
              <a:rPr lang="zh-TW" altLang="en-US" smtClean="0"/>
              <a:t>馬豪尚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Teams</a:t>
            </a:r>
            <a:r>
              <a:rPr lang="zh-TW" altLang="en-US" dirty="0" smtClean="0"/>
              <a:t>團隊代碼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3t5skkg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133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授課教師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馬豪尚 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Hao</a:t>
            </a:r>
            <a:r>
              <a:rPr lang="en-US" altLang="zh-TW" sz="3200" dirty="0" smtClean="0"/>
              <a:t>-Shang Ma)</a:t>
            </a:r>
          </a:p>
          <a:p>
            <a:endParaRPr lang="en-US" altLang="zh-TW" dirty="0"/>
          </a:p>
          <a:p>
            <a:r>
              <a:rPr lang="en-US" altLang="zh-TW" dirty="0" smtClean="0"/>
              <a:t>Office:</a:t>
            </a:r>
            <a:r>
              <a:rPr lang="zh-TW" altLang="en-US" dirty="0" smtClean="0"/>
              <a:t> </a:t>
            </a:r>
            <a:r>
              <a:rPr lang="en-US" altLang="zh-TW" dirty="0" smtClean="0"/>
              <a:t>2504</a:t>
            </a:r>
            <a:endParaRPr lang="en-US" altLang="zh-TW" dirty="0"/>
          </a:p>
          <a:p>
            <a:r>
              <a:rPr lang="en-US" altLang="zh-TW" dirty="0" smtClean="0"/>
              <a:t>Office Hours:</a:t>
            </a:r>
            <a:r>
              <a:rPr lang="zh-TW" altLang="en-US" dirty="0" smtClean="0"/>
              <a:t> 週二</a:t>
            </a:r>
            <a:r>
              <a:rPr lang="en-US" altLang="zh-TW" dirty="0" smtClean="0"/>
              <a:t>14:00-17:00,</a:t>
            </a:r>
            <a:r>
              <a:rPr lang="zh-TW" altLang="en-US" dirty="0" smtClean="0"/>
              <a:t> 週三</a:t>
            </a:r>
            <a:r>
              <a:rPr lang="en-US" altLang="zh-TW" dirty="0" smtClean="0"/>
              <a:t>10:00-12:00</a:t>
            </a:r>
          </a:p>
          <a:p>
            <a:r>
              <a:rPr lang="en-US" altLang="zh-TW" dirty="0" smtClean="0"/>
              <a:t>Email</a:t>
            </a:r>
            <a:r>
              <a:rPr lang="en-US" altLang="zh-TW" dirty="0"/>
              <a:t>: </a:t>
            </a:r>
            <a:r>
              <a:rPr lang="en-US" altLang="zh-TW" dirty="0" smtClean="0">
                <a:hlinkClick r:id="rId2"/>
              </a:rPr>
              <a:t>hsma@nutc.edu.tw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6E27-A388-4414-AE89-0F6D24DABBE1}" type="datetime1">
              <a:rPr lang="zh-TW" altLang="en-US" smtClean="0"/>
              <a:t>2024/9/12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1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研究領域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資料探</a:t>
            </a:r>
            <a:r>
              <a:rPr lang="zh-TW" altLang="en-US" dirty="0" smtClean="0"/>
              <a:t>勘 </a:t>
            </a:r>
            <a:r>
              <a:rPr lang="en-US" altLang="zh-TW" dirty="0" smtClean="0"/>
              <a:t>(Data Mining) </a:t>
            </a:r>
            <a:r>
              <a:rPr lang="en-US" altLang="zh-TW" dirty="0"/>
              <a:t>/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(Machine Learning)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人工智慧 </a:t>
            </a:r>
            <a:r>
              <a:rPr lang="en-US" altLang="zh-TW" dirty="0" smtClean="0"/>
              <a:t>(Artificial Intelligence)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社</a:t>
            </a:r>
            <a:r>
              <a:rPr lang="zh-TW" altLang="en-US" dirty="0"/>
              <a:t>群</a:t>
            </a:r>
            <a:r>
              <a:rPr lang="zh-TW" altLang="en-US" dirty="0" smtClean="0"/>
              <a:t>網路分析</a:t>
            </a:r>
            <a:r>
              <a:rPr lang="en-US" altLang="zh-TW" dirty="0"/>
              <a:t>(</a:t>
            </a:r>
            <a:r>
              <a:rPr lang="en-US" altLang="zh-TW" dirty="0" smtClean="0"/>
              <a:t>Social </a:t>
            </a:r>
            <a:r>
              <a:rPr lang="en-US" altLang="zh-TW" dirty="0"/>
              <a:t>Network </a:t>
            </a:r>
            <a:r>
              <a:rPr lang="en-US" altLang="zh-TW" dirty="0" smtClean="0"/>
              <a:t>Analysis)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推薦系統</a:t>
            </a:r>
            <a:r>
              <a:rPr lang="en-US" altLang="zh-TW" dirty="0" smtClean="0"/>
              <a:t>(Recommender Systems)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自然語言處理</a:t>
            </a:r>
            <a:r>
              <a:rPr lang="en-US" altLang="zh-TW" dirty="0" smtClean="0"/>
              <a:t>(</a:t>
            </a:r>
            <a:r>
              <a:rPr lang="en-US" altLang="zh-TW" dirty="0"/>
              <a:t>Natural Language Processing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895C-7BF1-4BD4-8C9E-B2868E8A6BD2}" type="datetime1">
              <a:rPr lang="zh-TW" altLang="en-US" smtClean="0"/>
              <a:t>2024/9/12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3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簡介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網路通訊協定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HTML, JavaScript, JSON, CSV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資料處理函數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網路爬蟲和分析</a:t>
            </a:r>
            <a:endParaRPr lang="en-US" altLang="zh-TW" dirty="0" smtClean="0"/>
          </a:p>
          <a:p>
            <a:r>
              <a:rPr lang="en-US" altLang="zh-TW" dirty="0" smtClean="0"/>
              <a:t>Web API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r>
              <a:rPr lang="zh-TW" altLang="en-US" dirty="0"/>
              <a:t>網路資料探勘</a:t>
            </a:r>
          </a:p>
        </p:txBody>
      </p:sp>
    </p:spTree>
    <p:extLst>
      <p:ext uri="{BB962C8B-B14F-4D97-AF65-F5344CB8AC3E}">
        <p14:creationId xmlns:p14="http://schemas.microsoft.com/office/powerpoint/2010/main" val="42834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</a:t>
            </a:r>
            <a:r>
              <a:rPr lang="zh-TW" altLang="en-US" sz="4400" dirty="0"/>
              <a:t>資料處理</a:t>
            </a:r>
            <a:r>
              <a:rPr lang="zh-TW" altLang="en-US" sz="4400" dirty="0" smtClean="0"/>
              <a:t>函數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Numpy</a:t>
            </a:r>
            <a:r>
              <a:rPr lang="zh-TW" altLang="en-US" dirty="0"/>
              <a:t>基礎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一維陣列操作</a:t>
            </a:r>
            <a:endParaRPr lang="en-US" altLang="zh-TW" dirty="0" smtClean="0"/>
          </a:p>
          <a:p>
            <a:pPr lvl="1"/>
            <a:r>
              <a:rPr lang="zh-TW" altLang="en-US" dirty="0"/>
              <a:t>二維陣列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zh-TW" altLang="en-US" dirty="0"/>
              <a:t>多維</a:t>
            </a:r>
            <a:r>
              <a:rPr lang="zh-TW" altLang="en-US" dirty="0" smtClean="0"/>
              <a:t>陣列操作</a:t>
            </a:r>
            <a:endParaRPr lang="en-US" altLang="zh-TW" dirty="0" smtClean="0"/>
          </a:p>
          <a:p>
            <a:r>
              <a:rPr lang="en-US" altLang="zh-TW" dirty="0" smtClean="0"/>
              <a:t>Pandas</a:t>
            </a:r>
          </a:p>
          <a:p>
            <a:pPr lvl="1"/>
            <a:r>
              <a:rPr lang="zh-TW" altLang="en-US" dirty="0" smtClean="0"/>
              <a:t>資料清理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資料讀取與儲存</a:t>
            </a:r>
            <a:endParaRPr lang="en-US" altLang="zh-TW" dirty="0" smtClean="0"/>
          </a:p>
          <a:p>
            <a:pPr lvl="1"/>
            <a:r>
              <a:rPr lang="zh-TW" altLang="en-US" dirty="0"/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301364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</a:t>
            </a:r>
            <a:r>
              <a:rPr lang="zh-TW" altLang="en-US" sz="4400" dirty="0"/>
              <a:t>網路爬蟲和</a:t>
            </a:r>
            <a:r>
              <a:rPr lang="zh-TW" altLang="en-US" sz="4400" dirty="0" smtClean="0"/>
              <a:t>分析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爬取</a:t>
            </a:r>
            <a:r>
              <a:rPr lang="en-US" altLang="zh-TW" dirty="0"/>
              <a:t>HTML</a:t>
            </a:r>
            <a:r>
              <a:rPr lang="zh-TW" altLang="en-US" dirty="0"/>
              <a:t>網頁資料</a:t>
            </a:r>
            <a:endParaRPr lang="en-US" altLang="zh-TW" dirty="0"/>
          </a:p>
          <a:p>
            <a:r>
              <a:rPr lang="zh-TW" altLang="en-US" dirty="0"/>
              <a:t>爬取動態網頁資料</a:t>
            </a:r>
            <a:endParaRPr lang="en-US" altLang="zh-TW" dirty="0"/>
          </a:p>
          <a:p>
            <a:r>
              <a:rPr lang="zh-TW" altLang="en-US" dirty="0"/>
              <a:t>爬取網路論壇資料</a:t>
            </a:r>
            <a:endParaRPr lang="en-US" altLang="zh-TW" dirty="0"/>
          </a:p>
          <a:p>
            <a:r>
              <a:rPr lang="zh-TW" altLang="en-US" dirty="0"/>
              <a:t>爬取股市金融資料</a:t>
            </a:r>
            <a:endParaRPr lang="en-US" altLang="zh-TW" dirty="0"/>
          </a:p>
          <a:p>
            <a:r>
              <a:rPr lang="zh-TW" altLang="en-US" dirty="0"/>
              <a:t>爬取</a:t>
            </a:r>
            <a:r>
              <a:rPr lang="en-US" altLang="zh-TW" dirty="0"/>
              <a:t>google </a:t>
            </a:r>
            <a:r>
              <a:rPr lang="en-US" altLang="zh-TW" dirty="0" smtClean="0"/>
              <a:t>Map</a:t>
            </a:r>
            <a:r>
              <a:rPr lang="zh-TW" altLang="en-US" dirty="0" smtClean="0"/>
              <a:t>資料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285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網路資料探</a:t>
            </a:r>
            <a:r>
              <a:rPr lang="zh-TW" altLang="en-US" sz="4400" dirty="0" smtClean="0"/>
              <a:t>勘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全文檢索</a:t>
            </a:r>
            <a:endParaRPr lang="en-US" altLang="zh-TW" dirty="0"/>
          </a:p>
          <a:p>
            <a:pPr lvl="1"/>
            <a:r>
              <a:rPr lang="zh-TW" altLang="en-US" dirty="0"/>
              <a:t>將全部的文字訊息儲存起來</a:t>
            </a:r>
            <a:endParaRPr lang="en-US" altLang="zh-TW" dirty="0"/>
          </a:p>
          <a:p>
            <a:pPr lvl="1"/>
            <a:r>
              <a:rPr lang="zh-TW" altLang="en-US" dirty="0"/>
              <a:t>使用者必須詳細的規劃自己的查詢</a:t>
            </a:r>
            <a:endParaRPr lang="en-US" altLang="zh-TW" dirty="0"/>
          </a:p>
          <a:p>
            <a:r>
              <a:rPr lang="zh-TW" altLang="en-US" dirty="0"/>
              <a:t>關鍵字查詢</a:t>
            </a:r>
            <a:endParaRPr lang="en-US" altLang="zh-TW" dirty="0"/>
          </a:p>
          <a:p>
            <a:pPr lvl="1"/>
            <a:r>
              <a:rPr lang="zh-TW" altLang="en-US" dirty="0"/>
              <a:t>字詞切割</a:t>
            </a:r>
            <a:endParaRPr lang="en-US" altLang="zh-TW" dirty="0"/>
          </a:p>
          <a:p>
            <a:pPr lvl="1"/>
            <a:r>
              <a:rPr lang="zh-TW" altLang="en-US" dirty="0"/>
              <a:t>關鍵字定義與比對</a:t>
            </a:r>
            <a:endParaRPr lang="en-US" altLang="zh-TW" dirty="0"/>
          </a:p>
          <a:p>
            <a:r>
              <a:rPr lang="zh-TW" altLang="en-US" dirty="0" smtClean="0"/>
              <a:t>自然語言</a:t>
            </a:r>
            <a:r>
              <a:rPr lang="zh-TW" altLang="en-US" dirty="0"/>
              <a:t>處理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99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評分方式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出席和上課態度  </a:t>
            </a:r>
            <a:r>
              <a:rPr lang="en-US" altLang="zh-TW" sz="3200" dirty="0" smtClean="0"/>
              <a:t>30%</a:t>
            </a:r>
          </a:p>
          <a:p>
            <a:r>
              <a:rPr lang="zh-TW" altLang="en-US" sz="3200" dirty="0" smtClean="0"/>
              <a:t>期中報告 </a:t>
            </a:r>
            <a:r>
              <a:rPr lang="en-US" altLang="zh-TW" sz="3200" dirty="0" smtClean="0"/>
              <a:t>30%</a:t>
            </a:r>
            <a:endParaRPr lang="en-US" altLang="zh-TW" sz="3200" dirty="0" smtClean="0"/>
          </a:p>
          <a:p>
            <a:r>
              <a:rPr lang="zh-TW" altLang="en-US" sz="3200" dirty="0" smtClean="0"/>
              <a:t>期末專題 </a:t>
            </a:r>
            <a:r>
              <a:rPr lang="en-US" altLang="zh-TW" sz="3200" dirty="0" smtClean="0"/>
              <a:t>40%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26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參考用書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文淵閣工作室</a:t>
            </a:r>
            <a:r>
              <a:rPr lang="en-US" altLang="zh-TW" dirty="0"/>
              <a:t>, Python  Programing Bible</a:t>
            </a:r>
            <a:r>
              <a:rPr lang="zh-TW" altLang="en-US" dirty="0"/>
              <a:t>自學聖經</a:t>
            </a:r>
            <a:r>
              <a:rPr lang="en-US" altLang="zh-TW" dirty="0"/>
              <a:t>, </a:t>
            </a:r>
            <a:r>
              <a:rPr lang="zh-TW" altLang="en-US" dirty="0"/>
              <a:t>碁峯出版</a:t>
            </a:r>
            <a:r>
              <a:rPr lang="en-US" altLang="zh-TW" dirty="0"/>
              <a:t>, 2021</a:t>
            </a:r>
            <a:r>
              <a:rPr lang="zh-TW" altLang="en-US" dirty="0"/>
              <a:t>第二版</a:t>
            </a:r>
            <a:endParaRPr lang="en-US" altLang="zh-TW" dirty="0"/>
          </a:p>
          <a:p>
            <a:r>
              <a:rPr lang="zh-TW" altLang="en-US" dirty="0" smtClean="0"/>
              <a:t>陳會安</a:t>
            </a:r>
            <a:r>
              <a:rPr lang="en-US" altLang="zh-TW" dirty="0" smtClean="0"/>
              <a:t>, Python</a:t>
            </a:r>
            <a:r>
              <a:rPr lang="zh-TW" altLang="en-US" dirty="0" smtClean="0"/>
              <a:t>從網路爬蟲到生活應用超實務</a:t>
            </a:r>
            <a:r>
              <a:rPr lang="en-US" altLang="zh-TW" dirty="0" smtClean="0"/>
              <a:t>, </a:t>
            </a:r>
            <a:r>
              <a:rPr lang="zh-TW" altLang="en-US" dirty="0" smtClean="0"/>
              <a:t>博碩出版</a:t>
            </a:r>
            <a:r>
              <a:rPr lang="en-US" altLang="zh-TW" dirty="0" smtClean="0"/>
              <a:t>, 2022</a:t>
            </a:r>
            <a:r>
              <a:rPr lang="zh-TW" altLang="en-US" dirty="0" smtClean="0"/>
              <a:t>初版</a:t>
            </a:r>
            <a:endParaRPr lang="en-US" altLang="zh-TW" dirty="0" smtClean="0"/>
          </a:p>
          <a:p>
            <a:r>
              <a:rPr lang="zh-TW" altLang="en-US" dirty="0" smtClean="0"/>
              <a:t>陳惠貞</a:t>
            </a:r>
            <a:r>
              <a:rPr lang="en-US" altLang="zh-TW" dirty="0" smtClean="0"/>
              <a:t>, HTML5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CSS3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Vue.js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RWD</a:t>
            </a:r>
            <a:r>
              <a:rPr lang="zh-TW" altLang="en-US" dirty="0" smtClean="0"/>
              <a:t>網頁設計</a:t>
            </a:r>
            <a:r>
              <a:rPr lang="en-US" altLang="zh-TW" dirty="0" smtClean="0"/>
              <a:t>, </a:t>
            </a:r>
            <a:r>
              <a:rPr lang="zh-TW" altLang="en-US" dirty="0" smtClean="0"/>
              <a:t>碁峯出版</a:t>
            </a:r>
            <a:r>
              <a:rPr lang="en-US" altLang="zh-TW" dirty="0" smtClean="0"/>
              <a:t>, 2022</a:t>
            </a:r>
            <a:r>
              <a:rPr lang="zh-TW" altLang="en-US" dirty="0" smtClean="0"/>
              <a:t>第八版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40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05B5793ECCD284FAF8BFD73D40B6835" ma:contentTypeVersion="4" ma:contentTypeDescription="建立新的文件。" ma:contentTypeScope="" ma:versionID="fdb643d4dd8eeeff593f36fe442c6d9b">
  <xsd:schema xmlns:xsd="http://www.w3.org/2001/XMLSchema" xmlns:xs="http://www.w3.org/2001/XMLSchema" xmlns:p="http://schemas.microsoft.com/office/2006/metadata/properties" xmlns:ns2="05d2fb8b-fa06-4abd-b60d-59ed3d978b33" targetNamespace="http://schemas.microsoft.com/office/2006/metadata/properties" ma:root="true" ma:fieldsID="bcef971fe8c0f6b5d1fdfe2630009a45" ns2:_="">
    <xsd:import namespace="05d2fb8b-fa06-4abd-b60d-59ed3d978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2fb8b-fa06-4abd-b60d-59ed3d978b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4553A4-C51C-4330-BD09-C1B219B27DF5}"/>
</file>

<file path=customXml/itemProps2.xml><?xml version="1.0" encoding="utf-8"?>
<ds:datastoreItem xmlns:ds="http://schemas.openxmlformats.org/officeDocument/2006/customXml" ds:itemID="{17A8DCC3-3DEB-4228-9AF7-170296469C08}"/>
</file>

<file path=customXml/itemProps3.xml><?xml version="1.0" encoding="utf-8"?>
<ds:datastoreItem xmlns:ds="http://schemas.openxmlformats.org/officeDocument/2006/customXml" ds:itemID="{6C1F56BA-16E3-4166-BDE1-25EFFC0884E7}"/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862</TotalTime>
  <Words>280</Words>
  <Application>Microsoft Office PowerPoint</Application>
  <PresentationFormat>寬螢幕</PresentationFormat>
  <Paragraphs>63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Euphemia</vt:lpstr>
      <vt:lpstr>Microsoft JhengHei UI</vt:lpstr>
      <vt:lpstr>Arial</vt:lpstr>
      <vt:lpstr>數學 16x9</vt:lpstr>
      <vt:lpstr>網路爬蟲與資料分析</vt:lpstr>
      <vt:lpstr>授課教師</vt:lpstr>
      <vt:lpstr>研究領域</vt:lpstr>
      <vt:lpstr>課程大綱</vt:lpstr>
      <vt:lpstr>Python資料處理函數</vt:lpstr>
      <vt:lpstr>Python網路爬蟲和分析</vt:lpstr>
      <vt:lpstr>網路資料探勘</vt:lpstr>
      <vt:lpstr>評分方式</vt:lpstr>
      <vt:lpstr>參考用書</vt:lpstr>
      <vt:lpstr>Teams團隊代碼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44</cp:revision>
  <dcterms:created xsi:type="dcterms:W3CDTF">2023-02-12T01:20:34Z</dcterms:created>
  <dcterms:modified xsi:type="dcterms:W3CDTF">2024-09-12T01:04:23Z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0x010100605B5793ECCD284FAF8BFD73D40B6835</vt:lpwstr>
  </property>
</Properties>
</file>