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65" r:id="rId5"/>
    <p:sldId id="266" r:id="rId6"/>
    <p:sldId id="268" r:id="rId7"/>
    <p:sldId id="290" r:id="rId8"/>
    <p:sldId id="267" r:id="rId9"/>
    <p:sldId id="279" r:id="rId10"/>
    <p:sldId id="277" r:id="rId11"/>
    <p:sldId id="280" r:id="rId12"/>
    <p:sldId id="281" r:id="rId13"/>
    <p:sldId id="282" r:id="rId14"/>
    <p:sldId id="291" r:id="rId15"/>
    <p:sldId id="292" r:id="rId16"/>
    <p:sldId id="293" r:id="rId17"/>
    <p:sldId id="28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26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3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3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3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7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9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5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ttoday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網路爬蟲與資料分析</a:t>
            </a:r>
            <a:r>
              <a:rPr lang="en-US" altLang="zh-TW"/>
              <a:t/>
            </a:r>
            <a:br>
              <a:rPr lang="en-US" altLang="zh-TW"/>
            </a:br>
            <a:r>
              <a:rPr lang="zh-TW" altLang="en-US" sz="4400" smtClean="0"/>
              <a:t>靜態</a:t>
            </a:r>
            <a:r>
              <a:rPr lang="zh-TW" altLang="en-US" sz="4400" dirty="0"/>
              <a:t>網頁解析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20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Tag</a:t>
            </a:r>
            <a:r>
              <a:rPr lang="zh-TW" altLang="en-US" sz="4400" dirty="0"/>
              <a:t> 物件子節點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tag.string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tag</a:t>
            </a:r>
            <a:r>
              <a:rPr lang="zh-TW" altLang="en-US" dirty="0"/>
              <a:t>僅有一個子</a:t>
            </a:r>
            <a:r>
              <a:rPr lang="zh-TW" altLang="en-US" dirty="0" smtClean="0"/>
              <a:t>節點可以</a:t>
            </a:r>
            <a:r>
              <a:rPr lang="zh-TW" altLang="en-US" dirty="0"/>
              <a:t>用</a:t>
            </a:r>
            <a:r>
              <a:rPr lang="en-US" altLang="zh-TW" dirty="0" err="1"/>
              <a:t>tag.string</a:t>
            </a:r>
            <a:r>
              <a:rPr lang="zh-TW" altLang="en-US" dirty="0"/>
              <a:t>來</a:t>
            </a:r>
            <a:r>
              <a:rPr lang="zh-TW" altLang="en-US" dirty="0" smtClean="0"/>
              <a:t>存取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tag</a:t>
            </a:r>
            <a:r>
              <a:rPr lang="zh-TW" altLang="en-US" dirty="0"/>
              <a:t>只有一個 </a:t>
            </a:r>
            <a:r>
              <a:rPr lang="en-US" altLang="zh-TW" dirty="0" err="1"/>
              <a:t>NavigableString</a:t>
            </a:r>
            <a:r>
              <a:rPr lang="en-US" altLang="zh-TW" dirty="0"/>
              <a:t> </a:t>
            </a:r>
            <a:r>
              <a:rPr lang="zh-TW" altLang="en-US" dirty="0"/>
              <a:t>類型子</a:t>
            </a:r>
            <a:r>
              <a:rPr lang="zh-TW" altLang="en-US" dirty="0" smtClean="0"/>
              <a:t>節點</a:t>
            </a:r>
            <a:r>
              <a:rPr lang="en-US" altLang="zh-TW" dirty="0" smtClean="0"/>
              <a:t>，</a:t>
            </a:r>
            <a:r>
              <a:rPr lang="zh-TW" altLang="en-US" dirty="0" smtClean="0"/>
              <a:t>也可以用</a:t>
            </a:r>
            <a:r>
              <a:rPr lang="en-US" altLang="zh-TW" dirty="0" err="1" smtClean="0"/>
              <a:t>tag.string</a:t>
            </a:r>
            <a:r>
              <a:rPr lang="zh-TW" altLang="en-US" dirty="0" smtClean="0"/>
              <a:t>來存取</a:t>
            </a:r>
            <a:endParaRPr lang="en-US" altLang="zh-TW" dirty="0" smtClean="0"/>
          </a:p>
          <a:p>
            <a:pPr lvl="1"/>
            <a:r>
              <a:rPr lang="en-US" altLang="zh-TW" dirty="0"/>
              <a:t>tag</a:t>
            </a:r>
            <a:r>
              <a:rPr lang="zh-TW" altLang="en-US" dirty="0"/>
              <a:t>包含了多個子</a:t>
            </a:r>
            <a:r>
              <a:rPr lang="zh-TW" altLang="en-US" dirty="0" smtClean="0"/>
              <a:t>節點</a:t>
            </a:r>
            <a:r>
              <a:rPr lang="en-US" altLang="zh-TW" dirty="0" smtClean="0"/>
              <a:t>，tag</a:t>
            </a:r>
            <a:r>
              <a:rPr lang="zh-TW" altLang="en-US" dirty="0"/>
              <a:t>就無法確定 </a:t>
            </a:r>
            <a:r>
              <a:rPr lang="en-US" altLang="zh-TW" dirty="0"/>
              <a:t>.string </a:t>
            </a:r>
            <a:r>
              <a:rPr lang="zh-TW" altLang="en-US" dirty="0"/>
              <a:t>方法</a:t>
            </a:r>
            <a:r>
              <a:rPr lang="zh-TW" altLang="en-US" dirty="0" smtClean="0"/>
              <a:t>應該存取哪</a:t>
            </a:r>
            <a:r>
              <a:rPr lang="zh-TW" altLang="en-US" dirty="0"/>
              <a:t>個子節點的</a:t>
            </a:r>
            <a:r>
              <a:rPr lang="zh-TW" altLang="en-US" dirty="0" smtClean="0"/>
              <a:t>內容，就會返回</a:t>
            </a:r>
            <a:r>
              <a:rPr lang="en-US" altLang="zh-TW" dirty="0" smtClean="0"/>
              <a:t>None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9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Tag</a:t>
            </a:r>
            <a:r>
              <a:rPr lang="zh-TW" altLang="en-US" sz="4400" dirty="0"/>
              <a:t> 物件子節點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tag.strings</a:t>
            </a:r>
            <a:endParaRPr lang="en-US" altLang="zh-TW" dirty="0" smtClean="0"/>
          </a:p>
          <a:p>
            <a:pPr lvl="1"/>
            <a:r>
              <a:rPr lang="en-US" altLang="zh-TW" dirty="0"/>
              <a:t>tag</a:t>
            </a:r>
            <a:r>
              <a:rPr lang="zh-TW" altLang="en-US" dirty="0"/>
              <a:t>中包含多個字符</a:t>
            </a:r>
            <a:r>
              <a:rPr lang="zh-TW" altLang="en-US" dirty="0" smtClean="0"/>
              <a:t>串</a:t>
            </a:r>
            <a:r>
              <a:rPr lang="en-US" altLang="zh-TW" dirty="0"/>
              <a:t>，</a:t>
            </a:r>
            <a:r>
              <a:rPr lang="zh-TW" altLang="en-US" dirty="0" smtClean="0"/>
              <a:t>可以</a:t>
            </a:r>
            <a:r>
              <a:rPr lang="zh-TW" altLang="en-US" dirty="0"/>
              <a:t>使用 </a:t>
            </a:r>
            <a:r>
              <a:rPr lang="en-US" altLang="zh-TW" dirty="0"/>
              <a:t>.strings </a:t>
            </a:r>
            <a:r>
              <a:rPr lang="zh-TW" altLang="en-US" dirty="0"/>
              <a:t>來循環</a:t>
            </a:r>
            <a:r>
              <a:rPr lang="zh-TW" altLang="en-US" dirty="0" smtClean="0"/>
              <a:t>獲取</a:t>
            </a:r>
            <a:endParaRPr lang="en-US" altLang="zh-TW" dirty="0" smtClean="0"/>
          </a:p>
          <a:p>
            <a:pPr lvl="2"/>
            <a:r>
              <a:rPr lang="en-US" altLang="zh-TW" dirty="0"/>
              <a:t>for string in </a:t>
            </a:r>
            <a:r>
              <a:rPr lang="en-US" altLang="zh-TW" dirty="0" err="1"/>
              <a:t>soup.strings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tag.stripped_strings</a:t>
            </a:r>
            <a:endParaRPr lang="en-US" altLang="zh-TW" dirty="0" smtClean="0"/>
          </a:p>
          <a:p>
            <a:pPr lvl="1"/>
            <a:r>
              <a:rPr lang="zh-TW" altLang="en-US" dirty="0"/>
              <a:t>輸出的字符串中可能包含了很多空格或</a:t>
            </a:r>
            <a:r>
              <a:rPr lang="zh-TW" altLang="en-US" dirty="0" smtClean="0"/>
              <a:t>空行，使用</a:t>
            </a:r>
            <a:r>
              <a:rPr lang="en-US" altLang="zh-TW" dirty="0"/>
              <a:t>.</a:t>
            </a:r>
            <a:r>
              <a:rPr lang="en-US" altLang="zh-TW" dirty="0" err="1"/>
              <a:t>stripped_strings</a:t>
            </a:r>
            <a:r>
              <a:rPr lang="zh-TW" altLang="en-US" dirty="0" smtClean="0"/>
              <a:t>這個方法來去除</a:t>
            </a:r>
            <a:endParaRPr lang="en-US" altLang="zh-TW" dirty="0" smtClean="0"/>
          </a:p>
          <a:p>
            <a:pPr lvl="2"/>
            <a:r>
              <a:rPr lang="en-US" altLang="zh-TW" dirty="0"/>
              <a:t>for string in </a:t>
            </a:r>
            <a:r>
              <a:rPr lang="en-US" altLang="zh-TW" dirty="0" err="1"/>
              <a:t>soup.stripped_strings</a:t>
            </a:r>
            <a:r>
              <a:rPr lang="en-US" altLang="zh-TW" dirty="0"/>
              <a:t>: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44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Tag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物件父節點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tag.parent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 smtClean="0"/>
              <a:t>獲取</a:t>
            </a:r>
            <a:r>
              <a:rPr lang="zh-TW" altLang="en-US" dirty="0"/>
              <a:t>某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</a:t>
            </a:r>
            <a:r>
              <a:rPr lang="zh-TW" altLang="en-US" dirty="0"/>
              <a:t>父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最頂層節點的父節點就是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 smtClean="0"/>
              <a:t>物件的父節點會返回</a:t>
            </a:r>
            <a:r>
              <a:rPr lang="en-US" altLang="zh-TW" dirty="0" smtClean="0"/>
              <a:t>None</a:t>
            </a:r>
          </a:p>
          <a:p>
            <a:r>
              <a:rPr lang="en-US" altLang="zh-TW" dirty="0" err="1" smtClean="0"/>
              <a:t>tag.parents</a:t>
            </a:r>
            <a:endParaRPr lang="en-US" altLang="zh-TW" dirty="0" smtClean="0"/>
          </a:p>
          <a:p>
            <a:pPr lvl="1"/>
            <a:r>
              <a:rPr lang="en-US" altLang="zh-TW" dirty="0"/>
              <a:t>.parents </a:t>
            </a:r>
            <a:r>
              <a:rPr lang="zh-TW" altLang="en-US" dirty="0"/>
              <a:t>屬性</a:t>
            </a:r>
            <a:r>
              <a:rPr lang="zh-TW" altLang="en-US" dirty="0" smtClean="0"/>
              <a:t>可以</a:t>
            </a:r>
            <a:r>
              <a:rPr lang="zh-TW" altLang="en-US" dirty="0"/>
              <a:t>返回一個可迭代的物件</a:t>
            </a:r>
          </a:p>
          <a:p>
            <a:pPr lvl="1"/>
            <a:r>
              <a:rPr lang="zh-TW" altLang="en-US" dirty="0" smtClean="0"/>
              <a:t>得到該節點的</a:t>
            </a:r>
            <a:r>
              <a:rPr lang="zh-TW" altLang="en-US" dirty="0"/>
              <a:t>所有父輩節點</a:t>
            </a:r>
          </a:p>
        </p:txBody>
      </p:sp>
    </p:spTree>
    <p:extLst>
      <p:ext uri="{BB962C8B-B14F-4D97-AF65-F5344CB8AC3E}">
        <p14:creationId xmlns:p14="http://schemas.microsoft.com/office/powerpoint/2010/main" val="36639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Tag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物件兄弟節點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tag.next_sibling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查詢指定一個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的下一個兄弟節點</a:t>
            </a:r>
            <a:endParaRPr lang="en-US" altLang="zh-TW" dirty="0" smtClean="0"/>
          </a:p>
          <a:p>
            <a:pPr lvl="2"/>
            <a:r>
              <a:rPr lang="en-US" altLang="zh-TW" dirty="0"/>
              <a:t>t</a:t>
            </a:r>
            <a:r>
              <a:rPr lang="en-US" altLang="zh-TW" dirty="0" smtClean="0"/>
              <a:t>ag = </a:t>
            </a:r>
            <a:r>
              <a:rPr lang="en-US" altLang="zh-TW" dirty="0" err="1" smtClean="0"/>
              <a:t>soup.b</a:t>
            </a:r>
            <a:endParaRPr lang="en-US" altLang="zh-TW" dirty="0"/>
          </a:p>
          <a:p>
            <a:pPr lvl="2"/>
            <a:r>
              <a:rPr lang="en-US" altLang="zh-TW" dirty="0" err="1" smtClean="0"/>
              <a:t>tag.next_sibling</a:t>
            </a:r>
            <a:endParaRPr lang="en-US" altLang="zh-TW" dirty="0" smtClean="0"/>
          </a:p>
          <a:p>
            <a:r>
              <a:rPr lang="en-US" altLang="zh-TW" dirty="0" err="1"/>
              <a:t>t</a:t>
            </a:r>
            <a:r>
              <a:rPr lang="en-US" altLang="zh-TW" dirty="0" err="1" smtClean="0"/>
              <a:t>ag.previous_sibling</a:t>
            </a:r>
            <a:endParaRPr lang="en-US" altLang="zh-TW" dirty="0" smtClean="0"/>
          </a:p>
          <a:p>
            <a:pPr lvl="1"/>
            <a:r>
              <a:rPr lang="zh-TW" altLang="en-US" dirty="0"/>
              <a:t>查詢指定一個</a:t>
            </a:r>
            <a:r>
              <a:rPr lang="en-US" altLang="zh-TW" dirty="0"/>
              <a:t>tag</a:t>
            </a:r>
            <a:r>
              <a:rPr lang="zh-TW" altLang="en-US" dirty="0" smtClean="0"/>
              <a:t>的上一個</a:t>
            </a:r>
            <a:r>
              <a:rPr lang="zh-TW" altLang="en-US" dirty="0"/>
              <a:t>兄弟節點</a:t>
            </a:r>
            <a:endParaRPr lang="en-US" altLang="zh-TW" dirty="0"/>
          </a:p>
          <a:p>
            <a:pPr lvl="2"/>
            <a:r>
              <a:rPr lang="en-US" altLang="zh-TW" dirty="0"/>
              <a:t>tag = </a:t>
            </a:r>
            <a:r>
              <a:rPr lang="en-US" altLang="zh-TW" dirty="0" err="1"/>
              <a:t>soup.b</a:t>
            </a:r>
            <a:endParaRPr lang="en-US" altLang="zh-TW" dirty="0"/>
          </a:p>
          <a:p>
            <a:pPr lvl="2"/>
            <a:r>
              <a:rPr lang="en-US" altLang="zh-TW" dirty="0" err="1" smtClean="0"/>
              <a:t>tag.previous_sibling</a:t>
            </a:r>
            <a:endParaRPr lang="en-US" altLang="zh-TW" dirty="0"/>
          </a:p>
          <a:p>
            <a:r>
              <a:rPr lang="en-US" altLang="zh-TW" dirty="0" err="1"/>
              <a:t>tag.next_siblings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tag.previous_siblings</a:t>
            </a:r>
            <a:endParaRPr lang="en-US" altLang="zh-TW" dirty="0"/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.</a:t>
            </a:r>
            <a:r>
              <a:rPr lang="en-US" altLang="zh-TW" dirty="0" err="1"/>
              <a:t>next_siblings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.</a:t>
            </a:r>
            <a:r>
              <a:rPr lang="en-US" altLang="zh-TW" dirty="0" err="1"/>
              <a:t>previous_siblings</a:t>
            </a:r>
            <a:r>
              <a:rPr lang="en-US" altLang="zh-TW" dirty="0"/>
              <a:t> </a:t>
            </a:r>
            <a:r>
              <a:rPr lang="zh-TW" altLang="en-US" dirty="0"/>
              <a:t>屬性可以對當前節點的兄弟節點返回一個可迭代的物件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498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 </a:t>
            </a:r>
            <a:r>
              <a:rPr lang="en-US" altLang="zh-TW" sz="4400" dirty="0" err="1"/>
              <a:t>NavigableString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NavigableString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被</a:t>
            </a:r>
            <a:r>
              <a:rPr lang="zh-TW" altLang="en-US" sz="2800" dirty="0"/>
              <a:t>定義為</a:t>
            </a:r>
            <a:r>
              <a:rPr lang="zh-TW" altLang="en-US" sz="2800" dirty="0" smtClean="0"/>
              <a:t>可以迭代遍歷的</a:t>
            </a:r>
            <a:r>
              <a:rPr lang="zh-TW" altLang="en-US" sz="2800" dirty="0"/>
              <a:t>字符串，字符串常被包含在</a:t>
            </a:r>
            <a:r>
              <a:rPr lang="en-US" altLang="zh-TW" sz="2800" dirty="0"/>
              <a:t>tag</a:t>
            </a:r>
            <a:r>
              <a:rPr lang="zh-TW" altLang="en-US" sz="2800" dirty="0" smtClean="0"/>
              <a:t>內</a:t>
            </a:r>
            <a:endParaRPr lang="en-US" altLang="zh-TW" sz="2800" dirty="0" smtClean="0"/>
          </a:p>
          <a:p>
            <a:pPr lvl="1"/>
            <a:r>
              <a:rPr lang="en-US" altLang="zh-TW" sz="2800" dirty="0" err="1" smtClean="0"/>
              <a:t>NavigableString</a:t>
            </a:r>
            <a:r>
              <a:rPr lang="zh-TW" altLang="en-US" sz="2800" dirty="0" smtClean="0"/>
              <a:t>沒有子節點的方法可以使用，因為沒有子節點</a:t>
            </a:r>
            <a:endParaRPr lang="en-US" altLang="zh-TW" sz="2800" dirty="0" smtClean="0"/>
          </a:p>
          <a:p>
            <a:pPr lvl="1"/>
            <a:r>
              <a:rPr lang="en-US" altLang="zh-TW" sz="2800" dirty="0" err="1"/>
              <a:t>tag.string</a:t>
            </a:r>
            <a:r>
              <a:rPr lang="zh-TW" altLang="en-US" sz="2800" dirty="0"/>
              <a:t> </a:t>
            </a: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zh-TW" altLang="en-US" sz="2800" dirty="0">
                <a:sym typeface="Wingdings" panose="05000000000000000000" pitchFamily="2" charset="2"/>
              </a:rPr>
              <a:t>存取這個標籤內的字符串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pPr lvl="1"/>
            <a:endParaRPr lang="en-US" altLang="zh-TW" sz="2800" dirty="0" smtClean="0">
              <a:sym typeface="Wingdings" panose="05000000000000000000" pitchFamily="2" charset="2"/>
            </a:endParaRPr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03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 smtClean="0"/>
              <a:t>修改</a:t>
            </a:r>
            <a:r>
              <a:rPr lang="zh-TW" altLang="en-US" sz="4400" dirty="0"/>
              <a:t>文檔樹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修改</a:t>
            </a:r>
            <a:r>
              <a:rPr lang="en-US" altLang="zh-TW" dirty="0"/>
              <a:t>tag</a:t>
            </a:r>
            <a:r>
              <a:rPr lang="zh-TW" altLang="en-US" dirty="0"/>
              <a:t>的名稱和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en-US" altLang="zh-TW" dirty="0"/>
              <a:t>tag.name =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新名稱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pPr lvl="1"/>
            <a:r>
              <a:rPr lang="sv-SE" altLang="zh-TW" dirty="0"/>
              <a:t>tag</a:t>
            </a:r>
            <a:r>
              <a:rPr lang="sv-SE" altLang="zh-TW" dirty="0" smtClean="0"/>
              <a:t>[‘</a:t>
            </a:r>
            <a:r>
              <a:rPr lang="zh-TW" altLang="en-US" dirty="0" smtClean="0"/>
              <a:t>屬性</a:t>
            </a:r>
            <a:r>
              <a:rPr lang="sv-SE" altLang="zh-TW" dirty="0" smtClean="0"/>
              <a:t>’] </a:t>
            </a:r>
            <a:r>
              <a:rPr lang="sv-SE" altLang="zh-TW" dirty="0"/>
              <a:t>= </a:t>
            </a:r>
            <a:r>
              <a:rPr lang="sv-SE" altLang="zh-TW" dirty="0" smtClean="0"/>
              <a:t>‘</a:t>
            </a:r>
            <a:r>
              <a:rPr lang="zh-TW" altLang="en-US" dirty="0" smtClean="0"/>
              <a:t>新屬性值</a:t>
            </a:r>
            <a:r>
              <a:rPr lang="sv-SE" altLang="zh-TW" dirty="0" smtClean="0"/>
              <a:t>’</a:t>
            </a:r>
          </a:p>
          <a:p>
            <a:r>
              <a:rPr lang="zh-TW" altLang="en-US" dirty="0" smtClean="0"/>
              <a:t>刪除屬性</a:t>
            </a:r>
            <a:endParaRPr lang="en-US" altLang="zh-TW" dirty="0" smtClean="0"/>
          </a:p>
          <a:p>
            <a:pPr lvl="1"/>
            <a:r>
              <a:rPr lang="sv-SE" altLang="zh-TW" dirty="0"/>
              <a:t>del tag</a:t>
            </a:r>
            <a:r>
              <a:rPr lang="sv-SE" altLang="zh-TW" dirty="0" smtClean="0"/>
              <a:t>[‘</a:t>
            </a:r>
            <a:r>
              <a:rPr lang="zh-TW" altLang="en-US" dirty="0" smtClean="0"/>
              <a:t>屬性</a:t>
            </a:r>
            <a:r>
              <a:rPr lang="sv-SE" altLang="zh-TW" dirty="0" smtClean="0"/>
              <a:t>']</a:t>
            </a:r>
          </a:p>
          <a:p>
            <a:r>
              <a:rPr lang="zh-TW" altLang="en-US" dirty="0" smtClean="0"/>
              <a:t>修改</a:t>
            </a:r>
            <a:r>
              <a:rPr lang="en-US" altLang="zh-TW" dirty="0" smtClean="0"/>
              <a:t>.</a:t>
            </a:r>
            <a:r>
              <a:rPr lang="sv-SE" altLang="zh-TW" dirty="0" smtClean="0"/>
              <a:t>string</a:t>
            </a:r>
          </a:p>
          <a:p>
            <a:pPr lvl="1"/>
            <a:r>
              <a:rPr lang="sv-SE" altLang="zh-TW" dirty="0"/>
              <a:t>tag.string = </a:t>
            </a:r>
            <a:r>
              <a:rPr lang="sv-SE" altLang="zh-TW" dirty="0" smtClean="0"/>
              <a:t>“</a:t>
            </a:r>
            <a:r>
              <a:rPr lang="zh-TW" altLang="en-US" dirty="0" smtClean="0"/>
              <a:t>新的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值</a:t>
            </a:r>
            <a:r>
              <a:rPr lang="sv-SE" altLang="zh-TW" dirty="0" smtClean="0"/>
              <a:t>”</a:t>
            </a:r>
          </a:p>
          <a:p>
            <a:r>
              <a:rPr lang="zh-TW" altLang="en-US" dirty="0"/>
              <a:t>創建一個新</a:t>
            </a:r>
            <a:r>
              <a:rPr lang="en-US" altLang="zh-TW" dirty="0"/>
              <a:t>tag</a:t>
            </a:r>
          </a:p>
          <a:p>
            <a:pPr lvl="1"/>
            <a:r>
              <a:rPr lang="sv-SE" altLang="zh-TW" dirty="0"/>
              <a:t>soup.new_tag(”tag name”, </a:t>
            </a:r>
            <a:r>
              <a:rPr lang="zh-TW" altLang="en-US" dirty="0"/>
              <a:t>屬性</a:t>
            </a:r>
            <a:r>
              <a:rPr lang="en-US" altLang="zh-TW" dirty="0"/>
              <a:t>=“</a:t>
            </a:r>
            <a:r>
              <a:rPr lang="zh-TW" altLang="en-US" dirty="0"/>
              <a:t>屬性值</a:t>
            </a:r>
            <a:r>
              <a:rPr lang="en-US" altLang="zh-TW" dirty="0"/>
              <a:t>”</a:t>
            </a:r>
            <a:r>
              <a:rPr lang="sv-SE" altLang="zh-TW" dirty="0"/>
              <a:t>)</a:t>
            </a:r>
          </a:p>
          <a:p>
            <a:r>
              <a:rPr lang="zh-TW" altLang="en-US" dirty="0"/>
              <a:t>創建一段新文字內容</a:t>
            </a:r>
            <a:endParaRPr lang="en-US" altLang="zh-TW" dirty="0"/>
          </a:p>
          <a:p>
            <a:pPr lvl="1"/>
            <a:r>
              <a:rPr lang="en-US" altLang="zh-TW" dirty="0" err="1"/>
              <a:t>soup.new_string</a:t>
            </a:r>
            <a:r>
              <a:rPr lang="en-US" altLang="zh-TW" dirty="0"/>
              <a:t>(“</a:t>
            </a:r>
            <a:r>
              <a:rPr lang="zh-TW" altLang="en-US" dirty="0"/>
              <a:t>文字內容</a:t>
            </a:r>
            <a:r>
              <a:rPr lang="en-US" altLang="zh-TW" dirty="0"/>
              <a:t>")</a:t>
            </a:r>
          </a:p>
          <a:p>
            <a:pPr lvl="1"/>
            <a:endParaRPr lang="sv-SE" altLang="zh-TW" dirty="0"/>
          </a:p>
        </p:txBody>
      </p:sp>
    </p:spTree>
    <p:extLst>
      <p:ext uri="{BB962C8B-B14F-4D97-AF65-F5344CB8AC3E}">
        <p14:creationId xmlns:p14="http://schemas.microsoft.com/office/powerpoint/2010/main" val="28173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修改文檔樹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增加</a:t>
            </a:r>
            <a:r>
              <a:rPr lang="en-US" altLang="zh-TW" dirty="0"/>
              <a:t>tag</a:t>
            </a:r>
            <a:r>
              <a:rPr lang="zh-TW" altLang="en-US" dirty="0"/>
              <a:t>內的文字內容</a:t>
            </a:r>
            <a:endParaRPr lang="en-US" altLang="zh-TW" dirty="0"/>
          </a:p>
          <a:p>
            <a:pPr lvl="1"/>
            <a:r>
              <a:rPr lang="sv-SE" altLang="zh-TW" dirty="0"/>
              <a:t>tag.append(”</a:t>
            </a:r>
            <a:r>
              <a:rPr lang="zh-TW" altLang="en-US" dirty="0"/>
              <a:t>增加的內容</a:t>
            </a:r>
            <a:r>
              <a:rPr lang="sv-SE" altLang="zh-TW" dirty="0" smtClean="0"/>
              <a:t>”)</a:t>
            </a:r>
            <a:endParaRPr lang="en-US" altLang="zh-TW" dirty="0" smtClean="0"/>
          </a:p>
          <a:p>
            <a:r>
              <a:rPr lang="zh-TW" altLang="en-US" dirty="0" smtClean="0"/>
              <a:t>插入</a:t>
            </a:r>
            <a:r>
              <a:rPr lang="en-US" altLang="zh-TW" dirty="0" smtClean="0"/>
              <a:t>tag</a:t>
            </a:r>
            <a:r>
              <a:rPr lang="zh-TW" altLang="en-US" dirty="0" smtClean="0"/>
              <a:t>或文字內容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insert() : </a:t>
            </a:r>
            <a:r>
              <a:rPr lang="zh-TW" altLang="en-US" dirty="0" smtClean="0"/>
              <a:t>插入到指定位置</a:t>
            </a:r>
            <a:endParaRPr lang="en-US" altLang="zh-TW" dirty="0" smtClean="0"/>
          </a:p>
          <a:p>
            <a:pPr lvl="2"/>
            <a:r>
              <a:rPr lang="en-US" altLang="zh-TW" dirty="0" err="1"/>
              <a:t>tag.insert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指定位置</a:t>
            </a:r>
            <a:r>
              <a:rPr lang="en-US" altLang="zh-TW" dirty="0" smtClean="0"/>
              <a:t>, </a:t>
            </a:r>
            <a:r>
              <a:rPr lang="zh-TW" altLang="en-US" dirty="0" smtClean="0"/>
              <a:t>文字內容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insert_before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插入到當前</a:t>
            </a:r>
            <a:r>
              <a:rPr lang="en-US" altLang="zh-TW" dirty="0" smtClean="0"/>
              <a:t>tag</a:t>
            </a:r>
            <a:r>
              <a:rPr lang="zh-TW" altLang="en-US" dirty="0" smtClean="0"/>
              <a:t>之前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當前</a:t>
            </a:r>
            <a:r>
              <a:rPr lang="en-US" altLang="zh-TW" dirty="0" err="1" smtClean="0"/>
              <a:t>tag.insert_before</a:t>
            </a:r>
            <a:r>
              <a:rPr lang="en-US" altLang="zh-TW" dirty="0" smtClean="0"/>
              <a:t>(</a:t>
            </a:r>
            <a:r>
              <a:rPr lang="sv-SE" altLang="zh-TW" dirty="0"/>
              <a:t>soup.new_tag(”tag name”, </a:t>
            </a:r>
            <a:r>
              <a:rPr lang="zh-TW" altLang="en-US" dirty="0"/>
              <a:t>屬性</a:t>
            </a:r>
            <a:r>
              <a:rPr lang="en-US" altLang="zh-TW" dirty="0"/>
              <a:t>=“</a:t>
            </a:r>
            <a:r>
              <a:rPr lang="zh-TW" altLang="en-US" dirty="0"/>
              <a:t>屬性值</a:t>
            </a:r>
            <a:r>
              <a:rPr lang="en-US" altLang="zh-TW" dirty="0"/>
              <a:t>”</a:t>
            </a:r>
            <a:r>
              <a:rPr lang="sv-SE" altLang="zh-TW" dirty="0" smtClean="0"/>
              <a:t>)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insert_after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插入到當前</a:t>
            </a:r>
            <a:r>
              <a:rPr lang="en-US" altLang="zh-TW" dirty="0" smtClean="0"/>
              <a:t>tag</a:t>
            </a:r>
            <a:r>
              <a:rPr lang="zh-TW" altLang="en-US" dirty="0" smtClean="0"/>
              <a:t>之後</a:t>
            </a:r>
            <a:endParaRPr lang="en-US" altLang="zh-TW" dirty="0" smtClean="0"/>
          </a:p>
          <a:p>
            <a:pPr lvl="2"/>
            <a:r>
              <a:rPr lang="zh-TW" altLang="en-US" dirty="0"/>
              <a:t>當前</a:t>
            </a:r>
            <a:r>
              <a:rPr lang="en-US" altLang="zh-TW" dirty="0" err="1"/>
              <a:t>tag.insert_after</a:t>
            </a:r>
            <a:r>
              <a:rPr lang="en-US" altLang="zh-TW" dirty="0"/>
              <a:t>(</a:t>
            </a:r>
            <a:r>
              <a:rPr lang="en-US" altLang="zh-TW" dirty="0" err="1"/>
              <a:t>soup.new_string</a:t>
            </a:r>
            <a:r>
              <a:rPr lang="en-US" altLang="zh-TW" dirty="0" smtClean="0"/>
              <a:t>(</a:t>
            </a:r>
            <a:r>
              <a:rPr lang="zh-TW" altLang="en-US" dirty="0" smtClean="0"/>
              <a:t>文字內容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3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請求</a:t>
            </a:r>
            <a:r>
              <a:rPr lang="en-US" altLang="zh-TW" dirty="0" err="1" smtClean="0"/>
              <a:t>ETtoday</a:t>
            </a:r>
            <a:r>
              <a:rPr lang="zh-TW" altLang="en-US" dirty="0" smtClean="0"/>
              <a:t>新聞網站內容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https://www.ettoday.net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套件解析網站內容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將即時新聞清單解析出來包含以下欄位的內容</a:t>
            </a:r>
            <a:endParaRPr lang="en-US" altLang="zh-TW" dirty="0" smtClean="0"/>
          </a:p>
          <a:p>
            <a:pPr lvl="2"/>
            <a:r>
              <a:rPr lang="zh-TW" altLang="en-US" dirty="0"/>
              <a:t>新聞</a:t>
            </a:r>
            <a:r>
              <a:rPr lang="zh-TW" altLang="en-US" dirty="0" smtClean="0"/>
              <a:t>類別</a:t>
            </a:r>
            <a:r>
              <a:rPr lang="zh-TW" altLang="en-US" dirty="0"/>
              <a:t>、 </a:t>
            </a:r>
            <a:r>
              <a:rPr lang="zh-TW" altLang="en-US" dirty="0" smtClean="0"/>
              <a:t>新聞標題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網址</a:t>
            </a:r>
            <a:r>
              <a:rPr lang="zh-TW" altLang="en-US" dirty="0" smtClean="0"/>
              <a:t>、時間</a:t>
            </a:r>
            <a:r>
              <a:rPr lang="en-US" altLang="zh-TW" dirty="0" smtClean="0"/>
              <a:t>(</a:t>
            </a:r>
            <a:r>
              <a:rPr lang="en-US" altLang="zh-TW" dirty="0"/>
              <a:t>date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用新聞類別排序所有新聞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同一類別照新聞時間排序</a:t>
            </a:r>
            <a:r>
              <a:rPr lang="en-US" altLang="zh-TW" dirty="0" smtClean="0"/>
              <a:t>)</a:t>
            </a:r>
            <a:r>
              <a:rPr lang="zh-TW" altLang="en-US" dirty="0"/>
              <a:t>，</a:t>
            </a:r>
            <a:r>
              <a:rPr lang="zh-TW" altLang="en-US" dirty="0" smtClean="0"/>
              <a:t>並存</a:t>
            </a:r>
            <a:r>
              <a:rPr lang="zh-TW" altLang="en-US" dirty="0" smtClean="0"/>
              <a:t>到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成為一個表格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靜態網頁分析</a:t>
            </a:r>
            <a:r>
              <a:rPr lang="en-US" altLang="zh-TW" sz="4400" dirty="0"/>
              <a:t> 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取回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網頁內容</a:t>
            </a:r>
            <a:endParaRPr lang="en-US" altLang="zh-TW" dirty="0" smtClean="0"/>
          </a:p>
          <a:p>
            <a:r>
              <a:rPr lang="zh-TW" altLang="en-US" dirty="0" smtClean="0"/>
              <a:t>搭配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解析</a:t>
            </a:r>
            <a:r>
              <a:rPr lang="zh-TW" altLang="en-US" dirty="0"/>
              <a:t>及取得</a:t>
            </a:r>
            <a:r>
              <a:rPr lang="en-US" altLang="zh-TW" dirty="0"/>
              <a:t>HTML</a:t>
            </a:r>
            <a:r>
              <a:rPr lang="zh-TW" altLang="en-US" dirty="0"/>
              <a:t>原始碼各個標籤的元素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bs4</a:t>
            </a:r>
          </a:p>
          <a:p>
            <a:r>
              <a:rPr lang="zh-TW" altLang="en-US" dirty="0" smtClean="0"/>
              <a:t>載入套件模組</a:t>
            </a:r>
            <a:endParaRPr lang="en-US" altLang="zh-TW" dirty="0" smtClean="0"/>
          </a:p>
          <a:p>
            <a:pPr lvl="1"/>
            <a:r>
              <a:rPr lang="en-US" altLang="zh-TW" dirty="0"/>
              <a:t>from bs4 import </a:t>
            </a:r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 物件的種類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Beautiful Soup</a:t>
            </a:r>
            <a:r>
              <a:rPr lang="zh-TW" altLang="en-US" dirty="0" smtClean="0"/>
              <a:t>將</a:t>
            </a:r>
            <a:r>
              <a:rPr lang="en-US" altLang="zh-TW" dirty="0" smtClean="0"/>
              <a:t>HTML</a:t>
            </a:r>
            <a:r>
              <a:rPr lang="zh-TW" altLang="en-US" dirty="0"/>
              <a:t>文檔轉換成</a:t>
            </a:r>
            <a:r>
              <a:rPr lang="zh-TW" altLang="en-US" dirty="0" smtClean="0"/>
              <a:t>一個樹</a:t>
            </a:r>
            <a:r>
              <a:rPr lang="zh-TW" altLang="en-US" dirty="0"/>
              <a:t>形</a:t>
            </a:r>
            <a:r>
              <a:rPr lang="zh-TW" altLang="en-US" dirty="0" smtClean="0"/>
              <a:t>結構，每</a:t>
            </a:r>
            <a:r>
              <a:rPr lang="zh-TW" altLang="en-US" dirty="0"/>
              <a:t>個節點都</a:t>
            </a:r>
            <a:r>
              <a:rPr lang="zh-TW" altLang="en-US" dirty="0" smtClean="0"/>
              <a:t>是</a:t>
            </a:r>
            <a:r>
              <a:rPr lang="zh-TW" altLang="en-US" dirty="0"/>
              <a:t>一個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BeautifulSoup</a:t>
            </a:r>
            <a:endParaRPr lang="en-US" altLang="zh-TW" dirty="0"/>
          </a:p>
          <a:p>
            <a:pPr lvl="2"/>
            <a:r>
              <a:rPr lang="en-US" altLang="zh-TW" dirty="0"/>
              <a:t>soup = </a:t>
            </a:r>
            <a:r>
              <a:rPr lang="en-US" altLang="zh-TW" dirty="0" err="1"/>
              <a:t>BeautifulSoup</a:t>
            </a:r>
            <a:r>
              <a:rPr lang="en-US" altLang="zh-TW" dirty="0"/>
              <a:t>(content, "</a:t>
            </a:r>
            <a:r>
              <a:rPr lang="en-US" altLang="zh-TW" dirty="0" err="1"/>
              <a:t>lxml</a:t>
            </a:r>
            <a:r>
              <a:rPr lang="en-US" altLang="zh-TW" dirty="0"/>
              <a:t>")</a:t>
            </a:r>
          </a:p>
          <a:p>
            <a:pPr lvl="2"/>
            <a:r>
              <a:rPr lang="zh-TW" altLang="en-US" dirty="0"/>
              <a:t>第一個參數為含有</a:t>
            </a:r>
            <a:r>
              <a:rPr lang="en-US" altLang="zh-TW" dirty="0"/>
              <a:t>HTML</a:t>
            </a:r>
            <a:r>
              <a:rPr lang="zh-TW" altLang="en-US" dirty="0"/>
              <a:t>標籤的文字內容</a:t>
            </a:r>
            <a:endParaRPr lang="en-US" altLang="zh-TW" dirty="0"/>
          </a:p>
          <a:p>
            <a:pPr lvl="2"/>
            <a:r>
              <a:rPr lang="zh-TW" altLang="en-US" dirty="0"/>
              <a:t>第二個參數為解析器的名稱</a:t>
            </a:r>
            <a:endParaRPr lang="en-US" altLang="zh-TW" dirty="0"/>
          </a:p>
          <a:p>
            <a:pPr lvl="1"/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zh-TW" altLang="en-US" dirty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或</a:t>
            </a:r>
            <a:r>
              <a:rPr lang="en-US" altLang="zh-TW" dirty="0"/>
              <a:t>HTML</a:t>
            </a:r>
            <a:r>
              <a:rPr lang="zh-TW" altLang="en-US" dirty="0" smtClean="0"/>
              <a:t>原始文檔中的</a:t>
            </a:r>
            <a:r>
              <a:rPr lang="en-US" altLang="zh-TW" dirty="0"/>
              <a:t>tag</a:t>
            </a:r>
            <a:r>
              <a:rPr lang="zh-TW" altLang="en-US" dirty="0"/>
              <a:t>相同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NavigableString</a:t>
            </a:r>
            <a:endParaRPr lang="en-US" altLang="zh-TW" dirty="0" smtClean="0"/>
          </a:p>
          <a:p>
            <a:pPr lvl="2"/>
            <a:r>
              <a:rPr lang="zh-TW" altLang="en-US" dirty="0"/>
              <a:t>可以遍歷的字符串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Comment</a:t>
            </a:r>
          </a:p>
          <a:p>
            <a:pPr lvl="2"/>
            <a:r>
              <a:rPr lang="zh-TW" altLang="en-US" dirty="0"/>
              <a:t>註釋及特殊字符串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330" y="2549769"/>
            <a:ext cx="4213309" cy="32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Tag</a:t>
            </a:r>
            <a:r>
              <a:rPr lang="zh-TW" altLang="en-US" sz="4400" dirty="0" smtClean="0"/>
              <a:t> </a:t>
            </a:r>
            <a:r>
              <a:rPr lang="zh-TW" altLang="en-US" sz="4400" dirty="0" smtClean="0"/>
              <a:t>物件屬性存取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Tag</a:t>
            </a:r>
            <a:r>
              <a:rPr lang="zh-TW" altLang="en-US" dirty="0" smtClean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或</a:t>
            </a:r>
            <a:r>
              <a:rPr lang="en-US" altLang="zh-TW" dirty="0"/>
              <a:t>HTML</a:t>
            </a:r>
            <a:r>
              <a:rPr lang="zh-TW" altLang="en-US" dirty="0"/>
              <a:t>原始文檔中的</a:t>
            </a:r>
            <a:r>
              <a:rPr lang="en-US" altLang="zh-TW" dirty="0"/>
              <a:t>tag</a:t>
            </a:r>
            <a:r>
              <a:rPr lang="zh-TW" altLang="en-US" dirty="0" smtClean="0"/>
              <a:t>相同，</a:t>
            </a:r>
            <a:endParaRPr lang="zh-TW" altLang="en-US" dirty="0"/>
          </a:p>
          <a:p>
            <a:r>
              <a:rPr lang="en-US" altLang="zh-TW" dirty="0" smtClean="0">
                <a:sym typeface="Wingdings" panose="05000000000000000000" pitchFamily="2" charset="2"/>
              </a:rPr>
              <a:t>tag.name 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每個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都有自己的名稱，透過這個</a:t>
            </a:r>
            <a:r>
              <a:rPr lang="en-US" altLang="zh-TW" dirty="0" smtClean="0">
                <a:sym typeface="Wingdings" panose="05000000000000000000" pitchFamily="2" charset="2"/>
              </a:rPr>
              <a:t>name</a:t>
            </a:r>
            <a:r>
              <a:rPr lang="zh-TW" altLang="en-US" dirty="0" smtClean="0">
                <a:sym typeface="Wingdings" panose="05000000000000000000" pitchFamily="2" charset="2"/>
              </a:rPr>
              <a:t>屬性來獲取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改變</a:t>
            </a:r>
            <a:r>
              <a:rPr lang="en-US" altLang="zh-TW" dirty="0"/>
              <a:t>tag</a:t>
            </a:r>
            <a:r>
              <a:rPr lang="zh-TW" altLang="en-US" dirty="0"/>
              <a:t>的名稱但會影響整個透過當前</a:t>
            </a:r>
            <a:r>
              <a:rPr lang="en-US" altLang="zh-TW" dirty="0"/>
              <a:t>Beautiful Soup</a:t>
            </a:r>
            <a:r>
              <a:rPr lang="zh-TW" altLang="en-US" dirty="0"/>
              <a:t>物件解析的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文檔樹</a:t>
            </a:r>
            <a:endParaRPr lang="en-US" altLang="zh-TW" dirty="0" smtClean="0"/>
          </a:p>
          <a:p>
            <a:pPr lvl="2"/>
            <a:r>
              <a:rPr lang="en-US" altLang="zh-TW" dirty="0"/>
              <a:t>tag.name = </a:t>
            </a:r>
            <a:r>
              <a:rPr lang="en-US" altLang="zh-TW" dirty="0" smtClean="0"/>
              <a:t>"</a:t>
            </a:r>
            <a:r>
              <a:rPr lang="zh-TW" altLang="en-US" dirty="0" smtClean="0"/>
              <a:t>新的名稱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r>
              <a:rPr lang="en-US" altLang="zh-TW" dirty="0" err="1"/>
              <a:t>tag.text</a:t>
            </a:r>
            <a:endParaRPr lang="en-US" altLang="zh-TW" dirty="0"/>
          </a:p>
          <a:p>
            <a:pPr lvl="1"/>
            <a:r>
              <a:rPr lang="zh-TW" altLang="en-US" dirty="0"/>
              <a:t>取得當前</a:t>
            </a:r>
            <a:r>
              <a:rPr lang="en-US" altLang="zh-TW" dirty="0"/>
              <a:t>tag</a:t>
            </a:r>
            <a:r>
              <a:rPr lang="zh-TW" altLang="en-US" dirty="0"/>
              <a:t>的內容</a:t>
            </a:r>
            <a:endParaRPr lang="en-US" altLang="zh-TW" dirty="0"/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42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en-US" altLang="zh-TW" sz="4400" dirty="0"/>
              <a:t>Tag </a:t>
            </a:r>
            <a:r>
              <a:rPr lang="zh-TW" altLang="en-US" sz="4400" dirty="0" smtClean="0"/>
              <a:t>物件屬性存取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tag.attrs</a:t>
            </a:r>
            <a:r>
              <a:rPr lang="en-US" altLang="zh-TW" dirty="0" smtClean="0"/>
              <a:t> :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可能</a:t>
            </a:r>
            <a:r>
              <a:rPr lang="zh-TW" altLang="en-US" dirty="0"/>
              <a:t>有很多個</a:t>
            </a:r>
            <a:r>
              <a:rPr lang="zh-TW" altLang="en-US" dirty="0" smtClean="0"/>
              <a:t>屬性，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的屬性操作</a:t>
            </a:r>
            <a:r>
              <a:rPr lang="zh-TW" altLang="en-US" dirty="0"/>
              <a:t>方法與字典相同</a:t>
            </a:r>
            <a:endParaRPr lang="en-US" altLang="zh-TW" dirty="0" smtClean="0"/>
          </a:p>
          <a:p>
            <a:pPr lvl="1"/>
            <a:r>
              <a:rPr lang="zh-TW" altLang="en-US" dirty="0"/>
              <a:t>一個</a:t>
            </a:r>
            <a:r>
              <a:rPr lang="zh-TW" altLang="en-US" dirty="0" smtClean="0"/>
              <a:t>屬性的情況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&lt;b </a:t>
            </a:r>
            <a:r>
              <a:rPr lang="en-US" altLang="zh-TW" dirty="0"/>
              <a:t>class</a:t>
            </a:r>
            <a:r>
              <a:rPr lang="en-US" altLang="zh-TW" dirty="0" smtClean="0"/>
              <a:t>=“boldest”&gt; </a:t>
            </a:r>
            <a:r>
              <a:rPr lang="zh-TW" altLang="en-US" dirty="0"/>
              <a:t>有一個 “</a:t>
            </a:r>
            <a:r>
              <a:rPr lang="en-US" altLang="zh-TW" dirty="0"/>
              <a:t>class” </a:t>
            </a:r>
            <a:r>
              <a:rPr lang="zh-TW" altLang="en-US" dirty="0"/>
              <a:t>的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其值</a:t>
            </a:r>
            <a:r>
              <a:rPr lang="zh-TW" altLang="en-US" dirty="0"/>
              <a:t>為 “</a:t>
            </a:r>
            <a:r>
              <a:rPr lang="en-US" altLang="zh-TW" dirty="0"/>
              <a:t>boldest</a:t>
            </a:r>
            <a:r>
              <a:rPr lang="en-US" altLang="zh-TW" dirty="0" smtClean="0"/>
              <a:t>”</a:t>
            </a:r>
          </a:p>
          <a:p>
            <a:pPr lvl="3"/>
            <a:r>
              <a:rPr lang="en-US" altLang="zh-TW" dirty="0"/>
              <a:t>{'class': </a:t>
            </a:r>
            <a:r>
              <a:rPr lang="en-US" altLang="zh-TW" dirty="0" smtClean="0"/>
              <a:t>' </a:t>
            </a:r>
            <a:r>
              <a:rPr lang="en-US" altLang="zh-TW" dirty="0"/>
              <a:t>boldest</a:t>
            </a:r>
            <a:r>
              <a:rPr lang="en-US" altLang="zh-TW" dirty="0" smtClean="0"/>
              <a:t>‘}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</a:t>
            </a:r>
            <a:r>
              <a:rPr lang="zh-TW" altLang="en-US" dirty="0" smtClean="0"/>
              <a:t>個屬性的情況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&lt;div class=“box” id=“one”&gt;</a:t>
            </a:r>
            <a:r>
              <a:rPr lang="zh-TW" altLang="en-US" dirty="0"/>
              <a:t>有一個 “</a:t>
            </a:r>
            <a:r>
              <a:rPr lang="en-US" altLang="zh-TW" dirty="0"/>
              <a:t>class” </a:t>
            </a:r>
            <a:r>
              <a:rPr lang="zh-TW" altLang="en-US" dirty="0"/>
              <a:t>的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其值</a:t>
            </a:r>
            <a:r>
              <a:rPr lang="zh-TW" altLang="en-US" dirty="0"/>
              <a:t>為 “</a:t>
            </a:r>
            <a:r>
              <a:rPr lang="en-US" altLang="zh-TW" dirty="0" smtClean="0"/>
              <a:t>box”</a:t>
            </a:r>
            <a:r>
              <a:rPr lang="zh-TW" altLang="en-US" dirty="0" smtClean="0"/>
              <a:t>，和另一個</a:t>
            </a:r>
            <a:r>
              <a:rPr lang="en-US" altLang="zh-TW" dirty="0" smtClean="0"/>
              <a:t>”id”</a:t>
            </a:r>
            <a:r>
              <a:rPr lang="zh-TW" altLang="en-US" dirty="0" smtClean="0"/>
              <a:t>屬性，值為</a:t>
            </a:r>
            <a:r>
              <a:rPr lang="en-US" altLang="zh-TW" dirty="0" smtClean="0"/>
              <a:t>”one”</a:t>
            </a:r>
          </a:p>
          <a:p>
            <a:pPr lvl="2"/>
            <a:r>
              <a:rPr lang="en-US" altLang="zh-TW" dirty="0" err="1" smtClean="0"/>
              <a:t>tag.attrs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返回所有屬性名稱和值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zh-TW" altLang="en-US" dirty="0" smtClean="0">
                <a:sym typeface="Wingdings" panose="05000000000000000000" pitchFamily="2" charset="2"/>
              </a:rPr>
              <a:t>字典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3"/>
            <a:r>
              <a:rPr lang="en-US" altLang="zh-TW" dirty="0"/>
              <a:t>{'class': ' box</a:t>
            </a:r>
            <a:r>
              <a:rPr lang="en-US" altLang="zh-TW" dirty="0" smtClean="0"/>
              <a:t>‘, ‘id’: ‘one’}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463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en-US" altLang="zh-TW" sz="4400" dirty="0"/>
              <a:t>Tag </a:t>
            </a:r>
            <a:r>
              <a:rPr lang="zh-TW" altLang="en-US" sz="4400" dirty="0" smtClean="0"/>
              <a:t>物件</a:t>
            </a:r>
            <a:r>
              <a:rPr lang="zh-TW" altLang="en-US" sz="4400" dirty="0" smtClean="0"/>
              <a:t>屬性存取</a:t>
            </a:r>
            <a:r>
              <a:rPr lang="zh-TW" altLang="en-US" sz="4400" dirty="0" smtClean="0"/>
              <a:t>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多</a:t>
            </a:r>
            <a:r>
              <a:rPr lang="zh-TW" altLang="en-US" dirty="0"/>
              <a:t>值</a:t>
            </a:r>
            <a:r>
              <a:rPr lang="zh-TW" altLang="en-US" dirty="0" smtClean="0"/>
              <a:t>屬性，一個屬性內含有多個值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用空白隔開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最常見的多值的屬性是 </a:t>
            </a:r>
            <a:r>
              <a:rPr lang="en-US" altLang="zh-TW" dirty="0" smtClean="0"/>
              <a:t>class</a:t>
            </a:r>
          </a:p>
          <a:p>
            <a:pPr lvl="1"/>
            <a:r>
              <a:rPr lang="en-US" altLang="zh-TW" dirty="0"/>
              <a:t>&lt;div class</a:t>
            </a:r>
            <a:r>
              <a:rPr lang="en-US" altLang="zh-TW" dirty="0" smtClean="0"/>
              <a:t>=“one box”&gt;</a:t>
            </a:r>
            <a:r>
              <a:rPr lang="zh-TW" altLang="en-US" dirty="0"/>
              <a:t>有一個 “</a:t>
            </a:r>
            <a:r>
              <a:rPr lang="en-US" altLang="zh-TW" dirty="0"/>
              <a:t>class” </a:t>
            </a:r>
            <a:r>
              <a:rPr lang="zh-TW" altLang="en-US" dirty="0"/>
              <a:t>的屬性</a:t>
            </a:r>
            <a:r>
              <a:rPr lang="en-US" altLang="zh-TW" dirty="0"/>
              <a:t>，</a:t>
            </a:r>
            <a:r>
              <a:rPr lang="zh-TW" altLang="en-US" dirty="0"/>
              <a:t>其值為 </a:t>
            </a:r>
            <a:r>
              <a:rPr lang="zh-TW" altLang="en-US" dirty="0" smtClean="0"/>
              <a:t>“</a:t>
            </a:r>
            <a:r>
              <a:rPr lang="en-US" altLang="zh-TW" dirty="0" smtClean="0"/>
              <a:t>one”</a:t>
            </a:r>
            <a:r>
              <a:rPr lang="zh-TW" altLang="en-US" dirty="0" smtClean="0"/>
              <a:t>和</a:t>
            </a:r>
            <a:r>
              <a:rPr lang="en-US" altLang="zh-TW" dirty="0" smtClean="0"/>
              <a:t>”box”</a:t>
            </a:r>
            <a:r>
              <a:rPr lang="zh-TW" altLang="en-US" dirty="0" smtClean="0"/>
              <a:t>兩個</a:t>
            </a:r>
            <a:endParaRPr lang="en-US" altLang="zh-TW" dirty="0" smtClean="0"/>
          </a:p>
          <a:p>
            <a:pPr lvl="1"/>
            <a:r>
              <a:rPr lang="zh-TW" altLang="en-US" dirty="0"/>
              <a:t>操作</a:t>
            </a:r>
            <a:r>
              <a:rPr lang="zh-TW" altLang="en-US" dirty="0" smtClean="0"/>
              <a:t>和單一屬性值的時候一樣，但是會用列表返回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tag[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ex. tag[‘class’] </a:t>
            </a:r>
          </a:p>
          <a:p>
            <a:pPr lvl="2"/>
            <a:r>
              <a:rPr lang="zh-TW" altLang="en-US" dirty="0" smtClean="0"/>
              <a:t>返回 </a:t>
            </a:r>
            <a:r>
              <a:rPr lang="en-US" altLang="zh-TW" dirty="0" smtClean="0"/>
              <a:t>[“one ”, “ box”]</a:t>
            </a:r>
            <a:r>
              <a:rPr lang="zh-TW" altLang="en-US" dirty="0" smtClean="0"/>
              <a:t>的列表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如果該屬性為不</a:t>
            </a:r>
            <a:r>
              <a:rPr lang="zh-TW" altLang="en-US" dirty="0"/>
              <a:t>支援包含多值的</a:t>
            </a:r>
            <a:r>
              <a:rPr lang="zh-TW" altLang="en-US" dirty="0" smtClean="0"/>
              <a:t>屬性，返回會和單一屬性值一樣為字串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1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en-US" altLang="zh-TW" sz="4400" dirty="0"/>
              <a:t>Tag </a:t>
            </a:r>
            <a:r>
              <a:rPr lang="zh-TW" altLang="en-US" sz="4400" dirty="0" smtClean="0"/>
              <a:t>物件屬性存取函式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tag.get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”, None)</a:t>
            </a:r>
          </a:p>
          <a:p>
            <a:pPr lvl="1"/>
            <a:r>
              <a:rPr lang="zh-TW" altLang="en-US" dirty="0" smtClean="0"/>
              <a:t>第一個參數為指定屬性，意思是取得當前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內指定屬性的值</a:t>
            </a:r>
            <a:endParaRPr lang="en-US" altLang="zh-TW" dirty="0" smtClean="0"/>
          </a:p>
          <a:p>
            <a:pPr lvl="1"/>
            <a:r>
              <a:rPr lang="zh-TW" altLang="en-US" dirty="0"/>
              <a:t>第二個參數</a:t>
            </a:r>
            <a:r>
              <a:rPr lang="zh-TW" altLang="en-US" dirty="0" smtClean="0"/>
              <a:t>為，若沒有符合的屬性而返回的值</a:t>
            </a:r>
            <a:endParaRPr lang="en-US" altLang="zh-TW" dirty="0" smtClean="0"/>
          </a:p>
          <a:p>
            <a:r>
              <a:rPr lang="en-US" altLang="zh-TW" dirty="0" err="1"/>
              <a:t>tag.getText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 smtClean="0"/>
              <a:t>取得</a:t>
            </a:r>
            <a:r>
              <a:rPr lang="en-US" altLang="zh-TW" dirty="0" smtClean="0"/>
              <a:t>&lt;a&gt;</a:t>
            </a:r>
            <a:r>
              <a:rPr lang="zh-TW" altLang="en-US" dirty="0" smtClean="0"/>
              <a:t>標籤</a:t>
            </a:r>
            <a:r>
              <a:rPr lang="zh-TW" altLang="en-US" dirty="0"/>
              <a:t>的連結文字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04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en-US" altLang="zh-TW" sz="4400" dirty="0"/>
              <a:t>Tag </a:t>
            </a:r>
            <a:r>
              <a:rPr lang="zh-TW" altLang="en-US" sz="4400" dirty="0" smtClean="0"/>
              <a:t>物件操作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文檔樹中</a:t>
            </a:r>
            <a:r>
              <a:rPr lang="en-US" altLang="zh-TW" dirty="0" smtClean="0"/>
              <a:t>tag</a:t>
            </a:r>
            <a:r>
              <a:rPr lang="zh-TW" altLang="en-US" dirty="0"/>
              <a:t>的屬性可以</a:t>
            </a:r>
            <a:r>
              <a:rPr lang="zh-TW" altLang="en-US" dirty="0" smtClean="0"/>
              <a:t>被增加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刪除</a:t>
            </a:r>
            <a:r>
              <a:rPr lang="zh-TW" altLang="en-US" dirty="0"/>
              <a:t>或</a:t>
            </a:r>
            <a:r>
              <a:rPr lang="zh-TW" altLang="en-US" dirty="0" smtClean="0"/>
              <a:t>修改，操作方式採用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字典的操作方式</a:t>
            </a:r>
            <a:endParaRPr lang="en-US" altLang="zh-TW" dirty="0" smtClean="0"/>
          </a:p>
          <a:p>
            <a:r>
              <a:rPr lang="zh-TW" altLang="en-US" dirty="0" smtClean="0"/>
              <a:t>存取屬性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ag[‘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’]</a:t>
            </a:r>
          </a:p>
          <a:p>
            <a:r>
              <a:rPr lang="zh-TW" altLang="en-US" dirty="0" smtClean="0"/>
              <a:t>增加或修改屬性</a:t>
            </a:r>
            <a:endParaRPr lang="en-US" altLang="zh-TW" dirty="0" smtClean="0"/>
          </a:p>
          <a:p>
            <a:pPr lvl="1"/>
            <a:r>
              <a:rPr lang="sv-SE" altLang="zh-TW" dirty="0"/>
              <a:t>tag</a:t>
            </a:r>
            <a:r>
              <a:rPr lang="sv-SE" altLang="zh-TW" dirty="0" smtClean="0"/>
              <a:t>[</a:t>
            </a:r>
            <a:r>
              <a:rPr lang="en-US" altLang="zh-TW" dirty="0" smtClean="0"/>
              <a:t>‘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’</a:t>
            </a:r>
            <a:r>
              <a:rPr lang="sv-SE" altLang="zh-TW" dirty="0" smtClean="0"/>
              <a:t>] </a:t>
            </a:r>
            <a:r>
              <a:rPr lang="sv-SE" altLang="zh-TW" dirty="0"/>
              <a:t>= </a:t>
            </a:r>
            <a:r>
              <a:rPr lang="zh-TW" altLang="en-US" dirty="0" smtClean="0"/>
              <a:t>屬性值 </a:t>
            </a:r>
            <a:r>
              <a:rPr lang="en-US" altLang="zh-TW" dirty="0" smtClean="0">
                <a:sym typeface="Wingdings" panose="05000000000000000000" pitchFamily="2" charset="2"/>
              </a:rPr>
              <a:t> ex. </a:t>
            </a:r>
            <a:r>
              <a:rPr lang="sv-SE" altLang="zh-TW" dirty="0" smtClean="0"/>
              <a:t>tag</a:t>
            </a:r>
            <a:r>
              <a:rPr lang="sv-SE" altLang="zh-TW" dirty="0"/>
              <a:t>['id'] = </a:t>
            </a:r>
            <a:r>
              <a:rPr lang="sv-SE" altLang="zh-TW" dirty="0" smtClean="0"/>
              <a:t>1</a:t>
            </a:r>
          </a:p>
          <a:p>
            <a:r>
              <a:rPr lang="zh-TW" altLang="en-US" dirty="0" smtClean="0"/>
              <a:t>刪除屬性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del tag[‘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’]</a:t>
            </a:r>
            <a:r>
              <a:rPr lang="zh-TW" altLang="en-US" dirty="0" smtClean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ex. del tag['class']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56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</a:t>
            </a:r>
            <a:r>
              <a:rPr lang="en-US" altLang="zh-TW" sz="4400" dirty="0" smtClean="0"/>
              <a:t>Tag</a:t>
            </a:r>
            <a:r>
              <a:rPr lang="zh-TW" altLang="en-US" sz="4400" dirty="0" smtClean="0"/>
              <a:t> 物件子節點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tag.contents</a:t>
            </a:r>
            <a:endParaRPr lang="en-US" altLang="zh-TW" dirty="0" smtClean="0"/>
          </a:p>
          <a:p>
            <a:pPr lvl="1"/>
            <a:r>
              <a:rPr lang="en-US" altLang="zh-TW" dirty="0"/>
              <a:t>tag</a:t>
            </a:r>
            <a:r>
              <a:rPr lang="zh-TW" altLang="en-US" dirty="0"/>
              <a:t>的 </a:t>
            </a:r>
            <a:r>
              <a:rPr lang="en-US" altLang="zh-TW" dirty="0"/>
              <a:t>.contents </a:t>
            </a:r>
            <a:r>
              <a:rPr lang="zh-TW" altLang="en-US" dirty="0"/>
              <a:t>屬性可以將</a:t>
            </a:r>
            <a:r>
              <a:rPr lang="en-US" altLang="zh-TW" dirty="0"/>
              <a:t>tag</a:t>
            </a:r>
            <a:r>
              <a:rPr lang="zh-TW" altLang="en-US" dirty="0"/>
              <a:t>的子節點以列表的</a:t>
            </a:r>
            <a:r>
              <a:rPr lang="zh-TW" altLang="en-US" dirty="0" smtClean="0"/>
              <a:t>方式返回</a:t>
            </a:r>
            <a:endParaRPr lang="en-US" altLang="zh-TW" dirty="0" smtClean="0"/>
          </a:p>
          <a:p>
            <a:r>
              <a:rPr lang="en-US" altLang="zh-TW" dirty="0" err="1" smtClean="0"/>
              <a:t>tag.children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tag</a:t>
            </a:r>
            <a:r>
              <a:rPr lang="zh-TW" altLang="en-US" dirty="0"/>
              <a:t>的 </a:t>
            </a:r>
            <a:r>
              <a:rPr lang="en-US" altLang="zh-TW" dirty="0"/>
              <a:t>.children </a:t>
            </a:r>
            <a:r>
              <a:rPr lang="zh-TW" altLang="en-US" dirty="0" smtClean="0"/>
              <a:t>生成器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可以對</a:t>
            </a:r>
            <a:r>
              <a:rPr lang="en-US" altLang="zh-TW" dirty="0" smtClean="0"/>
              <a:t>tag</a:t>
            </a:r>
            <a:r>
              <a:rPr lang="zh-TW" altLang="en-US" dirty="0"/>
              <a:t>的子節點進行</a:t>
            </a:r>
            <a:r>
              <a:rPr lang="zh-TW" altLang="en-US" dirty="0" smtClean="0"/>
              <a:t>循環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child in </a:t>
            </a:r>
            <a:r>
              <a:rPr lang="en-US" altLang="zh-TW" dirty="0" err="1" smtClean="0"/>
              <a:t>tag.children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tag.descendants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.contents </a:t>
            </a:r>
            <a:r>
              <a:rPr lang="zh-TW" altLang="en-US" dirty="0"/>
              <a:t>和 </a:t>
            </a:r>
            <a:r>
              <a:rPr lang="en-US" altLang="zh-TW" dirty="0"/>
              <a:t>.children </a:t>
            </a:r>
            <a:r>
              <a:rPr lang="zh-TW" altLang="en-US" dirty="0"/>
              <a:t>屬性僅包含</a:t>
            </a:r>
            <a:r>
              <a:rPr lang="en-US" altLang="zh-TW" dirty="0"/>
              <a:t>tag</a:t>
            </a:r>
            <a:r>
              <a:rPr lang="zh-TW" altLang="en-US" dirty="0"/>
              <a:t>的直接子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pPr lvl="1"/>
            <a:r>
              <a:rPr lang="en-US" altLang="zh-TW" dirty="0"/>
              <a:t>.descendants </a:t>
            </a:r>
            <a:r>
              <a:rPr lang="zh-TW" altLang="en-US" dirty="0" smtClean="0"/>
              <a:t>屬性會返回</a:t>
            </a:r>
            <a:r>
              <a:rPr lang="zh-TW" altLang="en-US" dirty="0"/>
              <a:t>一個可迭代的物件</a:t>
            </a:r>
          </a:p>
          <a:p>
            <a:pPr lvl="1"/>
            <a:r>
              <a:rPr lang="zh-TW" altLang="en-US" dirty="0"/>
              <a:t>得到該節點的</a:t>
            </a:r>
            <a:r>
              <a:rPr lang="zh-TW" altLang="en-US" dirty="0" smtClean="0"/>
              <a:t>所有子孫節點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395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05B5793ECCD284FAF8BFD73D40B6835" ma:contentTypeVersion="4" ma:contentTypeDescription="建立新的文件。" ma:contentTypeScope="" ma:versionID="fdb643d4dd8eeeff593f36fe442c6d9b">
  <xsd:schema xmlns:xsd="http://www.w3.org/2001/XMLSchema" xmlns:xs="http://www.w3.org/2001/XMLSchema" xmlns:p="http://schemas.microsoft.com/office/2006/metadata/properties" xmlns:ns2="05d2fb8b-fa06-4abd-b60d-59ed3d978b33" targetNamespace="http://schemas.microsoft.com/office/2006/metadata/properties" ma:root="true" ma:fieldsID="bcef971fe8c0f6b5d1fdfe2630009a45" ns2:_="">
    <xsd:import namespace="05d2fb8b-fa06-4abd-b60d-59ed3d978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2fb8b-fa06-4abd-b60d-59ed3d978b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D3B525-8473-4C88-933E-5620B0494B42}"/>
</file>

<file path=customXml/itemProps2.xml><?xml version="1.0" encoding="utf-8"?>
<ds:datastoreItem xmlns:ds="http://schemas.openxmlformats.org/officeDocument/2006/customXml" ds:itemID="{E2B621C9-79B8-48F7-8F95-4ACE2DD05DAE}"/>
</file>

<file path=customXml/itemProps3.xml><?xml version="1.0" encoding="utf-8"?>
<ds:datastoreItem xmlns:ds="http://schemas.openxmlformats.org/officeDocument/2006/customXml" ds:itemID="{8C53498D-B85B-4503-B368-B2AC32CDF7FA}"/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1914</TotalTime>
  <Words>1081</Words>
  <Application>Microsoft Office PowerPoint</Application>
  <PresentationFormat>寬螢幕</PresentationFormat>
  <Paragraphs>138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Euphemia</vt:lpstr>
      <vt:lpstr>Microsoft JhengHei UI</vt:lpstr>
      <vt:lpstr>Arial</vt:lpstr>
      <vt:lpstr>Wingdings</vt:lpstr>
      <vt:lpstr>數學 16x9</vt:lpstr>
      <vt:lpstr>網路爬蟲與資料分析 靜態網頁解析</vt:lpstr>
      <vt:lpstr>靜態網頁分析 </vt:lpstr>
      <vt:lpstr>BeautifulSoup 物件的種類</vt:lpstr>
      <vt:lpstr>BeautifulSoup Tag 物件屬性存取</vt:lpstr>
      <vt:lpstr>BeautifulSoup Tag 物件屬性存取</vt:lpstr>
      <vt:lpstr>BeautifulSoup Tag 物件屬性存取 </vt:lpstr>
      <vt:lpstr>BeautifulSoup Tag 物件屬性存取函式</vt:lpstr>
      <vt:lpstr>BeautifulSoup Tag 物件操作</vt:lpstr>
      <vt:lpstr>BeautifulSoup Tag 物件子節點</vt:lpstr>
      <vt:lpstr>BeautifulSoup Tag 物件子節點</vt:lpstr>
      <vt:lpstr>BeautifulSoup Tag 物件子節點</vt:lpstr>
      <vt:lpstr>BeautifulSoup Tag 物件父節點</vt:lpstr>
      <vt:lpstr>BeautifulSoup Tag 物件兄弟節點</vt:lpstr>
      <vt:lpstr>BeautifulSoup NavigableString</vt:lpstr>
      <vt:lpstr>BeautifulSoup修改文檔樹</vt:lpstr>
      <vt:lpstr>BeautifulSoup修改文檔樹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靜態網頁網路爬蟲 </dc:title>
  <dc:creator>Windows 使用者</dc:creator>
  <cp:lastModifiedBy>Windows 使用者</cp:lastModifiedBy>
  <cp:revision>291</cp:revision>
  <dcterms:created xsi:type="dcterms:W3CDTF">2023-03-26T09:02:16Z</dcterms:created>
  <dcterms:modified xsi:type="dcterms:W3CDTF">2024-10-17T14:21:52Z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0x010100605B5793ECCD284FAF8BFD73D40B6835</vt:lpwstr>
  </property>
</Properties>
</file>