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vid-19.nchc.org.tw/2023_city_confirmed.php?mycity=%E5%85%A8%E5%9C%8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動態</a:t>
            </a:r>
            <a:r>
              <a:rPr lang="zh-TW" altLang="en-US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76" y="2271781"/>
            <a:ext cx="3962953" cy="42487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597" y="2419863"/>
            <a:ext cx="526806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57" y="2118945"/>
            <a:ext cx="3295792" cy="46123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0838" y="3725575"/>
            <a:ext cx="41433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body &gt; div.wrapper &gt; main &gt; div &gt; div:nth-child(1) &gt; div.d-xl-none.d-block &gt; div.banner_wrap &gt; ul &gt; li:nth-child(1) &gt; span.tem &gt; </a:t>
            </a:r>
            <a:r>
              <a:rPr lang="zh-TW" altLang="en-US" dirty="0">
                <a:solidFill>
                  <a:srgbClr val="C00000"/>
                </a:solidFill>
              </a:rPr>
              <a:t>span.tem-C.is-active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330838" y="333230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32143" y="2778304"/>
            <a:ext cx="4932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&lt;span class="tem-C is-active"&gt;24 - 25&lt;/span&gt;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301888" y="24089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4959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爬蟲</a:t>
            </a:r>
            <a:r>
              <a:rPr lang="en-US" altLang="zh-TW" sz="4400" dirty="0"/>
              <a:t>with JavaScript</a:t>
            </a:r>
            <a:r>
              <a:rPr lang="zh-TW" altLang="en-US" sz="4400" dirty="0"/>
              <a:t>實務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</a:t>
            </a:r>
            <a:r>
              <a:rPr lang="zh-TW" altLang="en-US" dirty="0" smtClean="0"/>
              <a:t>取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</a:t>
            </a:r>
            <a:r>
              <a:rPr lang="en-US" altLang="zh-TW" dirty="0" smtClean="0"/>
              <a:t>NBA</a:t>
            </a:r>
            <a:r>
              <a:rPr lang="zh-TW" altLang="en-US" dirty="0" smtClean="0"/>
              <a:t>球衣的商品資料</a:t>
            </a:r>
            <a:endParaRPr lang="en-US" altLang="zh-TW" dirty="0" smtClean="0"/>
          </a:p>
          <a:p>
            <a:pPr lvl="1"/>
            <a:r>
              <a:rPr lang="en-US" altLang="zh-TW" dirty="0"/>
              <a:t>https://www.momoshop.com.tw/search/searchShop.jsp?keyword=nike </a:t>
            </a:r>
            <a:r>
              <a:rPr lang="en-US" altLang="zh-TW" dirty="0" err="1"/>
              <a:t>NBA&amp;searchType</a:t>
            </a:r>
            <a:r>
              <a:rPr lang="en-US" altLang="zh-TW" dirty="0"/>
              <a:t>=1&amp;curPage=1&amp;_</a:t>
            </a:r>
            <a:r>
              <a:rPr lang="en-US" altLang="zh-TW" dirty="0" smtClean="0"/>
              <a:t>isFuzzy=0&amp;showType=</a:t>
            </a:r>
            <a:r>
              <a:rPr lang="en-US" altLang="zh-TW" dirty="0" err="1" smtClean="0"/>
              <a:t>chessboardType</a:t>
            </a:r>
            <a:endParaRPr lang="en-US" altLang="zh-TW" dirty="0" smtClean="0"/>
          </a:p>
          <a:p>
            <a:r>
              <a:rPr lang="zh-TW" altLang="en-US" dirty="0" smtClean="0"/>
              <a:t>情境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網站使用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來和使用者互動並載入內容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並未隱藏其內容在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要爬取的資料直接顯示在一個頁面內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90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爬取網站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JavaScript</a:t>
            </a:r>
            <a:r>
              <a:rPr lang="zh-TW" altLang="en-US" dirty="0"/>
              <a:t>會</a:t>
            </a:r>
            <a:r>
              <a:rPr lang="zh-TW" altLang="en-US" dirty="0" smtClean="0"/>
              <a:t>影響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購物網站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zh-TW" altLang="en-US" dirty="0"/>
              <a:t>選擇獲得資源的方式</a:t>
            </a:r>
            <a:endParaRPr lang="en-US" altLang="zh-TW" dirty="0"/>
          </a:p>
          <a:p>
            <a:pPr lvl="1"/>
            <a:r>
              <a:rPr lang="en-US" altLang="zh-TW" dirty="0"/>
              <a:t>Selenium</a:t>
            </a:r>
          </a:p>
          <a:p>
            <a:r>
              <a:rPr lang="zh-TW" altLang="en-US" dirty="0"/>
              <a:t>解析網站的語法</a:t>
            </a:r>
            <a:endParaRPr lang="en-US" altLang="zh-TW" dirty="0"/>
          </a:p>
          <a:p>
            <a:pPr lvl="1"/>
            <a:r>
              <a:rPr lang="en-US" altLang="zh-TW" dirty="0" err="1" smtClean="0"/>
              <a:t>Beautifulsoap</a:t>
            </a:r>
            <a:endParaRPr lang="en-US" altLang="zh-TW" dirty="0" smtClean="0"/>
          </a:p>
          <a:p>
            <a:r>
              <a:rPr lang="zh-TW" altLang="en-US" dirty="0"/>
              <a:t>與網頁</a:t>
            </a:r>
            <a:r>
              <a:rPr lang="zh-TW" altLang="en-US" dirty="0" smtClean="0"/>
              <a:t>互動來獲取更多資料</a:t>
            </a:r>
            <a:endParaRPr lang="en-US" altLang="zh-TW" dirty="0" smtClean="0"/>
          </a:p>
          <a:p>
            <a:pPr lvl="1"/>
            <a:r>
              <a:rPr lang="en-US" altLang="zh-TW" dirty="0"/>
              <a:t>Selenium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651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取得想要爬取元素</a:t>
            </a:r>
            <a:r>
              <a:rPr lang="zh-TW" altLang="en-US" sz="4400" dirty="0"/>
              <a:t>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8109" y="1600200"/>
            <a:ext cx="6881091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</a:t>
            </a:r>
            <a:r>
              <a:rPr lang="en-US" altLang="zh-TW" dirty="0"/>
              <a:t> 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div.prdNameTitle</a:t>
            </a:r>
            <a:r>
              <a:rPr lang="en-US" altLang="zh-TW" dirty="0"/>
              <a:t> &gt;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 smtClean="0">
                <a:solidFill>
                  <a:srgbClr val="00B0F0"/>
                </a:solidFill>
              </a:rPr>
              <a:t>h3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0437" y="3508131"/>
            <a:ext cx="1889386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8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</a:t>
            </a:r>
            <a:r>
              <a:rPr lang="zh-TW" altLang="en-US" sz="4400" dirty="0" smtClean="0"/>
              <a:t>想要</a:t>
            </a:r>
            <a:r>
              <a:rPr lang="zh-TW" altLang="en-US" sz="4400" dirty="0"/>
              <a:t>爬取元素的網頁定位資料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01673" y="1600200"/>
            <a:ext cx="6077528" cy="4572000"/>
          </a:xfrm>
        </p:spPr>
        <p:txBody>
          <a:bodyPr/>
          <a:lstStyle/>
          <a:p>
            <a:r>
              <a:rPr lang="zh-TW" altLang="en-US" dirty="0"/>
              <a:t>商品</a:t>
            </a:r>
            <a:r>
              <a:rPr lang="zh-TW" altLang="en-US" dirty="0" smtClean="0"/>
              <a:t>價錢</a:t>
            </a:r>
            <a:endParaRPr lang="en-US" altLang="zh-TW" dirty="0" smtClean="0"/>
          </a:p>
          <a:p>
            <a:pPr lvl="1"/>
            <a:r>
              <a:rPr lang="zh-TW" altLang="en-US" dirty="0"/>
              <a:t>複製元素的</a:t>
            </a:r>
            <a:r>
              <a:rPr lang="en-US" altLang="zh-TW" dirty="0" err="1"/>
              <a:t>css</a:t>
            </a:r>
            <a:r>
              <a:rPr lang="en-US" altLang="zh-TW" dirty="0"/>
              <a:t> </a:t>
            </a:r>
            <a:r>
              <a:rPr lang="en-US" altLang="zh-TW" dirty="0" smtClean="0"/>
              <a:t>selector</a:t>
            </a:r>
          </a:p>
          <a:p>
            <a:pPr lvl="1"/>
            <a:r>
              <a:rPr lang="en-US" altLang="zh-TW" dirty="0" smtClean="0"/>
              <a:t>#</a:t>
            </a:r>
            <a:r>
              <a:rPr lang="en-US" altLang="zh-TW" dirty="0" err="1"/>
              <a:t>BodyBase</a:t>
            </a:r>
            <a:r>
              <a:rPr lang="en-US" altLang="zh-TW" dirty="0"/>
              <a:t> &gt; div.bt_2_layout.searchbox.searchListArea.selectedtop &gt; </a:t>
            </a:r>
            <a:r>
              <a:rPr lang="en-US" altLang="zh-TW" dirty="0" err="1"/>
              <a:t>div.searchPrdListArea.bookList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div.listArea</a:t>
            </a:r>
            <a:r>
              <a:rPr lang="en-US" altLang="zh-TW" dirty="0">
                <a:solidFill>
                  <a:srgbClr val="C00000"/>
                </a:solidFill>
              </a:rPr>
              <a:t> &gt; </a:t>
            </a:r>
            <a:r>
              <a:rPr lang="en-US" altLang="zh-TW" dirty="0" err="1">
                <a:solidFill>
                  <a:srgbClr val="C00000"/>
                </a:solidFill>
              </a:rPr>
              <a:t>ul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&gt; </a:t>
            </a:r>
            <a:r>
              <a:rPr lang="en-US" altLang="zh-TW" dirty="0" err="1">
                <a:solidFill>
                  <a:schemeClr val="accent4">
                    <a:lumMod val="75000"/>
                  </a:schemeClr>
                </a:solidFill>
              </a:rPr>
              <a:t>li:nth-child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(1) </a:t>
            </a:r>
            <a:r>
              <a:rPr lang="en-US" altLang="zh-TW" dirty="0"/>
              <a:t>&gt; a &gt; </a:t>
            </a:r>
            <a:r>
              <a:rPr lang="en-US" altLang="zh-TW" dirty="0" err="1"/>
              <a:t>div.prdInfoWrap</a:t>
            </a:r>
            <a:r>
              <a:rPr lang="en-US" altLang="zh-TW" dirty="0"/>
              <a:t> &gt; </a:t>
            </a:r>
            <a:r>
              <a:rPr lang="en-US" altLang="zh-TW" dirty="0" err="1"/>
              <a:t>p.money</a:t>
            </a:r>
            <a:r>
              <a:rPr lang="en-US" altLang="zh-TW" dirty="0"/>
              <a:t> &gt; </a:t>
            </a:r>
            <a:r>
              <a:rPr lang="en-US" altLang="zh-TW" dirty="0" err="1">
                <a:solidFill>
                  <a:srgbClr val="00B0F0"/>
                </a:solidFill>
              </a:rPr>
              <a:t>span.price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37" y="1600200"/>
            <a:ext cx="1991003" cy="29626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7418" y="3988422"/>
            <a:ext cx="868218" cy="4747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5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取得下一頁的資料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8618" y="1600200"/>
            <a:ext cx="6040583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找到下一頁按鈕的元素定位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複製元素的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selector</a:t>
            </a:r>
          </a:p>
          <a:p>
            <a:pPr lvl="1"/>
            <a:r>
              <a:rPr lang="en-US" altLang="zh-TW" dirty="0"/>
              <a:t>body &gt; </a:t>
            </a:r>
            <a:r>
              <a:rPr lang="en-US" altLang="zh-TW" dirty="0" err="1"/>
              <a:t>div.web.header</a:t>
            </a:r>
            <a:r>
              <a:rPr lang="en-US" altLang="zh-TW" dirty="0"/>
              <a:t>-fixed &gt; div.bt_2_layout.searchbox.searchListArea.selectedtop &gt; </a:t>
            </a:r>
            <a:r>
              <a:rPr lang="en-US" altLang="zh-TW" dirty="0" err="1"/>
              <a:t>div:nth-child</a:t>
            </a:r>
            <a:r>
              <a:rPr lang="en-US" altLang="zh-TW" dirty="0"/>
              <a:t>(5) &gt; div &gt; </a:t>
            </a:r>
            <a:r>
              <a:rPr lang="en-US" altLang="zh-TW" dirty="0" err="1" smtClean="0"/>
              <a:t>div.page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btn.page</a:t>
            </a:r>
            <a:r>
              <a:rPr lang="en-US" altLang="zh-TW" dirty="0" smtClean="0"/>
              <a:t>-next</a:t>
            </a:r>
          </a:p>
          <a:p>
            <a:pPr lvl="1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.click()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操作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48" y="1645377"/>
            <a:ext cx="184810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爬蟲</a:t>
            </a:r>
            <a:r>
              <a:rPr lang="en-US" altLang="zh-TW" sz="4000" dirty="0"/>
              <a:t>with JavaScript</a:t>
            </a:r>
            <a:r>
              <a:rPr lang="zh-TW" altLang="en-US" sz="4000" dirty="0"/>
              <a:t>實務</a:t>
            </a:r>
            <a:r>
              <a:rPr lang="en-US" altLang="zh-TW" sz="4000" dirty="0" smtClean="0"/>
              <a:t>#3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爬取在網站內使用</a:t>
            </a:r>
            <a:r>
              <a:rPr lang="en-US" altLang="zh-TW" dirty="0" smtClean="0"/>
              <a:t>frame</a:t>
            </a:r>
            <a:r>
              <a:rPr lang="zh-TW" altLang="en-US" dirty="0"/>
              <a:t>嵌</a:t>
            </a:r>
            <a:r>
              <a:rPr lang="zh-TW" altLang="en-US" dirty="0" smtClean="0"/>
              <a:t>入資料的內容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covid19</a:t>
            </a:r>
            <a:r>
              <a:rPr lang="zh-TW" altLang="en-US" dirty="0" smtClean="0"/>
              <a:t>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https://covid-19.nchc.org.tw/2023_city_confirmed.php?mycity=%</a:t>
            </a:r>
            <a:r>
              <a:rPr lang="en-US" altLang="zh-TW" dirty="0" smtClean="0">
                <a:hlinkClick r:id="rId2"/>
              </a:rPr>
              <a:t>E5%85%A8%E5%9C%8B</a:t>
            </a:r>
            <a:endParaRPr lang="en-US" altLang="zh-TW" dirty="0" smtClean="0"/>
          </a:p>
          <a:p>
            <a:pPr lvl="1"/>
            <a:r>
              <a:rPr lang="zh-TW" altLang="en-US" dirty="0"/>
              <a:t>因為使用</a:t>
            </a:r>
            <a:r>
              <a:rPr lang="en-US" altLang="zh-TW" dirty="0"/>
              <a:t>frame</a:t>
            </a:r>
            <a:r>
              <a:rPr lang="zh-TW" altLang="en-US" dirty="0"/>
              <a:t>嵌入所以無法在原始網頁中看到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79" y="3549244"/>
            <a:ext cx="6013992" cy="3321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844" y="3694599"/>
            <a:ext cx="4453589" cy="13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4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S</a:t>
            </a:r>
            <a:r>
              <a:rPr lang="en-US" altLang="zh-TW" dirty="0" smtClean="0"/>
              <a:t>elenium</a:t>
            </a:r>
            <a:r>
              <a:rPr lang="zh-TW" altLang="en-US" dirty="0" smtClean="0"/>
              <a:t>定位到</a:t>
            </a:r>
            <a:r>
              <a:rPr lang="en-US" altLang="zh-TW" dirty="0" smtClean="0"/>
              <a:t>frame</a:t>
            </a:r>
            <a:r>
              <a:rPr lang="zh-TW" altLang="en-US" dirty="0" smtClean="0"/>
              <a:t>裡面爬取資料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driver.switch_to.frame</a:t>
            </a:r>
            <a:r>
              <a:rPr lang="en-US" altLang="zh-TW" sz="3200" dirty="0"/>
              <a:t>()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index</a:t>
            </a:r>
            <a:r>
              <a:rPr lang="zh-TW" altLang="en-US" sz="2800" dirty="0"/>
              <a:t>來定位第幾個</a:t>
            </a:r>
            <a:r>
              <a:rPr lang="en-US" altLang="zh-TW" sz="2800" dirty="0"/>
              <a:t>frame</a:t>
            </a:r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(0)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id/name</a:t>
            </a:r>
            <a:r>
              <a:rPr lang="zh-TW" altLang="en-US" sz="2800" dirty="0"/>
              <a:t>來定位</a:t>
            </a:r>
            <a:endParaRPr lang="en-US" altLang="zh-TW" sz="2800" dirty="0"/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(“id”)</a:t>
            </a:r>
          </a:p>
          <a:p>
            <a:pPr lvl="1"/>
            <a:r>
              <a:rPr lang="zh-TW" altLang="en-US" sz="2800" dirty="0"/>
              <a:t>搭配</a:t>
            </a:r>
            <a:r>
              <a:rPr lang="en-US" altLang="zh-TW" sz="2800" dirty="0" err="1"/>
              <a:t>driver.find</a:t>
            </a:r>
            <a:r>
              <a:rPr lang="zh-TW" altLang="en-US" sz="2800" dirty="0"/>
              <a:t>的語法來定位</a:t>
            </a:r>
            <a:endParaRPr lang="en-US" altLang="zh-TW" sz="2800" dirty="0"/>
          </a:p>
          <a:p>
            <a:pPr lvl="2"/>
            <a:r>
              <a:rPr lang="en-US" altLang="zh-TW" sz="2400" dirty="0" err="1"/>
              <a:t>driver.switch_to.frame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driver.fine_element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By.CSS_SELECTOR,”selector</a:t>
            </a:r>
            <a:r>
              <a:rPr lang="en-US" altLang="zh-TW" sz="2400" dirty="0"/>
              <a:t>”))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227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</a:t>
            </a:r>
            <a:r>
              <a:rPr lang="en-US" altLang="zh-TW" dirty="0" err="1" smtClean="0"/>
              <a:t>momo</a:t>
            </a:r>
            <a:r>
              <a:rPr lang="zh-TW" altLang="en-US" dirty="0" smtClean="0"/>
              <a:t>網站其他任何類別的物品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商品價格</a:t>
            </a:r>
            <a:endParaRPr lang="en-US" altLang="zh-TW" dirty="0" smtClean="0"/>
          </a:p>
          <a:p>
            <a:r>
              <a:rPr lang="zh-TW" altLang="en-US" dirty="0" smtClean="0"/>
              <a:t>存成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d: </a:t>
            </a:r>
            <a:r>
              <a:rPr lang="zh-TW" altLang="en-US" dirty="0" smtClean="0"/>
              <a:t>流水編號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itle: </a:t>
            </a:r>
            <a:r>
              <a:rPr lang="zh-TW" altLang="en-US" dirty="0" smtClean="0"/>
              <a:t>商品名稱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rice: </a:t>
            </a:r>
            <a:r>
              <a:rPr lang="zh-TW" altLang="en-US" dirty="0" smtClean="0"/>
              <a:t>商品價格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69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JavaScript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是一種腳本，也能稱它為程式語言，可以讓你在網頁中實現出複雜的功能。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常用來完成以下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zh-TW" altLang="en-US" dirty="0"/>
              <a:t>嵌入動態文字於</a:t>
            </a:r>
            <a:r>
              <a:rPr lang="en-US" altLang="zh-TW" dirty="0"/>
              <a:t>HTML</a:t>
            </a:r>
            <a:r>
              <a:rPr lang="zh-TW" altLang="en-US" dirty="0"/>
              <a:t>頁</a:t>
            </a:r>
            <a:r>
              <a:rPr lang="zh-TW" altLang="en-US" dirty="0" smtClean="0"/>
              <a:t>面</a:t>
            </a:r>
            <a:endParaRPr lang="zh-TW" altLang="en-US" dirty="0"/>
          </a:p>
          <a:p>
            <a:pPr lvl="1"/>
            <a:r>
              <a:rPr lang="zh-TW" altLang="en-US" dirty="0"/>
              <a:t>對瀏覽器事件作出</a:t>
            </a:r>
            <a:r>
              <a:rPr lang="zh-TW" altLang="en-US" dirty="0" smtClean="0"/>
              <a:t>回應</a:t>
            </a:r>
            <a:endParaRPr lang="zh-TW" altLang="en-US" dirty="0"/>
          </a:p>
          <a:p>
            <a:pPr lvl="1"/>
            <a:r>
              <a:rPr lang="zh-TW" altLang="en-US" dirty="0"/>
              <a:t>讀寫</a:t>
            </a:r>
            <a:r>
              <a:rPr lang="en-US" altLang="zh-TW" dirty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  <a:p>
            <a:pPr lvl="1"/>
            <a:r>
              <a:rPr lang="zh-TW" altLang="en-US" dirty="0"/>
              <a:t>在資料被提交到伺服器之前驗證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pPr lvl="1"/>
            <a:r>
              <a:rPr lang="zh-TW" altLang="en-US" dirty="0"/>
              <a:t>檢測訪客的瀏覽器</a:t>
            </a:r>
            <a:r>
              <a:rPr lang="zh-TW" altLang="en-US" dirty="0" smtClean="0"/>
              <a:t>資訊</a:t>
            </a:r>
            <a:endParaRPr lang="zh-TW" altLang="en-US" dirty="0"/>
          </a:p>
          <a:p>
            <a:pPr lvl="1"/>
            <a:r>
              <a:rPr lang="zh-TW" altLang="en-US" dirty="0"/>
              <a:t>控制</a:t>
            </a:r>
            <a:r>
              <a:rPr lang="en-US" altLang="zh-TW" dirty="0"/>
              <a:t>Cookie</a:t>
            </a:r>
            <a:r>
              <a:rPr lang="zh-TW" altLang="en-US" dirty="0"/>
              <a:t>，包括建立和修改</a:t>
            </a:r>
            <a:r>
              <a:rPr lang="zh-TW" altLang="en-US" dirty="0" smtClean="0"/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6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</a:t>
            </a:r>
            <a:r>
              <a:rPr lang="zh-TW" altLang="en-US" dirty="0" smtClean="0"/>
              <a:t>瀏覽器的擴充應用程式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13" y="2092569"/>
            <a:ext cx="10152671" cy="4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Quick JavaScript Switcher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測試網址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://fchart.github.io/books.html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84" y="2715993"/>
            <a:ext cx="3805969" cy="16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Chrome</a:t>
            </a:r>
            <a:r>
              <a:rPr lang="zh-TW" altLang="en-US" sz="4400" dirty="0" smtClean="0"/>
              <a:t>瀏覽器開發人員工具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在瀏覽器的網頁頁面</a:t>
            </a:r>
            <a:r>
              <a:rPr lang="zh-TW" altLang="en-US" dirty="0" smtClean="0"/>
              <a:t>上點右鍵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檢查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6" y="2282059"/>
            <a:ext cx="5229955" cy="39820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852" y="2095358"/>
            <a:ext cx="4464098" cy="435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Chrome</a:t>
            </a:r>
            <a:r>
              <a:rPr lang="zh-TW" altLang="en-US" sz="4400" dirty="0"/>
              <a:t>瀏覽器開發人員工具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可以檢視每一個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00" y="2243235"/>
            <a:ext cx="5220429" cy="384863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038" y="3035811"/>
            <a:ext cx="31436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4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取得選取元素的網頁定位資料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在該選取元速點選右鍵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94" y="2083004"/>
            <a:ext cx="4151832" cy="477499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00124" y="3077280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&lt;li id="1"&gt;W102:PHP</a:t>
            </a:r>
            <a:r>
              <a:rPr lang="zh-TW" altLang="en-US"/>
              <a:t>網頁程式設計</a:t>
            </a:r>
            <a:r>
              <a:rPr lang="en-US" altLang="zh-TW"/>
              <a:t>&lt;/li&gt;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00124" y="2707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複製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197813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爬蟲</a:t>
            </a:r>
            <a:r>
              <a:rPr lang="en-US" altLang="zh-TW" sz="4400" dirty="0" smtClean="0"/>
              <a:t>with JavaScript</a:t>
            </a:r>
            <a:r>
              <a:rPr lang="zh-TW" altLang="en-US" sz="4400" dirty="0" smtClean="0"/>
              <a:t>實務</a:t>
            </a:r>
            <a:r>
              <a:rPr lang="en-US" altLang="zh-TW" sz="4400" dirty="0" smtClean="0"/>
              <a:t>#1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爬取氣象局天氣資訊</a:t>
            </a:r>
            <a:endParaRPr lang="en-US" altLang="zh-TW" dirty="0" smtClean="0"/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www.cwb.gov.tw/V8/C/W/County/County.html?CID=65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772" y="2601532"/>
            <a:ext cx="5768047" cy="39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情境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會影響網站載入的內容</a:t>
            </a:r>
            <a:endParaRPr lang="en-US" altLang="zh-TW" dirty="0" smtClean="0"/>
          </a:p>
          <a:p>
            <a:r>
              <a:rPr lang="zh-TW" altLang="en-US" dirty="0" smtClean="0"/>
              <a:t>選擇獲得資源的方式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Selenium</a:t>
            </a:r>
          </a:p>
          <a:p>
            <a:r>
              <a:rPr lang="zh-TW" altLang="en-US" dirty="0" smtClean="0"/>
              <a:t>爬取網站的過程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定位到要互動的元素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互動後等待網頁動態載入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定位到</a:t>
            </a:r>
            <a:r>
              <a:rPr lang="zh-TW" altLang="en-US" dirty="0"/>
              <a:t>要爬取的</a:t>
            </a:r>
            <a:r>
              <a:rPr lang="zh-TW" altLang="en-US" dirty="0" smtClean="0"/>
              <a:t>資料位置</a:t>
            </a:r>
            <a:endParaRPr lang="en-US" altLang="zh-TW" dirty="0" smtClean="0"/>
          </a:p>
          <a:p>
            <a:pPr lvl="1"/>
            <a:r>
              <a:rPr lang="zh-TW" altLang="en-US" dirty="0"/>
              <a:t>存下資料</a:t>
            </a:r>
          </a:p>
        </p:txBody>
      </p:sp>
    </p:spTree>
    <p:extLst>
      <p:ext uri="{BB962C8B-B14F-4D97-AF65-F5344CB8AC3E}">
        <p14:creationId xmlns:p14="http://schemas.microsoft.com/office/powerpoint/2010/main" val="12242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1AA448-3E81-4075-B5C4-186A0260CE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2fb8b-fa06-4abd-b60d-59ed3d978b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09C34D-D3BE-4C7C-AC07-EDA8ADD3EB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56FA0C-A5F0-41F5-BF86-0A851C894C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1955</TotalTime>
  <Words>995</Words>
  <Application>Microsoft Office PowerPoint</Application>
  <PresentationFormat>寬螢幕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Euphemia</vt:lpstr>
      <vt:lpstr>Microsoft JhengHei UI</vt:lpstr>
      <vt:lpstr>Arial</vt:lpstr>
      <vt:lpstr>數學 16x9</vt:lpstr>
      <vt:lpstr>網路爬蟲與資料分析 動態網頁解析</vt:lpstr>
      <vt:lpstr>JavaScript</vt:lpstr>
      <vt:lpstr>Quick JavaScript Switcher</vt:lpstr>
      <vt:lpstr>Quick JavaScript Switcher</vt:lpstr>
      <vt:lpstr>Chrome瀏覽器開發人員工具</vt:lpstr>
      <vt:lpstr>Chrome瀏覽器開發人員工具</vt:lpstr>
      <vt:lpstr>取得選取元素的網頁定位資料</vt:lpstr>
      <vt:lpstr>爬蟲with JavaScript實務#1</vt:lpstr>
      <vt:lpstr>爬取網站</vt:lpstr>
      <vt:lpstr>Chrome瀏覽器開發人員工具</vt:lpstr>
      <vt:lpstr>取得選取元素的網頁定位資料</vt:lpstr>
      <vt:lpstr>爬蟲with JavaScript實務#2</vt:lpstr>
      <vt:lpstr>爬取網站</vt:lpstr>
      <vt:lpstr>取得想要爬取元素的網頁定位資料</vt:lpstr>
      <vt:lpstr>取得想要爬取元素的網頁定位資料</vt:lpstr>
      <vt:lpstr>取得下一頁的資料</vt:lpstr>
      <vt:lpstr>爬蟲with JavaScript實務#3</vt:lpstr>
      <vt:lpstr>使用Selenium定位到frame裡面爬取資料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2703</cp:lastModifiedBy>
  <cp:revision>69</cp:revision>
  <dcterms:created xsi:type="dcterms:W3CDTF">2023-04-17T03:57:40Z</dcterms:created>
  <dcterms:modified xsi:type="dcterms:W3CDTF">2024-11-01T07:01:52Z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