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8eaf52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8eaf52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8eaf526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8eaf526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5896453e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5896453e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896453e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5896453e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896453e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896453e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896453e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896453e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896453e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896453e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5896453e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5896453e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8eaf52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8eaf52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5896453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5896453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8eaf52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8eaf52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48eaf52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48eaf52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289700" y="4527900"/>
            <a:ext cx="18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Ahmed Ali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Nawaz Quraishi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5" y="1580350"/>
            <a:ext cx="8839202" cy="34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360475" y="1580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Higher number of </a:t>
            </a:r>
            <a:r>
              <a:rPr lang="en"/>
              <a:t>jobs for are Data Scientists than rest of the </a:t>
            </a:r>
            <a:r>
              <a:rPr lang="en"/>
              <a:t>professions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Higher percent of Data Scientists jobs is on the higher end of its salary range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Data Scientists jobs are in Toronto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Engineering jobs are in Vancouver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311700" y="1383675"/>
            <a:ext cx="737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Moving to next page of job listings was not possible </a:t>
            </a:r>
            <a:r>
              <a:rPr lang="en" sz="1650"/>
              <a:t>using</a:t>
            </a:r>
            <a:r>
              <a:rPr lang="en" sz="1650"/>
              <a:t> </a:t>
            </a:r>
            <a:r>
              <a:rPr lang="en" sz="1650"/>
              <a:t>BeautifulSoup as the url changes using a Java Script code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jobs were heavily repeated on the website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pattern of moving between pages differs when the number of pages is 5 or less than when it is more</a:t>
            </a:r>
            <a:endParaRPr sz="165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74" name="Google Shape;174;p25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Scrape career websites to get more data</a:t>
            </a:r>
            <a:endParaRPr sz="1650"/>
          </a:p>
          <a:p>
            <a:pPr indent="-333375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Job </a:t>
            </a:r>
            <a:r>
              <a:rPr lang="en" sz="1650"/>
              <a:t>satisfaction</a:t>
            </a:r>
            <a:r>
              <a:rPr lang="en" sz="1650"/>
              <a:t> as a criteria (rating of companies)</a:t>
            </a:r>
            <a:endParaRPr sz="1650"/>
          </a:p>
          <a:p>
            <a:pPr indent="-333375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Job seniority as a criteria (years of </a:t>
            </a:r>
            <a:r>
              <a:rPr lang="en" sz="1650"/>
              <a:t>experience and salary)</a:t>
            </a:r>
            <a:endParaRPr sz="1650"/>
          </a:p>
          <a:p>
            <a:pPr indent="-333375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By passing the sign-in</a:t>
            </a:r>
            <a:endParaRPr sz="165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 for the project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11700" y="14933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traditional jobs </a:t>
            </a:r>
            <a:r>
              <a:rPr lang="en"/>
              <a:t>with</a:t>
            </a:r>
            <a:r>
              <a:rPr lang="en"/>
              <a:t> Data Scientist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insight from data to see if it is in sync with what what we know already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</a:t>
            </a:r>
            <a:r>
              <a:rPr lang="en"/>
              <a:t> the demand </a:t>
            </a:r>
            <a:r>
              <a:rPr lang="en"/>
              <a:t>for Data Scientist jobs across </a:t>
            </a:r>
            <a:r>
              <a:rPr lang="en"/>
              <a:t>Canada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in 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Global leader on insights about jobs and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Mission is to help people everywhere find a job and company they love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key stats: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515275" y="3188600"/>
            <a:ext cx="19752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0CAA41"/>
                </a:solidFill>
              </a:rPr>
              <a:t>114m</a:t>
            </a:r>
            <a:endParaRPr b="1" sz="4500">
              <a:solidFill>
                <a:srgbClr val="0CAA4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</a:rPr>
              <a:t>reviews, salaries &amp; insights</a:t>
            </a:r>
            <a:endParaRPr sz="12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04925" y="3188600"/>
            <a:ext cx="2120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0CAA41"/>
                </a:solidFill>
              </a:rPr>
              <a:t>65%</a:t>
            </a:r>
            <a:endParaRPr b="1" sz="4500">
              <a:solidFill>
                <a:srgbClr val="0CAA4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</a:rPr>
              <a:t>search and/or apply to jobs</a:t>
            </a:r>
            <a:endParaRPr sz="12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67200" y="3181250"/>
            <a:ext cx="1620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0CAA41"/>
                </a:solidFill>
              </a:rPr>
              <a:t>2.2m</a:t>
            </a:r>
            <a:endParaRPr b="1" sz="4500">
              <a:solidFill>
                <a:srgbClr val="0CAA4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</a:rPr>
              <a:t>employers</a:t>
            </a:r>
            <a:endParaRPr sz="1200">
              <a:solidFill>
                <a:srgbClr val="7F7F7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49925" y="3181250"/>
            <a:ext cx="20235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0CAA41"/>
                </a:solidFill>
              </a:rPr>
              <a:t>62m</a:t>
            </a:r>
            <a:endParaRPr b="1" sz="4500">
              <a:solidFill>
                <a:srgbClr val="0CAA4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7F7F"/>
                </a:solidFill>
              </a:rPr>
              <a:t>unique monthly visitors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4079" l="0" r="0" t="10566"/>
          <a:stretch/>
        </p:blipFill>
        <p:spPr>
          <a:xfrm>
            <a:off x="337050" y="1080300"/>
            <a:ext cx="7225027" cy="33698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website</a:t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24127"/>
          <a:stretch/>
        </p:blipFill>
        <p:spPr>
          <a:xfrm>
            <a:off x="311700" y="1225225"/>
            <a:ext cx="6149516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11700" y="291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537675" y="1408050"/>
            <a:ext cx="67089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75" y="1310550"/>
            <a:ext cx="6708901" cy="36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800100" y="129582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00" y="1884136"/>
            <a:ext cx="4838801" cy="313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57250" y="186482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97525" y="2009775"/>
            <a:ext cx="388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pie chart shows the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proportion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of each Job in relation to the jobs included in the study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Jobs selected are jobs that are traditionally sought after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9" name="Google Shape;129;p20"/>
          <p:cNvSpPr txBox="1"/>
          <p:nvPr>
            <p:ph idx="4294967295" type="body"/>
          </p:nvPr>
        </p:nvSpPr>
        <p:spPr>
          <a:xfrm>
            <a:off x="445750" y="1249600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18875" y="1811100"/>
            <a:ext cx="3881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bar chart shows a current time snapshot of the number of available jobs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‘Data Science’ jobs exceed in number to the rest of jobs that are in comparison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With the exception of ‘Civil Engineering’, other Engineering specialization jobs are lesser in number than “Data Science’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5500"/>
            <a:ext cx="3690200" cy="34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908925" y="1310550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822" y="-3"/>
            <a:ext cx="1580375" cy="15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50" y="1580350"/>
            <a:ext cx="3700475" cy="33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97525" y="2009775"/>
            <a:ext cx="3881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Range of Data Scientists’ salary is higher than that of Nurses &amp; Retail Sales Associates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Bell curve suggests Data Scientists’ salaries are  centered around higher 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salary</a:t>
            </a: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 than that of Engineering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