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65013c10f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65013c10f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65013c10f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65013c10f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65013c10f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65013c10f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65013c10f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65013c10f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65013c10f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65013c10f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65013c10f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65013c10f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65013c10f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65013c10f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65013c10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65013c10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65013c10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65013c10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65013c10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65013c10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65013c10f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65013c10f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65013c10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65013c10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65013c10f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65013c10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65013c10f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65013c10f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65013c10f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65013c10f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097550" y="584950"/>
            <a:ext cx="4722600" cy="26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ckwell"/>
              <a:buNone/>
            </a:pPr>
            <a:r>
              <a:rPr lang="en" sz="3600">
                <a:latin typeface="Rockwell"/>
                <a:ea typeface="Rockwell"/>
                <a:cs typeface="Rockwell"/>
                <a:sym typeface="Rockwell"/>
              </a:rPr>
              <a:t>RETAIL ORDER &amp; INVENTORY MANAGEMENT SYSTEM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248000" y="2350700"/>
            <a:ext cx="4647300" cy="2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- Group 3- </a:t>
            </a:r>
            <a:endParaRPr b="1" i="1" sz="24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Simran Bawaskar</a:t>
            </a:r>
            <a:endParaRPr i="1" sz="13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Saloni Bhutada</a:t>
            </a:r>
            <a:endParaRPr i="1" sz="13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Aman Maheshwari</a:t>
            </a:r>
            <a:endParaRPr i="1" sz="13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Reha Patel</a:t>
            </a:r>
            <a:endParaRPr i="1" sz="13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Niraj Sai Prasad</a:t>
            </a:r>
            <a:endParaRPr i="1" sz="13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Sindhu Swaroop</a:t>
            </a:r>
            <a:endParaRPr i="1" sz="13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3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388" y="1017800"/>
            <a:ext cx="6159225" cy="3830875"/>
          </a:xfrm>
          <a:prstGeom prst="rect">
            <a:avLst/>
          </a:prstGeom>
          <a:noFill/>
          <a:ln cap="flat" cmpd="sng" w="25400">
            <a:solidFill>
              <a:srgbClr val="C9DAF8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4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200" y="1123100"/>
            <a:ext cx="8005600" cy="3797525"/>
          </a:xfrm>
          <a:prstGeom prst="rect">
            <a:avLst/>
          </a:prstGeom>
          <a:noFill/>
          <a:ln cap="flat" cmpd="sng" w="25400">
            <a:solidFill>
              <a:srgbClr val="C9DAF8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5</a:t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463" y="1123075"/>
            <a:ext cx="5257800" cy="1828800"/>
          </a:xfrm>
          <a:prstGeom prst="rect">
            <a:avLst/>
          </a:prstGeom>
          <a:noFill/>
          <a:ln cap="flat" cmpd="sng" w="25400">
            <a:solidFill>
              <a:srgbClr val="C9DAF8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5688" y="3028925"/>
            <a:ext cx="5276850" cy="1828800"/>
          </a:xfrm>
          <a:prstGeom prst="rect">
            <a:avLst/>
          </a:prstGeom>
          <a:noFill/>
          <a:ln cap="flat" cmpd="sng" w="25400">
            <a:solidFill>
              <a:srgbClr val="C9DAF8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6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325" y="1017800"/>
            <a:ext cx="6181350" cy="3748875"/>
          </a:xfrm>
          <a:prstGeom prst="rect">
            <a:avLst/>
          </a:prstGeom>
          <a:noFill/>
          <a:ln cap="flat" cmpd="sng" w="25400">
            <a:solidFill>
              <a:srgbClr val="C9DAF8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7</a:t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875" y="1123100"/>
            <a:ext cx="6272251" cy="3617650"/>
          </a:xfrm>
          <a:prstGeom prst="rect">
            <a:avLst/>
          </a:prstGeom>
          <a:noFill/>
          <a:ln cap="flat" cmpd="sng" w="25400">
            <a:solidFill>
              <a:srgbClr val="C9DAF8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8</a:t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7800" y="1017800"/>
            <a:ext cx="4359925" cy="3513975"/>
          </a:xfrm>
          <a:prstGeom prst="rect">
            <a:avLst/>
          </a:prstGeom>
          <a:noFill/>
          <a:ln cap="flat" cmpd="sng" w="25400">
            <a:solidFill>
              <a:srgbClr val="C9DAF8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9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341" y="694454"/>
            <a:ext cx="4495325" cy="3953425"/>
          </a:xfrm>
          <a:prstGeom prst="rect">
            <a:avLst/>
          </a:prstGeom>
          <a:noFill/>
          <a:ln cap="flat" cmpd="sng" w="25400">
            <a:solidFill>
              <a:srgbClr val="C9DAF8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CONTRIBUTORS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05700"/>
            <a:ext cx="626745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CONTRIBUTION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110650"/>
            <a:ext cx="8520600" cy="3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Simran Bawaskar - Views, Reports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Saloni Bhutada - Creation of customer tables, Triggers, Reports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Aman Maheshwari - </a:t>
            </a:r>
            <a:r>
              <a:rPr lang="en"/>
              <a:t>Creation of customer tables, Triggers, Reports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Reha Patel - Creation of order tables, Reports, Views, Indexes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Niraj Sai Prasad - Creation of item tables, Writing stored procedures for order tables, &amp; functions, Triggers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Sindhu Swaroop - Creation of item tables, Writing stored procedures for item tables and customer tables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543825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 the retail industry, it is vital that companies are able to keep up with the supply and demand on products they are offering</a:t>
            </a:r>
            <a:endParaRPr>
              <a:solidFill>
                <a:srgbClr val="000000"/>
              </a:solidFill>
            </a:endParaRPr>
          </a:p>
          <a:p>
            <a:pPr indent="-342900" lvl="0" marL="457200" marR="543825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Some companies may choose to keep track of this supply and demand through physical books and paperwork</a:t>
            </a:r>
            <a:endParaRPr>
              <a:solidFill>
                <a:srgbClr val="000000"/>
              </a:solidFill>
            </a:endParaRPr>
          </a:p>
          <a:p>
            <a:pPr indent="-342900" lvl="0" marL="457200" marR="543825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This type of tracking and management can result in problems like insufficient storage space, misplaced orders by human error, and overall customer dissatisfaction</a:t>
            </a:r>
            <a:endParaRPr>
              <a:solidFill>
                <a:srgbClr val="000000"/>
              </a:solidFill>
            </a:endParaRPr>
          </a:p>
          <a:p>
            <a:pPr indent="0" lvl="0" marL="719999" marR="543825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543825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Our proposed solution demonstrates how a retail company that sells electronic items goes about digitally managing inventory based on orders that are fulfilled and returned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543825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We allow customers to create accounts within our system that store data such as first name, last name, address, etc.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543825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This data is used when a customer creates an order with different items to ensure that the right orders are being associated with the right customers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543825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When an order is placed, we will make sure that the correct amount of each item in the order is removed from the inventory 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543825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When a customer wants to return an item, we also have the capability to create a return order and update the inventory of the item</a:t>
            </a:r>
            <a:endParaRPr sz="16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account creation, modification, deletion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item order creation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item return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Partial payment using multiple payment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Item review creation, modification, deletion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Trigger for updating item status to 0 when item quantity goes to zero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IMPLEMENTED CONCEPTS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/>
              <a:t>Tables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/>
              <a:t>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/>
              <a:t>Indexes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/>
              <a:t>Triggers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/>
              <a:t>Stored procedures,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/>
              <a:t>Execution of stored procedures,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</a:pPr>
            <a:r>
              <a:rPr lang="en"/>
              <a:t>Reports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1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2" cy="3067652"/>
          </a:xfrm>
          <a:prstGeom prst="rect">
            <a:avLst/>
          </a:prstGeom>
          <a:noFill/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2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350" y="181050"/>
            <a:ext cx="5465476" cy="4836700"/>
          </a:xfrm>
          <a:prstGeom prst="rect">
            <a:avLst/>
          </a:prstGeom>
          <a:noFill/>
          <a:ln cap="flat" cmpd="sng" w="25400">
            <a:solidFill>
              <a:srgbClr val="C9DAF8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