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pilight.org/" TargetMode="External"/><Relationship Id="rId1" Type="http://schemas.openxmlformats.org/officeDocument/2006/relationships/hyperlink" Target="https://home-assistant.io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pilight.org/" TargetMode="External"/><Relationship Id="rId1" Type="http://schemas.openxmlformats.org/officeDocument/2006/relationships/hyperlink" Target="https://home-assistant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562C7-1869-4FB8-B223-8C85F7F7F70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8ED782-71C1-4FAA-A6D3-F5F878E1E823}">
      <dgm:prSet/>
      <dgm:spPr/>
      <dgm:t>
        <a:bodyPr/>
        <a:lstStyle/>
        <a:p>
          <a:r>
            <a:rPr lang="en-US"/>
            <a:t>Home Assistant (</a:t>
          </a:r>
          <a:r>
            <a:rPr lang="en-US">
              <a:hlinkClick xmlns:r="http://schemas.openxmlformats.org/officeDocument/2006/relationships" r:id="rId1"/>
            </a:rPr>
            <a:t>https://home-assistant.io</a:t>
          </a:r>
          <a:r>
            <a:rPr lang="en-US"/>
            <a:t>)</a:t>
          </a:r>
        </a:p>
      </dgm:t>
    </dgm:pt>
    <dgm:pt modelId="{BF810CF8-BCB9-40ED-9AA7-21B989EDD6B2}" type="parTrans" cxnId="{41E772E7-0451-447D-A4C6-36188AAD2F4A}">
      <dgm:prSet/>
      <dgm:spPr/>
      <dgm:t>
        <a:bodyPr/>
        <a:lstStyle/>
        <a:p>
          <a:endParaRPr lang="en-US"/>
        </a:p>
      </dgm:t>
    </dgm:pt>
    <dgm:pt modelId="{1EBA0AFC-816D-4884-835B-BEBB1931DA74}" type="sibTrans" cxnId="{41E772E7-0451-447D-A4C6-36188AAD2F4A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05777A4E-FB9F-4F00-AAE5-8C4123BCD78F}">
      <dgm:prSet/>
      <dgm:spPr/>
      <dgm:t>
        <a:bodyPr/>
        <a:lstStyle/>
        <a:p>
          <a:r>
            <a:rPr lang="en-US"/>
            <a:t>Pilight (</a:t>
          </a:r>
          <a:r>
            <a:rPr lang="en-US">
              <a:hlinkClick xmlns:r="http://schemas.openxmlformats.org/officeDocument/2006/relationships" r:id="rId2"/>
            </a:rPr>
            <a:t>https://pilight.org</a:t>
          </a:r>
          <a:r>
            <a:rPr lang="en-US"/>
            <a:t>)</a:t>
          </a:r>
        </a:p>
      </dgm:t>
    </dgm:pt>
    <dgm:pt modelId="{4B966D6B-1A6F-4EE3-ADF3-94D736EC9A5D}" type="parTrans" cxnId="{6C18BA49-D7B5-4FF6-8832-6D384B329B69}">
      <dgm:prSet/>
      <dgm:spPr/>
      <dgm:t>
        <a:bodyPr/>
        <a:lstStyle/>
        <a:p>
          <a:endParaRPr lang="en-US"/>
        </a:p>
      </dgm:t>
    </dgm:pt>
    <dgm:pt modelId="{008F8BB2-E69B-47E3-BDDE-8602F8CE26C2}" type="sibTrans" cxnId="{6C18BA49-D7B5-4FF6-8832-6D384B329B6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E729DC9-038B-488F-8902-04B01ADC8102}">
      <dgm:prSet/>
      <dgm:spPr/>
      <dgm:t>
        <a:bodyPr/>
        <a:lstStyle/>
        <a:p>
          <a:r>
            <a:rPr lang="en-US"/>
            <a:t>Python 3</a:t>
          </a:r>
        </a:p>
      </dgm:t>
    </dgm:pt>
    <dgm:pt modelId="{6E81161A-BC6D-4D23-8AF1-9B5108151188}" type="parTrans" cxnId="{E2FE5108-AC82-4D80-BB79-45873ECA5721}">
      <dgm:prSet/>
      <dgm:spPr/>
      <dgm:t>
        <a:bodyPr/>
        <a:lstStyle/>
        <a:p>
          <a:endParaRPr lang="en-US"/>
        </a:p>
      </dgm:t>
    </dgm:pt>
    <dgm:pt modelId="{6C7F2955-9E54-4327-87C9-74C28F65D363}" type="sibTrans" cxnId="{E2FE5108-AC82-4D80-BB79-45873ECA572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9C90D05-2F03-4951-80E6-F1398B441198}" type="pres">
      <dgm:prSet presAssocID="{4ED562C7-1869-4FB8-B223-8C85F7F7F706}" presName="Name0" presStyleCnt="0">
        <dgm:presLayoutVars>
          <dgm:animLvl val="lvl"/>
          <dgm:resizeHandles val="exact"/>
        </dgm:presLayoutVars>
      </dgm:prSet>
      <dgm:spPr/>
    </dgm:pt>
    <dgm:pt modelId="{952B6502-65EF-426C-99B4-D83615C10843}" type="pres">
      <dgm:prSet presAssocID="{B88ED782-71C1-4FAA-A6D3-F5F878E1E823}" presName="compositeNode" presStyleCnt="0">
        <dgm:presLayoutVars>
          <dgm:bulletEnabled val="1"/>
        </dgm:presLayoutVars>
      </dgm:prSet>
      <dgm:spPr/>
    </dgm:pt>
    <dgm:pt modelId="{8ACA5E92-0C3D-4CA5-B121-452496D9172E}" type="pres">
      <dgm:prSet presAssocID="{B88ED782-71C1-4FAA-A6D3-F5F878E1E823}" presName="bgRect" presStyleLbl="alignNode1" presStyleIdx="0" presStyleCnt="3"/>
      <dgm:spPr/>
    </dgm:pt>
    <dgm:pt modelId="{0EAA7F64-7D4B-416A-A7EC-5D2E2567E7DC}" type="pres">
      <dgm:prSet presAssocID="{1EBA0AFC-816D-4884-835B-BEBB1931DA7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8B8F591-A1BD-428E-9EC5-116B8EDD0215}" type="pres">
      <dgm:prSet presAssocID="{B88ED782-71C1-4FAA-A6D3-F5F878E1E823}" presName="nodeRect" presStyleLbl="alignNode1" presStyleIdx="0" presStyleCnt="3">
        <dgm:presLayoutVars>
          <dgm:bulletEnabled val="1"/>
        </dgm:presLayoutVars>
      </dgm:prSet>
      <dgm:spPr/>
    </dgm:pt>
    <dgm:pt modelId="{85C58904-C36E-402E-AA06-FBEB9846469C}" type="pres">
      <dgm:prSet presAssocID="{1EBA0AFC-816D-4884-835B-BEBB1931DA74}" presName="sibTrans" presStyleCnt="0"/>
      <dgm:spPr/>
    </dgm:pt>
    <dgm:pt modelId="{975D1A16-D762-4EC1-8C02-28BF73637DEC}" type="pres">
      <dgm:prSet presAssocID="{05777A4E-FB9F-4F00-AAE5-8C4123BCD78F}" presName="compositeNode" presStyleCnt="0">
        <dgm:presLayoutVars>
          <dgm:bulletEnabled val="1"/>
        </dgm:presLayoutVars>
      </dgm:prSet>
      <dgm:spPr/>
    </dgm:pt>
    <dgm:pt modelId="{BB083746-4410-496E-BF02-F8C1B1E5545C}" type="pres">
      <dgm:prSet presAssocID="{05777A4E-FB9F-4F00-AAE5-8C4123BCD78F}" presName="bgRect" presStyleLbl="alignNode1" presStyleIdx="1" presStyleCnt="3"/>
      <dgm:spPr/>
    </dgm:pt>
    <dgm:pt modelId="{C7D8A3CA-43A2-412F-ADED-1AEC918F3956}" type="pres">
      <dgm:prSet presAssocID="{008F8BB2-E69B-47E3-BDDE-8602F8CE26C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2E7ECC5-3C6F-4DF0-A6C7-F503A674398D}" type="pres">
      <dgm:prSet presAssocID="{05777A4E-FB9F-4F00-AAE5-8C4123BCD78F}" presName="nodeRect" presStyleLbl="alignNode1" presStyleIdx="1" presStyleCnt="3">
        <dgm:presLayoutVars>
          <dgm:bulletEnabled val="1"/>
        </dgm:presLayoutVars>
      </dgm:prSet>
      <dgm:spPr/>
    </dgm:pt>
    <dgm:pt modelId="{BDE65B10-FAF4-4737-801A-3E9705A8E6CA}" type="pres">
      <dgm:prSet presAssocID="{008F8BB2-E69B-47E3-BDDE-8602F8CE26C2}" presName="sibTrans" presStyleCnt="0"/>
      <dgm:spPr/>
    </dgm:pt>
    <dgm:pt modelId="{A342231F-DAB9-4049-9F8C-8AF2A4D39F4B}" type="pres">
      <dgm:prSet presAssocID="{5E729DC9-038B-488F-8902-04B01ADC8102}" presName="compositeNode" presStyleCnt="0">
        <dgm:presLayoutVars>
          <dgm:bulletEnabled val="1"/>
        </dgm:presLayoutVars>
      </dgm:prSet>
      <dgm:spPr/>
    </dgm:pt>
    <dgm:pt modelId="{11780680-C0EA-4B2C-9108-5A8E9CE5D987}" type="pres">
      <dgm:prSet presAssocID="{5E729DC9-038B-488F-8902-04B01ADC8102}" presName="bgRect" presStyleLbl="alignNode1" presStyleIdx="2" presStyleCnt="3"/>
      <dgm:spPr/>
    </dgm:pt>
    <dgm:pt modelId="{5C1CAF94-1BAC-4620-AB86-0E06F53AB137}" type="pres">
      <dgm:prSet presAssocID="{6C7F2955-9E54-4327-87C9-74C28F65D36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ACE3824-4B47-4646-AFE4-623742EDE3C0}" type="pres">
      <dgm:prSet presAssocID="{5E729DC9-038B-488F-8902-04B01ADC810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D96A706-0691-462B-87AB-562E61046C8A}" type="presOf" srcId="{5E729DC9-038B-488F-8902-04B01ADC8102}" destId="{11780680-C0EA-4B2C-9108-5A8E9CE5D987}" srcOrd="0" destOrd="0" presId="urn:microsoft.com/office/officeart/2016/7/layout/LinearBlockProcessNumbered"/>
    <dgm:cxn modelId="{E2FE5108-AC82-4D80-BB79-45873ECA5721}" srcId="{4ED562C7-1869-4FB8-B223-8C85F7F7F706}" destId="{5E729DC9-038B-488F-8902-04B01ADC8102}" srcOrd="2" destOrd="0" parTransId="{6E81161A-BC6D-4D23-8AF1-9B5108151188}" sibTransId="{6C7F2955-9E54-4327-87C9-74C28F65D363}"/>
    <dgm:cxn modelId="{EFFBA112-4CF0-482B-B432-A14C8E3C3AF3}" type="presOf" srcId="{6C7F2955-9E54-4327-87C9-74C28F65D363}" destId="{5C1CAF94-1BAC-4620-AB86-0E06F53AB137}" srcOrd="0" destOrd="0" presId="urn:microsoft.com/office/officeart/2016/7/layout/LinearBlockProcessNumbered"/>
    <dgm:cxn modelId="{3DD7FF18-149C-4408-B387-931DF76DA7B2}" type="presOf" srcId="{1EBA0AFC-816D-4884-835B-BEBB1931DA74}" destId="{0EAA7F64-7D4B-416A-A7EC-5D2E2567E7DC}" srcOrd="0" destOrd="0" presId="urn:microsoft.com/office/officeart/2016/7/layout/LinearBlockProcessNumbered"/>
    <dgm:cxn modelId="{6C18BA49-D7B5-4FF6-8832-6D384B329B69}" srcId="{4ED562C7-1869-4FB8-B223-8C85F7F7F706}" destId="{05777A4E-FB9F-4F00-AAE5-8C4123BCD78F}" srcOrd="1" destOrd="0" parTransId="{4B966D6B-1A6F-4EE3-ADF3-94D736EC9A5D}" sibTransId="{008F8BB2-E69B-47E3-BDDE-8602F8CE26C2}"/>
    <dgm:cxn modelId="{31633384-19B4-4900-A030-AF50EC2DBDB0}" type="presOf" srcId="{5E729DC9-038B-488F-8902-04B01ADC8102}" destId="{FACE3824-4B47-4646-AFE4-623742EDE3C0}" srcOrd="1" destOrd="0" presId="urn:microsoft.com/office/officeart/2016/7/layout/LinearBlockProcessNumbered"/>
    <dgm:cxn modelId="{9652EDAF-1B6E-40C5-83C8-FD9794D00BC1}" type="presOf" srcId="{008F8BB2-E69B-47E3-BDDE-8602F8CE26C2}" destId="{C7D8A3CA-43A2-412F-ADED-1AEC918F3956}" srcOrd="0" destOrd="0" presId="urn:microsoft.com/office/officeart/2016/7/layout/LinearBlockProcessNumbered"/>
    <dgm:cxn modelId="{5051E1BC-B21B-4BA9-A13E-DC488EB1141D}" type="presOf" srcId="{05777A4E-FB9F-4F00-AAE5-8C4123BCD78F}" destId="{BB083746-4410-496E-BF02-F8C1B1E5545C}" srcOrd="0" destOrd="0" presId="urn:microsoft.com/office/officeart/2016/7/layout/LinearBlockProcessNumbered"/>
    <dgm:cxn modelId="{63B550BF-0637-43D8-89FD-2C890007076F}" type="presOf" srcId="{05777A4E-FB9F-4F00-AAE5-8C4123BCD78F}" destId="{D2E7ECC5-3C6F-4DF0-A6C7-F503A674398D}" srcOrd="1" destOrd="0" presId="urn:microsoft.com/office/officeart/2016/7/layout/LinearBlockProcessNumbered"/>
    <dgm:cxn modelId="{86159AC2-F287-4B3B-A0AD-9B4D9E3CE89D}" type="presOf" srcId="{B88ED782-71C1-4FAA-A6D3-F5F878E1E823}" destId="{68B8F591-A1BD-428E-9EC5-116B8EDD0215}" srcOrd="1" destOrd="0" presId="urn:microsoft.com/office/officeart/2016/7/layout/LinearBlockProcessNumbered"/>
    <dgm:cxn modelId="{EBE847C7-FC46-4A1E-93F8-31A9B34336F3}" type="presOf" srcId="{B88ED782-71C1-4FAA-A6D3-F5F878E1E823}" destId="{8ACA5E92-0C3D-4CA5-B121-452496D9172E}" srcOrd="0" destOrd="0" presId="urn:microsoft.com/office/officeart/2016/7/layout/LinearBlockProcessNumbered"/>
    <dgm:cxn modelId="{CA3C26DF-3011-4ACF-9D7B-2457A91DBC8A}" type="presOf" srcId="{4ED562C7-1869-4FB8-B223-8C85F7F7F706}" destId="{C9C90D05-2F03-4951-80E6-F1398B441198}" srcOrd="0" destOrd="0" presId="urn:microsoft.com/office/officeart/2016/7/layout/LinearBlockProcessNumbered"/>
    <dgm:cxn modelId="{41E772E7-0451-447D-A4C6-36188AAD2F4A}" srcId="{4ED562C7-1869-4FB8-B223-8C85F7F7F706}" destId="{B88ED782-71C1-4FAA-A6D3-F5F878E1E823}" srcOrd="0" destOrd="0" parTransId="{BF810CF8-BCB9-40ED-9AA7-21B989EDD6B2}" sibTransId="{1EBA0AFC-816D-4884-835B-BEBB1931DA74}"/>
    <dgm:cxn modelId="{B8F7059F-10EA-4B15-B4AE-E4081F4FFE70}" type="presParOf" srcId="{C9C90D05-2F03-4951-80E6-F1398B441198}" destId="{952B6502-65EF-426C-99B4-D83615C10843}" srcOrd="0" destOrd="0" presId="urn:microsoft.com/office/officeart/2016/7/layout/LinearBlockProcessNumbered"/>
    <dgm:cxn modelId="{2FC65A32-F944-44E0-9D2F-215FF8FF4D7D}" type="presParOf" srcId="{952B6502-65EF-426C-99B4-D83615C10843}" destId="{8ACA5E92-0C3D-4CA5-B121-452496D9172E}" srcOrd="0" destOrd="0" presId="urn:microsoft.com/office/officeart/2016/7/layout/LinearBlockProcessNumbered"/>
    <dgm:cxn modelId="{11860F95-89E9-47E4-A511-0B8E57884C66}" type="presParOf" srcId="{952B6502-65EF-426C-99B4-D83615C10843}" destId="{0EAA7F64-7D4B-416A-A7EC-5D2E2567E7DC}" srcOrd="1" destOrd="0" presId="urn:microsoft.com/office/officeart/2016/7/layout/LinearBlockProcessNumbered"/>
    <dgm:cxn modelId="{3E008F0C-272E-4E8F-A90D-7839CBBF404A}" type="presParOf" srcId="{952B6502-65EF-426C-99B4-D83615C10843}" destId="{68B8F591-A1BD-428E-9EC5-116B8EDD0215}" srcOrd="2" destOrd="0" presId="urn:microsoft.com/office/officeart/2016/7/layout/LinearBlockProcessNumbered"/>
    <dgm:cxn modelId="{DB4CF7F8-F168-495A-834A-EB30277F4253}" type="presParOf" srcId="{C9C90D05-2F03-4951-80E6-F1398B441198}" destId="{85C58904-C36E-402E-AA06-FBEB9846469C}" srcOrd="1" destOrd="0" presId="urn:microsoft.com/office/officeart/2016/7/layout/LinearBlockProcessNumbered"/>
    <dgm:cxn modelId="{211DFB45-F08A-4367-9226-164CE986153A}" type="presParOf" srcId="{C9C90D05-2F03-4951-80E6-F1398B441198}" destId="{975D1A16-D762-4EC1-8C02-28BF73637DEC}" srcOrd="2" destOrd="0" presId="urn:microsoft.com/office/officeart/2016/7/layout/LinearBlockProcessNumbered"/>
    <dgm:cxn modelId="{D4FF1823-299D-4C2D-8256-AC8EACC71462}" type="presParOf" srcId="{975D1A16-D762-4EC1-8C02-28BF73637DEC}" destId="{BB083746-4410-496E-BF02-F8C1B1E5545C}" srcOrd="0" destOrd="0" presId="urn:microsoft.com/office/officeart/2016/7/layout/LinearBlockProcessNumbered"/>
    <dgm:cxn modelId="{5F87C0AA-C4AF-4933-9839-D910E14A9A48}" type="presParOf" srcId="{975D1A16-D762-4EC1-8C02-28BF73637DEC}" destId="{C7D8A3CA-43A2-412F-ADED-1AEC918F3956}" srcOrd="1" destOrd="0" presId="urn:microsoft.com/office/officeart/2016/7/layout/LinearBlockProcessNumbered"/>
    <dgm:cxn modelId="{A95140C6-B20D-4EED-9A76-4F3D53F12147}" type="presParOf" srcId="{975D1A16-D762-4EC1-8C02-28BF73637DEC}" destId="{D2E7ECC5-3C6F-4DF0-A6C7-F503A674398D}" srcOrd="2" destOrd="0" presId="urn:microsoft.com/office/officeart/2016/7/layout/LinearBlockProcessNumbered"/>
    <dgm:cxn modelId="{1869EE92-37E6-4B39-9DA4-01F4678AC544}" type="presParOf" srcId="{C9C90D05-2F03-4951-80E6-F1398B441198}" destId="{BDE65B10-FAF4-4737-801A-3E9705A8E6CA}" srcOrd="3" destOrd="0" presId="urn:microsoft.com/office/officeart/2016/7/layout/LinearBlockProcessNumbered"/>
    <dgm:cxn modelId="{EC304B8B-6FCE-4166-A840-255F29079F21}" type="presParOf" srcId="{C9C90D05-2F03-4951-80E6-F1398B441198}" destId="{A342231F-DAB9-4049-9F8C-8AF2A4D39F4B}" srcOrd="4" destOrd="0" presId="urn:microsoft.com/office/officeart/2016/7/layout/LinearBlockProcessNumbered"/>
    <dgm:cxn modelId="{002BED6C-8222-431A-B960-8F7E68AD006B}" type="presParOf" srcId="{A342231F-DAB9-4049-9F8C-8AF2A4D39F4B}" destId="{11780680-C0EA-4B2C-9108-5A8E9CE5D987}" srcOrd="0" destOrd="0" presId="urn:microsoft.com/office/officeart/2016/7/layout/LinearBlockProcessNumbered"/>
    <dgm:cxn modelId="{3AD8DDD9-0A3D-44A7-831A-644CC7CE1D55}" type="presParOf" srcId="{A342231F-DAB9-4049-9F8C-8AF2A4D39F4B}" destId="{5C1CAF94-1BAC-4620-AB86-0E06F53AB137}" srcOrd="1" destOrd="0" presId="urn:microsoft.com/office/officeart/2016/7/layout/LinearBlockProcessNumbered"/>
    <dgm:cxn modelId="{A5DC42B5-E25D-4A75-80E7-6E3BD466EE1E}" type="presParOf" srcId="{A342231F-DAB9-4049-9F8C-8AF2A4D39F4B}" destId="{FACE3824-4B47-4646-AFE4-623742EDE3C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A5E92-0C3D-4CA5-B121-452496D9172E}">
      <dsp:nvSpPr>
        <dsp:cNvPr id="0" name=""/>
        <dsp:cNvSpPr/>
      </dsp:nvSpPr>
      <dsp:spPr>
        <a:xfrm>
          <a:off x="821" y="80923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Home Assistant (</a:t>
          </a:r>
          <a:r>
            <a:rPr lang="en-US" sz="2600" kern="1200">
              <a:hlinkClick xmlns:r="http://schemas.openxmlformats.org/officeDocument/2006/relationships" r:id="rId1"/>
            </a:rPr>
            <a:t>https://home-assistant.io</a:t>
          </a:r>
          <a:r>
            <a:rPr lang="en-US" sz="2600" kern="1200"/>
            <a:t>)</a:t>
          </a:r>
        </a:p>
      </dsp:txBody>
      <dsp:txXfrm>
        <a:off x="821" y="1677979"/>
        <a:ext cx="3327201" cy="2395585"/>
      </dsp:txXfrm>
    </dsp:sp>
    <dsp:sp modelId="{0EAA7F64-7D4B-416A-A7EC-5D2E2567E7DC}">
      <dsp:nvSpPr>
        <dsp:cNvPr id="0" name=""/>
        <dsp:cNvSpPr/>
      </dsp:nvSpPr>
      <dsp:spPr>
        <a:xfrm>
          <a:off x="821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21" y="80923"/>
        <a:ext cx="3327201" cy="1597056"/>
      </dsp:txXfrm>
    </dsp:sp>
    <dsp:sp modelId="{BB083746-4410-496E-BF02-F8C1B1E5545C}">
      <dsp:nvSpPr>
        <dsp:cNvPr id="0" name=""/>
        <dsp:cNvSpPr/>
      </dsp:nvSpPr>
      <dsp:spPr>
        <a:xfrm>
          <a:off x="3594199" y="80923"/>
          <a:ext cx="3327201" cy="39926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Pilight (</a:t>
          </a:r>
          <a:r>
            <a:rPr lang="en-US" sz="2600" kern="1200">
              <a:hlinkClick xmlns:r="http://schemas.openxmlformats.org/officeDocument/2006/relationships" r:id="rId2"/>
            </a:rPr>
            <a:t>https://pilight.org</a:t>
          </a:r>
          <a:r>
            <a:rPr lang="en-US" sz="2600" kern="1200"/>
            <a:t>)</a:t>
          </a:r>
        </a:p>
      </dsp:txBody>
      <dsp:txXfrm>
        <a:off x="3594199" y="1677979"/>
        <a:ext cx="3327201" cy="2395585"/>
      </dsp:txXfrm>
    </dsp:sp>
    <dsp:sp modelId="{C7D8A3CA-43A2-412F-ADED-1AEC918F3956}">
      <dsp:nvSpPr>
        <dsp:cNvPr id="0" name=""/>
        <dsp:cNvSpPr/>
      </dsp:nvSpPr>
      <dsp:spPr>
        <a:xfrm>
          <a:off x="3594199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80923"/>
        <a:ext cx="3327201" cy="1597056"/>
      </dsp:txXfrm>
    </dsp:sp>
    <dsp:sp modelId="{11780680-C0EA-4B2C-9108-5A8E9CE5D987}">
      <dsp:nvSpPr>
        <dsp:cNvPr id="0" name=""/>
        <dsp:cNvSpPr/>
      </dsp:nvSpPr>
      <dsp:spPr>
        <a:xfrm>
          <a:off x="7187576" y="80923"/>
          <a:ext cx="3327201" cy="39926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Python 3</a:t>
          </a:r>
        </a:p>
      </dsp:txBody>
      <dsp:txXfrm>
        <a:off x="7187576" y="1677979"/>
        <a:ext cx="3327201" cy="2395585"/>
      </dsp:txXfrm>
    </dsp:sp>
    <dsp:sp modelId="{5C1CAF94-1BAC-4620-AB86-0E06F53AB137}">
      <dsp:nvSpPr>
        <dsp:cNvPr id="0" name=""/>
        <dsp:cNvSpPr/>
      </dsp:nvSpPr>
      <dsp:spPr>
        <a:xfrm>
          <a:off x="7187576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80923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1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51C1-D40E-440F-AC4A-20C4D9812B9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377F-EB36-45BB-9BFA-877F82F1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hlaka/python-mipow" TargetMode="External"/><Relationship Id="rId2" Type="http://schemas.openxmlformats.org/officeDocument/2006/relationships/hyperlink" Target="https://pypi.python.org/pypi/mip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Home automation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024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Digital LED strip with Arduino Yün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5 meter long strip of ws2812b addressable LED’s</a:t>
            </a:r>
          </a:p>
          <a:p>
            <a:r>
              <a:rPr lang="en-US" sz="2000" dirty="0"/>
              <a:t>Each led is its own “unit” that can change its color independently of other units, allowing for 1-Dimensional “animations” and effects to be created</a:t>
            </a:r>
          </a:p>
          <a:p>
            <a:r>
              <a:rPr lang="en-US" sz="2000" dirty="0"/>
              <a:t>Controlling the strip happens using only 1 wire, saving I/O Pins on microcontrollers like Arduino Yün</a:t>
            </a:r>
          </a:p>
          <a:p>
            <a:r>
              <a:rPr lang="en-US" sz="2000" dirty="0"/>
              <a:t>I chose to use Arduino Yün for the control, because it has built in Wi-Fi connectivity support</a:t>
            </a:r>
          </a:p>
          <a:p>
            <a:r>
              <a:rPr lang="en-US" sz="2000" dirty="0"/>
              <a:t>Communication between Home assistant and Yün happens using MQTT protocol</a:t>
            </a:r>
          </a:p>
          <a:p>
            <a:r>
              <a:rPr lang="en-US" sz="2000" dirty="0"/>
              <a:t>The strip takes in 12 Volts and Arduino Yün takes 5 Volts, so I had to add a step-down converter to the circuit</a:t>
            </a:r>
          </a:p>
          <a:p>
            <a:r>
              <a:rPr lang="en-US" sz="2000" dirty="0"/>
              <a:t>There is 5 Volt versions of the strip available, but their brightness is noticeably lower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908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84937"/>
            <a:ext cx="5455917" cy="2843224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17" y="946205"/>
            <a:ext cx="5939318" cy="2687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200">
                <a:solidFill>
                  <a:schemeClr val="bg1"/>
                </a:solidFill>
              </a:rPr>
              <a:t>Digital LED strip with Arduino Yün – Schematics </a:t>
            </a:r>
          </a:p>
        </p:txBody>
      </p:sp>
    </p:spTree>
    <p:extLst>
      <p:ext uri="{BB962C8B-B14F-4D97-AF65-F5344CB8AC3E}">
        <p14:creationId xmlns:p14="http://schemas.microsoft.com/office/powerpoint/2010/main" val="218025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Software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78411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18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CA5E92-0C3D-4CA5-B121-452496D917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8ACA5E92-0C3D-4CA5-B121-452496D917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ACA5E92-0C3D-4CA5-B121-452496D917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AA7F64-7D4B-416A-A7EC-5D2E2567E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0EAA7F64-7D4B-416A-A7EC-5D2E2567E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0EAA7F64-7D4B-416A-A7EC-5D2E2567E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083746-4410-496E-BF02-F8C1B1E55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BB083746-4410-496E-BF02-F8C1B1E55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graphicEl>
                                              <a:dgm id="{BB083746-4410-496E-BF02-F8C1B1E55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D8A3CA-43A2-412F-ADED-1AEC918F3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C7D8A3CA-43A2-412F-ADED-1AEC918F3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C7D8A3CA-43A2-412F-ADED-1AEC918F3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780680-C0EA-4B2C-9108-5A8E9CE5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11780680-C0EA-4B2C-9108-5A8E9CE5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11780680-C0EA-4B2C-9108-5A8E9CE5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1CAF94-1BAC-4620-AB86-0E06F53AB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5C1CAF94-1BAC-4620-AB86-0E06F53AB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5C1CAF94-1BAC-4620-AB86-0E06F53AB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Content Placeholder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332" y="1027906"/>
            <a:ext cx="10990200" cy="5659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66546"/>
            <a:ext cx="716449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Interface</a:t>
            </a:r>
          </a:p>
        </p:txBody>
      </p:sp>
    </p:spTree>
    <p:extLst>
      <p:ext uri="{BB962C8B-B14F-4D97-AF65-F5344CB8AC3E}">
        <p14:creationId xmlns:p14="http://schemas.microsoft.com/office/powerpoint/2010/main" val="148806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3" y="642988"/>
            <a:ext cx="2562910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 control panel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Allows control off all lights in a same group</a:t>
            </a:r>
          </a:p>
          <a:p>
            <a:r>
              <a:rPr lang="en-US" sz="2000" dirty="0">
                <a:solidFill>
                  <a:schemeClr val="bg1"/>
                </a:solidFill>
              </a:rPr>
              <a:t>Synchronizes Color and brightness settings of the lamps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Allows for synchronized effects and fades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720493"/>
            <a:ext cx="3425957" cy="5416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panel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Shows readings of grouped sensors in a simple, easy read panel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Supports multiple types of sensors</a:t>
            </a:r>
          </a:p>
        </p:txBody>
      </p:sp>
    </p:spTree>
    <p:extLst>
      <p:ext uri="{BB962C8B-B14F-4D97-AF65-F5344CB8AC3E}">
        <p14:creationId xmlns:p14="http://schemas.microsoft.com/office/powerpoint/2010/main" val="86880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681945"/>
            <a:ext cx="3425957" cy="3493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Device Tracker panel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Shows the last known status of a tracked device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Device tracker can be used to trigger automations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Supports multiple devices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0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Raspberry Pi 2 B+</a:t>
            </a:r>
          </a:p>
          <a:p>
            <a:r>
              <a:rPr lang="en-US" sz="2000"/>
              <a:t>Generic 433 Mhz Transmitter and receiver</a:t>
            </a:r>
          </a:p>
          <a:p>
            <a:r>
              <a:rPr lang="en-US" sz="2000"/>
              <a:t>DHT22 Temperature and Humidity sensor</a:t>
            </a:r>
          </a:p>
          <a:p>
            <a:r>
              <a:rPr lang="en-US" sz="2000"/>
              <a:t>USB Bluetooth dongle with LE Support</a:t>
            </a:r>
          </a:p>
          <a:p>
            <a:r>
              <a:rPr lang="en-US" sz="2000"/>
              <a:t>DS18B20 Temperature sensors</a:t>
            </a:r>
          </a:p>
          <a:p>
            <a:r>
              <a:rPr lang="en-US" sz="2000"/>
              <a:t>IR-Leds</a:t>
            </a:r>
          </a:p>
          <a:p>
            <a:r>
              <a:rPr lang="en-US" sz="2000"/>
              <a:t>Wifi Dongle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3559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Controlled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 err="1"/>
              <a:t>Sonoff</a:t>
            </a:r>
            <a:r>
              <a:rPr lang="en-US" sz="2000" dirty="0"/>
              <a:t> wireless relays X2 – 5€ (Wi-Fi)</a:t>
            </a:r>
          </a:p>
          <a:p>
            <a:r>
              <a:rPr lang="en-US" sz="2000" dirty="0"/>
              <a:t>433 </a:t>
            </a:r>
            <a:r>
              <a:rPr lang="en-US" sz="2000" dirty="0" err="1"/>
              <a:t>Mhz</a:t>
            </a:r>
            <a:r>
              <a:rPr lang="en-US" sz="2000" dirty="0"/>
              <a:t> remote controlled outlets x3 – 10€</a:t>
            </a:r>
          </a:p>
          <a:p>
            <a:r>
              <a:rPr lang="en-US" sz="2000" dirty="0"/>
              <a:t>Digital led strip with Arduino Yün (Wi-Fi)</a:t>
            </a:r>
          </a:p>
          <a:p>
            <a:r>
              <a:rPr lang="en-US" sz="2000" dirty="0" err="1"/>
              <a:t>Mipow</a:t>
            </a:r>
            <a:r>
              <a:rPr lang="en-US" sz="2000" dirty="0"/>
              <a:t> smart bulb – 12€ (BTLE)</a:t>
            </a:r>
          </a:p>
          <a:p>
            <a:r>
              <a:rPr lang="en-US" sz="2000" dirty="0"/>
              <a:t>Wireless Camera (Wi-Fi)</a:t>
            </a:r>
          </a:p>
          <a:p>
            <a:r>
              <a:rPr lang="en-US" sz="2000" dirty="0"/>
              <a:t>Chromecast – 30€</a:t>
            </a:r>
          </a:p>
          <a:p>
            <a:r>
              <a:rPr lang="en-US" sz="2000" dirty="0"/>
              <a:t>Possible to control televisions and other devices using IR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198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/>
              <a:t>Mipow</a:t>
            </a:r>
            <a:r>
              <a:rPr lang="en-US" dirty="0"/>
              <a:t> Smart bulb control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There was no pre-existing component to control any Bluetooth LE lamps on home assistant when I first started using it</a:t>
            </a:r>
          </a:p>
          <a:p>
            <a:r>
              <a:rPr lang="en-US" sz="2000"/>
              <a:t>So, why not make one for the lamp that I have</a:t>
            </a:r>
          </a:p>
          <a:p>
            <a:r>
              <a:rPr lang="en-US" sz="2000"/>
              <a:t>With the help of the Open source community of home assistant, I started making the component using python 3</a:t>
            </a:r>
          </a:p>
          <a:p>
            <a:r>
              <a:rPr lang="en-US" sz="2000"/>
              <a:t>After a while, I ended up making a python module published in Python Package Index (</a:t>
            </a:r>
            <a:r>
              <a:rPr lang="en-US" sz="2000">
                <a:hlinkClick r:id="rId2"/>
              </a:rPr>
              <a:t>https://pypi.python.org/pypi/mipow</a:t>
            </a:r>
            <a:r>
              <a:rPr lang="en-US" sz="2000"/>
              <a:t>) And a separate component for home assistant using the module</a:t>
            </a:r>
          </a:p>
          <a:p>
            <a:r>
              <a:rPr lang="en-US" sz="2000"/>
              <a:t>Source code for the module is available at </a:t>
            </a:r>
            <a:r>
              <a:rPr lang="en-US" sz="2000">
                <a:hlinkClick r:id="rId3"/>
              </a:rPr>
              <a:t>https://github.com/amahlaka/python-mipow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3457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433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Home automation Documentation</vt:lpstr>
      <vt:lpstr>Software</vt:lpstr>
      <vt:lpstr>Web Interface</vt:lpstr>
      <vt:lpstr>Light control panel</vt:lpstr>
      <vt:lpstr>Sensor panel</vt:lpstr>
      <vt:lpstr>Device Tracker panel</vt:lpstr>
      <vt:lpstr>Hardware</vt:lpstr>
      <vt:lpstr>Controlled devices</vt:lpstr>
      <vt:lpstr>Mipow Smart bulb control component</vt:lpstr>
      <vt:lpstr>Digital LED strip with Arduino Yün</vt:lpstr>
      <vt:lpstr>Digital LED strip with Arduino Yün – Schematics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Documentation</dc:title>
  <dc:creator>Mahlakaarto Arttu</dc:creator>
  <cp:lastModifiedBy>Mahlakaarto Arttu</cp:lastModifiedBy>
  <cp:revision>11</cp:revision>
  <dcterms:created xsi:type="dcterms:W3CDTF">2017-05-01T15:53:43Z</dcterms:created>
  <dcterms:modified xsi:type="dcterms:W3CDTF">2017-05-02T08:58:47Z</dcterms:modified>
</cp:coreProperties>
</file>