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666494" y="380412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09539" y="433046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225265" y="4408515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895016"/>
            <a:ext cx="1002985" cy="111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9280165" y="4895016"/>
            <a:ext cx="945100" cy="1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494852" y="3701508"/>
            <a:ext cx="0" cy="62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76727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0" idx="1"/>
            <a:endCxn id="128" idx="0"/>
          </p:cNvCxnSpPr>
          <p:nvPr/>
        </p:nvCxnSpPr>
        <p:spPr>
          <a:xfrm flipH="1">
            <a:off x="8494852" y="2271660"/>
            <a:ext cx="109308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3</cp:revision>
  <dcterms:created xsi:type="dcterms:W3CDTF">2024-02-18T18:52:18Z</dcterms:created>
  <dcterms:modified xsi:type="dcterms:W3CDTF">2024-02-18T19:47:20Z</dcterms:modified>
</cp:coreProperties>
</file>