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311F0FD-0BFE-9290-461D-14B7422D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33450"/>
            <a:ext cx="7067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311F0FD-0BFE-9290-461D-14B7422D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33450"/>
            <a:ext cx="7067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Mahnke, Achim</cp:lastModifiedBy>
  <cp:revision>4</cp:revision>
  <dcterms:created xsi:type="dcterms:W3CDTF">2024-02-18T18:52:18Z</dcterms:created>
  <dcterms:modified xsi:type="dcterms:W3CDTF">2024-02-19T11:42:31Z</dcterms:modified>
</cp:coreProperties>
</file>