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00267-FD5D-5D45-BA5D-ECDB23C49EC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3C4A7-EA22-C645-9590-9871A1F9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3C4A7-EA22-C645-9590-9871A1F99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7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1102-0B57-CC44-A3C8-A8DF479266CD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2DE4-C324-6C49-8F69-9FBB6AB7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2" y="454383"/>
            <a:ext cx="377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Jogo da Forca</a:t>
            </a:r>
            <a:endParaRPr lang="pt-BR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10779" y="1252999"/>
            <a:ext cx="4206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Computador escolhe uma palavra aleatória dentro do banco de palavras 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Computador mostra tamanho da palavra com espaços vazios no lugar das letras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Jogador pode optar por perguntar por uma letra da palavra ou tentar chutar qual a palavra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1" y="619097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779" y="3745990"/>
            <a:ext cx="7107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Caso o jogador pergunte por uma letra que exista na palavra, a letra é mostrada nas respectivas posições em que aparece na palavra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Caso a letra não exista na palavra, o jogador perde uma chance. O jogador tem apenas 6 chances até acertar a palavra. Se acabarem suas chances ele perde o jogo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Caso o jogador tente chutar a palavra e acertar ele ganha o jogo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Caso não acerte ele perde o 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5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22 at 18.16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4"/>
            <a:ext cx="9144000" cy="62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0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119</Words>
  <Application>Microsoft Macintosh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Engenharia Química - Unicamp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Mendes</dc:creator>
  <cp:lastModifiedBy>Arthur Mendes</cp:lastModifiedBy>
  <cp:revision>10</cp:revision>
  <dcterms:created xsi:type="dcterms:W3CDTF">2015-03-22T03:39:21Z</dcterms:created>
  <dcterms:modified xsi:type="dcterms:W3CDTF">2015-03-22T21:17:15Z</dcterms:modified>
</cp:coreProperties>
</file>