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Damodar Valley Corporation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System Planning &amp;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126742" y="2183539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2241042" y="21835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BOKARO1     </a:t>
            </a:r>
          </a:p>
        </p:txBody>
      </p:sp>
      <p:sp>
        <p:nvSpPr>
          <p:cNvPr id="4" name="Oval 3"/>
          <p:cNvSpPr/>
          <p:nvPr/>
        </p:nvSpPr>
        <p:spPr>
          <a:xfrm>
            <a:off x="3759600" y="5638084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873900" y="56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MOSABANI1   </a:t>
            </a:r>
          </a:p>
        </p:txBody>
      </p:sp>
      <p:sp>
        <p:nvSpPr>
          <p:cNvPr id="6" name="Oval 5"/>
          <p:cNvSpPr/>
          <p:nvPr/>
        </p:nvSpPr>
        <p:spPr>
          <a:xfrm>
            <a:off x="7025314" y="4601721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139614" y="4601721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BURDWAN1    </a:t>
            </a:r>
          </a:p>
        </p:txBody>
      </p:sp>
      <p:sp>
        <p:nvSpPr>
          <p:cNvPr id="8" name="Oval 7"/>
          <p:cNvSpPr/>
          <p:nvPr/>
        </p:nvSpPr>
        <p:spPr>
          <a:xfrm>
            <a:off x="7025314" y="4947175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139614" y="4947175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BELMURI1    </a:t>
            </a:r>
          </a:p>
        </p:txBody>
      </p:sp>
      <p:sp>
        <p:nvSpPr>
          <p:cNvPr id="10" name="Oval 9"/>
          <p:cNvSpPr/>
          <p:nvPr/>
        </p:nvSpPr>
        <p:spPr>
          <a:xfrm>
            <a:off x="7025314" y="5292630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139614" y="52926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HOWRAH1     </a:t>
            </a:r>
          </a:p>
        </p:txBody>
      </p:sp>
      <p:sp>
        <p:nvSpPr>
          <p:cNvPr id="12" name="Oval 11"/>
          <p:cNvSpPr/>
          <p:nvPr/>
        </p:nvSpPr>
        <p:spPr>
          <a:xfrm>
            <a:off x="6698742" y="5638084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813042" y="56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KGPDVC1     </a:t>
            </a:r>
          </a:p>
        </p:txBody>
      </p:sp>
      <p:sp>
        <p:nvSpPr>
          <p:cNvPr id="14" name="Oval 13"/>
          <p:cNvSpPr/>
          <p:nvPr/>
        </p:nvSpPr>
        <p:spPr>
          <a:xfrm>
            <a:off x="2779885" y="2874448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894185" y="28744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CHNDP1      </a:t>
            </a:r>
          </a:p>
        </p:txBody>
      </p:sp>
      <p:sp>
        <p:nvSpPr>
          <p:cNvPr id="16" name="Oval 15"/>
          <p:cNvSpPr/>
          <p:nvPr/>
        </p:nvSpPr>
        <p:spPr>
          <a:xfrm>
            <a:off x="7025314" y="5638084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139614" y="56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KOLAGHT1    </a:t>
            </a:r>
          </a:p>
        </p:txBody>
      </p:sp>
      <p:sp>
        <p:nvSpPr>
          <p:cNvPr id="18" name="Oval 17"/>
          <p:cNvSpPr/>
          <p:nvPr/>
        </p:nvSpPr>
        <p:spPr>
          <a:xfrm>
            <a:off x="2126742" y="5638084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241042" y="56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JMSDPUR1    </a:t>
            </a:r>
          </a:p>
        </p:txBody>
      </p:sp>
      <p:sp>
        <p:nvSpPr>
          <p:cNvPr id="20" name="Oval 19"/>
          <p:cNvSpPr/>
          <p:nvPr/>
        </p:nvSpPr>
        <p:spPr>
          <a:xfrm>
            <a:off x="6045599" y="3219903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159899" y="321990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DTPS1       </a:t>
            </a:r>
          </a:p>
        </p:txBody>
      </p:sp>
      <p:sp>
        <p:nvSpPr>
          <p:cNvPr id="22" name="Oval 21"/>
          <p:cNvSpPr/>
          <p:nvPr/>
        </p:nvSpPr>
        <p:spPr>
          <a:xfrm>
            <a:off x="1473599" y="1838084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1587899" y="18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BARHI1      </a:t>
            </a:r>
          </a:p>
        </p:txBody>
      </p:sp>
      <p:sp>
        <p:nvSpPr>
          <p:cNvPr id="24" name="Oval 23"/>
          <p:cNvSpPr/>
          <p:nvPr/>
        </p:nvSpPr>
        <p:spPr>
          <a:xfrm>
            <a:off x="3759600" y="2183539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873900" y="21835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MTNHYDL1    </a:t>
            </a:r>
          </a:p>
        </p:txBody>
      </p:sp>
      <p:sp>
        <p:nvSpPr>
          <p:cNvPr id="26" name="Oval 25"/>
          <p:cNvSpPr/>
          <p:nvPr/>
        </p:nvSpPr>
        <p:spPr>
          <a:xfrm>
            <a:off x="4086171" y="2528993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200471" y="25289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PANCHET1    </a:t>
            </a:r>
          </a:p>
        </p:txBody>
      </p:sp>
      <p:sp>
        <p:nvSpPr>
          <p:cNvPr id="28" name="Oval 27"/>
          <p:cNvSpPr/>
          <p:nvPr/>
        </p:nvSpPr>
        <p:spPr>
          <a:xfrm>
            <a:off x="1473599" y="1492630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1587899" y="14926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KODRNEW1    </a:t>
            </a:r>
          </a:p>
        </p:txBody>
      </p:sp>
      <p:sp>
        <p:nvSpPr>
          <p:cNvPr id="30" name="Oval 29"/>
          <p:cNvSpPr/>
          <p:nvPr/>
        </p:nvSpPr>
        <p:spPr>
          <a:xfrm>
            <a:off x="1147028" y="1838084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261328" y="18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HZBAG1      </a:t>
            </a:r>
          </a:p>
        </p:txBody>
      </p:sp>
      <p:sp>
        <p:nvSpPr>
          <p:cNvPr id="32" name="Oval 31"/>
          <p:cNvSpPr/>
          <p:nvPr/>
        </p:nvSpPr>
        <p:spPr>
          <a:xfrm>
            <a:off x="1800171" y="3565357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1914471" y="3565357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GOLA1       </a:t>
            </a:r>
          </a:p>
        </p:txBody>
      </p:sp>
      <p:sp>
        <p:nvSpPr>
          <p:cNvPr id="34" name="Oval 33"/>
          <p:cNvSpPr/>
          <p:nvPr/>
        </p:nvSpPr>
        <p:spPr>
          <a:xfrm>
            <a:off x="1800171" y="5638084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1914471" y="56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CHANDIL1    </a:t>
            </a:r>
          </a:p>
        </p:txBody>
      </p:sp>
      <p:sp>
        <p:nvSpPr>
          <p:cNvPr id="36" name="Oval 35"/>
          <p:cNvSpPr/>
          <p:nvPr/>
        </p:nvSpPr>
        <p:spPr>
          <a:xfrm>
            <a:off x="3433028" y="2874448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547328" y="28744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PUTKI1      </a:t>
            </a:r>
          </a:p>
        </p:txBody>
      </p:sp>
      <p:sp>
        <p:nvSpPr>
          <p:cNvPr id="38" name="Oval 37"/>
          <p:cNvSpPr/>
          <p:nvPr/>
        </p:nvSpPr>
        <p:spPr>
          <a:xfrm>
            <a:off x="5065885" y="1838084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5180185" y="18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KLPHRI1     </a:t>
            </a:r>
          </a:p>
        </p:txBody>
      </p:sp>
      <p:sp>
        <p:nvSpPr>
          <p:cNvPr id="40" name="Oval 39"/>
          <p:cNvSpPr/>
          <p:nvPr/>
        </p:nvSpPr>
        <p:spPr>
          <a:xfrm>
            <a:off x="6045599" y="3565357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6159899" y="3565357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ASP1        </a:t>
            </a:r>
          </a:p>
        </p:txBody>
      </p:sp>
      <p:sp>
        <p:nvSpPr>
          <p:cNvPr id="42" name="Oval 41"/>
          <p:cNvSpPr/>
          <p:nvPr/>
        </p:nvSpPr>
        <p:spPr>
          <a:xfrm>
            <a:off x="1800171" y="2874448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1914471" y="28744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RAMGRH1     </a:t>
            </a:r>
          </a:p>
        </p:txBody>
      </p:sp>
      <p:sp>
        <p:nvSpPr>
          <p:cNvPr id="44" name="Oval 43"/>
          <p:cNvSpPr/>
          <p:nvPr/>
        </p:nvSpPr>
        <p:spPr>
          <a:xfrm>
            <a:off x="3759600" y="1838084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3873900" y="18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KALYSN1     </a:t>
            </a:r>
          </a:p>
        </p:txBody>
      </p:sp>
      <p:sp>
        <p:nvSpPr>
          <p:cNvPr id="46" name="Oval 45"/>
          <p:cNvSpPr/>
          <p:nvPr/>
        </p:nvSpPr>
        <p:spPr>
          <a:xfrm>
            <a:off x="4086171" y="2183539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4200471" y="21835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KUMRDB1     </a:t>
            </a:r>
          </a:p>
        </p:txBody>
      </p:sp>
      <p:sp>
        <p:nvSpPr>
          <p:cNvPr id="48" name="Oval 47"/>
          <p:cNvSpPr/>
          <p:nvPr/>
        </p:nvSpPr>
        <p:spPr>
          <a:xfrm>
            <a:off x="3759600" y="2874448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3873900" y="28744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PTHRDH1     </a:t>
            </a:r>
          </a:p>
        </p:txBody>
      </p:sp>
      <p:sp>
        <p:nvSpPr>
          <p:cNvPr id="50" name="Oval 49"/>
          <p:cNvSpPr/>
          <p:nvPr/>
        </p:nvSpPr>
        <p:spPr>
          <a:xfrm>
            <a:off x="3433028" y="1492630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3547328" y="14926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NIMGHT1     </a:t>
            </a:r>
          </a:p>
        </p:txBody>
      </p:sp>
      <p:sp>
        <p:nvSpPr>
          <p:cNvPr id="52" name="Oval 51"/>
          <p:cNvSpPr/>
          <p:nvPr/>
        </p:nvSpPr>
        <p:spPr>
          <a:xfrm>
            <a:off x="2779885" y="1492630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2894185" y="14926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GIRDIH1     </a:t>
            </a:r>
          </a:p>
        </p:txBody>
      </p:sp>
      <p:sp>
        <p:nvSpPr>
          <p:cNvPr id="54" name="Oval 53"/>
          <p:cNvSpPr/>
          <p:nvPr/>
        </p:nvSpPr>
        <p:spPr>
          <a:xfrm>
            <a:off x="3759600" y="3219903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3873900" y="321990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SINDRI1     </a:t>
            </a:r>
          </a:p>
        </p:txBody>
      </p:sp>
      <p:sp>
        <p:nvSpPr>
          <p:cNvPr id="56" name="Oval 55"/>
          <p:cNvSpPr/>
          <p:nvPr/>
        </p:nvSpPr>
        <p:spPr>
          <a:xfrm>
            <a:off x="4086171" y="3565357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4200471" y="3565357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RAMKLI1     </a:t>
            </a:r>
          </a:p>
        </p:txBody>
      </p:sp>
      <p:sp>
        <p:nvSpPr>
          <p:cNvPr id="58" name="Oval 57"/>
          <p:cNvSpPr/>
          <p:nvPr/>
        </p:nvSpPr>
        <p:spPr>
          <a:xfrm>
            <a:off x="1473599" y="2874448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1587899" y="28744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PTRATU1     </a:t>
            </a:r>
          </a:p>
        </p:txBody>
      </p:sp>
      <p:sp>
        <p:nvSpPr>
          <p:cNvPr id="60" name="Oval 59"/>
          <p:cNvSpPr/>
          <p:nvPr/>
        </p:nvSpPr>
        <p:spPr>
          <a:xfrm>
            <a:off x="1147028" y="2874448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1261328" y="28744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NKPURA1     </a:t>
            </a:r>
          </a:p>
        </p:txBody>
      </p:sp>
      <p:sp>
        <p:nvSpPr>
          <p:cNvPr id="62" name="Oval 61"/>
          <p:cNvSpPr/>
          <p:nvPr/>
        </p:nvSpPr>
        <p:spPr>
          <a:xfrm>
            <a:off x="3106457" y="2183539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3220757" y="21835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DHANBAD1    </a:t>
            </a:r>
          </a:p>
        </p:txBody>
      </p:sp>
      <p:sp>
        <p:nvSpPr>
          <p:cNvPr id="64" name="Oval 63"/>
          <p:cNvSpPr/>
          <p:nvPr/>
        </p:nvSpPr>
        <p:spPr>
          <a:xfrm>
            <a:off x="2779885" y="4256266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2894185" y="4256266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PURULIA1    </a:t>
            </a:r>
          </a:p>
        </p:txBody>
      </p:sp>
      <p:sp>
        <p:nvSpPr>
          <p:cNvPr id="66" name="Oval 65"/>
          <p:cNvSpPr/>
          <p:nvPr/>
        </p:nvSpPr>
        <p:spPr>
          <a:xfrm>
            <a:off x="6372171" y="2874448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TextBox 66"/>
          <p:cNvSpPr txBox="1"/>
          <p:nvPr/>
        </p:nvSpPr>
        <p:spPr>
          <a:xfrm>
            <a:off x="6486471" y="28744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JMURIA1     </a:t>
            </a:r>
          </a:p>
        </p:txBody>
      </p:sp>
      <p:sp>
        <p:nvSpPr>
          <p:cNvPr id="68" name="Oval 67"/>
          <p:cNvSpPr/>
          <p:nvPr/>
        </p:nvSpPr>
        <p:spPr>
          <a:xfrm>
            <a:off x="2126742" y="1838084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2241042" y="18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KONAR1      </a:t>
            </a:r>
          </a:p>
        </p:txBody>
      </p:sp>
      <p:sp>
        <p:nvSpPr>
          <p:cNvPr id="70" name="Oval 69"/>
          <p:cNvSpPr/>
          <p:nvPr/>
        </p:nvSpPr>
        <p:spPr>
          <a:xfrm>
            <a:off x="5719028" y="4601721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5833328" y="4601721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BRJO1       </a:t>
            </a:r>
          </a:p>
        </p:txBody>
      </p:sp>
      <p:sp>
        <p:nvSpPr>
          <p:cNvPr id="72" name="Oval 71"/>
          <p:cNvSpPr/>
          <p:nvPr/>
        </p:nvSpPr>
        <p:spPr>
          <a:xfrm>
            <a:off x="1800171" y="1492630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/>
          <p:cNvSpPr txBox="1"/>
          <p:nvPr/>
        </p:nvSpPr>
        <p:spPr>
          <a:xfrm>
            <a:off x="1914471" y="14926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KODROLD1    </a:t>
            </a:r>
          </a:p>
        </p:txBody>
      </p:sp>
      <p:sp>
        <p:nvSpPr>
          <p:cNvPr id="74" name="Oval 73"/>
          <p:cNvSpPr/>
          <p:nvPr/>
        </p:nvSpPr>
        <p:spPr>
          <a:xfrm>
            <a:off x="2453314" y="2874448"/>
            <a:ext cx="100800" cy="1008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2567614" y="28744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BIADA1      </a:t>
            </a:r>
          </a:p>
        </p:txBody>
      </p:sp>
      <p:sp>
        <p:nvSpPr>
          <p:cNvPr id="76" name="Oval 75"/>
          <p:cNvSpPr/>
          <p:nvPr/>
        </p:nvSpPr>
        <p:spPr>
          <a:xfrm>
            <a:off x="7351885" y="2528993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/>
          <p:cNvSpPr txBox="1"/>
          <p:nvPr/>
        </p:nvSpPr>
        <p:spPr>
          <a:xfrm>
            <a:off x="7466185" y="25289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DRGNT2      </a:t>
            </a:r>
          </a:p>
        </p:txBody>
      </p:sp>
      <p:sp>
        <p:nvSpPr>
          <p:cNvPr id="78" name="Oval 77"/>
          <p:cNvSpPr/>
          <p:nvPr/>
        </p:nvSpPr>
        <p:spPr>
          <a:xfrm>
            <a:off x="3759600" y="1147175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3873900" y="1147175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MATHN2      </a:t>
            </a:r>
          </a:p>
        </p:txBody>
      </p:sp>
      <p:sp>
        <p:nvSpPr>
          <p:cNvPr id="80" name="Oval 79"/>
          <p:cNvSpPr/>
          <p:nvPr/>
        </p:nvSpPr>
        <p:spPr>
          <a:xfrm>
            <a:off x="2126742" y="2528993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2241042" y="25289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BKRO2       </a:t>
            </a:r>
          </a:p>
        </p:txBody>
      </p:sp>
      <p:sp>
        <p:nvSpPr>
          <p:cNvPr id="82" name="Oval 81"/>
          <p:cNvSpPr/>
          <p:nvPr/>
        </p:nvSpPr>
        <p:spPr>
          <a:xfrm>
            <a:off x="2779885" y="2528993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TextBox 82"/>
          <p:cNvSpPr txBox="1"/>
          <p:nvPr/>
        </p:nvSpPr>
        <p:spPr>
          <a:xfrm>
            <a:off x="2894185" y="25289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CHNDP2      </a:t>
            </a:r>
          </a:p>
        </p:txBody>
      </p:sp>
      <p:sp>
        <p:nvSpPr>
          <p:cNvPr id="84" name="Oval 83"/>
          <p:cNvSpPr/>
          <p:nvPr/>
        </p:nvSpPr>
        <p:spPr>
          <a:xfrm>
            <a:off x="6045599" y="2874448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6159899" y="28744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DTPS2       </a:t>
            </a:r>
          </a:p>
        </p:txBody>
      </p:sp>
      <p:sp>
        <p:nvSpPr>
          <p:cNvPr id="86" name="Oval 85"/>
          <p:cNvSpPr/>
          <p:nvPr/>
        </p:nvSpPr>
        <p:spPr>
          <a:xfrm>
            <a:off x="3759600" y="1377478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/>
          <p:cNvSpPr txBox="1"/>
          <p:nvPr/>
        </p:nvSpPr>
        <p:spPr>
          <a:xfrm>
            <a:off x="3873900" y="137747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KALYN2      </a:t>
            </a:r>
          </a:p>
        </p:txBody>
      </p:sp>
      <p:sp>
        <p:nvSpPr>
          <p:cNvPr id="88" name="Oval 87"/>
          <p:cNvSpPr/>
          <p:nvPr/>
        </p:nvSpPr>
        <p:spPr>
          <a:xfrm>
            <a:off x="6698742" y="1838084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TextBox 88"/>
          <p:cNvSpPr txBox="1"/>
          <p:nvPr/>
        </p:nvSpPr>
        <p:spPr>
          <a:xfrm>
            <a:off x="6813042" y="18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DGPDVC2     </a:t>
            </a:r>
          </a:p>
        </p:txBody>
      </p:sp>
      <p:sp>
        <p:nvSpPr>
          <p:cNvPr id="90" name="Oval 89"/>
          <p:cNvSpPr/>
          <p:nvPr/>
        </p:nvSpPr>
        <p:spPr>
          <a:xfrm>
            <a:off x="2779885" y="2183539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2894185" y="21835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DHANBAD2    </a:t>
            </a:r>
          </a:p>
        </p:txBody>
      </p:sp>
      <p:sp>
        <p:nvSpPr>
          <p:cNvPr id="92" name="Oval 91"/>
          <p:cNvSpPr/>
          <p:nvPr/>
        </p:nvSpPr>
        <p:spPr>
          <a:xfrm>
            <a:off x="5719028" y="1838084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TextBox 92"/>
          <p:cNvSpPr txBox="1"/>
          <p:nvPr/>
        </p:nvSpPr>
        <p:spPr>
          <a:xfrm>
            <a:off x="5833328" y="18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MEJIA2      </a:t>
            </a:r>
          </a:p>
        </p:txBody>
      </p:sp>
      <p:sp>
        <p:nvSpPr>
          <p:cNvPr id="94" name="Oval 93"/>
          <p:cNvSpPr/>
          <p:nvPr/>
        </p:nvSpPr>
        <p:spPr>
          <a:xfrm>
            <a:off x="4412742" y="1377478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4527042" y="137747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BURN2       </a:t>
            </a:r>
          </a:p>
        </p:txBody>
      </p:sp>
      <p:sp>
        <p:nvSpPr>
          <p:cNvPr id="96" name="Oval 95"/>
          <p:cNvSpPr/>
          <p:nvPr/>
        </p:nvSpPr>
        <p:spPr>
          <a:xfrm>
            <a:off x="1800171" y="2528993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TextBox 96"/>
          <p:cNvSpPr txBox="1"/>
          <p:nvPr/>
        </p:nvSpPr>
        <p:spPr>
          <a:xfrm>
            <a:off x="1914471" y="25289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RAMGARH2    </a:t>
            </a:r>
          </a:p>
        </p:txBody>
      </p:sp>
      <p:sp>
        <p:nvSpPr>
          <p:cNvPr id="98" name="Oval 97"/>
          <p:cNvSpPr/>
          <p:nvPr/>
        </p:nvSpPr>
        <p:spPr>
          <a:xfrm>
            <a:off x="2126742" y="5292630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2241042" y="52926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JMSDP2      </a:t>
            </a:r>
          </a:p>
        </p:txBody>
      </p:sp>
      <p:sp>
        <p:nvSpPr>
          <p:cNvPr id="100" name="Oval 99"/>
          <p:cNvSpPr/>
          <p:nvPr/>
        </p:nvSpPr>
        <p:spPr>
          <a:xfrm>
            <a:off x="5719028" y="4256266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TextBox 100"/>
          <p:cNvSpPr txBox="1"/>
          <p:nvPr/>
        </p:nvSpPr>
        <p:spPr>
          <a:xfrm>
            <a:off x="5833328" y="4256266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BORJORA2    </a:t>
            </a:r>
          </a:p>
        </p:txBody>
      </p:sp>
      <p:sp>
        <p:nvSpPr>
          <p:cNvPr id="102" name="Oval 101"/>
          <p:cNvSpPr/>
          <p:nvPr/>
        </p:nvSpPr>
        <p:spPr>
          <a:xfrm>
            <a:off x="6698742" y="2528993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TextBox 102"/>
          <p:cNvSpPr txBox="1"/>
          <p:nvPr/>
        </p:nvSpPr>
        <p:spPr>
          <a:xfrm>
            <a:off x="6813042" y="25289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PARULIA2    </a:t>
            </a:r>
          </a:p>
        </p:txBody>
      </p:sp>
      <p:sp>
        <p:nvSpPr>
          <p:cNvPr id="104" name="Oval 103"/>
          <p:cNvSpPr/>
          <p:nvPr/>
        </p:nvSpPr>
        <p:spPr>
          <a:xfrm>
            <a:off x="2779885" y="1838084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TextBox 104"/>
          <p:cNvSpPr txBox="1"/>
          <p:nvPr/>
        </p:nvSpPr>
        <p:spPr>
          <a:xfrm>
            <a:off x="2894185" y="18380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GIRIDIH2    </a:t>
            </a:r>
          </a:p>
        </p:txBody>
      </p:sp>
      <p:sp>
        <p:nvSpPr>
          <p:cNvPr id="106" name="Oval 105"/>
          <p:cNvSpPr/>
          <p:nvPr/>
        </p:nvSpPr>
        <p:spPr>
          <a:xfrm>
            <a:off x="1473599" y="1147175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TextBox 106"/>
          <p:cNvSpPr txBox="1"/>
          <p:nvPr/>
        </p:nvSpPr>
        <p:spPr>
          <a:xfrm>
            <a:off x="1587899" y="1147175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KODRMA2     </a:t>
            </a:r>
          </a:p>
        </p:txBody>
      </p:sp>
      <p:sp>
        <p:nvSpPr>
          <p:cNvPr id="108" name="Oval 107"/>
          <p:cNvSpPr/>
          <p:nvPr/>
        </p:nvSpPr>
        <p:spPr>
          <a:xfrm>
            <a:off x="6045599" y="2528993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TextBox 108"/>
          <p:cNvSpPr txBox="1"/>
          <p:nvPr/>
        </p:nvSpPr>
        <p:spPr>
          <a:xfrm>
            <a:off x="6159899" y="25289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DSTPS2      </a:t>
            </a:r>
          </a:p>
        </p:txBody>
      </p:sp>
      <p:sp>
        <p:nvSpPr>
          <p:cNvPr id="110" name="Oval 109"/>
          <p:cNvSpPr/>
          <p:nvPr/>
        </p:nvSpPr>
        <p:spPr>
          <a:xfrm>
            <a:off x="6698742" y="4256266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TextBox 110"/>
          <p:cNvSpPr txBox="1"/>
          <p:nvPr/>
        </p:nvSpPr>
        <p:spPr>
          <a:xfrm>
            <a:off x="6813042" y="4256266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PANAGH2     </a:t>
            </a:r>
          </a:p>
        </p:txBody>
      </p:sp>
      <p:sp>
        <p:nvSpPr>
          <p:cNvPr id="112" name="Oval 111"/>
          <p:cNvSpPr/>
          <p:nvPr/>
        </p:nvSpPr>
        <p:spPr>
          <a:xfrm>
            <a:off x="7025314" y="4256266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TextBox 112"/>
          <p:cNvSpPr txBox="1"/>
          <p:nvPr/>
        </p:nvSpPr>
        <p:spPr>
          <a:xfrm>
            <a:off x="7139614" y="4256266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BURDWN2     </a:t>
            </a:r>
          </a:p>
        </p:txBody>
      </p:sp>
      <p:sp>
        <p:nvSpPr>
          <p:cNvPr id="114" name="Oval 113"/>
          <p:cNvSpPr/>
          <p:nvPr/>
        </p:nvSpPr>
        <p:spPr>
          <a:xfrm>
            <a:off x="5065885" y="1377478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TextBox 114"/>
          <p:cNvSpPr txBox="1"/>
          <p:nvPr/>
        </p:nvSpPr>
        <p:spPr>
          <a:xfrm>
            <a:off x="5180185" y="137747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KLPHRI2     </a:t>
            </a:r>
          </a:p>
        </p:txBody>
      </p:sp>
      <p:sp>
        <p:nvSpPr>
          <p:cNvPr id="116" name="Oval 115"/>
          <p:cNvSpPr/>
          <p:nvPr/>
        </p:nvSpPr>
        <p:spPr>
          <a:xfrm>
            <a:off x="1147028" y="5292630"/>
            <a:ext cx="100800" cy="1008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TextBox 116"/>
          <p:cNvSpPr txBox="1"/>
          <p:nvPr/>
        </p:nvSpPr>
        <p:spPr>
          <a:xfrm>
            <a:off x="1261328" y="52926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JODA2       </a:t>
            </a:r>
          </a:p>
        </p:txBody>
      </p:sp>
      <p:sp>
        <p:nvSpPr>
          <p:cNvPr id="118" name="Oval 117"/>
          <p:cNvSpPr/>
          <p:nvPr/>
        </p:nvSpPr>
        <p:spPr>
          <a:xfrm>
            <a:off x="1147028" y="3910812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TextBox 118"/>
          <p:cNvSpPr txBox="1"/>
          <p:nvPr/>
        </p:nvSpPr>
        <p:spPr>
          <a:xfrm>
            <a:off x="1261328" y="3910812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RANCHI4     </a:t>
            </a:r>
          </a:p>
        </p:txBody>
      </p:sp>
      <p:sp>
        <p:nvSpPr>
          <p:cNvPr id="120" name="Oval 119"/>
          <p:cNvSpPr/>
          <p:nvPr/>
        </p:nvSpPr>
        <p:spPr>
          <a:xfrm>
            <a:off x="4412742" y="1147175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TextBox 120"/>
          <p:cNvSpPr txBox="1"/>
          <p:nvPr/>
        </p:nvSpPr>
        <p:spPr>
          <a:xfrm>
            <a:off x="4527042" y="1147175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MATHN4      </a:t>
            </a:r>
          </a:p>
        </p:txBody>
      </p:sp>
      <p:sp>
        <p:nvSpPr>
          <p:cNvPr id="122" name="Oval 121"/>
          <p:cNvSpPr/>
          <p:nvPr/>
        </p:nvSpPr>
        <p:spPr>
          <a:xfrm>
            <a:off x="2453314" y="5292630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TextBox 122"/>
          <p:cNvSpPr txBox="1"/>
          <p:nvPr/>
        </p:nvSpPr>
        <p:spPr>
          <a:xfrm>
            <a:off x="2567614" y="52926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JMSDP4      </a:t>
            </a:r>
          </a:p>
        </p:txBody>
      </p:sp>
      <p:sp>
        <p:nvSpPr>
          <p:cNvPr id="124" name="Oval 123"/>
          <p:cNvSpPr/>
          <p:nvPr/>
        </p:nvSpPr>
        <p:spPr>
          <a:xfrm>
            <a:off x="1038171" y="456266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TextBox 124"/>
          <p:cNvSpPr txBox="1"/>
          <p:nvPr/>
        </p:nvSpPr>
        <p:spPr>
          <a:xfrm>
            <a:off x="1152471" y="456266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BHRSR4      </a:t>
            </a:r>
          </a:p>
        </p:txBody>
      </p:sp>
      <p:sp>
        <p:nvSpPr>
          <p:cNvPr id="126" name="Oval 125"/>
          <p:cNvSpPr/>
          <p:nvPr/>
        </p:nvSpPr>
        <p:spPr>
          <a:xfrm>
            <a:off x="2779885" y="5983539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TextBox 126"/>
          <p:cNvSpPr txBox="1"/>
          <p:nvPr/>
        </p:nvSpPr>
        <p:spPr>
          <a:xfrm>
            <a:off x="2894185" y="59835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BARIP4      </a:t>
            </a:r>
          </a:p>
        </p:txBody>
      </p:sp>
      <p:sp>
        <p:nvSpPr>
          <p:cNvPr id="128" name="Oval 127"/>
          <p:cNvSpPr/>
          <p:nvPr/>
        </p:nvSpPr>
        <p:spPr>
          <a:xfrm>
            <a:off x="4739314" y="1147175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TextBox 128"/>
          <p:cNvSpPr txBox="1"/>
          <p:nvPr/>
        </p:nvSpPr>
        <p:spPr>
          <a:xfrm>
            <a:off x="4853614" y="1147175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MTHNRB4     </a:t>
            </a:r>
          </a:p>
        </p:txBody>
      </p:sp>
      <p:sp>
        <p:nvSpPr>
          <p:cNvPr id="130" name="Oval 129"/>
          <p:cNvSpPr/>
          <p:nvPr/>
        </p:nvSpPr>
        <p:spPr>
          <a:xfrm>
            <a:off x="1473599" y="801721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TextBox 130"/>
          <p:cNvSpPr txBox="1"/>
          <p:nvPr/>
        </p:nvSpPr>
        <p:spPr>
          <a:xfrm>
            <a:off x="1587899" y="801721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KODARM4     </a:t>
            </a:r>
          </a:p>
        </p:txBody>
      </p:sp>
      <p:sp>
        <p:nvSpPr>
          <p:cNvPr id="132" name="Oval 131"/>
          <p:cNvSpPr/>
          <p:nvPr/>
        </p:nvSpPr>
        <p:spPr>
          <a:xfrm>
            <a:off x="4412742" y="3910812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" name="TextBox 132"/>
          <p:cNvSpPr txBox="1"/>
          <p:nvPr/>
        </p:nvSpPr>
        <p:spPr>
          <a:xfrm>
            <a:off x="4527042" y="3910812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RAGUPR4     </a:t>
            </a:r>
          </a:p>
        </p:txBody>
      </p:sp>
      <p:sp>
        <p:nvSpPr>
          <p:cNvPr id="134" name="Oval 133"/>
          <p:cNvSpPr/>
          <p:nvPr/>
        </p:nvSpPr>
        <p:spPr>
          <a:xfrm>
            <a:off x="6045599" y="2183539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" name="TextBox 134"/>
          <p:cNvSpPr txBox="1"/>
          <p:nvPr/>
        </p:nvSpPr>
        <p:spPr>
          <a:xfrm>
            <a:off x="6159899" y="21835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DSTPS4      </a:t>
            </a:r>
          </a:p>
        </p:txBody>
      </p:sp>
      <p:sp>
        <p:nvSpPr>
          <p:cNvPr id="136" name="Oval 135"/>
          <p:cNvSpPr/>
          <p:nvPr/>
        </p:nvSpPr>
        <p:spPr>
          <a:xfrm>
            <a:off x="1800171" y="2183539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" name="TextBox 136"/>
          <p:cNvSpPr txBox="1"/>
          <p:nvPr/>
        </p:nvSpPr>
        <p:spPr>
          <a:xfrm>
            <a:off x="1914471" y="21835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BKROA4      </a:t>
            </a:r>
          </a:p>
        </p:txBody>
      </p:sp>
      <p:sp>
        <p:nvSpPr>
          <p:cNvPr id="138" name="Oval 137"/>
          <p:cNvSpPr/>
          <p:nvPr/>
        </p:nvSpPr>
        <p:spPr>
          <a:xfrm>
            <a:off x="5065885" y="3910812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" name="TextBox 138"/>
          <p:cNvSpPr txBox="1"/>
          <p:nvPr/>
        </p:nvSpPr>
        <p:spPr>
          <a:xfrm>
            <a:off x="5180185" y="3910812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MEJIAB4     </a:t>
            </a:r>
          </a:p>
        </p:txBody>
      </p:sp>
      <p:sp>
        <p:nvSpPr>
          <p:cNvPr id="140" name="Oval 139"/>
          <p:cNvSpPr/>
          <p:nvPr/>
        </p:nvSpPr>
        <p:spPr>
          <a:xfrm>
            <a:off x="2779885" y="5292630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" name="TextBox 140"/>
          <p:cNvSpPr txBox="1"/>
          <p:nvPr/>
        </p:nvSpPr>
        <p:spPr>
          <a:xfrm>
            <a:off x="2894185" y="52926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BPRS4       </a:t>
            </a:r>
          </a:p>
        </p:txBody>
      </p:sp>
      <p:sp>
        <p:nvSpPr>
          <p:cNvPr id="142" name="Oval 141"/>
          <p:cNvSpPr/>
          <p:nvPr/>
        </p:nvSpPr>
        <p:spPr>
          <a:xfrm>
            <a:off x="776914" y="617478"/>
            <a:ext cx="100800" cy="1008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" name="TextBox 142"/>
          <p:cNvSpPr txBox="1"/>
          <p:nvPr/>
        </p:nvSpPr>
        <p:spPr>
          <a:xfrm>
            <a:off x="891214" y="61747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 GAYA4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