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Damodar Valley Corporation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System Planning &amp; Engineering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2114142" y="2170939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2228442" y="2170939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BOKARO1     </a:t>
            </a:r>
          </a:p>
        </p:txBody>
      </p:sp>
      <p:sp>
        <p:nvSpPr>
          <p:cNvPr id="4" name="Oval 3"/>
          <p:cNvSpPr/>
          <p:nvPr/>
        </p:nvSpPr>
        <p:spPr>
          <a:xfrm>
            <a:off x="3747000" y="5625484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3861300" y="5625484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MOSABANI1   </a:t>
            </a:r>
          </a:p>
        </p:txBody>
      </p:sp>
      <p:sp>
        <p:nvSpPr>
          <p:cNvPr id="6" name="Oval 5"/>
          <p:cNvSpPr/>
          <p:nvPr/>
        </p:nvSpPr>
        <p:spPr>
          <a:xfrm>
            <a:off x="7012714" y="4589121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127014" y="4589121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BURDWAN1    </a:t>
            </a:r>
          </a:p>
        </p:txBody>
      </p:sp>
      <p:sp>
        <p:nvSpPr>
          <p:cNvPr id="8" name="Oval 7"/>
          <p:cNvSpPr/>
          <p:nvPr/>
        </p:nvSpPr>
        <p:spPr>
          <a:xfrm>
            <a:off x="7012714" y="4934575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127014" y="4934575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BELMURI1    </a:t>
            </a:r>
          </a:p>
        </p:txBody>
      </p:sp>
      <p:sp>
        <p:nvSpPr>
          <p:cNvPr id="10" name="Oval 9"/>
          <p:cNvSpPr/>
          <p:nvPr/>
        </p:nvSpPr>
        <p:spPr>
          <a:xfrm>
            <a:off x="7012714" y="5280030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127014" y="5280030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HOWRAH1     </a:t>
            </a:r>
          </a:p>
        </p:txBody>
      </p:sp>
      <p:sp>
        <p:nvSpPr>
          <p:cNvPr id="12" name="Oval 11"/>
          <p:cNvSpPr/>
          <p:nvPr/>
        </p:nvSpPr>
        <p:spPr>
          <a:xfrm>
            <a:off x="6686142" y="5625484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800442" y="5625484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KGPDVC1     </a:t>
            </a:r>
          </a:p>
        </p:txBody>
      </p:sp>
      <p:sp>
        <p:nvSpPr>
          <p:cNvPr id="14" name="Oval 13"/>
          <p:cNvSpPr/>
          <p:nvPr/>
        </p:nvSpPr>
        <p:spPr>
          <a:xfrm>
            <a:off x="2767285" y="2861848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881585" y="2861848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CHNDP1      </a:t>
            </a:r>
          </a:p>
        </p:txBody>
      </p:sp>
      <p:sp>
        <p:nvSpPr>
          <p:cNvPr id="16" name="Oval 15"/>
          <p:cNvSpPr/>
          <p:nvPr/>
        </p:nvSpPr>
        <p:spPr>
          <a:xfrm>
            <a:off x="7012714" y="5625484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127014" y="5625484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KOLAGHT1    </a:t>
            </a:r>
          </a:p>
        </p:txBody>
      </p:sp>
      <p:sp>
        <p:nvSpPr>
          <p:cNvPr id="18" name="Oval 17"/>
          <p:cNvSpPr/>
          <p:nvPr/>
        </p:nvSpPr>
        <p:spPr>
          <a:xfrm>
            <a:off x="2114142" y="5625484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2228442" y="5625484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JMSDPUR1    </a:t>
            </a:r>
          </a:p>
        </p:txBody>
      </p:sp>
      <p:sp>
        <p:nvSpPr>
          <p:cNvPr id="20" name="Oval 19"/>
          <p:cNvSpPr/>
          <p:nvPr/>
        </p:nvSpPr>
        <p:spPr>
          <a:xfrm>
            <a:off x="6032999" y="3207303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147299" y="3207303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DTPS1       </a:t>
            </a:r>
          </a:p>
        </p:txBody>
      </p:sp>
      <p:sp>
        <p:nvSpPr>
          <p:cNvPr id="22" name="Oval 21"/>
          <p:cNvSpPr/>
          <p:nvPr/>
        </p:nvSpPr>
        <p:spPr>
          <a:xfrm>
            <a:off x="1460999" y="1825484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1575299" y="1825484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BARHI1      </a:t>
            </a:r>
          </a:p>
        </p:txBody>
      </p:sp>
      <p:sp>
        <p:nvSpPr>
          <p:cNvPr id="24" name="Oval 23"/>
          <p:cNvSpPr/>
          <p:nvPr/>
        </p:nvSpPr>
        <p:spPr>
          <a:xfrm>
            <a:off x="3747000" y="2170939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3861300" y="2170939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MTNHYDL1    </a:t>
            </a:r>
          </a:p>
        </p:txBody>
      </p:sp>
      <p:sp>
        <p:nvSpPr>
          <p:cNvPr id="26" name="Oval 25"/>
          <p:cNvSpPr/>
          <p:nvPr/>
        </p:nvSpPr>
        <p:spPr>
          <a:xfrm>
            <a:off x="4073571" y="2516393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4187871" y="2516393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PANCHET1    </a:t>
            </a:r>
          </a:p>
        </p:txBody>
      </p:sp>
      <p:sp>
        <p:nvSpPr>
          <p:cNvPr id="28" name="Oval 27"/>
          <p:cNvSpPr/>
          <p:nvPr/>
        </p:nvSpPr>
        <p:spPr>
          <a:xfrm>
            <a:off x="1460999" y="1480030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1575299" y="1480030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KODRNEW1    </a:t>
            </a:r>
          </a:p>
        </p:txBody>
      </p:sp>
      <p:sp>
        <p:nvSpPr>
          <p:cNvPr id="30" name="Oval 29"/>
          <p:cNvSpPr/>
          <p:nvPr/>
        </p:nvSpPr>
        <p:spPr>
          <a:xfrm>
            <a:off x="1134428" y="1825484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248728" y="1825484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HZBAG1      </a:t>
            </a:r>
          </a:p>
        </p:txBody>
      </p:sp>
      <p:sp>
        <p:nvSpPr>
          <p:cNvPr id="32" name="Oval 31"/>
          <p:cNvSpPr/>
          <p:nvPr/>
        </p:nvSpPr>
        <p:spPr>
          <a:xfrm>
            <a:off x="1787571" y="3552757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1901871" y="3552757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GOLA1       </a:t>
            </a:r>
          </a:p>
        </p:txBody>
      </p:sp>
      <p:sp>
        <p:nvSpPr>
          <p:cNvPr id="34" name="Oval 33"/>
          <p:cNvSpPr/>
          <p:nvPr/>
        </p:nvSpPr>
        <p:spPr>
          <a:xfrm>
            <a:off x="1787571" y="5625484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1901871" y="5625484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CHANDIL1    </a:t>
            </a:r>
          </a:p>
        </p:txBody>
      </p:sp>
      <p:sp>
        <p:nvSpPr>
          <p:cNvPr id="36" name="Oval 35"/>
          <p:cNvSpPr/>
          <p:nvPr/>
        </p:nvSpPr>
        <p:spPr>
          <a:xfrm>
            <a:off x="3420428" y="2861848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3534728" y="2861848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PUTKI1      </a:t>
            </a:r>
          </a:p>
        </p:txBody>
      </p:sp>
      <p:sp>
        <p:nvSpPr>
          <p:cNvPr id="38" name="Oval 37"/>
          <p:cNvSpPr/>
          <p:nvPr/>
        </p:nvSpPr>
        <p:spPr>
          <a:xfrm>
            <a:off x="5053285" y="1825484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5167585" y="1825484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KLPHRI1     </a:t>
            </a:r>
          </a:p>
        </p:txBody>
      </p:sp>
      <p:sp>
        <p:nvSpPr>
          <p:cNvPr id="40" name="Oval 39"/>
          <p:cNvSpPr/>
          <p:nvPr/>
        </p:nvSpPr>
        <p:spPr>
          <a:xfrm>
            <a:off x="6032999" y="3552757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6147299" y="3552757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ASP1        </a:t>
            </a:r>
          </a:p>
        </p:txBody>
      </p:sp>
      <p:sp>
        <p:nvSpPr>
          <p:cNvPr id="42" name="Oval 41"/>
          <p:cNvSpPr/>
          <p:nvPr/>
        </p:nvSpPr>
        <p:spPr>
          <a:xfrm>
            <a:off x="1787571" y="2861848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1901871" y="2861848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RAMGRH1     </a:t>
            </a:r>
          </a:p>
        </p:txBody>
      </p:sp>
      <p:sp>
        <p:nvSpPr>
          <p:cNvPr id="44" name="Oval 43"/>
          <p:cNvSpPr/>
          <p:nvPr/>
        </p:nvSpPr>
        <p:spPr>
          <a:xfrm>
            <a:off x="3747000" y="1825484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3861300" y="1825484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KALYSN1     </a:t>
            </a:r>
          </a:p>
        </p:txBody>
      </p:sp>
      <p:sp>
        <p:nvSpPr>
          <p:cNvPr id="46" name="Oval 45"/>
          <p:cNvSpPr/>
          <p:nvPr/>
        </p:nvSpPr>
        <p:spPr>
          <a:xfrm>
            <a:off x="4073571" y="2170939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4187871" y="2170939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KUMRDB1     </a:t>
            </a:r>
          </a:p>
        </p:txBody>
      </p:sp>
      <p:sp>
        <p:nvSpPr>
          <p:cNvPr id="48" name="Oval 47"/>
          <p:cNvSpPr/>
          <p:nvPr/>
        </p:nvSpPr>
        <p:spPr>
          <a:xfrm>
            <a:off x="3747000" y="2861848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/>
          <p:cNvSpPr txBox="1"/>
          <p:nvPr/>
        </p:nvSpPr>
        <p:spPr>
          <a:xfrm>
            <a:off x="3861300" y="2861848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PTHRDH1     </a:t>
            </a:r>
          </a:p>
        </p:txBody>
      </p:sp>
      <p:sp>
        <p:nvSpPr>
          <p:cNvPr id="50" name="Oval 49"/>
          <p:cNvSpPr/>
          <p:nvPr/>
        </p:nvSpPr>
        <p:spPr>
          <a:xfrm>
            <a:off x="3420428" y="1480030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3534728" y="1480030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NIMGHT1     </a:t>
            </a:r>
          </a:p>
        </p:txBody>
      </p:sp>
      <p:sp>
        <p:nvSpPr>
          <p:cNvPr id="52" name="Oval 51"/>
          <p:cNvSpPr/>
          <p:nvPr/>
        </p:nvSpPr>
        <p:spPr>
          <a:xfrm>
            <a:off x="2767285" y="1480030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TextBox 52"/>
          <p:cNvSpPr txBox="1"/>
          <p:nvPr/>
        </p:nvSpPr>
        <p:spPr>
          <a:xfrm>
            <a:off x="2881585" y="1480030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GIRDIH1     </a:t>
            </a:r>
          </a:p>
        </p:txBody>
      </p:sp>
      <p:sp>
        <p:nvSpPr>
          <p:cNvPr id="54" name="Oval 53"/>
          <p:cNvSpPr/>
          <p:nvPr/>
        </p:nvSpPr>
        <p:spPr>
          <a:xfrm>
            <a:off x="3747000" y="3207303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3861300" y="3207303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SINDRI1     </a:t>
            </a:r>
          </a:p>
        </p:txBody>
      </p:sp>
      <p:sp>
        <p:nvSpPr>
          <p:cNvPr id="56" name="Oval 55"/>
          <p:cNvSpPr/>
          <p:nvPr/>
        </p:nvSpPr>
        <p:spPr>
          <a:xfrm>
            <a:off x="4073571" y="3552757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TextBox 56"/>
          <p:cNvSpPr txBox="1"/>
          <p:nvPr/>
        </p:nvSpPr>
        <p:spPr>
          <a:xfrm>
            <a:off x="4187871" y="3552757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RAMKLI1     </a:t>
            </a:r>
          </a:p>
        </p:txBody>
      </p:sp>
      <p:sp>
        <p:nvSpPr>
          <p:cNvPr id="58" name="Oval 57"/>
          <p:cNvSpPr/>
          <p:nvPr/>
        </p:nvSpPr>
        <p:spPr>
          <a:xfrm>
            <a:off x="1460999" y="2861848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TextBox 58"/>
          <p:cNvSpPr txBox="1"/>
          <p:nvPr/>
        </p:nvSpPr>
        <p:spPr>
          <a:xfrm>
            <a:off x="1575299" y="2861848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PTRATU1     </a:t>
            </a:r>
          </a:p>
        </p:txBody>
      </p:sp>
      <p:sp>
        <p:nvSpPr>
          <p:cNvPr id="60" name="Oval 59"/>
          <p:cNvSpPr/>
          <p:nvPr/>
        </p:nvSpPr>
        <p:spPr>
          <a:xfrm>
            <a:off x="1134428" y="2861848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TextBox 60"/>
          <p:cNvSpPr txBox="1"/>
          <p:nvPr/>
        </p:nvSpPr>
        <p:spPr>
          <a:xfrm>
            <a:off x="1248728" y="2861848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NKPURA1     </a:t>
            </a:r>
          </a:p>
        </p:txBody>
      </p:sp>
      <p:sp>
        <p:nvSpPr>
          <p:cNvPr id="62" name="Oval 61"/>
          <p:cNvSpPr/>
          <p:nvPr/>
        </p:nvSpPr>
        <p:spPr>
          <a:xfrm>
            <a:off x="3093857" y="2170939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TextBox 62"/>
          <p:cNvSpPr txBox="1"/>
          <p:nvPr/>
        </p:nvSpPr>
        <p:spPr>
          <a:xfrm>
            <a:off x="3208157" y="2170939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DHANBAD1    </a:t>
            </a:r>
          </a:p>
        </p:txBody>
      </p:sp>
      <p:sp>
        <p:nvSpPr>
          <p:cNvPr id="64" name="Oval 63"/>
          <p:cNvSpPr/>
          <p:nvPr/>
        </p:nvSpPr>
        <p:spPr>
          <a:xfrm>
            <a:off x="2767285" y="4243666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2881585" y="4243666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PURULIA1    </a:t>
            </a:r>
          </a:p>
        </p:txBody>
      </p:sp>
      <p:sp>
        <p:nvSpPr>
          <p:cNvPr id="66" name="Oval 65"/>
          <p:cNvSpPr/>
          <p:nvPr/>
        </p:nvSpPr>
        <p:spPr>
          <a:xfrm>
            <a:off x="6359571" y="2861848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TextBox 66"/>
          <p:cNvSpPr txBox="1"/>
          <p:nvPr/>
        </p:nvSpPr>
        <p:spPr>
          <a:xfrm>
            <a:off x="6473871" y="2861848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JMURIA1     </a:t>
            </a:r>
          </a:p>
        </p:txBody>
      </p:sp>
      <p:sp>
        <p:nvSpPr>
          <p:cNvPr id="68" name="Oval 67"/>
          <p:cNvSpPr/>
          <p:nvPr/>
        </p:nvSpPr>
        <p:spPr>
          <a:xfrm>
            <a:off x="2114142" y="1825484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TextBox 68"/>
          <p:cNvSpPr txBox="1"/>
          <p:nvPr/>
        </p:nvSpPr>
        <p:spPr>
          <a:xfrm>
            <a:off x="2228442" y="1825484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KONAR1      </a:t>
            </a:r>
          </a:p>
        </p:txBody>
      </p:sp>
      <p:sp>
        <p:nvSpPr>
          <p:cNvPr id="70" name="Oval 69"/>
          <p:cNvSpPr/>
          <p:nvPr/>
        </p:nvSpPr>
        <p:spPr>
          <a:xfrm>
            <a:off x="5706428" y="4589121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TextBox 70"/>
          <p:cNvSpPr txBox="1"/>
          <p:nvPr/>
        </p:nvSpPr>
        <p:spPr>
          <a:xfrm>
            <a:off x="5820728" y="4589121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BRJO1       </a:t>
            </a:r>
          </a:p>
        </p:txBody>
      </p:sp>
      <p:sp>
        <p:nvSpPr>
          <p:cNvPr id="72" name="Oval 71"/>
          <p:cNvSpPr/>
          <p:nvPr/>
        </p:nvSpPr>
        <p:spPr>
          <a:xfrm>
            <a:off x="1787571" y="1480030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TextBox 72"/>
          <p:cNvSpPr txBox="1"/>
          <p:nvPr/>
        </p:nvSpPr>
        <p:spPr>
          <a:xfrm>
            <a:off x="1901871" y="1480030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KODROLD1    </a:t>
            </a:r>
          </a:p>
        </p:txBody>
      </p:sp>
      <p:sp>
        <p:nvSpPr>
          <p:cNvPr id="74" name="Oval 73"/>
          <p:cNvSpPr/>
          <p:nvPr/>
        </p:nvSpPr>
        <p:spPr>
          <a:xfrm>
            <a:off x="2440714" y="2861848"/>
            <a:ext cx="126000" cy="12600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2555014" y="2861848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BIADA1      </a:t>
            </a:r>
          </a:p>
        </p:txBody>
      </p:sp>
      <p:sp>
        <p:nvSpPr>
          <p:cNvPr id="76" name="Oval 75"/>
          <p:cNvSpPr/>
          <p:nvPr/>
        </p:nvSpPr>
        <p:spPr>
          <a:xfrm>
            <a:off x="7339285" y="2516393"/>
            <a:ext cx="126000" cy="126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" name="TextBox 76"/>
          <p:cNvSpPr txBox="1"/>
          <p:nvPr/>
        </p:nvSpPr>
        <p:spPr>
          <a:xfrm>
            <a:off x="7453585" y="2516393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DRGNT2      </a:t>
            </a:r>
          </a:p>
        </p:txBody>
      </p:sp>
      <p:sp>
        <p:nvSpPr>
          <p:cNvPr id="78" name="Oval 77"/>
          <p:cNvSpPr/>
          <p:nvPr/>
        </p:nvSpPr>
        <p:spPr>
          <a:xfrm>
            <a:off x="3747000" y="1134575"/>
            <a:ext cx="126000" cy="126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" name="TextBox 78"/>
          <p:cNvSpPr txBox="1"/>
          <p:nvPr/>
        </p:nvSpPr>
        <p:spPr>
          <a:xfrm>
            <a:off x="3861300" y="1134575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MATHN2      </a:t>
            </a:r>
          </a:p>
        </p:txBody>
      </p:sp>
      <p:sp>
        <p:nvSpPr>
          <p:cNvPr id="80" name="Oval 79"/>
          <p:cNvSpPr/>
          <p:nvPr/>
        </p:nvSpPr>
        <p:spPr>
          <a:xfrm>
            <a:off x="2114142" y="2516393"/>
            <a:ext cx="126000" cy="126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1" name="TextBox 80"/>
          <p:cNvSpPr txBox="1"/>
          <p:nvPr/>
        </p:nvSpPr>
        <p:spPr>
          <a:xfrm>
            <a:off x="2228442" y="2516393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BKRO2       </a:t>
            </a:r>
          </a:p>
        </p:txBody>
      </p:sp>
      <p:sp>
        <p:nvSpPr>
          <p:cNvPr id="82" name="Oval 81"/>
          <p:cNvSpPr/>
          <p:nvPr/>
        </p:nvSpPr>
        <p:spPr>
          <a:xfrm>
            <a:off x="2767285" y="2516393"/>
            <a:ext cx="126000" cy="126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3" name="TextBox 82"/>
          <p:cNvSpPr txBox="1"/>
          <p:nvPr/>
        </p:nvSpPr>
        <p:spPr>
          <a:xfrm>
            <a:off x="2881585" y="2516393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CHNDP2      </a:t>
            </a:r>
          </a:p>
        </p:txBody>
      </p:sp>
      <p:sp>
        <p:nvSpPr>
          <p:cNvPr id="84" name="Oval 83"/>
          <p:cNvSpPr/>
          <p:nvPr/>
        </p:nvSpPr>
        <p:spPr>
          <a:xfrm>
            <a:off x="6032999" y="2861848"/>
            <a:ext cx="126000" cy="126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5" name="TextBox 84"/>
          <p:cNvSpPr txBox="1"/>
          <p:nvPr/>
        </p:nvSpPr>
        <p:spPr>
          <a:xfrm>
            <a:off x="6147299" y="2861848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DTPS2       </a:t>
            </a:r>
          </a:p>
        </p:txBody>
      </p:sp>
      <p:sp>
        <p:nvSpPr>
          <p:cNvPr id="86" name="Oval 85"/>
          <p:cNvSpPr/>
          <p:nvPr/>
        </p:nvSpPr>
        <p:spPr>
          <a:xfrm>
            <a:off x="3747000" y="1364878"/>
            <a:ext cx="126000" cy="126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" name="TextBox 86"/>
          <p:cNvSpPr txBox="1"/>
          <p:nvPr/>
        </p:nvSpPr>
        <p:spPr>
          <a:xfrm>
            <a:off x="3861300" y="1364878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KALYN2      </a:t>
            </a:r>
          </a:p>
        </p:txBody>
      </p:sp>
      <p:sp>
        <p:nvSpPr>
          <p:cNvPr id="88" name="Oval 87"/>
          <p:cNvSpPr/>
          <p:nvPr/>
        </p:nvSpPr>
        <p:spPr>
          <a:xfrm>
            <a:off x="6686142" y="1825484"/>
            <a:ext cx="126000" cy="126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9" name="TextBox 88"/>
          <p:cNvSpPr txBox="1"/>
          <p:nvPr/>
        </p:nvSpPr>
        <p:spPr>
          <a:xfrm>
            <a:off x="6800442" y="1825484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DGPDVC2     </a:t>
            </a:r>
          </a:p>
        </p:txBody>
      </p:sp>
      <p:sp>
        <p:nvSpPr>
          <p:cNvPr id="90" name="Oval 89"/>
          <p:cNvSpPr/>
          <p:nvPr/>
        </p:nvSpPr>
        <p:spPr>
          <a:xfrm>
            <a:off x="2767285" y="2170939"/>
            <a:ext cx="126000" cy="126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1" name="TextBox 90"/>
          <p:cNvSpPr txBox="1"/>
          <p:nvPr/>
        </p:nvSpPr>
        <p:spPr>
          <a:xfrm>
            <a:off x="2881585" y="2170939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DHANBAD2    </a:t>
            </a:r>
          </a:p>
        </p:txBody>
      </p:sp>
      <p:sp>
        <p:nvSpPr>
          <p:cNvPr id="92" name="Oval 91"/>
          <p:cNvSpPr/>
          <p:nvPr/>
        </p:nvSpPr>
        <p:spPr>
          <a:xfrm>
            <a:off x="5706428" y="1825484"/>
            <a:ext cx="126000" cy="126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" name="TextBox 92"/>
          <p:cNvSpPr txBox="1"/>
          <p:nvPr/>
        </p:nvSpPr>
        <p:spPr>
          <a:xfrm>
            <a:off x="5820728" y="1825484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MEJIA2      </a:t>
            </a:r>
          </a:p>
        </p:txBody>
      </p:sp>
      <p:sp>
        <p:nvSpPr>
          <p:cNvPr id="94" name="Oval 93"/>
          <p:cNvSpPr/>
          <p:nvPr/>
        </p:nvSpPr>
        <p:spPr>
          <a:xfrm>
            <a:off x="4400142" y="1364878"/>
            <a:ext cx="126000" cy="126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5" name="TextBox 94"/>
          <p:cNvSpPr txBox="1"/>
          <p:nvPr/>
        </p:nvSpPr>
        <p:spPr>
          <a:xfrm>
            <a:off x="4514442" y="1364878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BURN2       </a:t>
            </a:r>
          </a:p>
        </p:txBody>
      </p:sp>
      <p:sp>
        <p:nvSpPr>
          <p:cNvPr id="96" name="Oval 95"/>
          <p:cNvSpPr/>
          <p:nvPr/>
        </p:nvSpPr>
        <p:spPr>
          <a:xfrm>
            <a:off x="1787571" y="2516393"/>
            <a:ext cx="126000" cy="126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7" name="TextBox 96"/>
          <p:cNvSpPr txBox="1"/>
          <p:nvPr/>
        </p:nvSpPr>
        <p:spPr>
          <a:xfrm>
            <a:off x="1901871" y="2516393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RAMGARH2    </a:t>
            </a:r>
          </a:p>
        </p:txBody>
      </p:sp>
      <p:sp>
        <p:nvSpPr>
          <p:cNvPr id="98" name="Oval 97"/>
          <p:cNvSpPr/>
          <p:nvPr/>
        </p:nvSpPr>
        <p:spPr>
          <a:xfrm>
            <a:off x="2114142" y="5280030"/>
            <a:ext cx="126000" cy="126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9" name="TextBox 98"/>
          <p:cNvSpPr txBox="1"/>
          <p:nvPr/>
        </p:nvSpPr>
        <p:spPr>
          <a:xfrm>
            <a:off x="2228442" y="5280030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JMSDP2      </a:t>
            </a:r>
          </a:p>
        </p:txBody>
      </p:sp>
      <p:sp>
        <p:nvSpPr>
          <p:cNvPr id="100" name="Oval 99"/>
          <p:cNvSpPr/>
          <p:nvPr/>
        </p:nvSpPr>
        <p:spPr>
          <a:xfrm>
            <a:off x="5706428" y="4243666"/>
            <a:ext cx="126000" cy="126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1" name="TextBox 100"/>
          <p:cNvSpPr txBox="1"/>
          <p:nvPr/>
        </p:nvSpPr>
        <p:spPr>
          <a:xfrm>
            <a:off x="5820728" y="4243666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BORJORA2    </a:t>
            </a:r>
          </a:p>
        </p:txBody>
      </p:sp>
      <p:sp>
        <p:nvSpPr>
          <p:cNvPr id="102" name="Oval 101"/>
          <p:cNvSpPr/>
          <p:nvPr/>
        </p:nvSpPr>
        <p:spPr>
          <a:xfrm>
            <a:off x="6686142" y="2516393"/>
            <a:ext cx="126000" cy="126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3" name="TextBox 102"/>
          <p:cNvSpPr txBox="1"/>
          <p:nvPr/>
        </p:nvSpPr>
        <p:spPr>
          <a:xfrm>
            <a:off x="6800442" y="2516393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PARULIA2    </a:t>
            </a:r>
          </a:p>
        </p:txBody>
      </p:sp>
      <p:sp>
        <p:nvSpPr>
          <p:cNvPr id="104" name="Oval 103"/>
          <p:cNvSpPr/>
          <p:nvPr/>
        </p:nvSpPr>
        <p:spPr>
          <a:xfrm>
            <a:off x="2767285" y="1825484"/>
            <a:ext cx="126000" cy="126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5" name="TextBox 104"/>
          <p:cNvSpPr txBox="1"/>
          <p:nvPr/>
        </p:nvSpPr>
        <p:spPr>
          <a:xfrm>
            <a:off x="2881585" y="1825484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GIRIDIH2    </a:t>
            </a:r>
          </a:p>
        </p:txBody>
      </p:sp>
      <p:sp>
        <p:nvSpPr>
          <p:cNvPr id="106" name="Oval 105"/>
          <p:cNvSpPr/>
          <p:nvPr/>
        </p:nvSpPr>
        <p:spPr>
          <a:xfrm>
            <a:off x="1460999" y="1134575"/>
            <a:ext cx="126000" cy="126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7" name="TextBox 106"/>
          <p:cNvSpPr txBox="1"/>
          <p:nvPr/>
        </p:nvSpPr>
        <p:spPr>
          <a:xfrm>
            <a:off x="1575299" y="1134575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KODRMA2     </a:t>
            </a:r>
          </a:p>
        </p:txBody>
      </p:sp>
      <p:sp>
        <p:nvSpPr>
          <p:cNvPr id="108" name="Oval 107"/>
          <p:cNvSpPr/>
          <p:nvPr/>
        </p:nvSpPr>
        <p:spPr>
          <a:xfrm>
            <a:off x="6032999" y="2516393"/>
            <a:ext cx="126000" cy="126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9" name="TextBox 108"/>
          <p:cNvSpPr txBox="1"/>
          <p:nvPr/>
        </p:nvSpPr>
        <p:spPr>
          <a:xfrm>
            <a:off x="6147299" y="2516393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DSTPS2      </a:t>
            </a:r>
          </a:p>
        </p:txBody>
      </p:sp>
      <p:sp>
        <p:nvSpPr>
          <p:cNvPr id="110" name="Oval 109"/>
          <p:cNvSpPr/>
          <p:nvPr/>
        </p:nvSpPr>
        <p:spPr>
          <a:xfrm>
            <a:off x="6686142" y="4243666"/>
            <a:ext cx="126000" cy="126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1" name="TextBox 110"/>
          <p:cNvSpPr txBox="1"/>
          <p:nvPr/>
        </p:nvSpPr>
        <p:spPr>
          <a:xfrm>
            <a:off x="6800442" y="4243666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PANAGH2     </a:t>
            </a:r>
          </a:p>
        </p:txBody>
      </p:sp>
      <p:sp>
        <p:nvSpPr>
          <p:cNvPr id="112" name="Oval 111"/>
          <p:cNvSpPr/>
          <p:nvPr/>
        </p:nvSpPr>
        <p:spPr>
          <a:xfrm>
            <a:off x="7012714" y="4243666"/>
            <a:ext cx="126000" cy="126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3" name="TextBox 112"/>
          <p:cNvSpPr txBox="1"/>
          <p:nvPr/>
        </p:nvSpPr>
        <p:spPr>
          <a:xfrm>
            <a:off x="7127014" y="4243666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BURDWN2     </a:t>
            </a:r>
          </a:p>
        </p:txBody>
      </p:sp>
      <p:sp>
        <p:nvSpPr>
          <p:cNvPr id="114" name="Oval 113"/>
          <p:cNvSpPr/>
          <p:nvPr/>
        </p:nvSpPr>
        <p:spPr>
          <a:xfrm>
            <a:off x="5053285" y="1364878"/>
            <a:ext cx="126000" cy="126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5" name="TextBox 114"/>
          <p:cNvSpPr txBox="1"/>
          <p:nvPr/>
        </p:nvSpPr>
        <p:spPr>
          <a:xfrm>
            <a:off x="5167585" y="1364878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KLPHRI2     </a:t>
            </a:r>
          </a:p>
        </p:txBody>
      </p:sp>
      <p:sp>
        <p:nvSpPr>
          <p:cNvPr id="116" name="Oval 115"/>
          <p:cNvSpPr/>
          <p:nvPr/>
        </p:nvSpPr>
        <p:spPr>
          <a:xfrm>
            <a:off x="1134428" y="5280030"/>
            <a:ext cx="126000" cy="126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7" name="TextBox 116"/>
          <p:cNvSpPr txBox="1"/>
          <p:nvPr/>
        </p:nvSpPr>
        <p:spPr>
          <a:xfrm>
            <a:off x="1248728" y="5280030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JODA2       </a:t>
            </a:r>
          </a:p>
        </p:txBody>
      </p:sp>
      <p:sp>
        <p:nvSpPr>
          <p:cNvPr id="118" name="Oval 117"/>
          <p:cNvSpPr/>
          <p:nvPr/>
        </p:nvSpPr>
        <p:spPr>
          <a:xfrm>
            <a:off x="1134428" y="3898212"/>
            <a:ext cx="126000" cy="126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9" name="TextBox 118"/>
          <p:cNvSpPr txBox="1"/>
          <p:nvPr/>
        </p:nvSpPr>
        <p:spPr>
          <a:xfrm>
            <a:off x="1248728" y="3898212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RANCHI4     </a:t>
            </a:r>
          </a:p>
        </p:txBody>
      </p:sp>
      <p:sp>
        <p:nvSpPr>
          <p:cNvPr id="120" name="Oval 119"/>
          <p:cNvSpPr/>
          <p:nvPr/>
        </p:nvSpPr>
        <p:spPr>
          <a:xfrm>
            <a:off x="4400142" y="1134575"/>
            <a:ext cx="126000" cy="126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1" name="TextBox 120"/>
          <p:cNvSpPr txBox="1"/>
          <p:nvPr/>
        </p:nvSpPr>
        <p:spPr>
          <a:xfrm>
            <a:off x="4514442" y="1134575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MATHN4      </a:t>
            </a:r>
          </a:p>
        </p:txBody>
      </p:sp>
      <p:sp>
        <p:nvSpPr>
          <p:cNvPr id="122" name="Oval 121"/>
          <p:cNvSpPr/>
          <p:nvPr/>
        </p:nvSpPr>
        <p:spPr>
          <a:xfrm>
            <a:off x="2440714" y="5280030"/>
            <a:ext cx="126000" cy="126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3" name="TextBox 122"/>
          <p:cNvSpPr txBox="1"/>
          <p:nvPr/>
        </p:nvSpPr>
        <p:spPr>
          <a:xfrm>
            <a:off x="2555014" y="5280030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JMSDP4      </a:t>
            </a:r>
          </a:p>
        </p:txBody>
      </p:sp>
      <p:sp>
        <p:nvSpPr>
          <p:cNvPr id="124" name="Oval 123"/>
          <p:cNvSpPr/>
          <p:nvPr/>
        </p:nvSpPr>
        <p:spPr>
          <a:xfrm>
            <a:off x="1025571" y="443666"/>
            <a:ext cx="126000" cy="126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5" name="TextBox 124"/>
          <p:cNvSpPr txBox="1"/>
          <p:nvPr/>
        </p:nvSpPr>
        <p:spPr>
          <a:xfrm>
            <a:off x="1139871" y="443666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BHRSR4      </a:t>
            </a:r>
          </a:p>
        </p:txBody>
      </p:sp>
      <p:sp>
        <p:nvSpPr>
          <p:cNvPr id="126" name="Oval 125"/>
          <p:cNvSpPr/>
          <p:nvPr/>
        </p:nvSpPr>
        <p:spPr>
          <a:xfrm>
            <a:off x="2767285" y="5970939"/>
            <a:ext cx="126000" cy="126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7" name="TextBox 126"/>
          <p:cNvSpPr txBox="1"/>
          <p:nvPr/>
        </p:nvSpPr>
        <p:spPr>
          <a:xfrm>
            <a:off x="2881585" y="5970939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BARIP4      </a:t>
            </a:r>
          </a:p>
        </p:txBody>
      </p:sp>
      <p:sp>
        <p:nvSpPr>
          <p:cNvPr id="128" name="Oval 127"/>
          <p:cNvSpPr/>
          <p:nvPr/>
        </p:nvSpPr>
        <p:spPr>
          <a:xfrm>
            <a:off x="4726714" y="1134575"/>
            <a:ext cx="126000" cy="126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9" name="TextBox 128"/>
          <p:cNvSpPr txBox="1"/>
          <p:nvPr/>
        </p:nvSpPr>
        <p:spPr>
          <a:xfrm>
            <a:off x="4841014" y="1134575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MTHNRB4     </a:t>
            </a:r>
          </a:p>
        </p:txBody>
      </p:sp>
      <p:sp>
        <p:nvSpPr>
          <p:cNvPr id="130" name="Oval 129"/>
          <p:cNvSpPr/>
          <p:nvPr/>
        </p:nvSpPr>
        <p:spPr>
          <a:xfrm>
            <a:off x="1460999" y="789121"/>
            <a:ext cx="126000" cy="126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1" name="TextBox 130"/>
          <p:cNvSpPr txBox="1"/>
          <p:nvPr/>
        </p:nvSpPr>
        <p:spPr>
          <a:xfrm>
            <a:off x="1575299" y="789121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KODARM4     </a:t>
            </a:r>
          </a:p>
        </p:txBody>
      </p:sp>
      <p:sp>
        <p:nvSpPr>
          <p:cNvPr id="132" name="Oval 131"/>
          <p:cNvSpPr/>
          <p:nvPr/>
        </p:nvSpPr>
        <p:spPr>
          <a:xfrm>
            <a:off x="4400142" y="3898212"/>
            <a:ext cx="126000" cy="126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3" name="TextBox 132"/>
          <p:cNvSpPr txBox="1"/>
          <p:nvPr/>
        </p:nvSpPr>
        <p:spPr>
          <a:xfrm>
            <a:off x="4514442" y="3898212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RAGUPR4     </a:t>
            </a:r>
          </a:p>
        </p:txBody>
      </p:sp>
      <p:sp>
        <p:nvSpPr>
          <p:cNvPr id="134" name="Oval 133"/>
          <p:cNvSpPr/>
          <p:nvPr/>
        </p:nvSpPr>
        <p:spPr>
          <a:xfrm>
            <a:off x="6032999" y="2170939"/>
            <a:ext cx="126000" cy="126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5" name="TextBox 134"/>
          <p:cNvSpPr txBox="1"/>
          <p:nvPr/>
        </p:nvSpPr>
        <p:spPr>
          <a:xfrm>
            <a:off x="6147299" y="2170939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DSTPS4      </a:t>
            </a:r>
          </a:p>
        </p:txBody>
      </p:sp>
      <p:sp>
        <p:nvSpPr>
          <p:cNvPr id="136" name="Oval 135"/>
          <p:cNvSpPr/>
          <p:nvPr/>
        </p:nvSpPr>
        <p:spPr>
          <a:xfrm>
            <a:off x="1787571" y="2170939"/>
            <a:ext cx="126000" cy="126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7" name="TextBox 136"/>
          <p:cNvSpPr txBox="1"/>
          <p:nvPr/>
        </p:nvSpPr>
        <p:spPr>
          <a:xfrm>
            <a:off x="1901871" y="2170939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BKROA4      </a:t>
            </a:r>
          </a:p>
        </p:txBody>
      </p:sp>
      <p:sp>
        <p:nvSpPr>
          <p:cNvPr id="138" name="Oval 137"/>
          <p:cNvSpPr/>
          <p:nvPr/>
        </p:nvSpPr>
        <p:spPr>
          <a:xfrm>
            <a:off x="5053285" y="3898212"/>
            <a:ext cx="126000" cy="126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9" name="TextBox 138"/>
          <p:cNvSpPr txBox="1"/>
          <p:nvPr/>
        </p:nvSpPr>
        <p:spPr>
          <a:xfrm>
            <a:off x="5167585" y="3898212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MEJIAB4     </a:t>
            </a:r>
          </a:p>
        </p:txBody>
      </p:sp>
      <p:sp>
        <p:nvSpPr>
          <p:cNvPr id="140" name="Oval 139"/>
          <p:cNvSpPr/>
          <p:nvPr/>
        </p:nvSpPr>
        <p:spPr>
          <a:xfrm>
            <a:off x="2767285" y="5280030"/>
            <a:ext cx="126000" cy="126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1" name="TextBox 140"/>
          <p:cNvSpPr txBox="1"/>
          <p:nvPr/>
        </p:nvSpPr>
        <p:spPr>
          <a:xfrm>
            <a:off x="2881585" y="5280030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BPRS4       </a:t>
            </a:r>
          </a:p>
        </p:txBody>
      </p:sp>
      <p:sp>
        <p:nvSpPr>
          <p:cNvPr id="142" name="Oval 141"/>
          <p:cNvSpPr/>
          <p:nvPr/>
        </p:nvSpPr>
        <p:spPr>
          <a:xfrm>
            <a:off x="764314" y="604878"/>
            <a:ext cx="126000" cy="126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3" name="TextBox 142"/>
          <p:cNvSpPr txBox="1"/>
          <p:nvPr/>
        </p:nvSpPr>
        <p:spPr>
          <a:xfrm>
            <a:off x="878614" y="604878"/>
            <a:ext cx="12700" cy="12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latin typeface="Calibri"/>
              </a:rPr>
              <a:t> GAYA4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