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4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03A6-008B-4A9A-87FF-01513B9909C7}" type="datetimeFigureOut">
              <a:rPr lang="en-US" smtClean="0"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8E9D-9CA8-49F5-884A-196949F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DVC NETWORK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System Planning &amp;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6422572" y="2932545"/>
            <a:ext cx="97971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197429" y="5357091"/>
            <a:ext cx="979714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1524000" y="1893455"/>
            <a:ext cx="653143" cy="346363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77143" y="1893455"/>
            <a:ext cx="0" cy="346363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0" y="5703455"/>
            <a:ext cx="2939143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177143" y="5703455"/>
            <a:ext cx="1632857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02285" y="4664364"/>
            <a:ext cx="0" cy="346363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422572" y="3278909"/>
            <a:ext cx="979713" cy="1385455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02285" y="5357091"/>
            <a:ext cx="0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49143" y="5703455"/>
            <a:ext cx="65314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0286" y="2932545"/>
            <a:ext cx="3592286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50571" y="2932545"/>
            <a:ext cx="979715" cy="692728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30286" y="2932545"/>
            <a:ext cx="65314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30286" y="2932545"/>
            <a:ext cx="1306286" cy="692728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30286" y="2932545"/>
            <a:ext cx="0" cy="1385455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03714" y="2932545"/>
            <a:ext cx="32657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850571" y="5703455"/>
            <a:ext cx="32657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177143" y="4318000"/>
            <a:ext cx="653143" cy="1385455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116286" y="1893455"/>
            <a:ext cx="1306286" cy="138545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2572" y="3278909"/>
            <a:ext cx="0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96000" y="3278909"/>
            <a:ext cx="326572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4000" y="1547091"/>
            <a:ext cx="0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197429" y="1893455"/>
            <a:ext cx="326571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0" y="1893455"/>
            <a:ext cx="653143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2239818"/>
            <a:ext cx="326572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810000" y="1893455"/>
            <a:ext cx="0" cy="346363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810000" y="2239818"/>
            <a:ext cx="32657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810000" y="2239818"/>
            <a:ext cx="0" cy="692727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36572" y="2239818"/>
            <a:ext cx="0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36572" y="2586182"/>
            <a:ext cx="0" cy="1039091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524000" y="1547091"/>
            <a:ext cx="326571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50571" y="3625273"/>
            <a:ext cx="0" cy="2078182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850571" y="2932545"/>
            <a:ext cx="0" cy="692728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83428" y="2932545"/>
            <a:ext cx="32657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483428" y="1547091"/>
            <a:ext cx="0" cy="138545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524000" y="2932545"/>
            <a:ext cx="326571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0" y="2932545"/>
            <a:ext cx="0" cy="346364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30286" y="1547091"/>
            <a:ext cx="653142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97429" y="2932545"/>
            <a:ext cx="326571" cy="0"/>
          </a:xfrm>
          <a:prstGeom prst="lin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7143" y="2586182"/>
            <a:ext cx="653143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850571" y="2586182"/>
            <a:ext cx="32657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77143" y="2586182"/>
            <a:ext cx="0" cy="277090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503714" y="1431636"/>
            <a:ext cx="130628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503714" y="1431636"/>
            <a:ext cx="0" cy="80818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03714" y="2239818"/>
            <a:ext cx="326572" cy="34636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830286" y="2239818"/>
            <a:ext cx="0" cy="34636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5769428" y="1893455"/>
            <a:ext cx="653144" cy="103909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422572" y="2586182"/>
            <a:ext cx="326571" cy="34636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0" y="1431636"/>
            <a:ext cx="1959428" cy="46181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10000" y="1431636"/>
            <a:ext cx="130628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810000" y="1200727"/>
            <a:ext cx="0" cy="23090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769428" y="1893455"/>
            <a:ext cx="97971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749143" y="1893455"/>
            <a:ext cx="0" cy="69272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30286" y="1893455"/>
            <a:ext cx="0" cy="346363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667000" y="1200727"/>
            <a:ext cx="1143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667000" y="1200727"/>
            <a:ext cx="0" cy="103909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67000" y="2239818"/>
            <a:ext cx="163286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116286" y="1431636"/>
            <a:ext cx="653142" cy="46181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769428" y="1893455"/>
            <a:ext cx="0" cy="242454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49143" y="2586182"/>
            <a:ext cx="653142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524000" y="1200727"/>
            <a:ext cx="1306286" cy="69272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789714" y="1200727"/>
            <a:ext cx="0" cy="28748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262743" y="4075545"/>
            <a:ext cx="35269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197429" y="3971636"/>
            <a:ext cx="65314" cy="1039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463143" y="1200727"/>
            <a:ext cx="3265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70857" y="854364"/>
            <a:ext cx="653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70857" y="854364"/>
            <a:ext cx="0" cy="13854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70857" y="2239818"/>
            <a:ext cx="653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088571" y="508000"/>
            <a:ext cx="435429" cy="346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827314" y="669636"/>
            <a:ext cx="696686" cy="1847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463143" y="2239818"/>
            <a:ext cx="1959429" cy="17318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197429" y="3971636"/>
            <a:ext cx="32657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463143" y="1200727"/>
            <a:ext cx="0" cy="27709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830286" y="2239818"/>
            <a:ext cx="3592286" cy="27709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442857" y="1096818"/>
            <a:ext cx="0" cy="28748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528457" y="1096818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463143" y="1096818"/>
            <a:ext cx="65314" cy="1039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830286" y="3971636"/>
            <a:ext cx="2612571" cy="1039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30286" y="5010727"/>
            <a:ext cx="0" cy="346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30286" y="5357091"/>
            <a:ext cx="0" cy="6927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119993" y="2182668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132693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BOKARO1     </a:t>
            </a:r>
            <a:endParaRPr lang="en-US" sz="800">
              <a:latin typeface="Calibri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752850" y="564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765550" y="564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MOSABANI1   </a:t>
            </a:r>
            <a:endParaRPr lang="en-US" sz="800">
              <a:latin typeface="Calibri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7345135" y="4607214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357835" y="4607214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BURDWAN1    </a:t>
            </a:r>
            <a:endParaRPr lang="en-US" sz="800">
              <a:latin typeface="Calibri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345135" y="4953577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57835" y="495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BELMURI1    </a:t>
            </a:r>
            <a:endParaRPr lang="en-US" sz="800">
              <a:latin typeface="Calibri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345135" y="5299941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357835" y="529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HOWRAH1     </a:t>
            </a:r>
            <a:endParaRPr lang="en-US" sz="800">
              <a:latin typeface="Calibri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691993" y="564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704693" y="564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KGPDVC1     </a:t>
            </a:r>
            <a:endParaRPr lang="en-US" sz="800">
              <a:latin typeface="Calibri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2773136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2785836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CHNDP1      </a:t>
            </a:r>
            <a:endParaRPr lang="en-US" sz="800">
              <a:latin typeface="Calibri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7345135" y="564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357835" y="564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KOLAGHT1    </a:t>
            </a:r>
            <a:endParaRPr lang="en-US" sz="800">
              <a:latin typeface="Calibri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119993" y="564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32693" y="564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JMSDPUR1    </a:t>
            </a:r>
            <a:endParaRPr lang="en-US" sz="800">
              <a:latin typeface="Calibri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365422" y="3221759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378122" y="3221759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DTPS1       </a:t>
            </a:r>
            <a:endParaRPr lang="en-US" sz="800">
              <a:latin typeface="Calibri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1466850" y="183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479550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BARHI1      </a:t>
            </a:r>
            <a:endParaRPr lang="en-US" sz="800">
              <a:latin typeface="Calibri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752850" y="2182668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765550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MTNHYDL1    </a:t>
            </a:r>
            <a:endParaRPr lang="en-US" sz="800">
              <a:latin typeface="Calibri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079422" y="2529032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092122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PANCHET1    </a:t>
            </a:r>
            <a:endParaRPr lang="en-US" sz="800"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466850" y="1489941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479550" y="148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KODRNEW1    </a:t>
            </a:r>
            <a:endParaRPr lang="en-US" sz="800">
              <a:latin typeface="Calibri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140279" y="183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52979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HZBAG1      </a:t>
            </a:r>
            <a:endParaRPr lang="en-US" sz="800">
              <a:latin typeface="Calibri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793421" y="3568123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06121" y="3568123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GOLA1       </a:t>
            </a:r>
            <a:endParaRPr lang="en-US" sz="800">
              <a:latin typeface="Calibri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793421" y="564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1806121" y="564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CHANDIL1    </a:t>
            </a:r>
            <a:endParaRPr lang="en-US" sz="800">
              <a:latin typeface="Calibri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3426278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438978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PUTKI1      </a:t>
            </a:r>
            <a:endParaRPr lang="en-US" sz="800">
              <a:latin typeface="Calibri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059136" y="183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071836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KLPHRI1     </a:t>
            </a:r>
            <a:endParaRPr lang="en-US" sz="800">
              <a:latin typeface="Calibri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365422" y="3568123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378122" y="3568123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ASP1        </a:t>
            </a:r>
            <a:endParaRPr lang="en-US" sz="800">
              <a:latin typeface="Calibri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793421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1806121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RAMGRH1     </a:t>
            </a:r>
            <a:endParaRPr lang="en-US" sz="800">
              <a:latin typeface="Calibri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752850" y="183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65550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KALYSN1     </a:t>
            </a:r>
            <a:endParaRPr lang="en-US" sz="800">
              <a:latin typeface="Calibri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4079422" y="2182668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092122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KUMRDB1     </a:t>
            </a:r>
            <a:endParaRPr lang="en-US" sz="800">
              <a:latin typeface="Calibri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3752850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3765550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PTHRDH1     </a:t>
            </a:r>
            <a:endParaRPr lang="en-US" sz="800">
              <a:latin typeface="Calibri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3426278" y="1489941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438978" y="148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NIMGHT1     </a:t>
            </a:r>
            <a:endParaRPr lang="en-US" sz="800">
              <a:latin typeface="Calibri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73136" y="1489941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2785836" y="148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GIRDIH1     </a:t>
            </a:r>
            <a:endParaRPr lang="en-US" sz="800">
              <a:latin typeface="Calibri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752850" y="3221759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765550" y="3221759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SINDRI1     </a:t>
            </a:r>
            <a:endParaRPr lang="en-US" sz="800">
              <a:latin typeface="Calibri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4079422" y="3568123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4092122" y="3568123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RAMKLI1     </a:t>
            </a:r>
            <a:endParaRPr lang="en-US" sz="800">
              <a:latin typeface="Calibri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1466850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479550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PTRATU1     </a:t>
            </a:r>
            <a:endParaRPr lang="en-US" sz="800">
              <a:latin typeface="Calibri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140279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1152979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NKPURA1     </a:t>
            </a:r>
            <a:endParaRPr lang="en-US" sz="800">
              <a:latin typeface="Calibri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099707" y="2182668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112407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DHANBAD1    </a:t>
            </a:r>
            <a:endParaRPr lang="en-US" sz="800">
              <a:latin typeface="Calibri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773136" y="4260850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2785836" y="4260850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PURULIA1    </a:t>
            </a:r>
            <a:endParaRPr lang="en-US" sz="800">
              <a:latin typeface="Calibri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038850" y="3568123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051550" y="3568123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JMURIA1     </a:t>
            </a:r>
            <a:endParaRPr lang="en-US" sz="800">
              <a:latin typeface="Calibri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119993" y="183630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32693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KONAR1      </a:t>
            </a:r>
            <a:endParaRPr lang="en-US" sz="800">
              <a:latin typeface="Calibri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5712278" y="4607214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5724978" y="4607214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BRJO1       </a:t>
            </a:r>
            <a:endParaRPr lang="en-US" sz="800">
              <a:latin typeface="Calibri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793421" y="1489941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806121" y="148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KODROLD1    </a:t>
            </a:r>
            <a:endParaRPr lang="en-US" sz="800">
              <a:latin typeface="Calibri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446564" y="2875395"/>
            <a:ext cx="114300" cy="114300"/>
          </a:xfrm>
          <a:prstGeom prst="ellipse">
            <a:avLst/>
          </a:prstGeom>
          <a:solidFill>
            <a:srgbClr val="008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2459264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BIADA1      </a:t>
            </a:r>
            <a:endParaRPr lang="en-US" sz="800">
              <a:latin typeface="Calibri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345135" y="2529032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7357835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DRGNT2      </a:t>
            </a:r>
            <a:endParaRPr lang="en-US" sz="800">
              <a:latin typeface="Calibri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752850" y="1143577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3765550" y="114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MATHN2      </a:t>
            </a:r>
            <a:endParaRPr lang="en-US" sz="800">
              <a:latin typeface="Calibri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119993" y="2529032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2132693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BKRO2       </a:t>
            </a:r>
            <a:endParaRPr lang="en-US" sz="800">
              <a:latin typeface="Calibri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2773136" y="2529032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2785836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CHNDP2      </a:t>
            </a:r>
            <a:endParaRPr lang="en-US" sz="800">
              <a:latin typeface="Calibri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6365422" y="2875395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378122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DTPS2       </a:t>
            </a:r>
            <a:endParaRPr lang="en-US" sz="800">
              <a:latin typeface="Calibri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3752850" y="1374486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3765550" y="1374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KALYN2      </a:t>
            </a:r>
            <a:endParaRPr lang="en-US" sz="800">
              <a:latin typeface="Calibri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6691993" y="1836305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704693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DGPDVC2     </a:t>
            </a:r>
            <a:endParaRPr lang="en-US" sz="800">
              <a:latin typeface="Calibri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2773136" y="2182668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2785836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DHANBAD2    </a:t>
            </a:r>
            <a:endParaRPr lang="en-US" sz="800">
              <a:latin typeface="Calibri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5712278" y="1836305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5724978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MEJIA2      </a:t>
            </a:r>
            <a:endParaRPr lang="en-US" sz="800">
              <a:latin typeface="Calibri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5059136" y="1374486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071836" y="1374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BURN2       </a:t>
            </a:r>
            <a:endParaRPr lang="en-US" sz="800">
              <a:latin typeface="Calibri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1793421" y="2529032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806121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RAMGARH2    </a:t>
            </a:r>
            <a:endParaRPr lang="en-US" sz="800">
              <a:latin typeface="Calibri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119993" y="5299941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2132693" y="529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JMSDP2      </a:t>
            </a:r>
            <a:endParaRPr lang="en-US" sz="800">
              <a:latin typeface="Calibri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5712278" y="4260850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5724978" y="4260850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BORJORA2    </a:t>
            </a:r>
            <a:endParaRPr lang="en-US" sz="800">
              <a:latin typeface="Calibri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691993" y="2529032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6704693" y="2529032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PARULIA2    </a:t>
            </a:r>
            <a:endParaRPr lang="en-US" sz="800">
              <a:latin typeface="Calibri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2773136" y="1836305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85836" y="183630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GIRIDIH2    </a:t>
            </a:r>
            <a:endParaRPr lang="en-US" sz="800">
              <a:latin typeface="Calibri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466850" y="1143577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479550" y="114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KODRMA2     </a:t>
            </a:r>
            <a:endParaRPr lang="en-US" sz="800">
              <a:latin typeface="Calibri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140279" y="5299941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152979" y="529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JODA2       </a:t>
            </a:r>
            <a:endParaRPr lang="en-US" sz="800">
              <a:latin typeface="Calibri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7345135" y="2875395"/>
            <a:ext cx="114300" cy="114300"/>
          </a:xfrm>
          <a:prstGeom prst="ellipse">
            <a:avLst/>
          </a:prstGeom>
          <a:solidFill>
            <a:srgbClr val="0000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357835" y="2875395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BDNNG2      </a:t>
            </a:r>
            <a:endParaRPr lang="en-US" sz="800">
              <a:latin typeface="Calibri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1140279" y="3914486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1152979" y="3914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RANCHI4     </a:t>
            </a:r>
            <a:endParaRPr lang="en-US" sz="800">
              <a:latin typeface="Calibri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4405993" y="1143577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4418693" y="114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MATHN4      </a:t>
            </a:r>
            <a:endParaRPr lang="en-US" sz="800">
              <a:latin typeface="Calibri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2773136" y="4953577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785836" y="495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JMSDP4      </a:t>
            </a:r>
            <a:endParaRPr lang="en-US" sz="800">
              <a:latin typeface="Calibri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031421" y="450850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044121" y="450850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BHRSR4      </a:t>
            </a:r>
            <a:endParaRPr lang="en-US" sz="800">
              <a:latin typeface="Calibri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2773136" y="5992668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2785836" y="599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BARIP4      </a:t>
            </a:r>
            <a:endParaRPr lang="en-US" sz="800">
              <a:latin typeface="Calibri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732564" y="1143577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/>
          <p:cNvSpPr txBox="1"/>
          <p:nvPr/>
        </p:nvSpPr>
        <p:spPr>
          <a:xfrm>
            <a:off x="4745264" y="1143577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MTHNRB4     </a:t>
            </a:r>
            <a:endParaRPr lang="en-US" sz="800">
              <a:latin typeface="Calibri"/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1466850" y="797214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1479550" y="797214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KODARM4     </a:t>
            </a:r>
            <a:endParaRPr lang="en-US" sz="800">
              <a:latin typeface="Calibri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405993" y="3914486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4418693" y="3914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RAGUPR4     </a:t>
            </a:r>
            <a:endParaRPr lang="en-US" sz="800">
              <a:latin typeface="Calibri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6365422" y="2182668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6378122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DSTPS4      </a:t>
            </a:r>
            <a:endParaRPr lang="en-US" sz="800">
              <a:latin typeface="Calibri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1466850" y="2182668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/>
          <p:cNvSpPr txBox="1"/>
          <p:nvPr/>
        </p:nvSpPr>
        <p:spPr>
          <a:xfrm>
            <a:off x="1479550" y="2182668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BKROA4      </a:t>
            </a:r>
            <a:endParaRPr lang="en-US" sz="800">
              <a:latin typeface="Calibri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5385707" y="3914486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5398407" y="3914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MEJIAB4     </a:t>
            </a:r>
            <a:endParaRPr lang="en-US" sz="800">
              <a:latin typeface="Calibri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2773136" y="5299941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2785836" y="5299941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BPRS4       </a:t>
            </a:r>
            <a:endParaRPr lang="en-US" sz="800">
              <a:latin typeface="Calibri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70164" y="612486"/>
            <a:ext cx="114300" cy="1143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782864" y="612486"/>
            <a:ext cx="6985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00" smtClean="0">
                <a:latin typeface="Calibri"/>
              </a:rPr>
              <a:t> GAYA4      </a:t>
            </a:r>
            <a:endParaRPr lang="en-US" sz="8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16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DVC NETWORK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 NETWORK</dc:title>
  <dc:creator>amaity</dc:creator>
  <cp:lastModifiedBy>amaity</cp:lastModifiedBy>
  <cp:revision>1</cp:revision>
  <dcterms:created xsi:type="dcterms:W3CDTF">2015-09-18T15:58:40Z</dcterms:created>
  <dcterms:modified xsi:type="dcterms:W3CDTF">2015-09-18T15:58:46Z</dcterms:modified>
</cp:coreProperties>
</file>