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6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7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9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50E8E-96E8-2E4F-7D06-8A0F7EA15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5500125" cy="3435606"/>
          </a:xfrm>
        </p:spPr>
        <p:txBody>
          <a:bodyPr anchor="b">
            <a:normAutofit/>
          </a:bodyPr>
          <a:lstStyle/>
          <a:p>
            <a:r>
              <a:rPr lang="en-US" sz="6100" dirty="0"/>
              <a:t>Weather Forecasting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92028-3721-627F-377A-FC55EFC31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8950"/>
            <a:ext cx="5500125" cy="1962406"/>
          </a:xfrm>
        </p:spPr>
        <p:txBody>
          <a:bodyPr>
            <a:normAutofit/>
          </a:bodyPr>
          <a:lstStyle/>
          <a:p>
            <a:r>
              <a:rPr lang="en-US" dirty="0"/>
              <a:t>By: Abdulrahman </a:t>
            </a:r>
            <a:r>
              <a:rPr lang="en-US" dirty="0" err="1"/>
              <a:t>Almajdalawi</a:t>
            </a:r>
            <a:endParaRPr lang="en-US" dirty="0"/>
          </a:p>
        </p:txBody>
      </p:sp>
      <p:pic>
        <p:nvPicPr>
          <p:cNvPr id="4" name="Picture 3" descr="A close-up of a colorful circle&#10;&#10;Description automatically generated">
            <a:extLst>
              <a:ext uri="{FF2B5EF4-FFF2-40B4-BE49-F238E27FC236}">
                <a16:creationId xmlns:a16="http://schemas.microsoft.com/office/drawing/2014/main" id="{77658C82-F84C-AB37-DBDF-7F710C07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304" y="3568187"/>
            <a:ext cx="3972491" cy="2651638"/>
          </a:xfrm>
          <a:prstGeom prst="rect">
            <a:avLst/>
          </a:prstGeom>
        </p:spPr>
      </p:pic>
      <p:pic>
        <p:nvPicPr>
          <p:cNvPr id="5" name="Picture 4" descr="A close-up of a colorful background&#10;&#10;Description automatically generated">
            <a:extLst>
              <a:ext uri="{FF2B5EF4-FFF2-40B4-BE49-F238E27FC236}">
                <a16:creationId xmlns:a16="http://schemas.microsoft.com/office/drawing/2014/main" id="{F7889996-3D3A-7B7F-1F30-730578E2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304" y="599893"/>
            <a:ext cx="3972491" cy="26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4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3CF0-920A-8242-7879-4CE792C7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020B-A056-E2BC-8450-642C6D0C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model that can most accurately predict the temperature according to a forecast in a certain location, corrected to longitude and latitude, using some ML models, while trying to find the best Hyper parameters for them.</a:t>
            </a:r>
          </a:p>
          <a:p>
            <a:r>
              <a:rPr lang="en-US" dirty="0"/>
              <a:t>We will mainly use MSE as the main scoring value when searching for the optimal set of hyperparameters during training of the model</a:t>
            </a:r>
          </a:p>
          <a:p>
            <a:r>
              <a:rPr lang="en-US" dirty="0"/>
              <a:t>The data will be split into training and testing data sets, and the training data sets will be further split into time-series-aware sets of data as validation sets to find the best hyperparameters that give the best scoring value in the cross-validation part of the pipeline.</a:t>
            </a:r>
          </a:p>
        </p:txBody>
      </p:sp>
    </p:spTree>
    <p:extLst>
      <p:ext uri="{BB962C8B-B14F-4D97-AF65-F5344CB8AC3E}">
        <p14:creationId xmlns:p14="http://schemas.microsoft.com/office/powerpoint/2010/main" val="17549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63F4-B672-7B32-F94C-58B7A627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1250-2262-7E65-9255-C4B5BA47B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contained in the forecast csv files of 2014 were merged and the first 50 rows of each </a:t>
            </a:r>
            <a:r>
              <a:rPr lang="en-US" dirty="0" err="1"/>
              <a:t>dataframe</a:t>
            </a:r>
            <a:r>
              <a:rPr lang="en-US" dirty="0"/>
              <a:t> were removed.</a:t>
            </a:r>
          </a:p>
          <a:p>
            <a:r>
              <a:rPr lang="en-US" dirty="0"/>
              <a:t>Cascade functions in prepare_datasets.py  to produce ready-to-use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dirty="0"/>
              <a:t>The features/columns with irrelevant values such as latitude and longitude, number and </a:t>
            </a:r>
            <a:r>
              <a:rPr lang="en-US" dirty="0" err="1"/>
              <a:t>cin</a:t>
            </a:r>
            <a:r>
              <a:rPr lang="en-US" dirty="0"/>
              <a:t> (due to large amounts of null values).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0A57E-3E48-D7D0-F0E9-0DA9623B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52" y="4058918"/>
            <a:ext cx="737337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8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1AA0-C299-BA2D-0365-025550D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3AFF-C894-49C8-7A5E-8E94865E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13233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Aharoni</vt:lpstr>
      <vt:lpstr>Arial</vt:lpstr>
      <vt:lpstr>Avenir Next LT Pro</vt:lpstr>
      <vt:lpstr>FadeVTI</vt:lpstr>
      <vt:lpstr>Weather Forecasting Project</vt:lpstr>
      <vt:lpstr>Goal of the Project</vt:lpstr>
      <vt:lpstr>Preprocessing of the Data</vt:lpstr>
      <vt:lpstr>Preprocessing of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 Project</dc:title>
  <dc:creator>Vincent Valentine</dc:creator>
  <cp:lastModifiedBy>Vincent Valentine</cp:lastModifiedBy>
  <cp:revision>3</cp:revision>
  <dcterms:created xsi:type="dcterms:W3CDTF">2024-05-26T18:10:07Z</dcterms:created>
  <dcterms:modified xsi:type="dcterms:W3CDTF">2024-05-26T20:40:05Z</dcterms:modified>
</cp:coreProperties>
</file>