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50E8E-96E8-2E4F-7D06-8A0F7EA1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5500125" cy="3435606"/>
          </a:xfrm>
        </p:spPr>
        <p:txBody>
          <a:bodyPr anchor="b">
            <a:normAutofit/>
          </a:bodyPr>
          <a:lstStyle/>
          <a:p>
            <a:r>
              <a:rPr lang="en-US" sz="6100" dirty="0"/>
              <a:t>Weather Forecasting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92028-3721-627F-377A-FC55EFC3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5500125" cy="1962406"/>
          </a:xfrm>
        </p:spPr>
        <p:txBody>
          <a:bodyPr>
            <a:normAutofit/>
          </a:bodyPr>
          <a:lstStyle/>
          <a:p>
            <a:r>
              <a:rPr lang="en-US" dirty="0"/>
              <a:t>By: Abdulrahman </a:t>
            </a:r>
            <a:r>
              <a:rPr lang="en-US" dirty="0" err="1"/>
              <a:t>Almajdalawi</a:t>
            </a:r>
            <a:endParaRPr lang="en-US" dirty="0"/>
          </a:p>
        </p:txBody>
      </p:sp>
      <p:pic>
        <p:nvPicPr>
          <p:cNvPr id="4" name="Picture 3" descr="A close-up of a colorful circle&#10;&#10;Description automatically generated">
            <a:extLst>
              <a:ext uri="{FF2B5EF4-FFF2-40B4-BE49-F238E27FC236}">
                <a16:creationId xmlns:a16="http://schemas.microsoft.com/office/drawing/2014/main" id="{77658C82-F84C-AB37-DBDF-7F710C07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04" y="3568187"/>
            <a:ext cx="3972491" cy="2651638"/>
          </a:xfrm>
          <a:prstGeom prst="rect">
            <a:avLst/>
          </a:prstGeom>
        </p:spPr>
      </p:pic>
      <p:pic>
        <p:nvPicPr>
          <p:cNvPr id="5" name="Picture 4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F7889996-3D3A-7B7F-1F30-730578E2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04" y="599893"/>
            <a:ext cx="3972491" cy="26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63F4-B672-7B32-F94C-58B7A627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1250-2262-7E65-9255-C4B5BA47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contained in the forecast csv files of 2014 were merged and the first 50 rows of each </a:t>
            </a:r>
            <a:r>
              <a:rPr lang="en-US" dirty="0" err="1"/>
              <a:t>dataframe</a:t>
            </a:r>
            <a:r>
              <a:rPr lang="en-US" dirty="0"/>
              <a:t> were removed.</a:t>
            </a:r>
          </a:p>
          <a:p>
            <a:r>
              <a:rPr lang="en-US" dirty="0"/>
              <a:t>Cascade functions in prepare_datasets.py  to produce ready-to-use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The features/columns with irrelevant values such as latitude and longitude, number and </a:t>
            </a:r>
            <a:r>
              <a:rPr lang="en-US" dirty="0" err="1"/>
              <a:t>cin</a:t>
            </a:r>
            <a:r>
              <a:rPr lang="en-US" dirty="0"/>
              <a:t> (due to large amounts of null values).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A57E-3E48-D7D0-F0E9-0DA9623B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2" y="4058918"/>
            <a:ext cx="737337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5145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Avenir Next LT Pro</vt:lpstr>
      <vt:lpstr>FadeVTI</vt:lpstr>
      <vt:lpstr>Weather Forecasting Project</vt:lpstr>
      <vt:lpstr>Preprocessing of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Project</dc:title>
  <dc:creator>Vincent Valentine</dc:creator>
  <cp:lastModifiedBy>Vincent Valentine</cp:lastModifiedBy>
  <cp:revision>2</cp:revision>
  <dcterms:created xsi:type="dcterms:W3CDTF">2024-05-26T18:10:07Z</dcterms:created>
  <dcterms:modified xsi:type="dcterms:W3CDTF">2024-05-26T20:29:02Z</dcterms:modified>
</cp:coreProperties>
</file>