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50E8E-96E8-2E4F-7D06-8A0F7EA1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5500125" cy="3435606"/>
          </a:xfrm>
        </p:spPr>
        <p:txBody>
          <a:bodyPr anchor="b">
            <a:normAutofit/>
          </a:bodyPr>
          <a:lstStyle/>
          <a:p>
            <a:r>
              <a:rPr lang="en-US" sz="6100" dirty="0"/>
              <a:t>Weather Forecasting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92028-3721-627F-377A-FC55EFC3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5500125" cy="1962406"/>
          </a:xfrm>
        </p:spPr>
        <p:txBody>
          <a:bodyPr>
            <a:normAutofit/>
          </a:bodyPr>
          <a:lstStyle/>
          <a:p>
            <a:r>
              <a:rPr lang="en-US" dirty="0"/>
              <a:t>By: Abdulrahman </a:t>
            </a:r>
            <a:r>
              <a:rPr lang="en-US" dirty="0" err="1"/>
              <a:t>Almajdalawi</a:t>
            </a:r>
            <a:endParaRPr lang="en-US" dirty="0"/>
          </a:p>
        </p:txBody>
      </p:sp>
      <p:pic>
        <p:nvPicPr>
          <p:cNvPr id="4" name="Picture 3" descr="A close-up of a colorful circle&#10;&#10;Description automatically generated">
            <a:extLst>
              <a:ext uri="{FF2B5EF4-FFF2-40B4-BE49-F238E27FC236}">
                <a16:creationId xmlns:a16="http://schemas.microsoft.com/office/drawing/2014/main" id="{77658C82-F84C-AB37-DBDF-7F710C07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04" y="3568187"/>
            <a:ext cx="3972491" cy="2651638"/>
          </a:xfrm>
          <a:prstGeom prst="rect">
            <a:avLst/>
          </a:prstGeom>
        </p:spPr>
      </p:pic>
      <p:pic>
        <p:nvPicPr>
          <p:cNvPr id="5" name="Picture 4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F7889996-3D3A-7B7F-1F30-730578E2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04" y="599893"/>
            <a:ext cx="3972491" cy="26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4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B8C1-7416-C6EC-2D53-26EDF187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ABF7-F479-C817-87A1-B43804F7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sub-sample size was varied in the cross-validator, few values were chosen due to the process being extremely CPU-intensive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50252-9479-5790-CD07-6585FC25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3429000"/>
            <a:ext cx="898332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1E9A-FAC0-3F65-E979-7702C6D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44FD-088C-6D0C-FC68-A95B4DC9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optimal estimators from the cross-validation pipelines where then used to predict the temperatures on the values of the forecast for the last week of April.</a:t>
            </a:r>
          </a:p>
          <a:p>
            <a:r>
              <a:rPr lang="en-US" dirty="0"/>
              <a:t>The results were then compiled, and the mean was calculated according to the datetime using the </a:t>
            </a:r>
            <a:r>
              <a:rPr lang="en-US" dirty="0" err="1"/>
              <a:t>groupby</a:t>
            </a:r>
            <a:r>
              <a:rPr lang="en-US" dirty="0"/>
              <a:t> method on the combined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F4837-87C3-22DE-D012-D42E808C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51" y="3650246"/>
            <a:ext cx="6253784" cy="28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C78A-0479-9545-3F95-C7B4C45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20A6033A-0C26-D760-1523-92F9C369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8" y="1690688"/>
            <a:ext cx="10942203" cy="4623466"/>
          </a:xfrm>
        </p:spPr>
      </p:pic>
    </p:spTree>
    <p:extLst>
      <p:ext uri="{BB962C8B-B14F-4D97-AF65-F5344CB8AC3E}">
        <p14:creationId xmlns:p14="http://schemas.microsoft.com/office/powerpoint/2010/main" val="39830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3CF0-920A-8242-7879-4CE792C7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020B-A056-E2BC-8450-642C6D0C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model that can most accurately predict the temperature according to a forecast in a certain location, corrected to longitude and latitude, using some ML models, while trying to find the best Hyper parameters for them.</a:t>
            </a:r>
          </a:p>
          <a:p>
            <a:r>
              <a:rPr lang="en-US" dirty="0"/>
              <a:t>We will mainly use MSE as the main scoring value when searching for the optimal set of hyperparameters during training of the model</a:t>
            </a:r>
          </a:p>
          <a:p>
            <a:r>
              <a:rPr lang="en-US" dirty="0"/>
              <a:t>The data will be split into training and testing data sets, and the training data sets will be further split into time-series-aware sets of data as validation sets to find the best hyperparameters that give the best scoring value in the cross-validation part 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7549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63F4-B672-7B32-F94C-58B7A627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1250-2262-7E65-9255-C4B5BA47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contained in the forecast csv files of 2014 were merged and the first 50 rows of each data frame were removed.</a:t>
            </a:r>
          </a:p>
          <a:p>
            <a:r>
              <a:rPr lang="en-US" dirty="0"/>
              <a:t>Cascade functions in prepare_datasets.py  to produce ready-to-use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The features/columns with irrelevant values such as latitude and longitude, number and </a:t>
            </a:r>
            <a:r>
              <a:rPr lang="en-US" dirty="0" err="1"/>
              <a:t>cin</a:t>
            </a:r>
            <a:r>
              <a:rPr lang="en-US" dirty="0"/>
              <a:t> (due to large amounts of null values).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A57E-3E48-D7D0-F0E9-0DA9623B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2" y="4058918"/>
            <a:ext cx="737337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AA0-C299-BA2D-0365-025550D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3AFF-C894-49C8-7A5E-8E94865E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most columns were scaled using </a:t>
            </a:r>
            <a:r>
              <a:rPr lang="en-US" dirty="0" err="1"/>
              <a:t>StandardScaler</a:t>
            </a:r>
            <a:r>
              <a:rPr lang="en-US" dirty="0"/>
              <a:t>, before being input into the Cross-Validator/ML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61F0F-209C-B12F-8A6B-DCD1279E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183194"/>
            <a:ext cx="10943303" cy="24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B116-529A-582D-7BBC-C0C8112A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F491A-A875-7F9F-3D4B-2781DDE6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44" y="3358263"/>
            <a:ext cx="6499039" cy="3149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F9C12-0C3F-A829-4453-2997627E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44" y="1843343"/>
            <a:ext cx="649903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0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E1AF-0235-8FB1-1566-97706DB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 and Validation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2B20-9313-1410-45C2-B921FEE9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three ML models where parts of a </a:t>
            </a:r>
            <a:r>
              <a:rPr lang="en-US" dirty="0" err="1"/>
              <a:t>make_pipeline</a:t>
            </a:r>
            <a:r>
              <a:rPr lang="en-US" dirty="0"/>
              <a:t> method and were ran inside a </a:t>
            </a:r>
            <a:r>
              <a:rPr lang="en-US" dirty="0" err="1"/>
              <a:t>cross_validator</a:t>
            </a:r>
            <a:r>
              <a:rPr lang="en-US" dirty="0"/>
              <a:t> class that searches the best possible fit of the model according to some scoring variable given to the constructor of the class.</a:t>
            </a:r>
          </a:p>
          <a:p>
            <a:r>
              <a:rPr lang="en-US" dirty="0"/>
              <a:t>The </a:t>
            </a:r>
            <a:r>
              <a:rPr lang="en-US" dirty="0" err="1"/>
              <a:t>TimeSeriesSplit</a:t>
            </a:r>
            <a:r>
              <a:rPr lang="en-US" dirty="0"/>
              <a:t> method was used to generate k folds of the training data subset</a:t>
            </a:r>
          </a:p>
          <a:p>
            <a:endParaRPr lang="en-US" dirty="0"/>
          </a:p>
        </p:txBody>
      </p: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36C8547-92D6-64C5-3DD3-B1FDAB98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07" y="3683944"/>
            <a:ext cx="5486411" cy="2743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14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86D5-C79D-73ED-81A6-D689B20D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 and Validation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9272-3DFF-F500-9767-F71618A9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MSE was used as the scoring variable inside the cross-validation </a:t>
            </a:r>
            <a:r>
              <a:rPr lang="en-US" dirty="0" err="1"/>
              <a:t>GridSearchCV</a:t>
            </a:r>
            <a:r>
              <a:rPr lang="en-US" dirty="0"/>
              <a:t> class, to find the best parameters.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4A6E-772D-569A-EFCD-31114D42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3052710"/>
            <a:ext cx="4515480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5DD658-631A-EF7E-102F-3E21F113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4232101"/>
            <a:ext cx="772585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0B18-DD20-A914-9EA2-67E4509B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2752-35D0-B3B2-46B7-6D7A4728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was used in the first pipeline, and the value of alpha was varied across 6 values (which acts as a shrinkage parameter for the features/inputs in the dataset).</a:t>
            </a:r>
          </a:p>
          <a:p>
            <a:r>
              <a:rPr lang="en-US" dirty="0"/>
              <a:t>The pipeline returns the estimator with the “best” value of scoring parameter, instantiated with the optimal alpha variable.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DA0FA-2AF9-3CE9-A8CC-54BD615B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40" y="4085957"/>
            <a:ext cx="924054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3FBC-63CF-1F90-03B9-C6504C8E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8E6-FAEA-5D99-D989-56DB4409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k was varied inside the cross-validator, ranging between 5 and 10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9C16E-FC7B-E097-5F87-2D266CCC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2696566"/>
            <a:ext cx="4534533" cy="1228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187B8-2BF8-1E12-1B17-7D46F34A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77" y="4108105"/>
            <a:ext cx="819264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118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457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FadeVTI</vt:lpstr>
      <vt:lpstr>Weather Forecasting Project</vt:lpstr>
      <vt:lpstr>Goal of the Project</vt:lpstr>
      <vt:lpstr>Preprocessing of the Data</vt:lpstr>
      <vt:lpstr>Preprocessing of the Data</vt:lpstr>
      <vt:lpstr>Preprocessing of the Data</vt:lpstr>
      <vt:lpstr>Cross-Validation and Validation Sets</vt:lpstr>
      <vt:lpstr>Cross-Validation and Validation Sets</vt:lpstr>
      <vt:lpstr>Ridge Regression</vt:lpstr>
      <vt:lpstr>k-Nearest Neighbor Regressor</vt:lpstr>
      <vt:lpstr>Random Forest Regressor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Project</dc:title>
  <dc:creator>Vincent Valentine</dc:creator>
  <cp:lastModifiedBy>Vincent Valentine</cp:lastModifiedBy>
  <cp:revision>22</cp:revision>
  <dcterms:created xsi:type="dcterms:W3CDTF">2024-05-26T18:10:07Z</dcterms:created>
  <dcterms:modified xsi:type="dcterms:W3CDTF">2024-05-26T21:18:41Z</dcterms:modified>
</cp:coreProperties>
</file>