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810" r:id="rId2"/>
  </p:sldMasterIdLst>
  <p:notesMasterIdLst>
    <p:notesMasterId r:id="rId40"/>
  </p:notesMasterIdLst>
  <p:sldIdLst>
    <p:sldId id="256" r:id="rId3"/>
    <p:sldId id="257" r:id="rId4"/>
    <p:sldId id="264" r:id="rId5"/>
    <p:sldId id="273" r:id="rId6"/>
    <p:sldId id="258" r:id="rId7"/>
    <p:sldId id="275" r:id="rId8"/>
    <p:sldId id="287" r:id="rId9"/>
    <p:sldId id="259" r:id="rId10"/>
    <p:sldId id="271" r:id="rId11"/>
    <p:sldId id="272" r:id="rId12"/>
    <p:sldId id="280" r:id="rId13"/>
    <p:sldId id="260" r:id="rId14"/>
    <p:sldId id="261" r:id="rId15"/>
    <p:sldId id="276" r:id="rId16"/>
    <p:sldId id="278" r:id="rId17"/>
    <p:sldId id="262" r:id="rId18"/>
    <p:sldId id="291" r:id="rId19"/>
    <p:sldId id="263" r:id="rId20"/>
    <p:sldId id="268" r:id="rId21"/>
    <p:sldId id="270" r:id="rId22"/>
    <p:sldId id="279" r:id="rId23"/>
    <p:sldId id="267" r:id="rId24"/>
    <p:sldId id="281" r:id="rId25"/>
    <p:sldId id="293" r:id="rId26"/>
    <p:sldId id="269" r:id="rId27"/>
    <p:sldId id="265" r:id="rId28"/>
    <p:sldId id="289" r:id="rId29"/>
    <p:sldId id="288" r:id="rId30"/>
    <p:sldId id="277" r:id="rId31"/>
    <p:sldId id="274" r:id="rId32"/>
    <p:sldId id="284" r:id="rId33"/>
    <p:sldId id="285" r:id="rId34"/>
    <p:sldId id="286" r:id="rId35"/>
    <p:sldId id="282" r:id="rId36"/>
    <p:sldId id="283" r:id="rId37"/>
    <p:sldId id="266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853" dt="2021-05-18T06:52:08.612"/>
    <p1510:client id="{185F3B95-3A73-9A35-1A21-C1C351DD5843}" v="161" dt="2021-05-18T10:17:50.445"/>
    <p1510:client id="{1DA2DA5E-5DEA-49F9-B7E4-A21538C19482}" v="1051" dt="2021-05-18T08:43:22.837"/>
    <p1510:client id="{41EBFCBC-542B-49AC-80E9-8A4D6E39D9F6}" v="219" dt="2021-05-18T09:50:58.827"/>
    <p1510:client id="{4FD761B9-A58A-4CF9-152E-D8A2AC015D8B}" v="112" dt="2021-05-18T07:57:00.216"/>
    <p1510:client id="{B5730303-C3D8-872C-3C8B-C07FDD94584B}" v="487" dt="2021-05-18T10:07:09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borowski, Kamil" userId="5b957dca-f901-4ef4-8959-b4d2c52ba152" providerId="ADAL" clId="{41EBFCBC-542B-49AC-80E9-8A4D6E39D9F6}"/>
    <pc:docChg chg="undo custSel modSld">
      <pc:chgData name="Tyborowski, Kamil" userId="5b957dca-f901-4ef4-8959-b4d2c52ba152" providerId="ADAL" clId="{41EBFCBC-542B-49AC-80E9-8A4D6E39D9F6}" dt="2021-05-18T09:54:49.514" v="669" actId="5793"/>
      <pc:docMkLst>
        <pc:docMk/>
      </pc:docMkLst>
      <pc:sldChg chg="modSp mod">
        <pc:chgData name="Tyborowski, Kamil" userId="5b957dca-f901-4ef4-8959-b4d2c52ba152" providerId="ADAL" clId="{41EBFCBC-542B-49AC-80E9-8A4D6E39D9F6}" dt="2021-05-18T09:28:31.212" v="193" actId="790"/>
        <pc:sldMkLst>
          <pc:docMk/>
          <pc:sldMk cId="2662998379" sldId="262"/>
        </pc:sldMkLst>
        <pc:spChg chg="mod">
          <ac:chgData name="Tyborowski, Kamil" userId="5b957dca-f901-4ef4-8959-b4d2c52ba152" providerId="ADAL" clId="{41EBFCBC-542B-49AC-80E9-8A4D6E39D9F6}" dt="2021-05-18T09:28:31.212" v="193" actId="790"/>
          <ac:spMkLst>
            <pc:docMk/>
            <pc:sldMk cId="2662998379" sldId="262"/>
            <ac:spMk id="8" creationId="{905F436A-E911-40E3-80F9-B9659BB3D29D}"/>
          </ac:spMkLst>
        </pc:spChg>
      </pc:sldChg>
      <pc:sldChg chg="modSp mod">
        <pc:chgData name="Tyborowski, Kamil" userId="5b957dca-f901-4ef4-8959-b4d2c52ba152" providerId="ADAL" clId="{41EBFCBC-542B-49AC-80E9-8A4D6E39D9F6}" dt="2021-05-18T09:44:25.830" v="214" actId="20577"/>
        <pc:sldMkLst>
          <pc:docMk/>
          <pc:sldMk cId="1962069023" sldId="273"/>
        </pc:sldMkLst>
        <pc:spChg chg="mod">
          <ac:chgData name="Tyborowski, Kamil" userId="5b957dca-f901-4ef4-8959-b4d2c52ba152" providerId="ADAL" clId="{41EBFCBC-542B-49AC-80E9-8A4D6E39D9F6}" dt="2021-05-18T09:44:25.830" v="214" actId="20577"/>
          <ac:spMkLst>
            <pc:docMk/>
            <pc:sldMk cId="1962069023" sldId="273"/>
            <ac:spMk id="3" creationId="{3AE860FB-4929-4002-90D9-180EC155BD58}"/>
          </ac:spMkLst>
        </pc:spChg>
      </pc:sldChg>
      <pc:sldChg chg="modSp mod modNotesTx">
        <pc:chgData name="Tyborowski, Kamil" userId="5b957dca-f901-4ef4-8959-b4d2c52ba152" providerId="ADAL" clId="{41EBFCBC-542B-49AC-80E9-8A4D6E39D9F6}" dt="2021-05-18T09:31:03.663" v="196" actId="20577"/>
        <pc:sldMkLst>
          <pc:docMk/>
          <pc:sldMk cId="1876237828" sldId="277"/>
        </pc:sldMkLst>
        <pc:spChg chg="mod">
          <ac:chgData name="Tyborowski, Kamil" userId="5b957dca-f901-4ef4-8959-b4d2c52ba152" providerId="ADAL" clId="{41EBFCBC-542B-49AC-80E9-8A4D6E39D9F6}" dt="2021-05-18T09:17:37.201" v="55" actId="20577"/>
          <ac:spMkLst>
            <pc:docMk/>
            <pc:sldMk cId="1876237828" sldId="277"/>
            <ac:spMk id="8" creationId="{07E556DA-1654-4B5A-9F28-B1800130C060}"/>
          </ac:spMkLst>
        </pc:spChg>
      </pc:sldChg>
      <pc:sldChg chg="modSp mod">
        <pc:chgData name="Tyborowski, Kamil" userId="5b957dca-f901-4ef4-8959-b4d2c52ba152" providerId="ADAL" clId="{41EBFCBC-542B-49AC-80E9-8A4D6E39D9F6}" dt="2021-05-18T09:18:09.647" v="92" actId="20577"/>
        <pc:sldMkLst>
          <pc:docMk/>
          <pc:sldMk cId="2376486748" sldId="278"/>
        </pc:sldMkLst>
        <pc:spChg chg="mod">
          <ac:chgData name="Tyborowski, Kamil" userId="5b957dca-f901-4ef4-8959-b4d2c52ba152" providerId="ADAL" clId="{41EBFCBC-542B-49AC-80E9-8A4D6E39D9F6}" dt="2021-05-18T09:18:09.647" v="92" actId="20577"/>
          <ac:spMkLst>
            <pc:docMk/>
            <pc:sldMk cId="2376486748" sldId="278"/>
            <ac:spMk id="2" creationId="{33DE9B42-713A-46B5-9F82-1D95DF36CCBC}"/>
          </ac:spMkLst>
        </pc:spChg>
        <pc:spChg chg="mod">
          <ac:chgData name="Tyborowski, Kamil" userId="5b957dca-f901-4ef4-8959-b4d2c52ba152" providerId="ADAL" clId="{41EBFCBC-542B-49AC-80E9-8A4D6E39D9F6}" dt="2021-05-18T06:57:03.426" v="12" actId="113"/>
          <ac:spMkLst>
            <pc:docMk/>
            <pc:sldMk cId="2376486748" sldId="278"/>
            <ac:spMk id="17" creationId="{7B70F575-4142-427F-9A11-F07BC7DAF25F}"/>
          </ac:spMkLst>
        </pc:spChg>
        <pc:spChg chg="mod">
          <ac:chgData name="Tyborowski, Kamil" userId="5b957dca-f901-4ef4-8959-b4d2c52ba152" providerId="ADAL" clId="{41EBFCBC-542B-49AC-80E9-8A4D6E39D9F6}" dt="2021-05-18T06:57:09.295" v="14" actId="14100"/>
          <ac:spMkLst>
            <pc:docMk/>
            <pc:sldMk cId="2376486748" sldId="278"/>
            <ac:spMk id="18" creationId="{E55C9BC1-5FE1-497C-BB5A-7D9642CA6936}"/>
          </ac:spMkLst>
        </pc:spChg>
        <pc:spChg chg="mod">
          <ac:chgData name="Tyborowski, Kamil" userId="5b957dca-f901-4ef4-8959-b4d2c52ba152" providerId="ADAL" clId="{41EBFCBC-542B-49AC-80E9-8A4D6E39D9F6}" dt="2021-05-18T06:57:14.235" v="16" actId="14100"/>
          <ac:spMkLst>
            <pc:docMk/>
            <pc:sldMk cId="2376486748" sldId="278"/>
            <ac:spMk id="21" creationId="{72D3B661-862D-4333-9A4D-2ABE1C661844}"/>
          </ac:spMkLst>
        </pc:spChg>
      </pc:sldChg>
      <pc:sldChg chg="modSp mod">
        <pc:chgData name="Tyborowski, Kamil" userId="5b957dca-f901-4ef4-8959-b4d2c52ba152" providerId="ADAL" clId="{41EBFCBC-542B-49AC-80E9-8A4D6E39D9F6}" dt="2021-05-18T06:58:22.947" v="26" actId="20577"/>
        <pc:sldMkLst>
          <pc:docMk/>
          <pc:sldMk cId="250640358" sldId="291"/>
        </pc:sldMkLst>
        <pc:spChg chg="mod">
          <ac:chgData name="Tyborowski, Kamil" userId="5b957dca-f901-4ef4-8959-b4d2c52ba152" providerId="ADAL" clId="{41EBFCBC-542B-49AC-80E9-8A4D6E39D9F6}" dt="2021-05-18T06:58:22.947" v="26" actId="20577"/>
          <ac:spMkLst>
            <pc:docMk/>
            <pc:sldMk cId="250640358" sldId="291"/>
            <ac:spMk id="8" creationId="{905F436A-E911-40E3-80F9-B9659BB3D29D}"/>
          </ac:spMkLst>
        </pc:spChg>
      </pc:sldChg>
      <pc:sldChg chg="modSp mod">
        <pc:chgData name="Tyborowski, Kamil" userId="5b957dca-f901-4ef4-8959-b4d2c52ba152" providerId="ADAL" clId="{41EBFCBC-542B-49AC-80E9-8A4D6E39D9F6}" dt="2021-05-18T09:54:49.514" v="669" actId="5793"/>
        <pc:sldMkLst>
          <pc:docMk/>
          <pc:sldMk cId="2650228581" sldId="293"/>
        </pc:sldMkLst>
        <pc:spChg chg="mod">
          <ac:chgData name="Tyborowski, Kamil" userId="5b957dca-f901-4ef4-8959-b4d2c52ba152" providerId="ADAL" clId="{41EBFCBC-542B-49AC-80E9-8A4D6E39D9F6}" dt="2021-05-18T09:54:49.514" v="669" actId="5793"/>
          <ac:spMkLst>
            <pc:docMk/>
            <pc:sldMk cId="2650228581" sldId="293"/>
            <ac:spMk id="2" creationId="{FE6FAB92-EAF5-40AA-B13B-F258018D0185}"/>
          </ac:spMkLst>
        </pc:spChg>
      </pc:sldChg>
    </pc:docChg>
  </pc:docChgLst>
  <pc:docChgLst>
    <pc:chgData name="Tyborowski, Kamil" userId="S::kamil.tyborowski@atos.net::5b957dca-f901-4ef4-8959-b4d2c52ba152" providerId="AD" clId="Web-{67083FFC-A41F-4D0B-7C81-1A25700209C9}"/>
    <pc:docChg chg="addSld modSld sldOrd">
      <pc:chgData name="Tyborowski, Kamil" userId="S::kamil.tyborowski@atos.net::5b957dca-f901-4ef4-8959-b4d2c52ba152" providerId="AD" clId="Web-{67083FFC-A41F-4D0B-7C81-1A25700209C9}" dt="2021-05-12T08:18:57.320" v="654" actId="20577"/>
      <pc:docMkLst>
        <pc:docMk/>
      </pc:docMkLst>
      <pc:sldChg chg="modSp">
        <pc:chgData name="Tyborowski, Kamil" userId="S::kamil.tyborowski@atos.net::5b957dca-f901-4ef4-8959-b4d2c52ba152" providerId="AD" clId="Web-{67083FFC-A41F-4D0B-7C81-1A25700209C9}" dt="2021-05-12T08:18:57.320" v="654" actId="20577"/>
        <pc:sldMkLst>
          <pc:docMk/>
          <pc:sldMk cId="2662998379" sldId="262"/>
        </pc:sldMkLst>
        <pc:spChg chg="mod">
          <ac:chgData name="Tyborowski, Kamil" userId="S::kamil.tyborowski@atos.net::5b957dca-f901-4ef4-8959-b4d2c52ba152" providerId="AD" clId="Web-{67083FFC-A41F-4D0B-7C81-1A25700209C9}" dt="2021-05-12T08:18:57.320" v="654" actId="20577"/>
          <ac:spMkLst>
            <pc:docMk/>
            <pc:sldMk cId="2662998379" sldId="262"/>
            <ac:spMk id="8" creationId="{905F436A-E911-40E3-80F9-B9659BB3D29D}"/>
          </ac:spMkLst>
        </pc:spChg>
      </pc:sldChg>
      <pc:sldChg chg="addSp delSp modSp add ord replId">
        <pc:chgData name="Tyborowski, Kamil" userId="S::kamil.tyborowski@atos.net::5b957dca-f901-4ef4-8959-b4d2c52ba152" providerId="AD" clId="Web-{67083FFC-A41F-4D0B-7C81-1A25700209C9}" dt="2021-05-12T08:12:55.950" v="559"/>
        <pc:sldMkLst>
          <pc:docMk/>
          <pc:sldMk cId="2376486748" sldId="278"/>
        </pc:sldMkLst>
        <pc:spChg chg="add del mod">
          <ac:chgData name="Tyborowski, Kamil" userId="S::kamil.tyborowski@atos.net::5b957dca-f901-4ef4-8959-b4d2c52ba152" providerId="AD" clId="Web-{67083FFC-A41F-4D0B-7C81-1A25700209C9}" dt="2021-05-12T08:03:46.089" v="457"/>
          <ac:spMkLst>
            <pc:docMk/>
            <pc:sldMk cId="2376486748" sldId="278"/>
            <ac:spMk id="4" creationId="{4E52DC3B-70D8-45B3-A024-AB2BBBF364DA}"/>
          </ac:spMkLst>
        </pc:spChg>
        <pc:spChg chg="add del mod">
          <ac:chgData name="Tyborowski, Kamil" userId="S::kamil.tyborowski@atos.net::5b957dca-f901-4ef4-8959-b4d2c52ba152" providerId="AD" clId="Web-{67083FFC-A41F-4D0B-7C81-1A25700209C9}" dt="2021-05-12T08:03:49.355" v="461"/>
          <ac:spMkLst>
            <pc:docMk/>
            <pc:sldMk cId="2376486748" sldId="278"/>
            <ac:spMk id="5" creationId="{9CD9CDAF-F4A6-41A2-97C7-E15763D71504}"/>
          </ac:spMkLst>
        </pc:spChg>
        <pc:spChg chg="add del mod">
          <ac:chgData name="Tyborowski, Kamil" userId="S::kamil.tyborowski@atos.net::5b957dca-f901-4ef4-8959-b4d2c52ba152" providerId="AD" clId="Web-{67083FFC-A41F-4D0B-7C81-1A25700209C9}" dt="2021-05-12T08:03:59.699" v="465"/>
          <ac:spMkLst>
            <pc:docMk/>
            <pc:sldMk cId="2376486748" sldId="278"/>
            <ac:spMk id="6" creationId="{F4E000D1-9B3E-43A8-BE12-B6E0D616DAD0}"/>
          </ac:spMkLst>
        </pc:spChg>
        <pc:spChg chg="mod">
          <ac:chgData name="Tyborowski, Kamil" userId="S::kamil.tyborowski@atos.net::5b957dca-f901-4ef4-8959-b4d2c52ba152" providerId="AD" clId="Web-{67083FFC-A41F-4D0B-7C81-1A25700209C9}" dt="2021-05-12T07:57:08.171" v="445" actId="20577"/>
          <ac:spMkLst>
            <pc:docMk/>
            <pc:sldMk cId="2376486748" sldId="278"/>
            <ac:spMk id="8" creationId="{905F436A-E911-40E3-80F9-B9659BB3D29D}"/>
          </ac:spMkLst>
        </pc:spChg>
        <pc:spChg chg="add del mod">
          <ac:chgData name="Tyborowski, Kamil" userId="S::kamil.tyborowski@atos.net::5b957dca-f901-4ef4-8959-b4d2c52ba152" providerId="AD" clId="Web-{67083FFC-A41F-4D0B-7C81-1A25700209C9}" dt="2021-05-12T08:06:35.251" v="490"/>
          <ac:spMkLst>
            <pc:docMk/>
            <pc:sldMk cId="2376486748" sldId="278"/>
            <ac:spMk id="13" creationId="{2F16E8B4-AC64-466D-B6B2-48B301E6A72D}"/>
          </ac:spMkLst>
        </pc:spChg>
        <pc:spChg chg="add mod">
          <ac:chgData name="Tyborowski, Kamil" userId="S::kamil.tyborowski@atos.net::5b957dca-f901-4ef4-8959-b4d2c52ba152" providerId="AD" clId="Web-{67083FFC-A41F-4D0B-7C81-1A25700209C9}" dt="2021-05-12T08:10:23.711" v="523"/>
          <ac:spMkLst>
            <pc:docMk/>
            <pc:sldMk cId="2376486748" sldId="278"/>
            <ac:spMk id="17" creationId="{7B70F575-4142-427F-9A11-F07BC7DAF25F}"/>
          </ac:spMkLst>
        </pc:spChg>
        <pc:spChg chg="add mod">
          <ac:chgData name="Tyborowski, Kamil" userId="S::kamil.tyborowski@atos.net::5b957dca-f901-4ef4-8959-b4d2c52ba152" providerId="AD" clId="Web-{67083FFC-A41F-4D0B-7C81-1A25700209C9}" dt="2021-05-12T08:10:37.180" v="529" actId="1076"/>
          <ac:spMkLst>
            <pc:docMk/>
            <pc:sldMk cId="2376486748" sldId="278"/>
            <ac:spMk id="18" creationId="{E55C9BC1-5FE1-497C-BB5A-7D9642CA6936}"/>
          </ac:spMkLst>
        </pc:spChg>
        <pc:spChg chg="add mod">
          <ac:chgData name="Tyborowski, Kamil" userId="S::kamil.tyborowski@atos.net::5b957dca-f901-4ef4-8959-b4d2c52ba152" providerId="AD" clId="Web-{67083FFC-A41F-4D0B-7C81-1A25700209C9}" dt="2021-05-12T08:12:14.011" v="557" actId="1076"/>
          <ac:spMkLst>
            <pc:docMk/>
            <pc:sldMk cId="2376486748" sldId="278"/>
            <ac:spMk id="20" creationId="{1134C2D0-A4B0-4D1C-9D17-B8B9535F08E0}"/>
          </ac:spMkLst>
        </pc:spChg>
        <pc:spChg chg="add mod">
          <ac:chgData name="Tyborowski, Kamil" userId="S::kamil.tyborowski@atos.net::5b957dca-f901-4ef4-8959-b4d2c52ba152" providerId="AD" clId="Web-{67083FFC-A41F-4D0B-7C81-1A25700209C9}" dt="2021-05-12T08:12:09.027" v="555" actId="1076"/>
          <ac:spMkLst>
            <pc:docMk/>
            <pc:sldMk cId="2376486748" sldId="278"/>
            <ac:spMk id="21" creationId="{72D3B661-862D-4333-9A4D-2ABE1C661844}"/>
          </ac:spMkLst>
        </pc:spChg>
        <pc:picChg chg="add mod">
          <ac:chgData name="Tyborowski, Kamil" userId="S::kamil.tyborowski@atos.net::5b957dca-f901-4ef4-8959-b4d2c52ba152" providerId="AD" clId="Web-{67083FFC-A41F-4D0B-7C81-1A25700209C9}" dt="2021-05-12T08:05:42.187" v="478" actId="1076"/>
          <ac:picMkLst>
            <pc:docMk/>
            <pc:sldMk cId="2376486748" sldId="278"/>
            <ac:picMk id="3" creationId="{7D7ABD1A-7A84-405B-A47F-BB280606E196}"/>
          </ac:picMkLst>
        </pc:picChg>
        <pc:picChg chg="add mod">
          <ac:chgData name="Tyborowski, Kamil" userId="S::kamil.tyborowski@atos.net::5b957dca-f901-4ef4-8959-b4d2c52ba152" providerId="AD" clId="Web-{67083FFC-A41F-4D0B-7C81-1A25700209C9}" dt="2021-05-12T08:05:40.999" v="477" actId="1076"/>
          <ac:picMkLst>
            <pc:docMk/>
            <pc:sldMk cId="2376486748" sldId="278"/>
            <ac:picMk id="7" creationId="{99DD8181-2B87-474A-8BEA-2EF6C7103C37}"/>
          </ac:picMkLst>
        </pc:picChg>
        <pc:picChg chg="add del mod">
          <ac:chgData name="Tyborowski, Kamil" userId="S::kamil.tyborowski@atos.net::5b957dca-f901-4ef4-8959-b4d2c52ba152" providerId="AD" clId="Web-{67083FFC-A41F-4D0B-7C81-1A25700209C9}" dt="2021-05-12T08:05:18.467" v="472"/>
          <ac:picMkLst>
            <pc:docMk/>
            <pc:sldMk cId="2376486748" sldId="278"/>
            <ac:picMk id="9" creationId="{0B9C59B5-64ED-42F5-B077-C4B388D5D697}"/>
          </ac:picMkLst>
        </pc:picChg>
        <pc:picChg chg="add mod">
          <ac:chgData name="Tyborowski, Kamil" userId="S::kamil.tyborowski@atos.net::5b957dca-f901-4ef4-8959-b4d2c52ba152" providerId="AD" clId="Web-{67083FFC-A41F-4D0B-7C81-1A25700209C9}" dt="2021-05-12T08:05:46.249" v="479" actId="1076"/>
          <ac:picMkLst>
            <pc:docMk/>
            <pc:sldMk cId="2376486748" sldId="278"/>
            <ac:picMk id="10" creationId="{E5581542-EAFE-4519-9B8C-861C89EB9498}"/>
          </ac:picMkLst>
        </pc:picChg>
        <pc:picChg chg="add mod">
          <ac:chgData name="Tyborowski, Kamil" userId="S::kamil.tyborowski@atos.net::5b957dca-f901-4ef4-8959-b4d2c52ba152" providerId="AD" clId="Web-{67083FFC-A41F-4D0B-7C81-1A25700209C9}" dt="2021-05-12T08:05:51.343" v="481" actId="1076"/>
          <ac:picMkLst>
            <pc:docMk/>
            <pc:sldMk cId="2376486748" sldId="278"/>
            <ac:picMk id="11" creationId="{083B8D36-328D-4525-919A-8EBAE9097F5C}"/>
          </ac:picMkLst>
        </pc:picChg>
        <pc:cxnChg chg="add mod">
          <ac:chgData name="Tyborowski, Kamil" userId="S::kamil.tyborowski@atos.net::5b957dca-f901-4ef4-8959-b4d2c52ba152" providerId="AD" clId="Web-{67083FFC-A41F-4D0B-7C81-1A25700209C9}" dt="2021-05-12T08:06:25.219" v="487"/>
          <ac:cxnSpMkLst>
            <pc:docMk/>
            <pc:sldMk cId="2376486748" sldId="278"/>
            <ac:cxnSpMk id="12" creationId="{870DAD34-FF69-4A30-9BBB-C667C7D7BE42}"/>
          </ac:cxnSpMkLst>
        </pc:cxnChg>
        <pc:cxnChg chg="add mod">
          <ac:chgData name="Tyborowski, Kamil" userId="S::kamil.tyborowski@atos.net::5b957dca-f901-4ef4-8959-b4d2c52ba152" providerId="AD" clId="Web-{67083FFC-A41F-4D0B-7C81-1A25700209C9}" dt="2021-05-12T08:07:01.705" v="496" actId="14100"/>
          <ac:cxnSpMkLst>
            <pc:docMk/>
            <pc:sldMk cId="2376486748" sldId="278"/>
            <ac:cxnSpMk id="14" creationId="{921DF486-5484-4DEE-9398-21C84D5B0BC5}"/>
          </ac:cxnSpMkLst>
        </pc:cxnChg>
        <pc:cxnChg chg="add mod">
          <ac:chgData name="Tyborowski, Kamil" userId="S::kamil.tyborowski@atos.net::5b957dca-f901-4ef4-8959-b4d2c52ba152" providerId="AD" clId="Web-{67083FFC-A41F-4D0B-7C81-1A25700209C9}" dt="2021-05-12T08:07:41.393" v="502" actId="14100"/>
          <ac:cxnSpMkLst>
            <pc:docMk/>
            <pc:sldMk cId="2376486748" sldId="278"/>
            <ac:cxnSpMk id="15" creationId="{90899F6D-6D17-4B30-998E-F99C06D625AE}"/>
          </ac:cxnSpMkLst>
        </pc:cxnChg>
        <pc:cxnChg chg="add mod">
          <ac:chgData name="Tyborowski, Kamil" userId="S::kamil.tyborowski@atos.net::5b957dca-f901-4ef4-8959-b4d2c52ba152" providerId="AD" clId="Web-{67083FFC-A41F-4D0B-7C81-1A25700209C9}" dt="2021-05-12T08:09:19.193" v="509"/>
          <ac:cxnSpMkLst>
            <pc:docMk/>
            <pc:sldMk cId="2376486748" sldId="278"/>
            <ac:cxnSpMk id="16" creationId="{0BD5925C-1B2C-4570-BC52-9B9C25D0608E}"/>
          </ac:cxnSpMkLst>
        </pc:cxnChg>
        <pc:cxnChg chg="add del mod">
          <ac:chgData name="Tyborowski, Kamil" userId="S::kamil.tyborowski@atos.net::5b957dca-f901-4ef4-8959-b4d2c52ba152" providerId="AD" clId="Web-{67083FFC-A41F-4D0B-7C81-1A25700209C9}" dt="2021-05-12T08:10:55.681" v="533"/>
          <ac:cxnSpMkLst>
            <pc:docMk/>
            <pc:sldMk cId="2376486748" sldId="278"/>
            <ac:cxnSpMk id="19" creationId="{D8C4E900-0B0B-404B-97D3-354C90F4DE90}"/>
          </ac:cxnSpMkLst>
        </pc:cxnChg>
      </pc:sldChg>
    </pc:docChg>
  </pc:docChgLst>
  <pc:docChgLst>
    <pc:chgData name="Makarewicz, Agata" userId="S::agata.makarewicz@atos.net::2872e843-d7dd-4f6c-b0c7-39ae586b7874" providerId="AD" clId="Web-{B5730303-C3D8-872C-3C8B-C07FDD94584B}"/>
    <pc:docChg chg="modSld">
      <pc:chgData name="Makarewicz, Agata" userId="S::agata.makarewicz@atos.net::2872e843-d7dd-4f6c-b0c7-39ae586b7874" providerId="AD" clId="Web-{B5730303-C3D8-872C-3C8B-C07FDD94584B}" dt="2021-05-18T10:07:09.200" v="248" actId="1076"/>
      <pc:docMkLst>
        <pc:docMk/>
      </pc:docMkLst>
      <pc:sldChg chg="modSp">
        <pc:chgData name="Makarewicz, Agata" userId="S::agata.makarewicz@atos.net::2872e843-d7dd-4f6c-b0c7-39ae586b7874" providerId="AD" clId="Web-{B5730303-C3D8-872C-3C8B-C07FDD94584B}" dt="2021-05-18T10:07:09.200" v="248" actId="1076"/>
        <pc:sldMkLst>
          <pc:docMk/>
          <pc:sldMk cId="2872346782" sldId="258"/>
        </pc:sldMkLst>
        <pc:picChg chg="mod">
          <ac:chgData name="Makarewicz, Agata" userId="S::agata.makarewicz@atos.net::2872e843-d7dd-4f6c-b0c7-39ae586b7874" providerId="AD" clId="Web-{B5730303-C3D8-872C-3C8B-C07FDD94584B}" dt="2021-05-18T10:07:09.200" v="248" actId="1076"/>
          <ac:picMkLst>
            <pc:docMk/>
            <pc:sldMk cId="2872346782" sldId="258"/>
            <ac:picMk id="4" creationId="{A16EB95C-904C-4732-A36D-8F83DB48DFD9}"/>
          </ac:picMkLst>
        </pc:picChg>
      </pc:sldChg>
      <pc:sldChg chg="addSp delSp modSp">
        <pc:chgData name="Makarewicz, Agata" userId="S::agata.makarewicz@atos.net::2872e843-d7dd-4f6c-b0c7-39ae586b7874" providerId="AD" clId="Web-{B5730303-C3D8-872C-3C8B-C07FDD94584B}" dt="2021-05-18T10:05:49.917" v="246" actId="20577"/>
        <pc:sldMkLst>
          <pc:docMk/>
          <pc:sldMk cId="2981274370" sldId="279"/>
        </pc:sldMkLst>
        <pc:spChg chg="mod">
          <ac:chgData name="Makarewicz, Agata" userId="S::agata.makarewicz@atos.net::2872e843-d7dd-4f6c-b0c7-39ae586b7874" providerId="AD" clId="Web-{B5730303-C3D8-872C-3C8B-C07FDD94584B}" dt="2021-05-18T10:05:49.917" v="246" actId="20577"/>
          <ac:spMkLst>
            <pc:docMk/>
            <pc:sldMk cId="2981274370" sldId="279"/>
            <ac:spMk id="3" creationId="{3AD65FA6-1A82-4ED8-A498-6F964FEB093F}"/>
          </ac:spMkLst>
        </pc:spChg>
        <pc:graphicFrameChg chg="add del mod">
          <ac:chgData name="Makarewicz, Agata" userId="S::agata.makarewicz@atos.net::2872e843-d7dd-4f6c-b0c7-39ae586b7874" providerId="AD" clId="Web-{B5730303-C3D8-872C-3C8B-C07FDD94584B}" dt="2021-05-18T10:04:42.229" v="215"/>
          <ac:graphicFrameMkLst>
            <pc:docMk/>
            <pc:sldMk cId="2981274370" sldId="279"/>
            <ac:graphicFrameMk id="7" creationId="{D8445944-EF39-4E2A-9C7B-8646332DB79E}"/>
          </ac:graphicFrameMkLst>
        </pc:graphicFrameChg>
        <pc:picChg chg="add mod">
          <ac:chgData name="Makarewicz, Agata" userId="S::agata.makarewicz@atos.net::2872e843-d7dd-4f6c-b0c7-39ae586b7874" providerId="AD" clId="Web-{B5730303-C3D8-872C-3C8B-C07FDD94584B}" dt="2021-05-18T10:03:12.742" v="196" actId="1076"/>
          <ac:picMkLst>
            <pc:docMk/>
            <pc:sldMk cId="2981274370" sldId="279"/>
            <ac:picMk id="4" creationId="{1114E405-B44D-4C81-A852-0DC777F54D00}"/>
          </ac:picMkLst>
        </pc:picChg>
        <pc:picChg chg="add mod">
          <ac:chgData name="Makarewicz, Agata" userId="S::agata.makarewicz@atos.net::2872e843-d7dd-4f6c-b0c7-39ae586b7874" providerId="AD" clId="Web-{B5730303-C3D8-872C-3C8B-C07FDD94584B}" dt="2021-05-18T10:02:50.617" v="192" actId="1076"/>
          <ac:picMkLst>
            <pc:docMk/>
            <pc:sldMk cId="2981274370" sldId="279"/>
            <ac:picMk id="5" creationId="{6F76DE17-5148-4A57-8A46-0D9F5D344604}"/>
          </ac:picMkLst>
        </pc:picChg>
      </pc:sldChg>
    </pc:docChg>
  </pc:docChgLst>
  <pc:docChgLst>
    <pc:chgData name="Makarewicz, Agata" userId="S::agata.makarewicz@atos.net::2872e843-d7dd-4f6c-b0c7-39ae586b7874" providerId="AD" clId="Web-{ABB11ED1-F389-3241-8554-2BEE76801B94}"/>
    <pc:docChg chg="modSld">
      <pc:chgData name="Makarewicz, Agata" userId="S::agata.makarewicz@atos.net::2872e843-d7dd-4f6c-b0c7-39ae586b7874" providerId="AD" clId="Web-{ABB11ED1-F389-3241-8554-2BEE76801B94}" dt="2021-05-10T18:38:35.923" v="0" actId="20577"/>
      <pc:docMkLst>
        <pc:docMk/>
      </pc:docMkLst>
      <pc:sldChg chg="modSp">
        <pc:chgData name="Makarewicz, Agata" userId="S::agata.makarewicz@atos.net::2872e843-d7dd-4f6c-b0c7-39ae586b7874" providerId="AD" clId="Web-{ABB11ED1-F389-3241-8554-2BEE76801B94}" dt="2021-05-10T18:38:35.923" v="0" actId="20577"/>
        <pc:sldMkLst>
          <pc:docMk/>
          <pc:sldMk cId="1962069023" sldId="273"/>
        </pc:sldMkLst>
        <pc:spChg chg="mod">
          <ac:chgData name="Makarewicz, Agata" userId="S::agata.makarewicz@atos.net::2872e843-d7dd-4f6c-b0c7-39ae586b7874" providerId="AD" clId="Web-{ABB11ED1-F389-3241-8554-2BEE76801B94}" dt="2021-05-10T18:38:35.923" v="0" actId="20577"/>
          <ac:spMkLst>
            <pc:docMk/>
            <pc:sldMk cId="1962069023" sldId="273"/>
            <ac:spMk id="3" creationId="{3AE860FB-4929-4002-90D9-180EC155BD58}"/>
          </ac:spMkLst>
        </pc:spChg>
      </pc:sldChg>
    </pc:docChg>
  </pc:docChgLst>
  <pc:docChgLst>
    <pc:chgData name="Makarewicz, Agata" userId="S::agata.makarewicz@atos.net::2872e843-d7dd-4f6c-b0c7-39ae586b7874" providerId="AD" clId="Web-{BF7D2B00-3DF9-8DD1-3069-F099CB1B7D12}"/>
    <pc:docChg chg="addSld modSld addMainMaster delMainMaster">
      <pc:chgData name="Makarewicz, Agata" userId="S::agata.makarewicz@atos.net::2872e843-d7dd-4f6c-b0c7-39ae586b7874" providerId="AD" clId="Web-{BF7D2B00-3DF9-8DD1-3069-F099CB1B7D12}" dt="2021-05-11T08:25:05.076" v="526"/>
      <pc:docMkLst>
        <pc:docMk/>
      </pc:docMkLst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1729841646" sldId="256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729841646" sldId="256"/>
            <ac:spMk id="2" creationId="{40BFBBA6-BE03-4EE7-9C76-01662EC1954A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729841646" sldId="256"/>
            <ac:spMk id="3" creationId="{ECB46E86-ECB2-4344-8E1B-EF986974DE91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4235388672" sldId="257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4235388672" sldId="257"/>
            <ac:spMk id="2" creationId="{8BD81150-D08A-43D4-BCBF-7EDA6781891F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4235388672" sldId="257"/>
            <ac:spMk id="3" creationId="{4F0F1AB8-DDB5-42E3-A57D-99CA4E4C644A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872346782" sldId="258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872346782" sldId="258"/>
            <ac:spMk id="2" creationId="{9FE84C0F-FC26-49A0-B04D-9822FCA76EBB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872346782" sldId="258"/>
            <ac:spMk id="3" creationId="{56563394-312F-46B1-A4C2-F98DB9A30DED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178417392" sldId="259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178417392" sldId="259"/>
            <ac:spMk id="2" creationId="{C961F42E-2D93-4753-8E7D-67EE138420FA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178417392" sldId="259"/>
            <ac:spMk id="3" creationId="{87289DB5-B050-43B3-AFDF-1B5907D6754A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548898065" sldId="260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548898065" sldId="260"/>
            <ac:spMk id="2" creationId="{0F45AE6E-11B3-4A1D-A932-5BFFCDD9489A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548898065" sldId="260"/>
            <ac:spMk id="3" creationId="{5E530A52-AC3F-4FE7-8438-C7FDE3DD89FB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1800319318" sldId="261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800319318" sldId="261"/>
            <ac:spMk id="2" creationId="{14872254-6581-4059-B545-AAB04D99D4DC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800319318" sldId="261"/>
            <ac:spMk id="3" creationId="{1C8A4F40-3B96-4B45-9690-BD7672CF13E9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662998379" sldId="262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662998379" sldId="262"/>
            <ac:spMk id="2" creationId="{33DE9B42-713A-46B5-9F82-1D95DF36CCBC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662998379" sldId="262"/>
            <ac:spMk id="3" creationId="{4285ABA4-1020-47B9-98F3-A2DBC580413E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992377757" sldId="263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992377757" sldId="263"/>
            <ac:spMk id="2" creationId="{509462F6-ED66-45D4-B755-6E51B5FE3FEC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992377757" sldId="263"/>
            <ac:spMk id="3" creationId="{E8E6E3AD-2AF8-4C88-917A-5AF22A066496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64450217" sldId="264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64450217" sldId="264"/>
            <ac:spMk id="2" creationId="{D88DF2CA-2558-4487-BB25-672C20224EF3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64450217" sldId="264"/>
            <ac:spMk id="3" creationId="{A9D3AD57-90E5-485A-97E1-E74F5CEF8C48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1312243253" sldId="265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312243253" sldId="265"/>
            <ac:spMk id="2" creationId="{E5483482-1552-4746-AD29-F4110D521C2B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312243253" sldId="265"/>
            <ac:spMk id="3" creationId="{FAE9FBE2-F261-469A-9FBC-073EF4D93FDF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247699705" sldId="266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247699705" sldId="266"/>
            <ac:spMk id="2" creationId="{C8C85C4B-3729-4BEB-8781-A5E305B737FE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247699705" sldId="266"/>
            <ac:spMk id="3" creationId="{F6EBCA42-6E9D-4178-8B83-96751012F001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728397656" sldId="267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728397656" sldId="267"/>
            <ac:spMk id="2" creationId="{CD91F295-7DB9-45C1-9C13-D1A5F28BD06D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728397656" sldId="267"/>
            <ac:spMk id="3" creationId="{3055CBF2-EB56-4542-9BD6-4CBB5E3F3B60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728235079" sldId="268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728235079" sldId="268"/>
            <ac:spMk id="3" creationId="{6A4F6352-A865-4E9C-891E-C441069DC23E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728235079" sldId="268"/>
            <ac:spMk id="4" creationId="{72CDD204-A092-4C94-9554-C3A2ED01B45E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966399462" sldId="269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966399462" sldId="269"/>
            <ac:spMk id="2" creationId="{F196B08A-570C-48AA-97EC-A697FE845779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966399462" sldId="269"/>
            <ac:spMk id="3" creationId="{D6E9B5C0-63C4-436D-BA18-738975A141CF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530661138" sldId="270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530661138" sldId="270"/>
            <ac:spMk id="2" creationId="{951520A0-5E1E-46E9-9CFE-FC9B15F02A1E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530661138" sldId="270"/>
            <ac:spMk id="3" creationId="{3AD65FA6-1A82-4ED8-A498-6F964FEB093F}"/>
          </ac:spMkLst>
        </pc:spChg>
      </pc:sldChg>
      <pc:sldChg chg="delSp modSp mod modClrScheme delDesignElem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4263485014" sldId="271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4263485014" sldId="271"/>
            <ac:spMk id="2" creationId="{FB983B38-BCDB-4874-9D23-7076B827D35F}"/>
          </ac:spMkLst>
        </pc:spChg>
        <pc:spChg chg="del">
          <ac:chgData name="Makarewicz, Agata" userId="S::agata.makarewicz@atos.net::2872e843-d7dd-4f6c-b0c7-39ae586b7874" providerId="AD" clId="Web-{BF7D2B00-3DF9-8DD1-3069-F099CB1B7D12}" dt="2021-05-10T18:50:29.202" v="513"/>
          <ac:spMkLst>
            <pc:docMk/>
            <pc:sldMk cId="4263485014" sldId="271"/>
            <ac:spMk id="10" creationId="{99ED5833-B85B-4103-8A3B-CAB0308E6C15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021361452" sldId="272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021361452" sldId="272"/>
            <ac:spMk id="2" creationId="{FB983B38-BCDB-4874-9D23-7076B827D35F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1962069023" sldId="273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962069023" sldId="273"/>
            <ac:spMk id="2" creationId="{13EF6798-2A30-4AE3-BC52-8AC97715717C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962069023" sldId="273"/>
            <ac:spMk id="3" creationId="{3AE860FB-4929-4002-90D9-180EC155BD58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368513106" sldId="274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68513106" sldId="274"/>
            <ac:spMk id="2" creationId="{4C065AF1-E3A3-4D75-9C7C-8A50DF47B756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368513106" sldId="274"/>
            <ac:spMk id="3" creationId="{5778F84E-92C5-44B8-BA1F-D189DA521094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882511159" sldId="275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882511159" sldId="275"/>
            <ac:spMk id="2" creationId="{9FE84C0F-FC26-49A0-B04D-9822FCA76EBB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882511159" sldId="275"/>
            <ac:spMk id="3" creationId="{56563394-312F-46B1-A4C2-F98DB9A30DED}"/>
          </ac:spMkLst>
        </pc:spChg>
      </pc:sldChg>
      <pc:sldChg chg="modSp add mod replI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2624401353" sldId="276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624401353" sldId="276"/>
            <ac:spMk id="2" creationId="{14872254-6581-4059-B545-AAB04D99D4DC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2624401353" sldId="276"/>
            <ac:spMk id="3" creationId="{1C8A4F40-3B96-4B45-9690-BD7672CF13E9}"/>
          </ac:spMkLst>
        </pc:spChg>
      </pc:sldChg>
      <pc:sldChg chg="modSp mod modClrScheme chgLayout">
        <pc:chgData name="Makarewicz, Agata" userId="S::agata.makarewicz@atos.net::2872e843-d7dd-4f6c-b0c7-39ae586b7874" providerId="AD" clId="Web-{BF7D2B00-3DF9-8DD1-3069-F099CB1B7D12}" dt="2021-05-11T08:25:05.076" v="526"/>
        <pc:sldMkLst>
          <pc:docMk/>
          <pc:sldMk cId="1876237828" sldId="277"/>
        </pc:sldMkLst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876237828" sldId="277"/>
            <ac:spMk id="2" creationId="{1F8B9E1B-9C85-4700-9786-FE73695486F8}"/>
          </ac:spMkLst>
        </pc:spChg>
        <pc:spChg chg="mod ord">
          <ac:chgData name="Makarewicz, Agata" userId="S::agata.makarewicz@atos.net::2872e843-d7dd-4f6c-b0c7-39ae586b7874" providerId="AD" clId="Web-{BF7D2B00-3DF9-8DD1-3069-F099CB1B7D12}" dt="2021-05-11T08:25:05.076" v="526"/>
          <ac:spMkLst>
            <pc:docMk/>
            <pc:sldMk cId="1876237828" sldId="277"/>
            <ac:spMk id="3" creationId="{24CC501C-22DF-4320-9A1F-CDFA725D3CCE}"/>
          </ac:spMkLst>
        </pc:spChg>
      </pc:sldChg>
      <pc:sldMasterChg chg="del delSldLayout">
        <pc:chgData name="Makarewicz, Agata" userId="S::agata.makarewicz@atos.net::2872e843-d7dd-4f6c-b0c7-39ae586b7874" providerId="AD" clId="Web-{BF7D2B00-3DF9-8DD1-3069-F099CB1B7D12}" dt="2021-05-10T18:50:29.202" v="513"/>
        <pc:sldMasterMkLst>
          <pc:docMk/>
          <pc:sldMasterMk cId="172907383" sldId="2147483648"/>
        </pc:sldMasterMkLst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2770753126" sldId="2147483649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4280879793" sldId="2147483650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3541745990" sldId="2147483651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4139523198" sldId="2147483652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3680509016" sldId="2147483653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351618588" sldId="2147483654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3085031084" sldId="2147483655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441654922" sldId="2147483656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2135454802" sldId="2147483657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2716608183" sldId="2147483658"/>
          </pc:sldLayoutMkLst>
        </pc:sldLayoutChg>
        <pc:sldLayoutChg chg="del">
          <pc:chgData name="Makarewicz, Agata" userId="S::agata.makarewicz@atos.net::2872e843-d7dd-4f6c-b0c7-39ae586b7874" providerId="AD" clId="Web-{BF7D2B00-3DF9-8DD1-3069-F099CB1B7D12}" dt="2021-05-10T18:50:29.202" v="513"/>
          <pc:sldLayoutMkLst>
            <pc:docMk/>
            <pc:sldMasterMk cId="172907383" sldId="2147483648"/>
            <pc:sldLayoutMk cId="3301390339" sldId="2147483659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0T18:51:39.034" v="514"/>
        <pc:sldMasterMkLst>
          <pc:docMk/>
          <pc:sldMasterMk cId="772212815" sldId="2147483660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2835026477" sldId="214748366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669415118" sldId="214748366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787185135" sldId="214748366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634228891" sldId="214748366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1551832031" sldId="214748366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2952983576" sldId="214748366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257081129" sldId="214748366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549394117" sldId="214748366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678938883" sldId="214748366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924754754" sldId="214748367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1:39.034" v="514"/>
          <pc:sldLayoutMkLst>
            <pc:docMk/>
            <pc:sldMasterMk cId="772212815" sldId="2147483660"/>
            <pc:sldLayoutMk cId="3657264331" sldId="2147483671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0T18:53:35.728" v="515"/>
        <pc:sldMasterMkLst>
          <pc:docMk/>
          <pc:sldMasterMk cId="3805284152" sldId="2147483672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2287149981" sldId="214748367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440981297" sldId="214748367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2749733221" sldId="214748367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2418552411" sldId="214748367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2461653677" sldId="214748367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1023726768" sldId="214748367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664396256" sldId="214748367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3561915910" sldId="214748368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1732178959" sldId="214748368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1433515357" sldId="214748368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35.728" v="515"/>
          <pc:sldLayoutMkLst>
            <pc:docMk/>
            <pc:sldMasterMk cId="3805284152" sldId="2147483672"/>
            <pc:sldLayoutMk cId="3953569145" sldId="2147483683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0T18:53:56.432" v="516"/>
        <pc:sldMasterMkLst>
          <pc:docMk/>
          <pc:sldMasterMk cId="1940461250" sldId="2147483684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1875520831" sldId="214748368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3245944706" sldId="214748368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284697854" sldId="214748368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3776610126" sldId="214748368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958319741" sldId="214748368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2047368867" sldId="214748369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2395633712" sldId="214748369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1941982264" sldId="214748369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4040679180" sldId="214748369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4287604221" sldId="214748369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1446327981" sldId="214748369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3204653597" sldId="214748369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1583067139" sldId="214748369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3484323336" sldId="214748369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87506655" sldId="214748369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505226548" sldId="214748370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3:56.432" v="516"/>
          <pc:sldLayoutMkLst>
            <pc:docMk/>
            <pc:sldMasterMk cId="1940461250" sldId="2147483684"/>
            <pc:sldLayoutMk cId="1772853282" sldId="2147483701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0T18:54:21.606" v="517"/>
        <pc:sldMasterMkLst>
          <pc:docMk/>
          <pc:sldMasterMk cId="3386720261" sldId="2147483702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30785360" sldId="214748370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29584179" sldId="214748370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1383273374" sldId="214748370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3907781162" sldId="214748370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1911195399" sldId="214748370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1496051050" sldId="214748370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601847656" sldId="214748370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3433142752" sldId="214748371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545724550" sldId="214748371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266114711" sldId="214748371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3529535263" sldId="214748371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4118201436" sldId="214748371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987436720" sldId="214748371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3494082931" sldId="214748371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393107707" sldId="214748371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30092328" sldId="214748371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4:21.606" v="517"/>
          <pc:sldLayoutMkLst>
            <pc:docMk/>
            <pc:sldMasterMk cId="3386720261" sldId="2147483702"/>
            <pc:sldLayoutMk cId="2787319567" sldId="2147483719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0T18:55:15.171" v="518"/>
        <pc:sldMasterMkLst>
          <pc:docMk/>
          <pc:sldMasterMk cId="1511057461" sldId="2147483720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1159003710" sldId="214748372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799989342" sldId="214748372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1848429341" sldId="214748372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1614012987" sldId="214748372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362420790" sldId="214748372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2975766473" sldId="214748372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49412668" sldId="214748372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460814606" sldId="214748372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2277253834" sldId="214748372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3888348348" sldId="214748373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829424274" sldId="214748373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1064375027" sldId="214748373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215653207" sldId="214748373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568840032" sldId="214748373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783058921" sldId="214748373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3173324996" sldId="214748373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0T18:55:15.171" v="518"/>
          <pc:sldLayoutMkLst>
            <pc:docMk/>
            <pc:sldMasterMk cId="1511057461" sldId="2147483720"/>
            <pc:sldLayoutMk cId="1928929438" sldId="2147483737"/>
          </pc:sldLayoutMkLst>
        </pc:sldLayoutChg>
      </pc:sldMasterChg>
      <pc:sldMasterChg chg="add del addSldLayout delSldLayout modSldLayout">
        <pc:chgData name="Makarewicz, Agata" userId="S::agata.makarewicz@atos.net::2872e843-d7dd-4f6c-b0c7-39ae586b7874" providerId="AD" clId="Web-{BF7D2B00-3DF9-8DD1-3069-F099CB1B7D12}" dt="2021-05-11T08:25:05.076" v="526"/>
        <pc:sldMasterMkLst>
          <pc:docMk/>
          <pc:sldMasterMk cId="2332667739" sldId="2147483738"/>
        </pc:sldMasterMkLst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3408613326" sldId="214748373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19521806" sldId="214748374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360155834" sldId="214748374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3684157121" sldId="214748374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3777503139" sldId="214748374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4125375351" sldId="2147483744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3822965367" sldId="2147483745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4204096338" sldId="2147483746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420706805" sldId="2147483747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93101280" sldId="2147483748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488745109" sldId="2147483749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476537505" sldId="2147483750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103709351" sldId="2147483751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524879811" sldId="2147483752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3702911854" sldId="2147483753"/>
          </pc:sldLayoutMkLst>
        </pc:sldLayoutChg>
        <pc:sldLayoutChg chg="add del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2332667739" sldId="2147483738"/>
            <pc:sldLayoutMk cId="2781761611" sldId="2147483754"/>
          </pc:sldLayoutMkLst>
        </pc:sldLayoutChg>
      </pc:sldMasterChg>
      <pc:sldMasterChg chg="add addSldLayout modSldLayout">
        <pc:chgData name="Makarewicz, Agata" userId="S::agata.makarewicz@atos.net::2872e843-d7dd-4f6c-b0c7-39ae586b7874" providerId="AD" clId="Web-{BF7D2B00-3DF9-8DD1-3069-F099CB1B7D12}" dt="2021-05-11T08:25:05.076" v="526"/>
        <pc:sldMasterMkLst>
          <pc:docMk/>
          <pc:sldMasterMk cId="773500873" sldId="2147483755"/>
        </pc:sldMasterMkLst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1688658035" sldId="2147483756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1841322341" sldId="2147483757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2652910222" sldId="2147483758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2825541670" sldId="2147483759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2258932347" sldId="2147483760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939509320" sldId="2147483761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93124197" sldId="2147483762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1777066020" sldId="2147483763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706871302" sldId="2147483764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1292524770" sldId="2147483765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1133096721" sldId="2147483766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3971633991" sldId="2147483767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3548500486" sldId="2147483768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547091443" sldId="2147483769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3133919135" sldId="2147483770"/>
          </pc:sldLayoutMkLst>
        </pc:sldLayoutChg>
        <pc:sldLayoutChg chg="add mod replId">
          <pc:chgData name="Makarewicz, Agata" userId="S::agata.makarewicz@atos.net::2872e843-d7dd-4f6c-b0c7-39ae586b7874" providerId="AD" clId="Web-{BF7D2B00-3DF9-8DD1-3069-F099CB1B7D12}" dt="2021-05-11T08:25:05.076" v="526"/>
          <pc:sldLayoutMkLst>
            <pc:docMk/>
            <pc:sldMasterMk cId="773500873" sldId="2147483755"/>
            <pc:sldLayoutMk cId="652433768" sldId="2147483771"/>
          </pc:sldLayoutMkLst>
        </pc:sldLayoutChg>
      </pc:sldMasterChg>
    </pc:docChg>
  </pc:docChgLst>
  <pc:docChgLst>
    <pc:chgData name="Makarewicz, Agata" userId="S::agata.makarewicz@atos.net::2872e843-d7dd-4f6c-b0c7-39ae586b7874" providerId="AD" clId="Web-{185F3B95-3A73-9A35-1A21-C1C351DD5843}"/>
    <pc:docChg chg="modSld">
      <pc:chgData name="Makarewicz, Agata" userId="S::agata.makarewicz@atos.net::2872e843-d7dd-4f6c-b0c7-39ae586b7874" providerId="AD" clId="Web-{185F3B95-3A73-9A35-1A21-C1C351DD5843}" dt="2021-05-18T10:17:50.445" v="92" actId="14100"/>
      <pc:docMkLst>
        <pc:docMk/>
      </pc:docMkLst>
      <pc:sldChg chg="addSp delSp modSp">
        <pc:chgData name="Makarewicz, Agata" userId="S::agata.makarewicz@atos.net::2872e843-d7dd-4f6c-b0c7-39ae586b7874" providerId="AD" clId="Web-{185F3B95-3A73-9A35-1A21-C1C351DD5843}" dt="2021-05-18T10:13:22.595" v="41" actId="20577"/>
        <pc:sldMkLst>
          <pc:docMk/>
          <pc:sldMk cId="2872346782" sldId="258"/>
        </pc:sldMkLst>
        <pc:spChg chg="mod">
          <ac:chgData name="Makarewicz, Agata" userId="S::agata.makarewicz@atos.net::2872e843-d7dd-4f6c-b0c7-39ae586b7874" providerId="AD" clId="Web-{185F3B95-3A73-9A35-1A21-C1C351DD5843}" dt="2021-05-18T10:13:22.595" v="41" actId="20577"/>
          <ac:spMkLst>
            <pc:docMk/>
            <pc:sldMk cId="2872346782" sldId="258"/>
            <ac:spMk id="3" creationId="{56563394-312F-46B1-A4C2-F98DB9A30DED}"/>
          </ac:spMkLst>
        </pc:spChg>
        <pc:picChg chg="del">
          <ac:chgData name="Makarewicz, Agata" userId="S::agata.makarewicz@atos.net::2872e843-d7dd-4f6c-b0c7-39ae586b7874" providerId="AD" clId="Web-{185F3B95-3A73-9A35-1A21-C1C351DD5843}" dt="2021-05-18T10:11:38.420" v="0"/>
          <ac:picMkLst>
            <pc:docMk/>
            <pc:sldMk cId="2872346782" sldId="258"/>
            <ac:picMk id="4" creationId="{A16EB95C-904C-4732-A36D-8F83DB48DFD9}"/>
          </ac:picMkLst>
        </pc:picChg>
        <pc:picChg chg="add mod">
          <ac:chgData name="Makarewicz, Agata" userId="S::agata.makarewicz@atos.net::2872e843-d7dd-4f6c-b0c7-39ae586b7874" providerId="AD" clId="Web-{185F3B95-3A73-9A35-1A21-C1C351DD5843}" dt="2021-05-18T10:11:49.202" v="4" actId="1076"/>
          <ac:picMkLst>
            <pc:docMk/>
            <pc:sldMk cId="2872346782" sldId="258"/>
            <ac:picMk id="5" creationId="{30D86C12-0BB9-4EE1-A6A5-6684B56F2113}"/>
          </ac:picMkLst>
        </pc:picChg>
      </pc:sldChg>
      <pc:sldChg chg="addSp delSp modSp">
        <pc:chgData name="Makarewicz, Agata" userId="S::agata.makarewicz@atos.net::2872e843-d7dd-4f6c-b0c7-39ae586b7874" providerId="AD" clId="Web-{185F3B95-3A73-9A35-1A21-C1C351DD5843}" dt="2021-05-18T10:17:50.445" v="92" actId="14100"/>
        <pc:sldMkLst>
          <pc:docMk/>
          <pc:sldMk cId="3178417392" sldId="259"/>
        </pc:sldMkLst>
        <pc:spChg chg="mod">
          <ac:chgData name="Makarewicz, Agata" userId="S::agata.makarewicz@atos.net::2872e843-d7dd-4f6c-b0c7-39ae586b7874" providerId="AD" clId="Web-{185F3B95-3A73-9A35-1A21-C1C351DD5843}" dt="2021-05-18T10:14:07.143" v="66" actId="20577"/>
          <ac:spMkLst>
            <pc:docMk/>
            <pc:sldMk cId="3178417392" sldId="259"/>
            <ac:spMk id="3" creationId="{87289DB5-B050-43B3-AFDF-1B5907D6754A}"/>
          </ac:spMkLst>
        </pc:spChg>
        <pc:picChg chg="add del mod">
          <ac:chgData name="Makarewicz, Agata" userId="S::agata.makarewicz@atos.net::2872e843-d7dd-4f6c-b0c7-39ae586b7874" providerId="AD" clId="Web-{185F3B95-3A73-9A35-1A21-C1C351DD5843}" dt="2021-05-18T10:17:01.397" v="71"/>
          <ac:picMkLst>
            <pc:docMk/>
            <pc:sldMk cId="3178417392" sldId="259"/>
            <ac:picMk id="4" creationId="{ECDEA967-AFB0-4A4C-8951-A851F2210824}"/>
          </ac:picMkLst>
        </pc:picChg>
        <pc:picChg chg="add mod">
          <ac:chgData name="Makarewicz, Agata" userId="S::agata.makarewicz@atos.net::2872e843-d7dd-4f6c-b0c7-39ae586b7874" providerId="AD" clId="Web-{185F3B95-3A73-9A35-1A21-C1C351DD5843}" dt="2021-05-18T10:17:50.445" v="92" actId="14100"/>
          <ac:picMkLst>
            <pc:docMk/>
            <pc:sldMk cId="3178417392" sldId="259"/>
            <ac:picMk id="5" creationId="{D7E5EAA8-4B5A-4182-9C74-727920E433B4}"/>
          </ac:picMkLst>
        </pc:picChg>
      </pc:sldChg>
    </pc:docChg>
  </pc:docChgLst>
  <pc:docChgLst>
    <pc:chgData name="Rogula, Piotr" userId="16b84e36-1844-4a7b-86b3-ef416a605cde" providerId="ADAL" clId="{1DA2DA5E-5DEA-49F9-B7E4-A21538C19482}"/>
    <pc:docChg chg="undo custSel addSld modSld sldOrd modMainMaster">
      <pc:chgData name="Rogula, Piotr" userId="16b84e36-1844-4a7b-86b3-ef416a605cde" providerId="ADAL" clId="{1DA2DA5E-5DEA-49F9-B7E4-A21538C19482}" dt="2021-05-18T08:43:22.838" v="9762" actId="20577"/>
      <pc:docMkLst>
        <pc:docMk/>
      </pc:docMkLst>
      <pc:sldChg chg="addSp delSp modSp mod modClrScheme chgLayout modNotesTx">
        <pc:chgData name="Rogula, Piotr" userId="16b84e36-1844-4a7b-86b3-ef416a605cde" providerId="ADAL" clId="{1DA2DA5E-5DEA-49F9-B7E4-A21538C19482}" dt="2021-05-18T08:40:45.308" v="9487" actId="20577"/>
        <pc:sldMkLst>
          <pc:docMk/>
          <pc:sldMk cId="1729841646" sldId="256"/>
        </pc:sldMkLst>
        <pc:spChg chg="mod">
          <ac:chgData name="Rogula, Piotr" userId="16b84e36-1844-4a7b-86b3-ef416a605cde" providerId="ADAL" clId="{1DA2DA5E-5DEA-49F9-B7E4-A21538C19482}" dt="2021-05-11T11:00:03.711" v="3790"/>
          <ac:spMkLst>
            <pc:docMk/>
            <pc:sldMk cId="1729841646" sldId="256"/>
            <ac:spMk id="2" creationId="{40BFBBA6-BE03-4EE7-9C76-01662EC1954A}"/>
          </ac:spMkLst>
        </pc:spChg>
        <pc:spChg chg="mod">
          <ac:chgData name="Rogula, Piotr" userId="16b84e36-1844-4a7b-86b3-ef416a605cde" providerId="ADAL" clId="{1DA2DA5E-5DEA-49F9-B7E4-A21538C19482}" dt="2021-05-11T11:00:03.711" v="3790"/>
          <ac:spMkLst>
            <pc:docMk/>
            <pc:sldMk cId="1729841646" sldId="256"/>
            <ac:spMk id="3" creationId="{ECB46E86-ECB2-4344-8E1B-EF986974DE91}"/>
          </ac:spMkLst>
        </pc:spChg>
        <pc:spChg chg="add del mod">
          <ac:chgData name="Rogula, Piotr" userId="16b84e36-1844-4a7b-86b3-ef416a605cde" providerId="ADAL" clId="{1DA2DA5E-5DEA-49F9-B7E4-A21538C19482}" dt="2021-05-11T10:58:16.649" v="3770" actId="478"/>
          <ac:spMkLst>
            <pc:docMk/>
            <pc:sldMk cId="1729841646" sldId="256"/>
            <ac:spMk id="8" creationId="{F6615E9A-F739-4901-8EBA-CAEC7462A185}"/>
          </ac:spMkLst>
        </pc:spChg>
        <pc:spChg chg="add del mod">
          <ac:chgData name="Rogula, Piotr" userId="16b84e36-1844-4a7b-86b3-ef416a605cde" providerId="ADAL" clId="{1DA2DA5E-5DEA-49F9-B7E4-A21538C19482}" dt="2021-05-11T10:58:14.402" v="3769" actId="478"/>
          <ac:spMkLst>
            <pc:docMk/>
            <pc:sldMk cId="1729841646" sldId="256"/>
            <ac:spMk id="10" creationId="{97F4FBBB-5F4C-4300-958F-A734B9AEE916}"/>
          </ac:spMkLst>
        </pc:spChg>
      </pc:sldChg>
      <pc:sldChg chg="modSp mod modClrScheme chgLayout modNotesTx">
        <pc:chgData name="Rogula, Piotr" userId="16b84e36-1844-4a7b-86b3-ef416a605cde" providerId="ADAL" clId="{1DA2DA5E-5DEA-49F9-B7E4-A21538C19482}" dt="2021-05-18T08:40:41.049" v="9482" actId="20577"/>
        <pc:sldMkLst>
          <pc:docMk/>
          <pc:sldMk cId="4235388672" sldId="257"/>
        </pc:sldMkLst>
        <pc:spChg chg="mod ord">
          <ac:chgData name="Rogula, Piotr" userId="16b84e36-1844-4a7b-86b3-ef416a605cde" providerId="ADAL" clId="{1DA2DA5E-5DEA-49F9-B7E4-A21538C19482}" dt="2021-05-11T11:00:03.711" v="3790"/>
          <ac:spMkLst>
            <pc:docMk/>
            <pc:sldMk cId="4235388672" sldId="257"/>
            <ac:spMk id="2" creationId="{8BD81150-D08A-43D4-BCBF-7EDA6781891F}"/>
          </ac:spMkLst>
        </pc:spChg>
        <pc:spChg chg="mod">
          <ac:chgData name="Rogula, Piotr" userId="16b84e36-1844-4a7b-86b3-ef416a605cde" providerId="ADAL" clId="{1DA2DA5E-5DEA-49F9-B7E4-A21538C19482}" dt="2021-05-18T07:57:35.701" v="8805" actId="20577"/>
          <ac:spMkLst>
            <pc:docMk/>
            <pc:sldMk cId="4235388672" sldId="257"/>
            <ac:spMk id="3" creationId="{4F0F1AB8-DDB5-42E3-A57D-99CA4E4C644A}"/>
          </ac:spMkLst>
        </pc:spChg>
      </pc:sldChg>
      <pc:sldChg chg="addSp delSp modSp mod modClrScheme chgLayout modNotesTx">
        <pc:chgData name="Rogula, Piotr" userId="16b84e36-1844-4a7b-86b3-ef416a605cde" providerId="ADAL" clId="{1DA2DA5E-5DEA-49F9-B7E4-A21538C19482}" dt="2021-05-18T08:41:01.214" v="9506" actId="20577"/>
        <pc:sldMkLst>
          <pc:docMk/>
          <pc:sldMk cId="2872346782" sldId="258"/>
        </pc:sldMkLst>
        <pc:spChg chg="mod ord">
          <ac:chgData name="Rogula, Piotr" userId="16b84e36-1844-4a7b-86b3-ef416a605cde" providerId="ADAL" clId="{1DA2DA5E-5DEA-49F9-B7E4-A21538C19482}" dt="2021-05-11T11:00:03.711" v="3790"/>
          <ac:spMkLst>
            <pc:docMk/>
            <pc:sldMk cId="2872346782" sldId="258"/>
            <ac:spMk id="2" creationId="{9FE84C0F-FC26-49A0-B04D-9822FCA76EBB}"/>
          </ac:spMkLst>
        </pc:spChg>
        <pc:spChg chg="mod">
          <ac:chgData name="Rogula, Piotr" userId="16b84e36-1844-4a7b-86b3-ef416a605cde" providerId="ADAL" clId="{1DA2DA5E-5DEA-49F9-B7E4-A21538C19482}" dt="2021-05-14T09:34:43.723" v="4146" actId="20577"/>
          <ac:spMkLst>
            <pc:docMk/>
            <pc:sldMk cId="2872346782" sldId="258"/>
            <ac:spMk id="3" creationId="{56563394-312F-46B1-A4C2-F98DB9A30DED}"/>
          </ac:spMkLst>
        </pc:spChg>
        <pc:picChg chg="add del mod">
          <ac:chgData name="Rogula, Piotr" userId="16b84e36-1844-4a7b-86b3-ef416a605cde" providerId="ADAL" clId="{1DA2DA5E-5DEA-49F9-B7E4-A21538C19482}" dt="2021-05-10T09:57:36.186" v="2496" actId="478"/>
          <ac:picMkLst>
            <pc:docMk/>
            <pc:sldMk cId="2872346782" sldId="258"/>
            <ac:picMk id="4" creationId="{9B3A64E0-CEC3-4AC8-8FDA-0C848776C04D}"/>
          </ac:picMkLst>
        </pc:picChg>
        <pc:picChg chg="add mod">
          <ac:chgData name="Rogula, Piotr" userId="16b84e36-1844-4a7b-86b3-ef416a605cde" providerId="ADAL" clId="{1DA2DA5E-5DEA-49F9-B7E4-A21538C19482}" dt="2021-05-11T11:24:58.868" v="3847" actId="14100"/>
          <ac:picMkLst>
            <pc:docMk/>
            <pc:sldMk cId="2872346782" sldId="258"/>
            <ac:picMk id="4" creationId="{A16EB95C-904C-4732-A36D-8F83DB48DFD9}"/>
          </ac:picMkLst>
        </pc:picChg>
      </pc:sldChg>
      <pc:sldChg chg="addSp delSp modSp mod ord modClrScheme chgLayout modNotesTx">
        <pc:chgData name="Rogula, Piotr" userId="16b84e36-1844-4a7b-86b3-ef416a605cde" providerId="ADAL" clId="{1DA2DA5E-5DEA-49F9-B7E4-A21538C19482}" dt="2021-05-18T08:40:30.642" v="9477" actId="20577"/>
        <pc:sldMkLst>
          <pc:docMk/>
          <pc:sldMk cId="3178417392" sldId="259"/>
        </pc:sldMkLst>
        <pc:spChg chg="mod ord">
          <ac:chgData name="Rogula, Piotr" userId="16b84e36-1844-4a7b-86b3-ef416a605cde" providerId="ADAL" clId="{1DA2DA5E-5DEA-49F9-B7E4-A21538C19482}" dt="2021-05-11T11:00:15.368" v="3791" actId="26606"/>
          <ac:spMkLst>
            <pc:docMk/>
            <pc:sldMk cId="3178417392" sldId="259"/>
            <ac:spMk id="2" creationId="{C961F42E-2D93-4753-8E7D-67EE138420FA}"/>
          </ac:spMkLst>
        </pc:spChg>
        <pc:spChg chg="mod">
          <ac:chgData name="Rogula, Piotr" userId="16b84e36-1844-4a7b-86b3-ef416a605cde" providerId="ADAL" clId="{1DA2DA5E-5DEA-49F9-B7E4-A21538C19482}" dt="2021-05-17T13:08:48.762" v="8659" actId="114"/>
          <ac:spMkLst>
            <pc:docMk/>
            <pc:sldMk cId="3178417392" sldId="259"/>
            <ac:spMk id="3" creationId="{87289DB5-B050-43B3-AFDF-1B5907D6754A}"/>
          </ac:spMkLst>
        </pc:spChg>
        <pc:spChg chg="add del mod">
          <ac:chgData name="Rogula, Piotr" userId="16b84e36-1844-4a7b-86b3-ef416a605cde" providerId="ADAL" clId="{1DA2DA5E-5DEA-49F9-B7E4-A21538C19482}" dt="2021-05-11T11:00:19.832" v="3792" actId="478"/>
          <ac:spMkLst>
            <pc:docMk/>
            <pc:sldMk cId="3178417392" sldId="259"/>
            <ac:spMk id="8" creationId="{461BD066-4113-437D-9C7D-9C518632A9FF}"/>
          </ac:spMkLst>
        </pc:spChg>
        <pc:picChg chg="add del mod">
          <ac:chgData name="Rogula, Piotr" userId="16b84e36-1844-4a7b-86b3-ef416a605cde" providerId="ADAL" clId="{1DA2DA5E-5DEA-49F9-B7E4-A21538C19482}" dt="2021-05-11T11:00:57.407" v="3804" actId="21"/>
          <ac:picMkLst>
            <pc:docMk/>
            <pc:sldMk cId="3178417392" sldId="259"/>
            <ac:picMk id="5" creationId="{1E14A3B2-1E04-4DE3-A17E-97EDA864ED18}"/>
          </ac:picMkLst>
        </pc:picChg>
        <pc:picChg chg="add del mod">
          <ac:chgData name="Rogula, Piotr" userId="16b84e36-1844-4a7b-86b3-ef416a605cde" providerId="ADAL" clId="{1DA2DA5E-5DEA-49F9-B7E4-A21538C19482}" dt="2021-05-11T11:00:51.981" v="3801" actId="21"/>
          <ac:picMkLst>
            <pc:docMk/>
            <pc:sldMk cId="3178417392" sldId="259"/>
            <ac:picMk id="6" creationId="{6FED3DA3-6E89-474F-90B7-30FAA3E50219}"/>
          </ac:picMkLst>
        </pc:picChg>
      </pc:sldChg>
      <pc:sldChg chg="addSp delSp modSp mod modClrScheme chgLayout modNotesTx">
        <pc:chgData name="Rogula, Piotr" userId="16b84e36-1844-4a7b-86b3-ef416a605cde" providerId="ADAL" clId="{1DA2DA5E-5DEA-49F9-B7E4-A21538C19482}" dt="2021-05-18T08:43:22.838" v="9762" actId="20577"/>
        <pc:sldMkLst>
          <pc:docMk/>
          <pc:sldMk cId="2548898065" sldId="260"/>
        </pc:sldMkLst>
        <pc:spChg chg="mod ord">
          <ac:chgData name="Rogula, Piotr" userId="16b84e36-1844-4a7b-86b3-ef416a605cde" providerId="ADAL" clId="{1DA2DA5E-5DEA-49F9-B7E4-A21538C19482}" dt="2021-05-11T11:01:47.821" v="3816" actId="26606"/>
          <ac:spMkLst>
            <pc:docMk/>
            <pc:sldMk cId="2548898065" sldId="260"/>
            <ac:spMk id="2" creationId="{0F45AE6E-11B3-4A1D-A932-5BFFCDD9489A}"/>
          </ac:spMkLst>
        </pc:spChg>
        <pc:spChg chg="mod">
          <ac:chgData name="Rogula, Piotr" userId="16b84e36-1844-4a7b-86b3-ef416a605cde" providerId="ADAL" clId="{1DA2DA5E-5DEA-49F9-B7E4-A21538C19482}" dt="2021-05-18T08:43:22.838" v="9762" actId="20577"/>
          <ac:spMkLst>
            <pc:docMk/>
            <pc:sldMk cId="2548898065" sldId="260"/>
            <ac:spMk id="3" creationId="{5E530A52-AC3F-4FE7-8438-C7FDE3DD89FB}"/>
          </ac:spMkLst>
        </pc:spChg>
        <pc:spChg chg="add del mod">
          <ac:chgData name="Rogula, Piotr" userId="16b84e36-1844-4a7b-86b3-ef416a605cde" providerId="ADAL" clId="{1DA2DA5E-5DEA-49F9-B7E4-A21538C19482}" dt="2021-05-11T11:01:51.134" v="3817" actId="478"/>
          <ac:spMkLst>
            <pc:docMk/>
            <pc:sldMk cId="2548898065" sldId="260"/>
            <ac:spMk id="8" creationId="{746062FC-697D-4146-9EB5-C4D2990A8840}"/>
          </ac:spMkLst>
        </pc:spChg>
      </pc:sldChg>
      <pc:sldChg chg="modSp mod modClrScheme chgLayout modNotesTx">
        <pc:chgData name="Rogula, Piotr" userId="16b84e36-1844-4a7b-86b3-ef416a605cde" providerId="ADAL" clId="{1DA2DA5E-5DEA-49F9-B7E4-A21538C19482}" dt="2021-05-18T08:35:55.737" v="9280" actId="20577"/>
        <pc:sldMkLst>
          <pc:docMk/>
          <pc:sldMk cId="1800319318" sldId="261"/>
        </pc:sldMkLst>
        <pc:spChg chg="mod ord">
          <ac:chgData name="Rogula, Piotr" userId="16b84e36-1844-4a7b-86b3-ef416a605cde" providerId="ADAL" clId="{1DA2DA5E-5DEA-49F9-B7E4-A21538C19482}" dt="2021-05-11T11:01:59.317" v="3818" actId="26606"/>
          <ac:spMkLst>
            <pc:docMk/>
            <pc:sldMk cId="1800319318" sldId="261"/>
            <ac:spMk id="2" creationId="{14872254-6581-4059-B545-AAB04D99D4DC}"/>
          </ac:spMkLst>
        </pc:spChg>
        <pc:spChg chg="mod">
          <ac:chgData name="Rogula, Piotr" userId="16b84e36-1844-4a7b-86b3-ef416a605cde" providerId="ADAL" clId="{1DA2DA5E-5DEA-49F9-B7E4-A21538C19482}" dt="2021-05-11T11:01:59.317" v="3818" actId="26606"/>
          <ac:spMkLst>
            <pc:docMk/>
            <pc:sldMk cId="1800319318" sldId="261"/>
            <ac:spMk id="3" creationId="{1C8A4F40-3B96-4B45-9690-BD7672CF13E9}"/>
          </ac:spMkLst>
        </pc:spChg>
      </pc:sldChg>
      <pc:sldChg chg="addSp delSp modSp mod modClrScheme chgLayout modNotesTx">
        <pc:chgData name="Rogula, Piotr" userId="16b84e36-1844-4a7b-86b3-ef416a605cde" providerId="ADAL" clId="{1DA2DA5E-5DEA-49F9-B7E4-A21538C19482}" dt="2021-05-18T08:36:15.066" v="9319" actId="20577"/>
        <pc:sldMkLst>
          <pc:docMk/>
          <pc:sldMk cId="2662998379" sldId="262"/>
        </pc:sldMkLst>
        <pc:spChg chg="mod">
          <ac:chgData name="Rogula, Piotr" userId="16b84e36-1844-4a7b-86b3-ef416a605cde" providerId="ADAL" clId="{1DA2DA5E-5DEA-49F9-B7E4-A21538C19482}" dt="2021-05-11T11:02:18.824" v="3820" actId="26606"/>
          <ac:spMkLst>
            <pc:docMk/>
            <pc:sldMk cId="2662998379" sldId="262"/>
            <ac:spMk id="2" creationId="{33DE9B42-713A-46B5-9F82-1D95DF36CCBC}"/>
          </ac:spMkLst>
        </pc:spChg>
        <pc:spChg chg="del mod">
          <ac:chgData name="Rogula, Piotr" userId="16b84e36-1844-4a7b-86b3-ef416a605cde" providerId="ADAL" clId="{1DA2DA5E-5DEA-49F9-B7E4-A21538C19482}" dt="2021-05-11T11:02:18.824" v="3820" actId="26606"/>
          <ac:spMkLst>
            <pc:docMk/>
            <pc:sldMk cId="2662998379" sldId="262"/>
            <ac:spMk id="3" creationId="{4285ABA4-1020-47B9-98F3-A2DBC580413E}"/>
          </ac:spMkLst>
        </pc:spChg>
        <pc:spChg chg="add mod">
          <ac:chgData name="Rogula, Piotr" userId="16b84e36-1844-4a7b-86b3-ef416a605cde" providerId="ADAL" clId="{1DA2DA5E-5DEA-49F9-B7E4-A21538C19482}" dt="2021-05-11T11:02:18.824" v="3820" actId="26606"/>
          <ac:spMkLst>
            <pc:docMk/>
            <pc:sldMk cId="2662998379" sldId="262"/>
            <ac:spMk id="8" creationId="{905F436A-E911-40E3-80F9-B9659BB3D29D}"/>
          </ac:spMkLst>
        </pc:spChg>
      </pc:sldChg>
      <pc:sldChg chg="modSp mod modClrScheme chgLayout modNotesTx">
        <pc:chgData name="Rogula, Piotr" userId="16b84e36-1844-4a7b-86b3-ef416a605cde" providerId="ADAL" clId="{1DA2DA5E-5DEA-49F9-B7E4-A21538C19482}" dt="2021-05-18T08:36:26.933" v="9329" actId="20577"/>
        <pc:sldMkLst>
          <pc:docMk/>
          <pc:sldMk cId="3992377757" sldId="263"/>
        </pc:sldMkLst>
        <pc:spChg chg="mod ord">
          <ac:chgData name="Rogula, Piotr" userId="16b84e36-1844-4a7b-86b3-ef416a605cde" providerId="ADAL" clId="{1DA2DA5E-5DEA-49F9-B7E4-A21538C19482}" dt="2021-05-11T11:02:37.055" v="3822" actId="26606"/>
          <ac:spMkLst>
            <pc:docMk/>
            <pc:sldMk cId="3992377757" sldId="263"/>
            <ac:spMk id="2" creationId="{509462F6-ED66-45D4-B755-6E51B5FE3FEC}"/>
          </ac:spMkLst>
        </pc:spChg>
        <pc:spChg chg="mod">
          <ac:chgData name="Rogula, Piotr" userId="16b84e36-1844-4a7b-86b3-ef416a605cde" providerId="ADAL" clId="{1DA2DA5E-5DEA-49F9-B7E4-A21538C19482}" dt="2021-05-14T09:36:43.076" v="4148" actId="20577"/>
          <ac:spMkLst>
            <pc:docMk/>
            <pc:sldMk cId="3992377757" sldId="263"/>
            <ac:spMk id="3" creationId="{E8E6E3AD-2AF8-4C88-917A-5AF22A066496}"/>
          </ac:spMkLst>
        </pc:spChg>
      </pc:sldChg>
      <pc:sldChg chg="modSp mod modClrScheme chgLayout modNotesTx">
        <pc:chgData name="Rogula, Piotr" userId="16b84e36-1844-4a7b-86b3-ef416a605cde" providerId="ADAL" clId="{1DA2DA5E-5DEA-49F9-B7E4-A21538C19482}" dt="2021-05-18T08:40:51.862" v="9496" actId="20577"/>
        <pc:sldMkLst>
          <pc:docMk/>
          <pc:sldMk cId="64450217" sldId="264"/>
        </pc:sldMkLst>
        <pc:spChg chg="mod ord">
          <ac:chgData name="Rogula, Piotr" userId="16b84e36-1844-4a7b-86b3-ef416a605cde" providerId="ADAL" clId="{1DA2DA5E-5DEA-49F9-B7E4-A21538C19482}" dt="2021-05-11T11:00:03.711" v="3790"/>
          <ac:spMkLst>
            <pc:docMk/>
            <pc:sldMk cId="64450217" sldId="264"/>
            <ac:spMk id="2" creationId="{D88DF2CA-2558-4487-BB25-672C20224EF3}"/>
          </ac:spMkLst>
        </pc:spChg>
        <pc:spChg chg="mod">
          <ac:chgData name="Rogula, Piotr" userId="16b84e36-1844-4a7b-86b3-ef416a605cde" providerId="ADAL" clId="{1DA2DA5E-5DEA-49F9-B7E4-A21538C19482}" dt="2021-05-18T08:33:16.837" v="9198" actId="20577"/>
          <ac:spMkLst>
            <pc:docMk/>
            <pc:sldMk cId="64450217" sldId="264"/>
            <ac:spMk id="3" creationId="{A9D3AD57-90E5-485A-97E1-E74F5CEF8C48}"/>
          </ac:spMkLst>
        </pc:spChg>
      </pc:sldChg>
      <pc:sldChg chg="modSp mod modClrScheme chgLayout modNotesTx">
        <pc:chgData name="Rogula, Piotr" userId="16b84e36-1844-4a7b-86b3-ef416a605cde" providerId="ADAL" clId="{1DA2DA5E-5DEA-49F9-B7E4-A21538C19482}" dt="2021-05-18T08:38:12.608" v="9409" actId="20577"/>
        <pc:sldMkLst>
          <pc:docMk/>
          <pc:sldMk cId="1312243253" sldId="265"/>
        </pc:sldMkLst>
        <pc:spChg chg="mod ord">
          <ac:chgData name="Rogula, Piotr" userId="16b84e36-1844-4a7b-86b3-ef416a605cde" providerId="ADAL" clId="{1DA2DA5E-5DEA-49F9-B7E4-A21538C19482}" dt="2021-05-11T11:04:16.251" v="3840" actId="26606"/>
          <ac:spMkLst>
            <pc:docMk/>
            <pc:sldMk cId="1312243253" sldId="265"/>
            <ac:spMk id="2" creationId="{E5483482-1552-4746-AD29-F4110D521C2B}"/>
          </ac:spMkLst>
        </pc:spChg>
        <pc:spChg chg="mod">
          <ac:chgData name="Rogula, Piotr" userId="16b84e36-1844-4a7b-86b3-ef416a605cde" providerId="ADAL" clId="{1DA2DA5E-5DEA-49F9-B7E4-A21538C19482}" dt="2021-05-18T08:19:40.855" v="9036" actId="20577"/>
          <ac:spMkLst>
            <pc:docMk/>
            <pc:sldMk cId="1312243253" sldId="265"/>
            <ac:spMk id="3" creationId="{FAE9FBE2-F261-469A-9FBC-073EF4D93FDF}"/>
          </ac:spMkLst>
        </pc:spChg>
      </pc:sldChg>
      <pc:sldChg chg="addSp delSp modSp mod modClrScheme chgLayout modNotesTx">
        <pc:chgData name="Rogula, Piotr" userId="16b84e36-1844-4a7b-86b3-ef416a605cde" providerId="ADAL" clId="{1DA2DA5E-5DEA-49F9-B7E4-A21538C19482}" dt="2021-05-18T08:40:02.316" v="9472" actId="20577"/>
        <pc:sldMkLst>
          <pc:docMk/>
          <pc:sldMk cId="2247699705" sldId="266"/>
        </pc:sldMkLst>
        <pc:spChg chg="mod">
          <ac:chgData name="Rogula, Piotr" userId="16b84e36-1844-4a7b-86b3-ef416a605cde" providerId="ADAL" clId="{1DA2DA5E-5DEA-49F9-B7E4-A21538C19482}" dt="2021-05-11T11:04:28.433" v="3843" actId="26606"/>
          <ac:spMkLst>
            <pc:docMk/>
            <pc:sldMk cId="2247699705" sldId="266"/>
            <ac:spMk id="2" creationId="{C8C85C4B-3729-4BEB-8781-A5E305B737FE}"/>
          </ac:spMkLst>
        </pc:spChg>
        <pc:spChg chg="del mod">
          <ac:chgData name="Rogula, Piotr" userId="16b84e36-1844-4a7b-86b3-ef416a605cde" providerId="ADAL" clId="{1DA2DA5E-5DEA-49F9-B7E4-A21538C19482}" dt="2021-05-11T11:04:28.433" v="3843" actId="26606"/>
          <ac:spMkLst>
            <pc:docMk/>
            <pc:sldMk cId="2247699705" sldId="266"/>
            <ac:spMk id="3" creationId="{F6EBCA42-6E9D-4178-8B83-96751012F001}"/>
          </ac:spMkLst>
        </pc:spChg>
        <pc:spChg chg="add mod">
          <ac:chgData name="Rogula, Piotr" userId="16b84e36-1844-4a7b-86b3-ef416a605cde" providerId="ADAL" clId="{1DA2DA5E-5DEA-49F9-B7E4-A21538C19482}" dt="2021-05-18T08:22:08.997" v="9167" actId="20577"/>
          <ac:spMkLst>
            <pc:docMk/>
            <pc:sldMk cId="2247699705" sldId="266"/>
            <ac:spMk id="8" creationId="{B78E7950-D63D-434F-8C5B-6E146C48219F}"/>
          </ac:spMkLst>
        </pc:spChg>
      </pc:sldChg>
      <pc:sldChg chg="addSp delSp modSp new mod modClrScheme chgLayout modNotesTx">
        <pc:chgData name="Rogula, Piotr" userId="16b84e36-1844-4a7b-86b3-ef416a605cde" providerId="ADAL" clId="{1DA2DA5E-5DEA-49F9-B7E4-A21538C19482}" dt="2021-05-18T08:35:24.929" v="9275" actId="20577"/>
        <pc:sldMkLst>
          <pc:docMk/>
          <pc:sldMk cId="3728397656" sldId="267"/>
        </pc:sldMkLst>
        <pc:spChg chg="mod ord">
          <ac:chgData name="Rogula, Piotr" userId="16b84e36-1844-4a7b-86b3-ef416a605cde" providerId="ADAL" clId="{1DA2DA5E-5DEA-49F9-B7E4-A21538C19482}" dt="2021-05-11T11:02:58.502" v="3825" actId="26606"/>
          <ac:spMkLst>
            <pc:docMk/>
            <pc:sldMk cId="3728397656" sldId="267"/>
            <ac:spMk id="2" creationId="{CD91F295-7DB9-45C1-9C13-D1A5F28BD06D}"/>
          </ac:spMkLst>
        </pc:spChg>
        <pc:spChg chg="del mod">
          <ac:chgData name="Rogula, Piotr" userId="16b84e36-1844-4a7b-86b3-ef416a605cde" providerId="ADAL" clId="{1DA2DA5E-5DEA-49F9-B7E4-A21538C19482}" dt="2021-05-14T09:44:37.979" v="4626" actId="478"/>
          <ac:spMkLst>
            <pc:docMk/>
            <pc:sldMk cId="3728397656" sldId="267"/>
            <ac:spMk id="3" creationId="{3055CBF2-EB56-4542-9BD6-4CBB5E3F3B60}"/>
          </ac:spMkLst>
        </pc:spChg>
        <pc:spChg chg="add mod">
          <ac:chgData name="Rogula, Piotr" userId="16b84e36-1844-4a7b-86b3-ef416a605cde" providerId="ADAL" clId="{1DA2DA5E-5DEA-49F9-B7E4-A21538C19482}" dt="2021-05-18T08:11:16.215" v="8898" actId="20577"/>
          <ac:spMkLst>
            <pc:docMk/>
            <pc:sldMk cId="3728397656" sldId="267"/>
            <ac:spMk id="5" creationId="{A37124D3-72A1-4BBB-A687-9964C97A73FD}"/>
          </ac:spMkLst>
        </pc:spChg>
        <pc:spChg chg="add del mod">
          <ac:chgData name="Rogula, Piotr" userId="16b84e36-1844-4a7b-86b3-ef416a605cde" providerId="ADAL" clId="{1DA2DA5E-5DEA-49F9-B7E4-A21538C19482}" dt="2021-05-10T07:16:55.005" v="877" actId="478"/>
          <ac:spMkLst>
            <pc:docMk/>
            <pc:sldMk cId="3728397656" sldId="267"/>
            <ac:spMk id="6" creationId="{BA0D8F30-E1C0-4B1C-9704-5A52870A6A14}"/>
          </ac:spMkLst>
        </pc:spChg>
        <pc:spChg chg="add del mod">
          <ac:chgData name="Rogula, Piotr" userId="16b84e36-1844-4a7b-86b3-ef416a605cde" providerId="ADAL" clId="{1DA2DA5E-5DEA-49F9-B7E4-A21538C19482}" dt="2021-05-10T07:16:29.663" v="874"/>
          <ac:spMkLst>
            <pc:docMk/>
            <pc:sldMk cId="3728397656" sldId="267"/>
            <ac:spMk id="7" creationId="{5E320ABB-6CEE-4100-A1F2-0B1CDF2DEF30}"/>
          </ac:spMkLst>
        </pc:spChg>
        <pc:spChg chg="add del mod ord">
          <ac:chgData name="Rogula, Piotr" userId="16b84e36-1844-4a7b-86b3-ef416a605cde" providerId="ADAL" clId="{1DA2DA5E-5DEA-49F9-B7E4-A21538C19482}" dt="2021-05-14T09:44:41.320" v="4627" actId="478"/>
          <ac:spMkLst>
            <pc:docMk/>
            <pc:sldMk cId="3728397656" sldId="267"/>
            <ac:spMk id="8" creationId="{00EBE624-E03C-4653-A6BB-9AFE450E0749}"/>
          </ac:spMkLst>
        </pc:spChg>
        <pc:spChg chg="add mod">
          <ac:chgData name="Rogula, Piotr" userId="16b84e36-1844-4a7b-86b3-ef416a605cde" providerId="ADAL" clId="{1DA2DA5E-5DEA-49F9-B7E4-A21538C19482}" dt="2021-05-14T09:45:19.324" v="4706" actId="21"/>
          <ac:spMkLst>
            <pc:docMk/>
            <pc:sldMk cId="3728397656" sldId="267"/>
            <ac:spMk id="9" creationId="{2982A233-2F04-4D99-ACF7-B7C66D1B7016}"/>
          </ac:spMkLst>
        </pc:spChg>
        <pc:cxnChg chg="add del">
          <ac:chgData name="Rogula, Piotr" userId="16b84e36-1844-4a7b-86b3-ef416a605cde" providerId="ADAL" clId="{1DA2DA5E-5DEA-49F9-B7E4-A21538C19482}" dt="2021-05-10T07:15:07.793" v="828" actId="478"/>
          <ac:cxnSpMkLst>
            <pc:docMk/>
            <pc:sldMk cId="3728397656" sldId="267"/>
            <ac:cxnSpMk id="5" creationId="{B5415AC9-0EF3-4C3A-9440-7BC5B12E8408}"/>
          </ac:cxnSpMkLst>
        </pc:cxnChg>
        <pc:cxnChg chg="add del">
          <ac:chgData name="Rogula, Piotr" userId="16b84e36-1844-4a7b-86b3-ef416a605cde" providerId="ADAL" clId="{1DA2DA5E-5DEA-49F9-B7E4-A21538C19482}" dt="2021-05-14T09:47:24.839" v="4856" actId="11529"/>
          <ac:cxnSpMkLst>
            <pc:docMk/>
            <pc:sldMk cId="3728397656" sldId="267"/>
            <ac:cxnSpMk id="7" creationId="{0EA59459-9869-4672-9D02-D33AC4500D9D}"/>
          </ac:cxnSpMkLst>
        </pc:cxnChg>
        <pc:cxnChg chg="add del mod">
          <ac:chgData name="Rogula, Piotr" userId="16b84e36-1844-4a7b-86b3-ef416a605cde" providerId="ADAL" clId="{1DA2DA5E-5DEA-49F9-B7E4-A21538C19482}" dt="2021-05-14T09:50:12.123" v="5020" actId="478"/>
          <ac:cxnSpMkLst>
            <pc:docMk/>
            <pc:sldMk cId="3728397656" sldId="267"/>
            <ac:cxnSpMk id="11" creationId="{BA5B2ABC-2AF4-427F-966C-D9604F799975}"/>
          </ac:cxnSpMkLst>
        </pc:cxnChg>
        <pc:cxnChg chg="add del mod">
          <ac:chgData name="Rogula, Piotr" userId="16b84e36-1844-4a7b-86b3-ef416a605cde" providerId="ADAL" clId="{1DA2DA5E-5DEA-49F9-B7E4-A21538C19482}" dt="2021-05-14T09:50:34.038" v="5030" actId="478"/>
          <ac:cxnSpMkLst>
            <pc:docMk/>
            <pc:sldMk cId="3728397656" sldId="267"/>
            <ac:cxnSpMk id="13" creationId="{3200109F-B19E-4C14-A35E-787FB0589C92}"/>
          </ac:cxnSpMkLst>
        </pc:cxnChg>
      </pc:sldChg>
      <pc:sldChg chg="addSp delSp modSp new mod modClrScheme chgLayout modNotesTx">
        <pc:chgData name="Rogula, Piotr" userId="16b84e36-1844-4a7b-86b3-ef416a605cde" providerId="ADAL" clId="{1DA2DA5E-5DEA-49F9-B7E4-A21538C19482}" dt="2021-05-18T08:36:32.196" v="9337" actId="20577"/>
        <pc:sldMkLst>
          <pc:docMk/>
          <pc:sldMk cId="3728235079" sldId="268"/>
        </pc:sldMkLst>
        <pc:spChg chg="del">
          <ac:chgData name="Rogula, Piotr" userId="16b84e36-1844-4a7b-86b3-ef416a605cde" providerId="ADAL" clId="{1DA2DA5E-5DEA-49F9-B7E4-A21538C19482}" dt="2021-05-10T07:09:36.119" v="597"/>
          <ac:spMkLst>
            <pc:docMk/>
            <pc:sldMk cId="3728235079" sldId="268"/>
            <ac:spMk id="2" creationId="{7390EE70-35D5-4BEB-B215-749F170767D7}"/>
          </ac:spMkLst>
        </pc:spChg>
        <pc:spChg chg="mod">
          <ac:chgData name="Rogula, Piotr" userId="16b84e36-1844-4a7b-86b3-ef416a605cde" providerId="ADAL" clId="{1DA2DA5E-5DEA-49F9-B7E4-A21538C19482}" dt="2021-05-14T09:37:34.420" v="4210" actId="313"/>
          <ac:spMkLst>
            <pc:docMk/>
            <pc:sldMk cId="3728235079" sldId="268"/>
            <ac:spMk id="3" creationId="{6A4F6352-A865-4E9C-891E-C441069DC23E}"/>
          </ac:spMkLst>
        </pc:spChg>
        <pc:spChg chg="add mod ord">
          <ac:chgData name="Rogula, Piotr" userId="16b84e36-1844-4a7b-86b3-ef416a605cde" providerId="ADAL" clId="{1DA2DA5E-5DEA-49F9-B7E4-A21538C19482}" dt="2021-05-11T11:02:41.840" v="3823" actId="26606"/>
          <ac:spMkLst>
            <pc:docMk/>
            <pc:sldMk cId="3728235079" sldId="268"/>
            <ac:spMk id="4" creationId="{72CDD204-A092-4C94-9554-C3A2ED01B45E}"/>
          </ac:spMkLst>
        </pc:spChg>
      </pc:sldChg>
      <pc:sldChg chg="addSp delSp modSp new mod modClrScheme chgLayout modNotesTx">
        <pc:chgData name="Rogula, Piotr" userId="16b84e36-1844-4a7b-86b3-ef416a605cde" providerId="ADAL" clId="{1DA2DA5E-5DEA-49F9-B7E4-A21538C19482}" dt="2021-05-18T08:37:40.503" v="9402" actId="20577"/>
        <pc:sldMkLst>
          <pc:docMk/>
          <pc:sldMk cId="2966399462" sldId="269"/>
        </pc:sldMkLst>
        <pc:spChg chg="mod">
          <ac:chgData name="Rogula, Piotr" userId="16b84e36-1844-4a7b-86b3-ef416a605cde" providerId="ADAL" clId="{1DA2DA5E-5DEA-49F9-B7E4-A21538C19482}" dt="2021-05-11T11:04:10.579" v="3839" actId="26606"/>
          <ac:spMkLst>
            <pc:docMk/>
            <pc:sldMk cId="2966399462" sldId="269"/>
            <ac:spMk id="2" creationId="{F196B08A-570C-48AA-97EC-A697FE845779}"/>
          </ac:spMkLst>
        </pc:spChg>
        <pc:spChg chg="mod">
          <ac:chgData name="Rogula, Piotr" userId="16b84e36-1844-4a7b-86b3-ef416a605cde" providerId="ADAL" clId="{1DA2DA5E-5DEA-49F9-B7E4-A21538C19482}" dt="2021-05-18T08:12:46.278" v="8903" actId="20577"/>
          <ac:spMkLst>
            <pc:docMk/>
            <pc:sldMk cId="2966399462" sldId="269"/>
            <ac:spMk id="3" creationId="{D6E9B5C0-63C4-436D-BA18-738975A141CF}"/>
          </ac:spMkLst>
        </pc:spChg>
        <pc:spChg chg="add mod">
          <ac:chgData name="Rogula, Piotr" userId="16b84e36-1844-4a7b-86b3-ef416a605cde" providerId="ADAL" clId="{1DA2DA5E-5DEA-49F9-B7E4-A21538C19482}" dt="2021-05-14T09:55:47.239" v="5479" actId="20577"/>
          <ac:spMkLst>
            <pc:docMk/>
            <pc:sldMk cId="2966399462" sldId="269"/>
            <ac:spMk id="7" creationId="{70A7B4C8-B7E8-49C2-BC5D-9D0E5255605B}"/>
          </ac:spMkLst>
        </pc:spChg>
        <pc:spChg chg="add mod">
          <ac:chgData name="Rogula, Piotr" userId="16b84e36-1844-4a7b-86b3-ef416a605cde" providerId="ADAL" clId="{1DA2DA5E-5DEA-49F9-B7E4-A21538C19482}" dt="2021-05-14T09:56:16.801" v="5542" actId="1076"/>
          <ac:spMkLst>
            <pc:docMk/>
            <pc:sldMk cId="2966399462" sldId="269"/>
            <ac:spMk id="10" creationId="{A7A8AACE-C073-4470-8358-AB715910565F}"/>
          </ac:spMkLst>
        </pc:spChg>
        <pc:spChg chg="add mod">
          <ac:chgData name="Rogula, Piotr" userId="16b84e36-1844-4a7b-86b3-ef416a605cde" providerId="ADAL" clId="{1DA2DA5E-5DEA-49F9-B7E4-A21538C19482}" dt="2021-05-14T09:58:23.753" v="5707" actId="1076"/>
          <ac:spMkLst>
            <pc:docMk/>
            <pc:sldMk cId="2966399462" sldId="269"/>
            <ac:spMk id="15" creationId="{E90B0881-0760-461B-A5A8-D645E65C0FA4}"/>
          </ac:spMkLst>
        </pc:spChg>
        <pc:picChg chg="add mod ord">
          <ac:chgData name="Rogula, Piotr" userId="16b84e36-1844-4a7b-86b3-ef416a605cde" providerId="ADAL" clId="{1DA2DA5E-5DEA-49F9-B7E4-A21538C19482}" dt="2021-05-14T09:55:00.522" v="5454" actId="1076"/>
          <ac:picMkLst>
            <pc:docMk/>
            <pc:sldMk cId="2966399462" sldId="269"/>
            <ac:picMk id="4" creationId="{F30FFD99-72D5-40A5-B2B8-D335256251CF}"/>
          </ac:picMkLst>
        </pc:picChg>
        <pc:cxnChg chg="add mod">
          <ac:chgData name="Rogula, Piotr" userId="16b84e36-1844-4a7b-86b3-ef416a605cde" providerId="ADAL" clId="{1DA2DA5E-5DEA-49F9-B7E4-A21538C19482}" dt="2021-05-14T09:57:08.280" v="5567" actId="14100"/>
          <ac:cxnSpMkLst>
            <pc:docMk/>
            <pc:sldMk cId="2966399462" sldId="269"/>
            <ac:cxnSpMk id="6" creationId="{ECF67C2E-D621-40C8-BCBF-C6B020F2BCEA}"/>
          </ac:cxnSpMkLst>
        </pc:cxnChg>
        <pc:cxnChg chg="add mod">
          <ac:chgData name="Rogula, Piotr" userId="16b84e36-1844-4a7b-86b3-ef416a605cde" providerId="ADAL" clId="{1DA2DA5E-5DEA-49F9-B7E4-A21538C19482}" dt="2021-05-14T09:57:16.577" v="5570" actId="14100"/>
          <ac:cxnSpMkLst>
            <pc:docMk/>
            <pc:sldMk cId="2966399462" sldId="269"/>
            <ac:cxnSpMk id="9" creationId="{BFBAEB5E-93E1-49A9-867D-F4BE6B7FD16F}"/>
          </ac:cxnSpMkLst>
        </pc:cxnChg>
        <pc:cxnChg chg="add del">
          <ac:chgData name="Rogula, Piotr" userId="16b84e36-1844-4a7b-86b3-ef416a605cde" providerId="ADAL" clId="{1DA2DA5E-5DEA-49F9-B7E4-A21538C19482}" dt="2021-05-14T09:56:31.395" v="5544" actId="11529"/>
          <ac:cxnSpMkLst>
            <pc:docMk/>
            <pc:sldMk cId="2966399462" sldId="269"/>
            <ac:cxnSpMk id="12" creationId="{17ED4A72-82B4-461C-AD34-D7C7A41B98CC}"/>
          </ac:cxnSpMkLst>
        </pc:cxnChg>
        <pc:cxnChg chg="add mod">
          <ac:chgData name="Rogula, Piotr" userId="16b84e36-1844-4a7b-86b3-ef416a605cde" providerId="ADAL" clId="{1DA2DA5E-5DEA-49F9-B7E4-A21538C19482}" dt="2021-05-14T09:58:21.041" v="5706" actId="14100"/>
          <ac:cxnSpMkLst>
            <pc:docMk/>
            <pc:sldMk cId="2966399462" sldId="269"/>
            <ac:cxnSpMk id="14" creationId="{B1FD5CCF-5E60-473A-B55B-291ECEDF2BE6}"/>
          </ac:cxnSpMkLst>
        </pc:cxnChg>
      </pc:sldChg>
      <pc:sldChg chg="modSp new mod modClrScheme chgLayout modNotesTx">
        <pc:chgData name="Rogula, Piotr" userId="16b84e36-1844-4a7b-86b3-ef416a605cde" providerId="ADAL" clId="{1DA2DA5E-5DEA-49F9-B7E4-A21538C19482}" dt="2021-05-18T08:36:36.987" v="9342" actId="20577"/>
        <pc:sldMkLst>
          <pc:docMk/>
          <pc:sldMk cId="3530661138" sldId="270"/>
        </pc:sldMkLst>
        <pc:spChg chg="mod ord">
          <ac:chgData name="Rogula, Piotr" userId="16b84e36-1844-4a7b-86b3-ef416a605cde" providerId="ADAL" clId="{1DA2DA5E-5DEA-49F9-B7E4-A21538C19482}" dt="2021-05-11T11:02:47.572" v="3824" actId="26606"/>
          <ac:spMkLst>
            <pc:docMk/>
            <pc:sldMk cId="3530661138" sldId="270"/>
            <ac:spMk id="2" creationId="{951520A0-5E1E-46E9-9CFE-FC9B15F02A1E}"/>
          </ac:spMkLst>
        </pc:spChg>
        <pc:spChg chg="mod">
          <ac:chgData name="Rogula, Piotr" userId="16b84e36-1844-4a7b-86b3-ef416a605cde" providerId="ADAL" clId="{1DA2DA5E-5DEA-49F9-B7E4-A21538C19482}" dt="2021-05-11T11:02:47.572" v="3824" actId="26606"/>
          <ac:spMkLst>
            <pc:docMk/>
            <pc:sldMk cId="3530661138" sldId="270"/>
            <ac:spMk id="3" creationId="{3AD65FA6-1A82-4ED8-A498-6F964FEB093F}"/>
          </ac:spMkLst>
        </pc:spChg>
      </pc:sldChg>
      <pc:sldChg chg="addSp delSp modSp new mod setBg modClrScheme chgLayout modNotesTx">
        <pc:chgData name="Rogula, Piotr" userId="16b84e36-1844-4a7b-86b3-ef416a605cde" providerId="ADAL" clId="{1DA2DA5E-5DEA-49F9-B7E4-A21538C19482}" dt="2021-05-18T08:42:14.487" v="9644" actId="20577"/>
        <pc:sldMkLst>
          <pc:docMk/>
          <pc:sldMk cId="4263485014" sldId="271"/>
        </pc:sldMkLst>
        <pc:spChg chg="mod ord">
          <ac:chgData name="Rogula, Piotr" userId="16b84e36-1844-4a7b-86b3-ef416a605cde" providerId="ADAL" clId="{1DA2DA5E-5DEA-49F9-B7E4-A21538C19482}" dt="2021-05-11T11:00:49.409" v="3800" actId="26606"/>
          <ac:spMkLst>
            <pc:docMk/>
            <pc:sldMk cId="4263485014" sldId="271"/>
            <ac:spMk id="2" creationId="{FB983B38-BCDB-4874-9D23-7076B827D35F}"/>
          </ac:spMkLst>
        </pc:spChg>
        <pc:spChg chg="del">
          <ac:chgData name="Rogula, Piotr" userId="16b84e36-1844-4a7b-86b3-ef416a605cde" providerId="ADAL" clId="{1DA2DA5E-5DEA-49F9-B7E4-A21538C19482}" dt="2021-05-10T07:32:17.306" v="1096" actId="478"/>
          <ac:spMkLst>
            <pc:docMk/>
            <pc:sldMk cId="4263485014" sldId="271"/>
            <ac:spMk id="3" creationId="{100C95D5-B8D2-44B4-8DDC-340429C4C297}"/>
          </ac:spMkLst>
        </pc:spChg>
        <pc:spChg chg="add del mod">
          <ac:chgData name="Rogula, Piotr" userId="16b84e36-1844-4a7b-86b3-ef416a605cde" providerId="ADAL" clId="{1DA2DA5E-5DEA-49F9-B7E4-A21538C19482}" dt="2021-05-11T11:00:59.380" v="3805"/>
          <ac:spMkLst>
            <pc:docMk/>
            <pc:sldMk cId="4263485014" sldId="271"/>
            <ac:spMk id="7" creationId="{4DEF032B-43FF-48EE-9D8C-B48DA2CA3285}"/>
          </ac:spMkLst>
        </pc:spChg>
        <pc:spChg chg="add">
          <ac:chgData name="Rogula, Piotr" userId="16b84e36-1844-4a7b-86b3-ef416a605cde" providerId="ADAL" clId="{1DA2DA5E-5DEA-49F9-B7E4-A21538C19482}" dt="2021-05-10T07:33:04.800" v="1100" actId="26606"/>
          <ac:spMkLst>
            <pc:docMk/>
            <pc:sldMk cId="4263485014" sldId="271"/>
            <ac:spMk id="10" creationId="{99ED5833-B85B-4103-8A3B-CAB0308E6C15}"/>
          </ac:spMkLst>
        </pc:spChg>
        <pc:picChg chg="add del mod">
          <ac:chgData name="Rogula, Piotr" userId="16b84e36-1844-4a7b-86b3-ef416a605cde" providerId="ADAL" clId="{1DA2DA5E-5DEA-49F9-B7E4-A21538C19482}" dt="2021-05-11T11:00:42.445" v="3798" actId="21"/>
          <ac:picMkLst>
            <pc:docMk/>
            <pc:sldMk cId="4263485014" sldId="271"/>
            <ac:picMk id="4" creationId="{E08F81E8-611A-45BF-998E-8DC007F26C5C}"/>
          </ac:picMkLst>
        </pc:picChg>
        <pc:picChg chg="add del mod">
          <ac:chgData name="Rogula, Piotr" userId="16b84e36-1844-4a7b-86b3-ef416a605cde" providerId="ADAL" clId="{1DA2DA5E-5DEA-49F9-B7E4-A21538C19482}" dt="2021-05-11T11:00:39.841" v="3796" actId="21"/>
          <ac:picMkLst>
            <pc:docMk/>
            <pc:sldMk cId="4263485014" sldId="271"/>
            <ac:picMk id="5" creationId="{9E6E7483-9BA1-4F55-AF85-D2758DEF3B94}"/>
          </ac:picMkLst>
        </pc:picChg>
        <pc:picChg chg="add mod">
          <ac:chgData name="Rogula, Piotr" userId="16b84e36-1844-4a7b-86b3-ef416a605cde" providerId="ADAL" clId="{1DA2DA5E-5DEA-49F9-B7E4-A21538C19482}" dt="2021-05-11T11:01:05.485" v="3809" actId="1076"/>
          <ac:picMkLst>
            <pc:docMk/>
            <pc:sldMk cId="4263485014" sldId="271"/>
            <ac:picMk id="6" creationId="{25141783-45A7-4345-9FA6-F20F63C8CF05}"/>
          </ac:picMkLst>
        </pc:picChg>
        <pc:picChg chg="add mod">
          <ac:chgData name="Rogula, Piotr" userId="16b84e36-1844-4a7b-86b3-ef416a605cde" providerId="ADAL" clId="{1DA2DA5E-5DEA-49F9-B7E4-A21538C19482}" dt="2021-05-11T11:01:12.804" v="3812" actId="14100"/>
          <ac:picMkLst>
            <pc:docMk/>
            <pc:sldMk cId="4263485014" sldId="271"/>
            <ac:picMk id="8" creationId="{E994B9BC-230E-4651-AD54-D9BB476F9970}"/>
          </ac:picMkLst>
        </pc:picChg>
      </pc:sldChg>
      <pc:sldChg chg="addSp delSp modSp add mod setBg modClrScheme delDesignElem chgLayout modNotesTx">
        <pc:chgData name="Rogula, Piotr" userId="16b84e36-1844-4a7b-86b3-ef416a605cde" providerId="ADAL" clId="{1DA2DA5E-5DEA-49F9-B7E4-A21538C19482}" dt="2021-05-18T08:42:22.668" v="9675" actId="20577"/>
        <pc:sldMkLst>
          <pc:docMk/>
          <pc:sldMk cId="2021361452" sldId="272"/>
        </pc:sldMkLst>
        <pc:spChg chg="mod">
          <ac:chgData name="Rogula, Piotr" userId="16b84e36-1844-4a7b-86b3-ef416a605cde" providerId="ADAL" clId="{1DA2DA5E-5DEA-49F9-B7E4-A21538C19482}" dt="2021-05-11T11:01:39.057" v="3814" actId="26606"/>
          <ac:spMkLst>
            <pc:docMk/>
            <pc:sldMk cId="2021361452" sldId="272"/>
            <ac:spMk id="2" creationId="{FB983B38-BCDB-4874-9D23-7076B827D35F}"/>
          </ac:spMkLst>
        </pc:spChg>
        <pc:spChg chg="add del mod">
          <ac:chgData name="Rogula, Piotr" userId="16b84e36-1844-4a7b-86b3-ef416a605cde" providerId="ADAL" clId="{1DA2DA5E-5DEA-49F9-B7E4-A21538C19482}" dt="2021-05-11T11:01:41.300" v="3815"/>
          <ac:spMkLst>
            <pc:docMk/>
            <pc:sldMk cId="2021361452" sldId="272"/>
            <ac:spMk id="7" creationId="{C57F1F50-AE0E-47FD-964A-C3F29B61D4F8}"/>
          </ac:spMkLst>
        </pc:spChg>
        <pc:spChg chg="del">
          <ac:chgData name="Rogula, Piotr" userId="16b84e36-1844-4a7b-86b3-ef416a605cde" providerId="ADAL" clId="{1DA2DA5E-5DEA-49F9-B7E4-A21538C19482}" dt="2021-05-10T07:33:54.886" v="1109"/>
          <ac:spMkLst>
            <pc:docMk/>
            <pc:sldMk cId="2021361452" sldId="272"/>
            <ac:spMk id="10" creationId="{99ED5833-B85B-4103-8A3B-CAB0308E6C15}"/>
          </ac:spMkLst>
        </pc:spChg>
        <pc:picChg chg="add del mod">
          <ac:chgData name="Rogula, Piotr" userId="16b84e36-1844-4a7b-86b3-ef416a605cde" providerId="ADAL" clId="{1DA2DA5E-5DEA-49F9-B7E4-A21538C19482}" dt="2021-05-11T11:01:16.542" v="3813" actId="21"/>
          <ac:picMkLst>
            <pc:docMk/>
            <pc:sldMk cId="2021361452" sldId="272"/>
            <ac:picMk id="3" creationId="{FD8B3350-2F0E-492B-8F90-536E42D633C3}"/>
          </ac:picMkLst>
        </pc:picChg>
        <pc:picChg chg="del">
          <ac:chgData name="Rogula, Piotr" userId="16b84e36-1844-4a7b-86b3-ef416a605cde" providerId="ADAL" clId="{1DA2DA5E-5DEA-49F9-B7E4-A21538C19482}" dt="2021-05-10T07:34:00.914" v="1112" actId="478"/>
          <ac:picMkLst>
            <pc:docMk/>
            <pc:sldMk cId="2021361452" sldId="272"/>
            <ac:picMk id="4" creationId="{E08F81E8-611A-45BF-998E-8DC007F26C5C}"/>
          </ac:picMkLst>
        </pc:picChg>
        <pc:picChg chg="add del">
          <ac:chgData name="Rogula, Piotr" userId="16b84e36-1844-4a7b-86b3-ef416a605cde" providerId="ADAL" clId="{1DA2DA5E-5DEA-49F9-B7E4-A21538C19482}" dt="2021-05-10T07:34:36.113" v="1118" actId="478"/>
          <ac:picMkLst>
            <pc:docMk/>
            <pc:sldMk cId="2021361452" sldId="272"/>
            <ac:picMk id="5" creationId="{9E6E7483-9BA1-4F55-AF85-D2758DEF3B94}"/>
          </ac:picMkLst>
        </pc:picChg>
        <pc:picChg chg="add mod">
          <ac:chgData name="Rogula, Piotr" userId="16b84e36-1844-4a7b-86b3-ef416a605cde" providerId="ADAL" clId="{1DA2DA5E-5DEA-49F9-B7E4-A21538C19482}" dt="2021-05-11T11:24:39.904" v="3844" actId="1076"/>
          <ac:picMkLst>
            <pc:docMk/>
            <pc:sldMk cId="2021361452" sldId="272"/>
            <ac:picMk id="5" creationId="{9FFAD121-8C22-4023-B0BE-6F91271C8609}"/>
          </ac:picMkLst>
        </pc:picChg>
      </pc:sldChg>
      <pc:sldChg chg="modSp new mod modClrScheme chgLayout modNotesTx">
        <pc:chgData name="Rogula, Piotr" userId="16b84e36-1844-4a7b-86b3-ef416a605cde" providerId="ADAL" clId="{1DA2DA5E-5DEA-49F9-B7E4-A21538C19482}" dt="2021-05-18T08:40:56.511" v="9501" actId="20577"/>
        <pc:sldMkLst>
          <pc:docMk/>
          <pc:sldMk cId="1962069023" sldId="273"/>
        </pc:sldMkLst>
        <pc:spChg chg="mod ord">
          <ac:chgData name="Rogula, Piotr" userId="16b84e36-1844-4a7b-86b3-ef416a605cde" providerId="ADAL" clId="{1DA2DA5E-5DEA-49F9-B7E4-A21538C19482}" dt="2021-05-11T11:00:03.711" v="3790"/>
          <ac:spMkLst>
            <pc:docMk/>
            <pc:sldMk cId="1962069023" sldId="273"/>
            <ac:spMk id="2" creationId="{13EF6798-2A30-4AE3-BC52-8AC97715717C}"/>
          </ac:spMkLst>
        </pc:spChg>
        <pc:spChg chg="mod">
          <ac:chgData name="Rogula, Piotr" userId="16b84e36-1844-4a7b-86b3-ef416a605cde" providerId="ADAL" clId="{1DA2DA5E-5DEA-49F9-B7E4-A21538C19482}" dt="2021-05-14T09:33:35.190" v="4126" actId="113"/>
          <ac:spMkLst>
            <pc:docMk/>
            <pc:sldMk cId="1962069023" sldId="273"/>
            <ac:spMk id="3" creationId="{3AE860FB-4929-4002-90D9-180EC155BD58}"/>
          </ac:spMkLst>
        </pc:spChg>
      </pc:sldChg>
      <pc:sldChg chg="addSp delSp modSp new mod modClrScheme chgLayout modNotesTx">
        <pc:chgData name="Rogula, Piotr" userId="16b84e36-1844-4a7b-86b3-ef416a605cde" providerId="ADAL" clId="{1DA2DA5E-5DEA-49F9-B7E4-A21538C19482}" dt="2021-05-18T08:39:13.723" v="9439" actId="20577"/>
        <pc:sldMkLst>
          <pc:docMk/>
          <pc:sldMk cId="368513106" sldId="274"/>
        </pc:sldMkLst>
        <pc:spChg chg="mod ord">
          <ac:chgData name="Rogula, Piotr" userId="16b84e36-1844-4a7b-86b3-ef416a605cde" providerId="ADAL" clId="{1DA2DA5E-5DEA-49F9-B7E4-A21538C19482}" dt="2021-05-11T11:04:23.899" v="3842" actId="26606"/>
          <ac:spMkLst>
            <pc:docMk/>
            <pc:sldMk cId="368513106" sldId="274"/>
            <ac:spMk id="2" creationId="{4C065AF1-E3A3-4D75-9C7C-8A50DF47B756}"/>
          </ac:spMkLst>
        </pc:spChg>
        <pc:spChg chg="mod">
          <ac:chgData name="Rogula, Piotr" userId="16b84e36-1844-4a7b-86b3-ef416a605cde" providerId="ADAL" clId="{1DA2DA5E-5DEA-49F9-B7E4-A21538C19482}" dt="2021-05-17T07:18:32.444" v="7840" actId="20577"/>
          <ac:spMkLst>
            <pc:docMk/>
            <pc:sldMk cId="368513106" sldId="274"/>
            <ac:spMk id="3" creationId="{5778F84E-92C5-44B8-BA1F-D189DA521094}"/>
          </ac:spMkLst>
        </pc:spChg>
        <pc:picChg chg="add del mod">
          <ac:chgData name="Rogula, Piotr" userId="16b84e36-1844-4a7b-86b3-ef416a605cde" providerId="ADAL" clId="{1DA2DA5E-5DEA-49F9-B7E4-A21538C19482}" dt="2021-05-14T10:17:59.158" v="6878" actId="478"/>
          <ac:picMkLst>
            <pc:docMk/>
            <pc:sldMk cId="368513106" sldId="274"/>
            <ac:picMk id="4" creationId="{73971CD9-B9F1-4BC7-941E-E075DB7787AB}"/>
          </ac:picMkLst>
        </pc:picChg>
      </pc:sldChg>
      <pc:sldChg chg="addSp delSp modSp add mod modClrScheme chgLayout modNotesTx">
        <pc:chgData name="Rogula, Piotr" userId="16b84e36-1844-4a7b-86b3-ef416a605cde" providerId="ADAL" clId="{1DA2DA5E-5DEA-49F9-B7E4-A21538C19482}" dt="2021-05-18T08:41:04.011" v="9511" actId="20577"/>
        <pc:sldMkLst>
          <pc:docMk/>
          <pc:sldMk cId="882511159" sldId="275"/>
        </pc:sldMkLst>
        <pc:spChg chg="mod ord">
          <ac:chgData name="Rogula, Piotr" userId="16b84e36-1844-4a7b-86b3-ef416a605cde" providerId="ADAL" clId="{1DA2DA5E-5DEA-49F9-B7E4-A21538C19482}" dt="2021-05-11T11:00:03.711" v="3790"/>
          <ac:spMkLst>
            <pc:docMk/>
            <pc:sldMk cId="882511159" sldId="275"/>
            <ac:spMk id="2" creationId="{9FE84C0F-FC26-49A0-B04D-9822FCA76EBB}"/>
          </ac:spMkLst>
        </pc:spChg>
        <pc:spChg chg="mod">
          <ac:chgData name="Rogula, Piotr" userId="16b84e36-1844-4a7b-86b3-ef416a605cde" providerId="ADAL" clId="{1DA2DA5E-5DEA-49F9-B7E4-A21538C19482}" dt="2021-05-11T11:28:13.796" v="4116" actId="313"/>
          <ac:spMkLst>
            <pc:docMk/>
            <pc:sldMk cId="882511159" sldId="275"/>
            <ac:spMk id="3" creationId="{56563394-312F-46B1-A4C2-F98DB9A30DED}"/>
          </ac:spMkLst>
        </pc:spChg>
        <pc:spChg chg="add del mod">
          <ac:chgData name="Rogula, Piotr" userId="16b84e36-1844-4a7b-86b3-ef416a605cde" providerId="ADAL" clId="{1DA2DA5E-5DEA-49F9-B7E4-A21538C19482}" dt="2021-05-11T10:59:08.208" v="3782" actId="478"/>
          <ac:spMkLst>
            <pc:docMk/>
            <pc:sldMk cId="882511159" sldId="275"/>
            <ac:spMk id="9" creationId="{7213B826-511E-4D5F-8C6A-D7D338C44221}"/>
          </ac:spMkLst>
        </pc:spChg>
        <pc:picChg chg="mod">
          <ac:chgData name="Rogula, Piotr" userId="16b84e36-1844-4a7b-86b3-ef416a605cde" providerId="ADAL" clId="{1DA2DA5E-5DEA-49F9-B7E4-A21538C19482}" dt="2021-05-11T10:59:10.444" v="3783" actId="1076"/>
          <ac:picMkLst>
            <pc:docMk/>
            <pc:sldMk cId="882511159" sldId="275"/>
            <ac:picMk id="4" creationId="{9B3A64E0-CEC3-4AC8-8FDA-0C848776C04D}"/>
          </ac:picMkLst>
        </pc:picChg>
      </pc:sldChg>
      <pc:sldChg chg="modSp mod modClrScheme chgLayout modNotesTx">
        <pc:chgData name="Rogula, Piotr" userId="16b84e36-1844-4a7b-86b3-ef416a605cde" providerId="ADAL" clId="{1DA2DA5E-5DEA-49F9-B7E4-A21538C19482}" dt="2021-05-18T08:35:59.343" v="9289" actId="20577"/>
        <pc:sldMkLst>
          <pc:docMk/>
          <pc:sldMk cId="2624401353" sldId="276"/>
        </pc:sldMkLst>
        <pc:spChg chg="mod ord">
          <ac:chgData name="Rogula, Piotr" userId="16b84e36-1844-4a7b-86b3-ef416a605cde" providerId="ADAL" clId="{1DA2DA5E-5DEA-49F9-B7E4-A21538C19482}" dt="2021-05-11T11:02:09.839" v="3819" actId="26606"/>
          <ac:spMkLst>
            <pc:docMk/>
            <pc:sldMk cId="2624401353" sldId="276"/>
            <ac:spMk id="2" creationId="{14872254-6581-4059-B545-AAB04D99D4DC}"/>
          </ac:spMkLst>
        </pc:spChg>
        <pc:spChg chg="mod">
          <ac:chgData name="Rogula, Piotr" userId="16b84e36-1844-4a7b-86b3-ef416a605cde" providerId="ADAL" clId="{1DA2DA5E-5DEA-49F9-B7E4-A21538C19482}" dt="2021-05-11T11:02:09.839" v="3819" actId="26606"/>
          <ac:spMkLst>
            <pc:docMk/>
            <pc:sldMk cId="2624401353" sldId="276"/>
            <ac:spMk id="3" creationId="{1C8A4F40-3B96-4B45-9690-BD7672CF13E9}"/>
          </ac:spMkLst>
        </pc:spChg>
      </pc:sldChg>
      <pc:sldChg chg="addSp delSp modSp new mod modClrScheme chgLayout modNotesTx">
        <pc:chgData name="Rogula, Piotr" userId="16b84e36-1844-4a7b-86b3-ef416a605cde" providerId="ADAL" clId="{1DA2DA5E-5DEA-49F9-B7E4-A21538C19482}" dt="2021-05-18T08:38:52.191" v="9434" actId="20577"/>
        <pc:sldMkLst>
          <pc:docMk/>
          <pc:sldMk cId="1876237828" sldId="277"/>
        </pc:sldMkLst>
        <pc:spChg chg="mod">
          <ac:chgData name="Rogula, Piotr" userId="16b84e36-1844-4a7b-86b3-ef416a605cde" providerId="ADAL" clId="{1DA2DA5E-5DEA-49F9-B7E4-A21538C19482}" dt="2021-05-11T11:04:20.100" v="3841" actId="26606"/>
          <ac:spMkLst>
            <pc:docMk/>
            <pc:sldMk cId="1876237828" sldId="277"/>
            <ac:spMk id="2" creationId="{1F8B9E1B-9C85-4700-9786-FE73695486F8}"/>
          </ac:spMkLst>
        </pc:spChg>
        <pc:spChg chg="del mod">
          <ac:chgData name="Rogula, Piotr" userId="16b84e36-1844-4a7b-86b3-ef416a605cde" providerId="ADAL" clId="{1DA2DA5E-5DEA-49F9-B7E4-A21538C19482}" dt="2021-05-11T11:04:20.100" v="3841" actId="26606"/>
          <ac:spMkLst>
            <pc:docMk/>
            <pc:sldMk cId="1876237828" sldId="277"/>
            <ac:spMk id="3" creationId="{24CC501C-22DF-4320-9A1F-CDFA725D3CCE}"/>
          </ac:spMkLst>
        </pc:spChg>
        <pc:spChg chg="add mod">
          <ac:chgData name="Rogula, Piotr" userId="16b84e36-1844-4a7b-86b3-ef416a605cde" providerId="ADAL" clId="{1DA2DA5E-5DEA-49F9-B7E4-A21538C19482}" dt="2021-05-14T09:59:22.703" v="5796" actId="20577"/>
          <ac:spMkLst>
            <pc:docMk/>
            <pc:sldMk cId="1876237828" sldId="277"/>
            <ac:spMk id="8" creationId="{07E556DA-1654-4B5A-9F28-B1800130C060}"/>
          </ac:spMkLst>
        </pc:spChg>
      </pc:sldChg>
      <pc:sldChg chg="modNotesTx">
        <pc:chgData name="Rogula, Piotr" userId="16b84e36-1844-4a7b-86b3-ef416a605cde" providerId="ADAL" clId="{1DA2DA5E-5DEA-49F9-B7E4-A21538C19482}" dt="2021-05-18T08:36:09.847" v="9304" actId="20577"/>
        <pc:sldMkLst>
          <pc:docMk/>
          <pc:sldMk cId="2376486748" sldId="278"/>
        </pc:sldMkLst>
      </pc:sldChg>
      <pc:sldChg chg="modSp mod modNotesTx">
        <pc:chgData name="Rogula, Piotr" userId="16b84e36-1844-4a7b-86b3-ef416a605cde" providerId="ADAL" clId="{1DA2DA5E-5DEA-49F9-B7E4-A21538C19482}" dt="2021-05-18T08:36:39.553" v="9347" actId="20577"/>
        <pc:sldMkLst>
          <pc:docMk/>
          <pc:sldMk cId="2981274370" sldId="279"/>
        </pc:sldMkLst>
        <pc:spChg chg="mod">
          <ac:chgData name="Rogula, Piotr" userId="16b84e36-1844-4a7b-86b3-ef416a605cde" providerId="ADAL" clId="{1DA2DA5E-5DEA-49F9-B7E4-A21538C19482}" dt="2021-05-14T09:38:45.875" v="4213" actId="20577"/>
          <ac:spMkLst>
            <pc:docMk/>
            <pc:sldMk cId="2981274370" sldId="279"/>
            <ac:spMk id="3" creationId="{3AD65FA6-1A82-4ED8-A498-6F964FEB093F}"/>
          </ac:spMkLst>
        </pc:spChg>
      </pc:sldChg>
      <pc:sldChg chg="modNotesTx">
        <pc:chgData name="Rogula, Piotr" userId="16b84e36-1844-4a7b-86b3-ef416a605cde" providerId="ADAL" clId="{1DA2DA5E-5DEA-49F9-B7E4-A21538C19482}" dt="2021-05-18T08:42:42.730" v="9721" actId="20577"/>
        <pc:sldMkLst>
          <pc:docMk/>
          <pc:sldMk cId="1130929979" sldId="280"/>
        </pc:sldMkLst>
      </pc:sldChg>
      <pc:sldChg chg="delSp modSp new mod modNotesTx">
        <pc:chgData name="Rogula, Piotr" userId="16b84e36-1844-4a7b-86b3-ef416a605cde" providerId="ADAL" clId="{1DA2DA5E-5DEA-49F9-B7E4-A21538C19482}" dt="2021-05-18T08:36:59.818" v="9355" actId="20577"/>
        <pc:sldMkLst>
          <pc:docMk/>
          <pc:sldMk cId="1649572040" sldId="281"/>
        </pc:sldMkLst>
        <pc:spChg chg="mod">
          <ac:chgData name="Rogula, Piotr" userId="16b84e36-1844-4a7b-86b3-ef416a605cde" providerId="ADAL" clId="{1DA2DA5E-5DEA-49F9-B7E4-A21538C19482}" dt="2021-05-18T08:36:54.306" v="9349" actId="20577"/>
          <ac:spMkLst>
            <pc:docMk/>
            <pc:sldMk cId="1649572040" sldId="281"/>
            <ac:spMk id="2" creationId="{FE6FAB92-EAF5-40AA-B13B-F258018D0185}"/>
          </ac:spMkLst>
        </pc:spChg>
        <pc:spChg chg="mod">
          <ac:chgData name="Rogula, Piotr" userId="16b84e36-1844-4a7b-86b3-ef416a605cde" providerId="ADAL" clId="{1DA2DA5E-5DEA-49F9-B7E4-A21538C19482}" dt="2021-05-14T09:42:07.938" v="4567"/>
          <ac:spMkLst>
            <pc:docMk/>
            <pc:sldMk cId="1649572040" sldId="281"/>
            <ac:spMk id="3" creationId="{CFAEB046-44E7-4791-9C11-7E29A6454E2C}"/>
          </ac:spMkLst>
        </pc:spChg>
        <pc:spChg chg="del">
          <ac:chgData name="Rogula, Piotr" userId="16b84e36-1844-4a7b-86b3-ef416a605cde" providerId="ADAL" clId="{1DA2DA5E-5DEA-49F9-B7E4-A21538C19482}" dt="2021-05-14T09:41:52.896" v="4563" actId="478"/>
          <ac:spMkLst>
            <pc:docMk/>
            <pc:sldMk cId="1649572040" sldId="281"/>
            <ac:spMk id="4" creationId="{F904A6DD-526B-4738-B0A3-92DAFDEF217F}"/>
          </ac:spMkLst>
        </pc:spChg>
        <pc:spChg chg="del">
          <ac:chgData name="Rogula, Piotr" userId="16b84e36-1844-4a7b-86b3-ef416a605cde" providerId="ADAL" clId="{1DA2DA5E-5DEA-49F9-B7E4-A21538C19482}" dt="2021-05-14T09:41:54.500" v="4564" actId="478"/>
          <ac:spMkLst>
            <pc:docMk/>
            <pc:sldMk cId="1649572040" sldId="281"/>
            <ac:spMk id="5" creationId="{EF03408C-B55F-487F-912F-28DAEA01D763}"/>
          </ac:spMkLst>
        </pc:spChg>
      </pc:sldChg>
      <pc:sldChg chg="addSp delSp modSp add mod modNotesTx">
        <pc:chgData name="Rogula, Piotr" userId="16b84e36-1844-4a7b-86b3-ef416a605cde" providerId="ADAL" clId="{1DA2DA5E-5DEA-49F9-B7E4-A21538C19482}" dt="2021-05-18T08:39:40.490" v="9462" actId="20577"/>
        <pc:sldMkLst>
          <pc:docMk/>
          <pc:sldMk cId="2016551063" sldId="282"/>
        </pc:sldMkLst>
        <pc:spChg chg="mod">
          <ac:chgData name="Rogula, Piotr" userId="16b84e36-1844-4a7b-86b3-ef416a605cde" providerId="ADAL" clId="{1DA2DA5E-5DEA-49F9-B7E4-A21538C19482}" dt="2021-05-18T08:20:06.468" v="9058" actId="14"/>
          <ac:spMkLst>
            <pc:docMk/>
            <pc:sldMk cId="2016551063" sldId="282"/>
            <ac:spMk id="3" creationId="{5778F84E-92C5-44B8-BA1F-D189DA521094}"/>
          </ac:spMkLst>
        </pc:spChg>
        <pc:spChg chg="add del mod">
          <ac:chgData name="Rogula, Piotr" userId="16b84e36-1844-4a7b-86b3-ef416a605cde" providerId="ADAL" clId="{1DA2DA5E-5DEA-49F9-B7E4-A21538C19482}" dt="2021-05-14T10:11:30.023" v="6794" actId="478"/>
          <ac:spMkLst>
            <pc:docMk/>
            <pc:sldMk cId="2016551063" sldId="282"/>
            <ac:spMk id="4" creationId="{C85F7D2A-A4A6-449C-B8EE-C297681C067A}"/>
          </ac:spMkLst>
        </pc:spChg>
      </pc:sldChg>
      <pc:sldChg chg="delSp modSp add mod modNotesTx">
        <pc:chgData name="Rogula, Piotr" userId="16b84e36-1844-4a7b-86b3-ef416a605cde" providerId="ADAL" clId="{1DA2DA5E-5DEA-49F9-B7E4-A21538C19482}" dt="2021-05-18T08:39:43.134" v="9467" actId="20577"/>
        <pc:sldMkLst>
          <pc:docMk/>
          <pc:sldMk cId="3740341748" sldId="283"/>
        </pc:sldMkLst>
        <pc:spChg chg="mod">
          <ac:chgData name="Rogula, Piotr" userId="16b84e36-1844-4a7b-86b3-ef416a605cde" providerId="ADAL" clId="{1DA2DA5E-5DEA-49F9-B7E4-A21538C19482}" dt="2021-05-14T10:12:02.364" v="6852" actId="20577"/>
          <ac:spMkLst>
            <pc:docMk/>
            <pc:sldMk cId="3740341748" sldId="283"/>
            <ac:spMk id="3" creationId="{5778F84E-92C5-44B8-BA1F-D189DA521094}"/>
          </ac:spMkLst>
        </pc:spChg>
        <pc:spChg chg="del">
          <ac:chgData name="Rogula, Piotr" userId="16b84e36-1844-4a7b-86b3-ef416a605cde" providerId="ADAL" clId="{1DA2DA5E-5DEA-49F9-B7E4-A21538C19482}" dt="2021-05-14T10:11:26.025" v="6792" actId="478"/>
          <ac:spMkLst>
            <pc:docMk/>
            <pc:sldMk cId="3740341748" sldId="283"/>
            <ac:spMk id="4" creationId="{C85F7D2A-A4A6-449C-B8EE-C297681C067A}"/>
          </ac:spMkLst>
        </pc:spChg>
      </pc:sldChg>
      <pc:sldChg chg="modSp add mod modNotesTx">
        <pc:chgData name="Rogula, Piotr" userId="16b84e36-1844-4a7b-86b3-ef416a605cde" providerId="ADAL" clId="{1DA2DA5E-5DEA-49F9-B7E4-A21538C19482}" dt="2021-05-18T08:39:18.049" v="9444" actId="20577"/>
        <pc:sldMkLst>
          <pc:docMk/>
          <pc:sldMk cId="2113675695" sldId="284"/>
        </pc:sldMkLst>
        <pc:spChg chg="mod">
          <ac:chgData name="Rogula, Piotr" userId="16b84e36-1844-4a7b-86b3-ef416a605cde" providerId="ADAL" clId="{1DA2DA5E-5DEA-49F9-B7E4-A21538C19482}" dt="2021-05-14T10:18:10.653" v="6882" actId="20577"/>
          <ac:spMkLst>
            <pc:docMk/>
            <pc:sldMk cId="2113675695" sldId="284"/>
            <ac:spMk id="3" creationId="{5778F84E-92C5-44B8-BA1F-D189DA521094}"/>
          </ac:spMkLst>
        </pc:spChg>
        <pc:picChg chg="mod">
          <ac:chgData name="Rogula, Piotr" userId="16b84e36-1844-4a7b-86b3-ef416a605cde" providerId="ADAL" clId="{1DA2DA5E-5DEA-49F9-B7E4-A21538C19482}" dt="2021-05-14T10:18:13.088" v="6883" actId="1076"/>
          <ac:picMkLst>
            <pc:docMk/>
            <pc:sldMk cId="2113675695" sldId="284"/>
            <ac:picMk id="4" creationId="{73971CD9-B9F1-4BC7-941E-E075DB7787AB}"/>
          </ac:picMkLst>
        </pc:picChg>
      </pc:sldChg>
      <pc:sldChg chg="addSp delSp modSp add mod modNotesTx">
        <pc:chgData name="Rogula, Piotr" userId="16b84e36-1844-4a7b-86b3-ef416a605cde" providerId="ADAL" clId="{1DA2DA5E-5DEA-49F9-B7E4-A21538C19482}" dt="2021-05-18T08:39:20.922" v="9449" actId="20577"/>
        <pc:sldMkLst>
          <pc:docMk/>
          <pc:sldMk cId="2894941841" sldId="285"/>
        </pc:sldMkLst>
        <pc:spChg chg="add del">
          <ac:chgData name="Rogula, Piotr" userId="16b84e36-1844-4a7b-86b3-ef416a605cde" providerId="ADAL" clId="{1DA2DA5E-5DEA-49F9-B7E4-A21538C19482}" dt="2021-05-14T10:18:50.948" v="6886" actId="11529"/>
          <ac:spMkLst>
            <pc:docMk/>
            <pc:sldMk cId="2894941841" sldId="285"/>
            <ac:spMk id="5" creationId="{888E8E5E-8608-425B-9355-3DDCCADBF027}"/>
          </ac:spMkLst>
        </pc:spChg>
        <pc:spChg chg="add mod">
          <ac:chgData name="Rogula, Piotr" userId="16b84e36-1844-4a7b-86b3-ef416a605cde" providerId="ADAL" clId="{1DA2DA5E-5DEA-49F9-B7E4-A21538C19482}" dt="2021-05-14T10:22:37.727" v="6902" actId="1076"/>
          <ac:spMkLst>
            <pc:docMk/>
            <pc:sldMk cId="2894941841" sldId="285"/>
            <ac:spMk id="6" creationId="{49064380-9D55-4B7A-BC4F-FB1C5E9175A7}"/>
          </ac:spMkLst>
        </pc:spChg>
        <pc:spChg chg="add mod">
          <ac:chgData name="Rogula, Piotr" userId="16b84e36-1844-4a7b-86b3-ef416a605cde" providerId="ADAL" clId="{1DA2DA5E-5DEA-49F9-B7E4-A21538C19482}" dt="2021-05-14T10:23:51.839" v="6980" actId="1076"/>
          <ac:spMkLst>
            <pc:docMk/>
            <pc:sldMk cId="2894941841" sldId="285"/>
            <ac:spMk id="11" creationId="{FDD13AFA-89B6-4319-9CBE-5F6DB81CEAEA}"/>
          </ac:spMkLst>
        </pc:spChg>
        <pc:picChg chg="del">
          <ac:chgData name="Rogula, Piotr" userId="16b84e36-1844-4a7b-86b3-ef416a605cde" providerId="ADAL" clId="{1DA2DA5E-5DEA-49F9-B7E4-A21538C19482}" dt="2021-05-14T10:21:06.054" v="6893" actId="478"/>
          <ac:picMkLst>
            <pc:docMk/>
            <pc:sldMk cId="2894941841" sldId="285"/>
            <ac:picMk id="4" creationId="{73971CD9-B9F1-4BC7-941E-E075DB7787AB}"/>
          </ac:picMkLst>
        </pc:picChg>
        <pc:picChg chg="add del mod">
          <ac:chgData name="Rogula, Piotr" userId="16b84e36-1844-4a7b-86b3-ef416a605cde" providerId="ADAL" clId="{1DA2DA5E-5DEA-49F9-B7E4-A21538C19482}" dt="2021-05-14T10:21:11.411" v="6895" actId="478"/>
          <ac:picMkLst>
            <pc:docMk/>
            <pc:sldMk cId="2894941841" sldId="285"/>
            <ac:picMk id="9" creationId="{62C72C58-00DD-4BFA-9C75-AF445FFFD863}"/>
          </ac:picMkLst>
        </pc:picChg>
        <pc:picChg chg="add mod ord">
          <ac:chgData name="Rogula, Piotr" userId="16b84e36-1844-4a7b-86b3-ef416a605cde" providerId="ADAL" clId="{1DA2DA5E-5DEA-49F9-B7E4-A21538C19482}" dt="2021-05-14T10:22:04.073" v="6897" actId="167"/>
          <ac:picMkLst>
            <pc:docMk/>
            <pc:sldMk cId="2894941841" sldId="285"/>
            <ac:picMk id="10" creationId="{4189BF48-A362-4F53-9ABB-3489CCC16E83}"/>
          </ac:picMkLst>
        </pc:picChg>
        <pc:picChg chg="add del mod">
          <ac:chgData name="Rogula, Piotr" userId="16b84e36-1844-4a7b-86b3-ef416a605cde" providerId="ADAL" clId="{1DA2DA5E-5DEA-49F9-B7E4-A21538C19482}" dt="2021-05-14T10:24:02.692" v="6982"/>
          <ac:picMkLst>
            <pc:docMk/>
            <pc:sldMk cId="2894941841" sldId="285"/>
            <ac:picMk id="12" creationId="{CE3F6C8F-B8FA-4B63-BDE3-CC402E8CDFE8}"/>
          </ac:picMkLst>
        </pc:picChg>
        <pc:cxnChg chg="add mod">
          <ac:chgData name="Rogula, Piotr" userId="16b84e36-1844-4a7b-86b3-ef416a605cde" providerId="ADAL" clId="{1DA2DA5E-5DEA-49F9-B7E4-A21538C19482}" dt="2021-05-14T10:22:42.750" v="6903" actId="1076"/>
          <ac:cxnSpMkLst>
            <pc:docMk/>
            <pc:sldMk cId="2894941841" sldId="285"/>
            <ac:cxnSpMk id="8" creationId="{253CECFD-827E-45A2-87A6-CF10E22E815D}"/>
          </ac:cxnSpMkLst>
        </pc:cxnChg>
      </pc:sldChg>
      <pc:sldChg chg="modSp add mod modNotesTx">
        <pc:chgData name="Rogula, Piotr" userId="16b84e36-1844-4a7b-86b3-ef416a605cde" providerId="ADAL" clId="{1DA2DA5E-5DEA-49F9-B7E4-A21538C19482}" dt="2021-05-18T08:39:26.381" v="9457" actId="20577"/>
        <pc:sldMkLst>
          <pc:docMk/>
          <pc:sldMk cId="3877208151" sldId="286"/>
        </pc:sldMkLst>
        <pc:spChg chg="mod">
          <ac:chgData name="Rogula, Piotr" userId="16b84e36-1844-4a7b-86b3-ef416a605cde" providerId="ADAL" clId="{1DA2DA5E-5DEA-49F9-B7E4-A21538C19482}" dt="2021-05-14T10:24:13.879" v="6985" actId="14100"/>
          <ac:spMkLst>
            <pc:docMk/>
            <pc:sldMk cId="3877208151" sldId="286"/>
            <ac:spMk id="6" creationId="{49064380-9D55-4B7A-BC4F-FB1C5E9175A7}"/>
          </ac:spMkLst>
        </pc:spChg>
        <pc:spChg chg="mod">
          <ac:chgData name="Rogula, Piotr" userId="16b84e36-1844-4a7b-86b3-ef416a605cde" providerId="ADAL" clId="{1DA2DA5E-5DEA-49F9-B7E4-A21538C19482}" dt="2021-05-14T10:24:39.697" v="7022" actId="20577"/>
          <ac:spMkLst>
            <pc:docMk/>
            <pc:sldMk cId="3877208151" sldId="286"/>
            <ac:spMk id="11" creationId="{FDD13AFA-89B6-4319-9CBE-5F6DB81CEAEA}"/>
          </ac:spMkLst>
        </pc:spChg>
        <pc:cxnChg chg="mod">
          <ac:chgData name="Rogula, Piotr" userId="16b84e36-1844-4a7b-86b3-ef416a605cde" providerId="ADAL" clId="{1DA2DA5E-5DEA-49F9-B7E4-A21538C19482}" dt="2021-05-14T10:24:29.479" v="6986" actId="1076"/>
          <ac:cxnSpMkLst>
            <pc:docMk/>
            <pc:sldMk cId="3877208151" sldId="286"/>
            <ac:cxnSpMk id="8" creationId="{253CECFD-827E-45A2-87A6-CF10E22E815D}"/>
          </ac:cxnSpMkLst>
        </pc:cxnChg>
      </pc:sldChg>
      <pc:sldChg chg="addSp delSp modSp new mod modNotesTx">
        <pc:chgData name="Rogula, Piotr" userId="16b84e36-1844-4a7b-86b3-ef416a605cde" providerId="ADAL" clId="{1DA2DA5E-5DEA-49F9-B7E4-A21538C19482}" dt="2021-05-18T08:41:06.249" v="9516" actId="20577"/>
        <pc:sldMkLst>
          <pc:docMk/>
          <pc:sldMk cId="568114254" sldId="287"/>
        </pc:sldMkLst>
        <pc:spChg chg="del">
          <ac:chgData name="Rogula, Piotr" userId="16b84e36-1844-4a7b-86b3-ef416a605cde" providerId="ADAL" clId="{1DA2DA5E-5DEA-49F9-B7E4-A21538C19482}" dt="2021-05-17T06:54:11.710" v="7148"/>
          <ac:spMkLst>
            <pc:docMk/>
            <pc:sldMk cId="568114254" sldId="287"/>
            <ac:spMk id="2" creationId="{086ED46B-F0B7-47B9-8C7A-FCEBE9B7DFBA}"/>
          </ac:spMkLst>
        </pc:spChg>
        <pc:spChg chg="mod">
          <ac:chgData name="Rogula, Piotr" userId="16b84e36-1844-4a7b-86b3-ef416a605cde" providerId="ADAL" clId="{1DA2DA5E-5DEA-49F9-B7E4-A21538C19482}" dt="2021-05-17T11:34:59.801" v="8643" actId="20577"/>
          <ac:spMkLst>
            <pc:docMk/>
            <pc:sldMk cId="568114254" sldId="287"/>
            <ac:spMk id="3" creationId="{BE75CB25-BB7F-4ABA-A92C-BA426AD68198}"/>
          </ac:spMkLst>
        </pc:spChg>
        <pc:spChg chg="add del">
          <ac:chgData name="Rogula, Piotr" userId="16b84e36-1844-4a7b-86b3-ef416a605cde" providerId="ADAL" clId="{1DA2DA5E-5DEA-49F9-B7E4-A21538C19482}" dt="2021-05-17T11:31:42.190" v="8625"/>
          <ac:spMkLst>
            <pc:docMk/>
            <pc:sldMk cId="568114254" sldId="287"/>
            <ac:spMk id="4" creationId="{DCB31364-6CE8-4C0F-9C8B-9179E7BC34B0}"/>
          </ac:spMkLst>
        </pc:spChg>
        <pc:spChg chg="del">
          <ac:chgData name="Rogula, Piotr" userId="16b84e36-1844-4a7b-86b3-ef416a605cde" providerId="ADAL" clId="{1DA2DA5E-5DEA-49F9-B7E4-A21538C19482}" dt="2021-05-17T11:31:55.312" v="8626"/>
          <ac:spMkLst>
            <pc:docMk/>
            <pc:sldMk cId="568114254" sldId="287"/>
            <ac:spMk id="5" creationId="{08B66434-6D50-4E64-A2A3-72CA57CF2DC8}"/>
          </ac:spMkLst>
        </pc:spChg>
        <pc:spChg chg="add del mod">
          <ac:chgData name="Rogula, Piotr" userId="16b84e36-1844-4a7b-86b3-ef416a605cde" providerId="ADAL" clId="{1DA2DA5E-5DEA-49F9-B7E4-A21538C19482}" dt="2021-05-17T11:31:07.789" v="8622"/>
          <ac:spMkLst>
            <pc:docMk/>
            <pc:sldMk cId="568114254" sldId="287"/>
            <ac:spMk id="8" creationId="{47B9AFFD-A5F7-45EB-AB3A-B55C5077DD3B}"/>
          </ac:spMkLst>
        </pc:spChg>
        <pc:picChg chg="add del mod">
          <ac:chgData name="Rogula, Piotr" userId="16b84e36-1844-4a7b-86b3-ef416a605cde" providerId="ADAL" clId="{1DA2DA5E-5DEA-49F9-B7E4-A21538C19482}" dt="2021-05-17T06:54:19.828" v="7149" actId="478"/>
          <ac:picMkLst>
            <pc:docMk/>
            <pc:sldMk cId="568114254" sldId="287"/>
            <ac:picMk id="6" creationId="{F24C0E57-ED65-4DD3-954F-42804033DB39}"/>
          </ac:picMkLst>
        </pc:picChg>
        <pc:picChg chg="add del mod">
          <ac:chgData name="Rogula, Piotr" userId="16b84e36-1844-4a7b-86b3-ef416a605cde" providerId="ADAL" clId="{1DA2DA5E-5DEA-49F9-B7E4-A21538C19482}" dt="2021-05-17T11:31:04.234" v="8619"/>
          <ac:picMkLst>
            <pc:docMk/>
            <pc:sldMk cId="568114254" sldId="287"/>
            <ac:picMk id="9" creationId="{A7849821-E0C3-4670-B302-D2A0CA86B509}"/>
          </ac:picMkLst>
        </pc:picChg>
        <pc:picChg chg="add del">
          <ac:chgData name="Rogula, Piotr" userId="16b84e36-1844-4a7b-86b3-ef416a605cde" providerId="ADAL" clId="{1DA2DA5E-5DEA-49F9-B7E4-A21538C19482}" dt="2021-05-17T11:31:07.004" v="8621"/>
          <ac:picMkLst>
            <pc:docMk/>
            <pc:sldMk cId="568114254" sldId="287"/>
            <ac:picMk id="10" creationId="{ADE7FDF9-C2B7-49A4-B4D3-5A026B59B13B}"/>
          </ac:picMkLst>
        </pc:picChg>
        <pc:picChg chg="add mod">
          <ac:chgData name="Rogula, Piotr" userId="16b84e36-1844-4a7b-86b3-ef416a605cde" providerId="ADAL" clId="{1DA2DA5E-5DEA-49F9-B7E4-A21538C19482}" dt="2021-05-17T11:31:07.789" v="8622"/>
          <ac:picMkLst>
            <pc:docMk/>
            <pc:sldMk cId="568114254" sldId="287"/>
            <ac:picMk id="11" creationId="{3B3A6A03-48C7-410C-A4A8-DA2E47CB4E13}"/>
          </ac:picMkLst>
        </pc:picChg>
        <pc:picChg chg="add del mod">
          <ac:chgData name="Rogula, Piotr" userId="16b84e36-1844-4a7b-86b3-ef416a605cde" providerId="ADAL" clId="{1DA2DA5E-5DEA-49F9-B7E4-A21538C19482}" dt="2021-05-17T11:31:39.312" v="8624"/>
          <ac:picMkLst>
            <pc:docMk/>
            <pc:sldMk cId="568114254" sldId="287"/>
            <ac:picMk id="12" creationId="{4F638E54-2AFF-40E2-B09E-49BDFF697355}"/>
          </ac:picMkLst>
        </pc:picChg>
        <pc:picChg chg="add mod">
          <ac:chgData name="Rogula, Piotr" userId="16b84e36-1844-4a7b-86b3-ef416a605cde" providerId="ADAL" clId="{1DA2DA5E-5DEA-49F9-B7E4-A21538C19482}" dt="2021-05-17T11:31:42.190" v="8625"/>
          <ac:picMkLst>
            <pc:docMk/>
            <pc:sldMk cId="568114254" sldId="287"/>
            <ac:picMk id="13" creationId="{D3BF0DAF-866E-456F-9263-A752F0BF65E2}"/>
          </ac:picMkLst>
        </pc:picChg>
        <pc:picChg chg="add mod">
          <ac:chgData name="Rogula, Piotr" userId="16b84e36-1844-4a7b-86b3-ef416a605cde" providerId="ADAL" clId="{1DA2DA5E-5DEA-49F9-B7E4-A21538C19482}" dt="2021-05-17T11:31:55.312" v="8626"/>
          <ac:picMkLst>
            <pc:docMk/>
            <pc:sldMk cId="568114254" sldId="287"/>
            <ac:picMk id="14" creationId="{2313718D-A793-444C-94D8-E8F79CA9E557}"/>
          </ac:picMkLst>
        </pc:picChg>
      </pc:sldChg>
      <pc:sldChg chg="addSp delSp modSp new mod ord modClrScheme chgLayout modNotesTx">
        <pc:chgData name="Rogula, Piotr" userId="16b84e36-1844-4a7b-86b3-ef416a605cde" providerId="ADAL" clId="{1DA2DA5E-5DEA-49F9-B7E4-A21538C19482}" dt="2021-05-18T08:38:44.861" v="9426" actId="20577"/>
        <pc:sldMkLst>
          <pc:docMk/>
          <pc:sldMk cId="3798356183" sldId="288"/>
        </pc:sldMkLst>
        <pc:spChg chg="del">
          <ac:chgData name="Rogula, Piotr" userId="16b84e36-1844-4a7b-86b3-ef416a605cde" providerId="ADAL" clId="{1DA2DA5E-5DEA-49F9-B7E4-A21538C19482}" dt="2021-05-17T07:06:48.862" v="7298" actId="26606"/>
          <ac:spMkLst>
            <pc:docMk/>
            <pc:sldMk cId="3798356183" sldId="288"/>
            <ac:spMk id="2" creationId="{73657E9B-5D61-451B-9757-13C3A231FDD0}"/>
          </ac:spMkLst>
        </pc:spChg>
        <pc:spChg chg="del">
          <ac:chgData name="Rogula, Piotr" userId="16b84e36-1844-4a7b-86b3-ef416a605cde" providerId="ADAL" clId="{1DA2DA5E-5DEA-49F9-B7E4-A21538C19482}" dt="2021-05-17T07:06:22.660" v="7282"/>
          <ac:spMkLst>
            <pc:docMk/>
            <pc:sldMk cId="3798356183" sldId="288"/>
            <ac:spMk id="3" creationId="{A9F9DBAC-D341-42FF-B788-A8AA93A9256D}"/>
          </ac:spMkLst>
        </pc:spChg>
        <pc:spChg chg="add mod">
          <ac:chgData name="Rogula, Piotr" userId="16b84e36-1844-4a7b-86b3-ef416a605cde" providerId="ADAL" clId="{1DA2DA5E-5DEA-49F9-B7E4-A21538C19482}" dt="2021-05-17T07:06:48.862" v="7298" actId="26606"/>
          <ac:spMkLst>
            <pc:docMk/>
            <pc:sldMk cId="3798356183" sldId="288"/>
            <ac:spMk id="4" creationId="{1EE4021D-A0DB-47DB-BA7D-EE699EB581B0}"/>
          </ac:spMkLst>
        </pc:spChg>
        <pc:spChg chg="add mod">
          <ac:chgData name="Rogula, Piotr" userId="16b84e36-1844-4a7b-86b3-ef416a605cde" providerId="ADAL" clId="{1DA2DA5E-5DEA-49F9-B7E4-A21538C19482}" dt="2021-05-17T08:04:49.595" v="8073" actId="5793"/>
          <ac:spMkLst>
            <pc:docMk/>
            <pc:sldMk cId="3798356183" sldId="288"/>
            <ac:spMk id="9" creationId="{6E4E618A-BFF9-485E-8E3D-D57980F1CC80}"/>
          </ac:spMkLst>
        </pc:spChg>
        <pc:spChg chg="add mod">
          <ac:chgData name="Rogula, Piotr" userId="16b84e36-1844-4a7b-86b3-ef416a605cde" providerId="ADAL" clId="{1DA2DA5E-5DEA-49F9-B7E4-A21538C19482}" dt="2021-05-17T13:12:24.189" v="8668" actId="113"/>
          <ac:spMkLst>
            <pc:docMk/>
            <pc:sldMk cId="3798356183" sldId="288"/>
            <ac:spMk id="11" creationId="{DB3D1F5B-25FD-409A-9D9D-36DD0FE28F37}"/>
          </ac:spMkLst>
        </pc:spChg>
        <pc:picChg chg="add del mod">
          <ac:chgData name="Rogula, Piotr" userId="16b84e36-1844-4a7b-86b3-ef416a605cde" providerId="ADAL" clId="{1DA2DA5E-5DEA-49F9-B7E4-A21538C19482}" dt="2021-05-17T07:15:35.308" v="7558" actId="478"/>
          <ac:picMkLst>
            <pc:docMk/>
            <pc:sldMk cId="3798356183" sldId="288"/>
            <ac:picMk id="5" creationId="{33DEDC29-8800-40CE-8402-5ED69B8D279F}"/>
          </ac:picMkLst>
        </pc:picChg>
        <pc:picChg chg="add del mod">
          <ac:chgData name="Rogula, Piotr" userId="16b84e36-1844-4a7b-86b3-ef416a605cde" providerId="ADAL" clId="{1DA2DA5E-5DEA-49F9-B7E4-A21538C19482}" dt="2021-05-17T07:15:34.399" v="7557" actId="478"/>
          <ac:picMkLst>
            <pc:docMk/>
            <pc:sldMk cId="3798356183" sldId="288"/>
            <ac:picMk id="6" creationId="{04CBA1AF-5BB5-4795-A5BD-71ECC92635B2}"/>
          </ac:picMkLst>
        </pc:picChg>
      </pc:sldChg>
      <pc:sldChg chg="addSp delSp modSp new mod modNotesTx">
        <pc:chgData name="Rogula, Piotr" userId="16b84e36-1844-4a7b-86b3-ef416a605cde" providerId="ADAL" clId="{1DA2DA5E-5DEA-49F9-B7E4-A21538C19482}" dt="2021-05-18T08:38:40.814" v="9419" actId="20577"/>
        <pc:sldMkLst>
          <pc:docMk/>
          <pc:sldMk cId="1329746576" sldId="289"/>
        </pc:sldMkLst>
        <pc:spChg chg="del mod">
          <ac:chgData name="Rogula, Piotr" userId="16b84e36-1844-4a7b-86b3-ef416a605cde" providerId="ADAL" clId="{1DA2DA5E-5DEA-49F9-B7E4-A21538C19482}" dt="2021-05-17T10:24:07.672" v="8599" actId="21"/>
          <ac:spMkLst>
            <pc:docMk/>
            <pc:sldMk cId="1329746576" sldId="289"/>
            <ac:spMk id="2" creationId="{52614ED1-2D19-4EA3-B1A1-DD6188225F1E}"/>
          </ac:spMkLst>
        </pc:spChg>
        <pc:spChg chg="mod">
          <ac:chgData name="Rogula, Piotr" userId="16b84e36-1844-4a7b-86b3-ef416a605cde" providerId="ADAL" clId="{1DA2DA5E-5DEA-49F9-B7E4-A21538C19482}" dt="2021-05-17T08:07:40.385" v="8176" actId="20577"/>
          <ac:spMkLst>
            <pc:docMk/>
            <pc:sldMk cId="1329746576" sldId="289"/>
            <ac:spMk id="3" creationId="{88BCD8A7-6051-4F6E-9545-C32AF20EA2FE}"/>
          </ac:spMkLst>
        </pc:spChg>
        <pc:spChg chg="del">
          <ac:chgData name="Rogula, Piotr" userId="16b84e36-1844-4a7b-86b3-ef416a605cde" providerId="ADAL" clId="{1DA2DA5E-5DEA-49F9-B7E4-A21538C19482}" dt="2021-05-17T10:22:05.188" v="8595"/>
          <ac:spMkLst>
            <pc:docMk/>
            <pc:sldMk cId="1329746576" sldId="289"/>
            <ac:spMk id="4" creationId="{E3C79CD5-D18C-4205-B7AA-D08811EF65EC}"/>
          </ac:spMkLst>
        </pc:spChg>
        <pc:spChg chg="add del">
          <ac:chgData name="Rogula, Piotr" userId="16b84e36-1844-4a7b-86b3-ef416a605cde" providerId="ADAL" clId="{1DA2DA5E-5DEA-49F9-B7E4-A21538C19482}" dt="2021-05-17T08:08:16.213" v="8219" actId="478"/>
          <ac:spMkLst>
            <pc:docMk/>
            <pc:sldMk cId="1329746576" sldId="289"/>
            <ac:spMk id="5" creationId="{D997F000-215C-473B-A770-D356E076DC7A}"/>
          </ac:spMkLst>
        </pc:spChg>
        <pc:spChg chg="add del mod">
          <ac:chgData name="Rogula, Piotr" userId="16b84e36-1844-4a7b-86b3-ef416a605cde" providerId="ADAL" clId="{1DA2DA5E-5DEA-49F9-B7E4-A21538C19482}" dt="2021-05-17T10:24:07.672" v="8599" actId="21"/>
          <ac:spMkLst>
            <pc:docMk/>
            <pc:sldMk cId="1329746576" sldId="289"/>
            <ac:spMk id="6" creationId="{06AD7817-70C8-4A3C-AEE9-E466F209C635}"/>
          </ac:spMkLst>
        </pc:spChg>
        <pc:spChg chg="add del mod">
          <ac:chgData name="Rogula, Piotr" userId="16b84e36-1844-4a7b-86b3-ef416a605cde" providerId="ADAL" clId="{1DA2DA5E-5DEA-49F9-B7E4-A21538C19482}" dt="2021-05-17T10:24:07.672" v="8599" actId="21"/>
          <ac:spMkLst>
            <pc:docMk/>
            <pc:sldMk cId="1329746576" sldId="289"/>
            <ac:spMk id="7" creationId="{B5F10F86-C2FD-43C0-B39E-1E7B6B50EE2C}"/>
          </ac:spMkLst>
        </pc:spChg>
        <pc:spChg chg="add del mod">
          <ac:chgData name="Rogula, Piotr" userId="16b84e36-1844-4a7b-86b3-ef416a605cde" providerId="ADAL" clId="{1DA2DA5E-5DEA-49F9-B7E4-A21538C19482}" dt="2021-05-17T10:24:07.672" v="8599" actId="21"/>
          <ac:spMkLst>
            <pc:docMk/>
            <pc:sldMk cId="1329746576" sldId="289"/>
            <ac:spMk id="8" creationId="{9D479CDE-0B74-400A-8F0C-1AEA68B9BB00}"/>
          </ac:spMkLst>
        </pc:spChg>
        <pc:spChg chg="add del mod">
          <ac:chgData name="Rogula, Piotr" userId="16b84e36-1844-4a7b-86b3-ef416a605cde" providerId="ADAL" clId="{1DA2DA5E-5DEA-49F9-B7E4-A21538C19482}" dt="2021-05-17T10:24:07.672" v="8599" actId="21"/>
          <ac:spMkLst>
            <pc:docMk/>
            <pc:sldMk cId="1329746576" sldId="289"/>
            <ac:spMk id="9" creationId="{654F97D9-F2EC-4F5D-BEB2-66A93CC7B115}"/>
          </ac:spMkLst>
        </pc:spChg>
        <pc:spChg chg="add del mod">
          <ac:chgData name="Rogula, Piotr" userId="16b84e36-1844-4a7b-86b3-ef416a605cde" providerId="ADAL" clId="{1DA2DA5E-5DEA-49F9-B7E4-A21538C19482}" dt="2021-05-17T10:24:32.085" v="8607" actId="478"/>
          <ac:spMkLst>
            <pc:docMk/>
            <pc:sldMk cId="1329746576" sldId="289"/>
            <ac:spMk id="12" creationId="{1829C9F2-DCBA-475D-A4CB-5820B5BADDD4}"/>
          </ac:spMkLst>
        </pc:spChg>
        <pc:spChg chg="add del mod">
          <ac:chgData name="Rogula, Piotr" userId="16b84e36-1844-4a7b-86b3-ef416a605cde" providerId="ADAL" clId="{1DA2DA5E-5DEA-49F9-B7E4-A21538C19482}" dt="2021-05-17T10:24:39.074" v="8609" actId="478"/>
          <ac:spMkLst>
            <pc:docMk/>
            <pc:sldMk cId="1329746576" sldId="289"/>
            <ac:spMk id="15" creationId="{D20A5080-706E-4867-9D53-55AB96D4472C}"/>
          </ac:spMkLst>
        </pc:spChg>
        <pc:spChg chg="add del mod">
          <ac:chgData name="Rogula, Piotr" userId="16b84e36-1844-4a7b-86b3-ef416a605cde" providerId="ADAL" clId="{1DA2DA5E-5DEA-49F9-B7E4-A21538C19482}" dt="2021-05-17T10:24:10.438" v="8601"/>
          <ac:spMkLst>
            <pc:docMk/>
            <pc:sldMk cId="1329746576" sldId="289"/>
            <ac:spMk id="16" creationId="{AE3AF211-D50B-49D6-908B-F17DA6C0D358}"/>
          </ac:spMkLst>
        </pc:spChg>
        <pc:spChg chg="add del mod">
          <ac:chgData name="Rogula, Piotr" userId="16b84e36-1844-4a7b-86b3-ef416a605cde" providerId="ADAL" clId="{1DA2DA5E-5DEA-49F9-B7E4-A21538C19482}" dt="2021-05-17T10:24:10.438" v="8601"/>
          <ac:spMkLst>
            <pc:docMk/>
            <pc:sldMk cId="1329746576" sldId="289"/>
            <ac:spMk id="17" creationId="{5BFADF00-F51E-4972-986D-2AC1B0F79A9B}"/>
          </ac:spMkLst>
        </pc:spChg>
        <pc:spChg chg="add del mod">
          <ac:chgData name="Rogula, Piotr" userId="16b84e36-1844-4a7b-86b3-ef416a605cde" providerId="ADAL" clId="{1DA2DA5E-5DEA-49F9-B7E4-A21538C19482}" dt="2021-05-17T10:24:10.438" v="8601"/>
          <ac:spMkLst>
            <pc:docMk/>
            <pc:sldMk cId="1329746576" sldId="289"/>
            <ac:spMk id="18" creationId="{B2EDF37D-069B-49AC-A587-00CE58EDFFBD}"/>
          </ac:spMkLst>
        </pc:spChg>
        <pc:spChg chg="add del mod">
          <ac:chgData name="Rogula, Piotr" userId="16b84e36-1844-4a7b-86b3-ef416a605cde" providerId="ADAL" clId="{1DA2DA5E-5DEA-49F9-B7E4-A21538C19482}" dt="2021-05-17T10:24:10.438" v="8601"/>
          <ac:spMkLst>
            <pc:docMk/>
            <pc:sldMk cId="1329746576" sldId="289"/>
            <ac:spMk id="19" creationId="{24210F1A-8782-4EDF-9355-8525BBBEA453}"/>
          </ac:spMkLst>
        </pc:spChg>
        <pc:spChg chg="add del mod">
          <ac:chgData name="Rogula, Piotr" userId="16b84e36-1844-4a7b-86b3-ef416a605cde" providerId="ADAL" clId="{1DA2DA5E-5DEA-49F9-B7E4-A21538C19482}" dt="2021-05-17T10:24:10.438" v="8601"/>
          <ac:spMkLst>
            <pc:docMk/>
            <pc:sldMk cId="1329746576" sldId="289"/>
            <ac:spMk id="20" creationId="{D22E75B8-3F70-4806-A430-DDD65833071B}"/>
          </ac:spMkLst>
        </pc:spChg>
        <pc:spChg chg="add mod">
          <ac:chgData name="Rogula, Piotr" userId="16b84e36-1844-4a7b-86b3-ef416a605cde" providerId="ADAL" clId="{1DA2DA5E-5DEA-49F9-B7E4-A21538C19482}" dt="2021-05-18T08:14:45.918" v="8936" actId="20577"/>
          <ac:spMkLst>
            <pc:docMk/>
            <pc:sldMk cId="1329746576" sldId="289"/>
            <ac:spMk id="21" creationId="{45703970-D4E0-4CD2-BE7D-A12BC7CE3DA3}"/>
          </ac:spMkLst>
        </pc:spChg>
        <pc:spChg chg="add mod">
          <ac:chgData name="Rogula, Piotr" userId="16b84e36-1844-4a7b-86b3-ef416a605cde" providerId="ADAL" clId="{1DA2DA5E-5DEA-49F9-B7E4-A21538C19482}" dt="2021-05-17T13:11:55.512" v="8664" actId="207"/>
          <ac:spMkLst>
            <pc:docMk/>
            <pc:sldMk cId="1329746576" sldId="289"/>
            <ac:spMk id="22" creationId="{3AD612EC-B00D-4754-B4B9-53DDA229F504}"/>
          </ac:spMkLst>
        </pc:spChg>
        <pc:spChg chg="add mod">
          <ac:chgData name="Rogula, Piotr" userId="16b84e36-1844-4a7b-86b3-ef416a605cde" providerId="ADAL" clId="{1DA2DA5E-5DEA-49F9-B7E4-A21538C19482}" dt="2021-05-17T10:25:33.179" v="8615" actId="1076"/>
          <ac:spMkLst>
            <pc:docMk/>
            <pc:sldMk cId="1329746576" sldId="289"/>
            <ac:spMk id="23" creationId="{7A929A05-90B4-4826-97B1-5B5A512091C3}"/>
          </ac:spMkLst>
        </pc:spChg>
        <pc:spChg chg="add mod">
          <ac:chgData name="Rogula, Piotr" userId="16b84e36-1844-4a7b-86b3-ef416a605cde" providerId="ADAL" clId="{1DA2DA5E-5DEA-49F9-B7E4-A21538C19482}" dt="2021-05-17T10:25:33.179" v="8615" actId="1076"/>
          <ac:spMkLst>
            <pc:docMk/>
            <pc:sldMk cId="1329746576" sldId="289"/>
            <ac:spMk id="24" creationId="{3DEC6E6F-83E2-435B-8AFA-CE04C56BE215}"/>
          </ac:spMkLst>
        </pc:spChg>
        <pc:spChg chg="add mod">
          <ac:chgData name="Rogula, Piotr" userId="16b84e36-1844-4a7b-86b3-ef416a605cde" providerId="ADAL" clId="{1DA2DA5E-5DEA-49F9-B7E4-A21538C19482}" dt="2021-05-17T10:25:33.179" v="8615" actId="1076"/>
          <ac:spMkLst>
            <pc:docMk/>
            <pc:sldMk cId="1329746576" sldId="289"/>
            <ac:spMk id="25" creationId="{BBE556FF-253A-4EF3-89F1-4C91A322A1AB}"/>
          </ac:spMkLst>
        </pc:spChg>
        <pc:picChg chg="add del mod">
          <ac:chgData name="Rogula, Piotr" userId="16b84e36-1844-4a7b-86b3-ef416a605cde" providerId="ADAL" clId="{1DA2DA5E-5DEA-49F9-B7E4-A21538C19482}" dt="2021-05-17T10:23:57.102" v="8596" actId="21"/>
          <ac:picMkLst>
            <pc:docMk/>
            <pc:sldMk cId="1329746576" sldId="289"/>
            <ac:picMk id="10" creationId="{838C09B6-44BB-467E-BDF1-EF1F07307D3A}"/>
          </ac:picMkLst>
        </pc:picChg>
        <pc:picChg chg="add mod">
          <ac:chgData name="Rogula, Piotr" userId="16b84e36-1844-4a7b-86b3-ef416a605cde" providerId="ADAL" clId="{1DA2DA5E-5DEA-49F9-B7E4-A21538C19482}" dt="2021-05-17T10:26:14.987" v="8617" actId="1076"/>
          <ac:picMkLst>
            <pc:docMk/>
            <pc:sldMk cId="1329746576" sldId="289"/>
            <ac:picMk id="13" creationId="{75E52783-B182-448C-BD08-E9F97D23E2CA}"/>
          </ac:picMkLst>
        </pc:picChg>
      </pc:sldChg>
      <pc:sldChg chg="modNotesTx">
        <pc:chgData name="Rogula, Piotr" userId="16b84e36-1844-4a7b-86b3-ef416a605cde" providerId="ADAL" clId="{1DA2DA5E-5DEA-49F9-B7E4-A21538C19482}" dt="2021-05-18T08:36:22.028" v="9324" actId="20577"/>
        <pc:sldMkLst>
          <pc:docMk/>
          <pc:sldMk cId="250640358" sldId="291"/>
        </pc:sldMkLst>
      </pc:sldChg>
      <pc:sldChg chg="addSp delSp modSp new mod modClrScheme chgLayout">
        <pc:chgData name="Rogula, Piotr" userId="16b84e36-1844-4a7b-86b3-ef416a605cde" providerId="ADAL" clId="{1DA2DA5E-5DEA-49F9-B7E4-A21538C19482}" dt="2021-05-18T08:23:38.924" v="9185" actId="1076"/>
        <pc:sldMkLst>
          <pc:docMk/>
          <pc:sldMk cId="343679024" sldId="292"/>
        </pc:sldMkLst>
        <pc:spChg chg="del">
          <ac:chgData name="Rogula, Piotr" userId="16b84e36-1844-4a7b-86b3-ef416a605cde" providerId="ADAL" clId="{1DA2DA5E-5DEA-49F9-B7E4-A21538C19482}" dt="2021-05-18T08:23:08.265" v="9169" actId="26606"/>
          <ac:spMkLst>
            <pc:docMk/>
            <pc:sldMk cId="343679024" sldId="292"/>
            <ac:spMk id="2" creationId="{CACADA9E-F2CE-4767-ABB3-E6D0A4C0F434}"/>
          </ac:spMkLst>
        </pc:spChg>
        <pc:spChg chg="del">
          <ac:chgData name="Rogula, Piotr" userId="16b84e36-1844-4a7b-86b3-ef416a605cde" providerId="ADAL" clId="{1DA2DA5E-5DEA-49F9-B7E4-A21538C19482}" dt="2021-05-18T08:23:08.265" v="9169" actId="26606"/>
          <ac:spMkLst>
            <pc:docMk/>
            <pc:sldMk cId="343679024" sldId="292"/>
            <ac:spMk id="3" creationId="{E8AEA4D2-2A86-4EA0-9FCA-691DC2C6E68F}"/>
          </ac:spMkLst>
        </pc:spChg>
        <pc:spChg chg="add mod">
          <ac:chgData name="Rogula, Piotr" userId="16b84e36-1844-4a7b-86b3-ef416a605cde" providerId="ADAL" clId="{1DA2DA5E-5DEA-49F9-B7E4-A21538C19482}" dt="2021-05-18T08:23:38.924" v="9185" actId="1076"/>
          <ac:spMkLst>
            <pc:docMk/>
            <pc:sldMk cId="343679024" sldId="292"/>
            <ac:spMk id="8" creationId="{8118747F-3C28-415B-9B8E-138833B254F0}"/>
          </ac:spMkLst>
        </pc:spChg>
        <pc:spChg chg="add del mod">
          <ac:chgData name="Rogula, Piotr" userId="16b84e36-1844-4a7b-86b3-ef416a605cde" providerId="ADAL" clId="{1DA2DA5E-5DEA-49F9-B7E4-A21538C19482}" dt="2021-05-18T08:23:25.655" v="9181" actId="478"/>
          <ac:spMkLst>
            <pc:docMk/>
            <pc:sldMk cId="343679024" sldId="292"/>
            <ac:spMk id="10" creationId="{E6C1C57B-052E-42E2-A6C6-90D73C2C8640}"/>
          </ac:spMkLst>
        </pc:spChg>
        <pc:spChg chg="add del mod">
          <ac:chgData name="Rogula, Piotr" userId="16b84e36-1844-4a7b-86b3-ef416a605cde" providerId="ADAL" clId="{1DA2DA5E-5DEA-49F9-B7E4-A21538C19482}" dt="2021-05-18T08:23:25.655" v="9181" actId="478"/>
          <ac:spMkLst>
            <pc:docMk/>
            <pc:sldMk cId="343679024" sldId="292"/>
            <ac:spMk id="12" creationId="{27BD4E6E-650C-43DB-B674-5B890E26102E}"/>
          </ac:spMkLst>
        </pc:spChg>
        <pc:spChg chg="add del mod">
          <ac:chgData name="Rogula, Piotr" userId="16b84e36-1844-4a7b-86b3-ef416a605cde" providerId="ADAL" clId="{1DA2DA5E-5DEA-49F9-B7E4-A21538C19482}" dt="2021-05-18T08:23:25.655" v="9181" actId="478"/>
          <ac:spMkLst>
            <pc:docMk/>
            <pc:sldMk cId="343679024" sldId="292"/>
            <ac:spMk id="14" creationId="{45E645E2-BB68-4320-8781-83DEB6404860}"/>
          </ac:spMkLst>
        </pc:spChg>
      </pc:sldChg>
      <pc:sldChg chg="modSp add mod modNotesTx">
        <pc:chgData name="Rogula, Piotr" userId="16b84e36-1844-4a7b-86b3-ef416a605cde" providerId="ADAL" clId="{1DA2DA5E-5DEA-49F9-B7E4-A21538C19482}" dt="2021-05-18T08:37:02.650" v="9360" actId="20577"/>
        <pc:sldMkLst>
          <pc:docMk/>
          <pc:sldMk cId="2650228581" sldId="293"/>
        </pc:sldMkLst>
        <pc:spChg chg="mod">
          <ac:chgData name="Rogula, Piotr" userId="16b84e36-1844-4a7b-86b3-ef416a605cde" providerId="ADAL" clId="{1DA2DA5E-5DEA-49F9-B7E4-A21538C19482}" dt="2021-05-18T08:36:56.734" v="9350" actId="20577"/>
          <ac:spMkLst>
            <pc:docMk/>
            <pc:sldMk cId="2650228581" sldId="293"/>
            <ac:spMk id="2" creationId="{FE6FAB92-EAF5-40AA-B13B-F258018D0185}"/>
          </ac:spMkLst>
        </pc:spChg>
      </pc:sldChg>
      <pc:sldMasterChg chg="modSldLayout">
        <pc:chgData name="Rogula, Piotr" userId="16b84e36-1844-4a7b-86b3-ef416a605cde" providerId="ADAL" clId="{1DA2DA5E-5DEA-49F9-B7E4-A21538C19482}" dt="2021-05-11T10:54:34.898" v="3766"/>
        <pc:sldMasterMkLst>
          <pc:docMk/>
          <pc:sldMasterMk cId="3226270212" sldId="2147483772"/>
        </pc:sldMasterMkLst>
        <pc:sldLayoutChg chg="delSp">
          <pc:chgData name="Rogula, Piotr" userId="16b84e36-1844-4a7b-86b3-ef416a605cde" providerId="ADAL" clId="{1DA2DA5E-5DEA-49F9-B7E4-A21538C19482}" dt="2021-05-11T10:54:34.898" v="3766"/>
          <pc:sldLayoutMkLst>
            <pc:docMk/>
            <pc:sldMasterMk cId="3226270212" sldId="2147483772"/>
            <pc:sldLayoutMk cId="3813123749" sldId="2147483808"/>
          </pc:sldLayoutMkLst>
          <pc:grpChg chg="del">
            <ac:chgData name="Rogula, Piotr" userId="16b84e36-1844-4a7b-86b3-ef416a605cde" providerId="ADAL" clId="{1DA2DA5E-5DEA-49F9-B7E4-A21538C19482}" dt="2021-05-11T10:54:34.898" v="3766"/>
            <ac:grpSpMkLst>
              <pc:docMk/>
              <pc:sldMasterMk cId="3226270212" sldId="2147483772"/>
              <pc:sldLayoutMk cId="3813123749" sldId="2147483808"/>
              <ac:grpSpMk id="16" creationId="{00000000-0000-0000-0000-000000000000}"/>
            </ac:grpSpMkLst>
          </pc:grpChg>
        </pc:sldLayoutChg>
      </pc:sldMasterChg>
    </pc:docChg>
  </pc:docChgLst>
  <pc:docChgLst>
    <pc:chgData name="Tyborowski, Kamil" userId="S::kamil.tyborowski@atos.net::5b957dca-f901-4ef4-8959-b4d2c52ba152" providerId="AD" clId="Web-{00000000-0000-0000-0000-000000000000}"/>
    <pc:docChg chg="addSld delSld modSld">
      <pc:chgData name="Tyborowski, Kamil" userId="S::kamil.tyborowski@atos.net::5b957dca-f901-4ef4-8959-b4d2c52ba152" providerId="AD" clId="Web-{00000000-0000-0000-0000-000000000000}" dt="2021-05-18T06:52:08.612" v="852" actId="20577"/>
      <pc:docMkLst>
        <pc:docMk/>
      </pc:docMkLst>
      <pc:sldChg chg="modSp">
        <pc:chgData name="Tyborowski, Kamil" userId="S::kamil.tyborowski@atos.net::5b957dca-f901-4ef4-8959-b4d2c52ba152" providerId="AD" clId="Web-{00000000-0000-0000-0000-000000000000}" dt="2021-05-18T06:52:08.612" v="852" actId="20577"/>
        <pc:sldMkLst>
          <pc:docMk/>
          <pc:sldMk cId="1876237828" sldId="277"/>
        </pc:sldMkLst>
        <pc:spChg chg="mod">
          <ac:chgData name="Tyborowski, Kamil" userId="S::kamil.tyborowski@atos.net::5b957dca-f901-4ef4-8959-b4d2c52ba152" providerId="AD" clId="Web-{00000000-0000-0000-0000-000000000000}" dt="2021-05-18T06:52:08.612" v="852" actId="20577"/>
          <ac:spMkLst>
            <pc:docMk/>
            <pc:sldMk cId="1876237828" sldId="277"/>
            <ac:spMk id="8" creationId="{07E556DA-1654-4B5A-9F28-B1800130C060}"/>
          </ac:spMkLst>
        </pc:spChg>
      </pc:sldChg>
      <pc:sldChg chg="new del">
        <pc:chgData name="Tyborowski, Kamil" userId="S::kamil.tyborowski@atos.net::5b957dca-f901-4ef4-8959-b4d2c52ba152" providerId="AD" clId="Web-{00000000-0000-0000-0000-000000000000}" dt="2021-05-18T06:28:16.998" v="2"/>
        <pc:sldMkLst>
          <pc:docMk/>
          <pc:sldMk cId="3544488832" sldId="290"/>
        </pc:sldMkLst>
      </pc:sldChg>
      <pc:sldChg chg="modSp add replId">
        <pc:chgData name="Tyborowski, Kamil" userId="S::kamil.tyborowski@atos.net::5b957dca-f901-4ef4-8959-b4d2c52ba152" providerId="AD" clId="Web-{00000000-0000-0000-0000-000000000000}" dt="2021-05-18T06:42:42.775" v="517" actId="20577"/>
        <pc:sldMkLst>
          <pc:docMk/>
          <pc:sldMk cId="250640358" sldId="291"/>
        </pc:sldMkLst>
        <pc:spChg chg="mod">
          <ac:chgData name="Tyborowski, Kamil" userId="S::kamil.tyborowski@atos.net::5b957dca-f901-4ef4-8959-b4d2c52ba152" providerId="AD" clId="Web-{00000000-0000-0000-0000-000000000000}" dt="2021-05-18T06:42:42.775" v="517" actId="20577"/>
          <ac:spMkLst>
            <pc:docMk/>
            <pc:sldMk cId="250640358" sldId="291"/>
            <ac:spMk id="8" creationId="{905F436A-E911-40E3-80F9-B9659BB3D29D}"/>
          </ac:spMkLst>
        </pc:spChg>
      </pc:sldChg>
    </pc:docChg>
  </pc:docChgLst>
  <pc:docChgLst>
    <pc:chgData name="Makarewicz, Agata" userId="S::agata.makarewicz@atos.net::2872e843-d7dd-4f6c-b0c7-39ae586b7874" providerId="AD" clId="Web-{4FD761B9-A58A-4CF9-152E-D8A2AC015D8B}"/>
    <pc:docChg chg="addSld modSld">
      <pc:chgData name="Makarewicz, Agata" userId="S::agata.makarewicz@atos.net::2872e843-d7dd-4f6c-b0c7-39ae586b7874" providerId="AD" clId="Web-{4FD761B9-A58A-4CF9-152E-D8A2AC015D8B}" dt="2021-05-18T07:56:58.762" v="479" actId="20577"/>
      <pc:docMkLst>
        <pc:docMk/>
      </pc:docMkLst>
      <pc:sldChg chg="modSp">
        <pc:chgData name="Makarewicz, Agata" userId="S::agata.makarewicz@atos.net::2872e843-d7dd-4f6c-b0c7-39ae586b7874" providerId="AD" clId="Web-{4FD761B9-A58A-4CF9-152E-D8A2AC015D8B}" dt="2021-05-13T06:22:36.584" v="148" actId="20577"/>
        <pc:sldMkLst>
          <pc:docMk/>
          <pc:sldMk cId="3178417392" sldId="259"/>
        </pc:sldMkLst>
        <pc:spChg chg="mod">
          <ac:chgData name="Makarewicz, Agata" userId="S::agata.makarewicz@atos.net::2872e843-d7dd-4f6c-b0c7-39ae586b7874" providerId="AD" clId="Web-{4FD761B9-A58A-4CF9-152E-D8A2AC015D8B}" dt="2021-05-13T06:22:36.584" v="148" actId="20577"/>
          <ac:spMkLst>
            <pc:docMk/>
            <pc:sldMk cId="3178417392" sldId="259"/>
            <ac:spMk id="3" creationId="{87289DB5-B050-43B3-AFDF-1B5907D6754A}"/>
          </ac:spMkLst>
        </pc:spChg>
      </pc:sldChg>
      <pc:sldChg chg="modSp">
        <pc:chgData name="Makarewicz, Agata" userId="S::agata.makarewicz@atos.net::2872e843-d7dd-4f6c-b0c7-39ae586b7874" providerId="AD" clId="Web-{4FD761B9-A58A-4CF9-152E-D8A2AC015D8B}" dt="2021-05-13T06:22:48.882" v="149" actId="14100"/>
        <pc:sldMkLst>
          <pc:docMk/>
          <pc:sldMk cId="2548898065" sldId="260"/>
        </pc:sldMkLst>
        <pc:spChg chg="mod">
          <ac:chgData name="Makarewicz, Agata" userId="S::agata.makarewicz@atos.net::2872e843-d7dd-4f6c-b0c7-39ae586b7874" providerId="AD" clId="Web-{4FD761B9-A58A-4CF9-152E-D8A2AC015D8B}" dt="2021-05-13T06:22:48.882" v="149" actId="14100"/>
          <ac:spMkLst>
            <pc:docMk/>
            <pc:sldMk cId="2548898065" sldId="260"/>
            <ac:spMk id="3" creationId="{5E530A52-AC3F-4FE7-8438-C7FDE3DD89FB}"/>
          </ac:spMkLst>
        </pc:spChg>
      </pc:sldChg>
      <pc:sldChg chg="addSp modSp">
        <pc:chgData name="Makarewicz, Agata" userId="S::agata.makarewicz@atos.net::2872e843-d7dd-4f6c-b0c7-39ae586b7874" providerId="AD" clId="Web-{4FD761B9-A58A-4CF9-152E-D8A2AC015D8B}" dt="2021-05-17T12:26:26.101" v="436" actId="1076"/>
        <pc:sldMkLst>
          <pc:docMk/>
          <pc:sldMk cId="1800319318" sldId="261"/>
        </pc:sldMkLst>
        <pc:spChg chg="mod">
          <ac:chgData name="Makarewicz, Agata" userId="S::agata.makarewicz@atos.net::2872e843-d7dd-4f6c-b0c7-39ae586b7874" providerId="AD" clId="Web-{4FD761B9-A58A-4CF9-152E-D8A2AC015D8B}" dt="2021-05-17T12:24:28.535" v="423" actId="20577"/>
          <ac:spMkLst>
            <pc:docMk/>
            <pc:sldMk cId="1800319318" sldId="261"/>
            <ac:spMk id="3" creationId="{1C8A4F40-3B96-4B45-9690-BD7672CF13E9}"/>
          </ac:spMkLst>
        </pc:spChg>
        <pc:picChg chg="add mod">
          <ac:chgData name="Makarewicz, Agata" userId="S::agata.makarewicz@atos.net::2872e843-d7dd-4f6c-b0c7-39ae586b7874" providerId="AD" clId="Web-{4FD761B9-A58A-4CF9-152E-D8A2AC015D8B}" dt="2021-05-17T12:26:26.101" v="436" actId="1076"/>
          <ac:picMkLst>
            <pc:docMk/>
            <pc:sldMk cId="1800319318" sldId="261"/>
            <ac:picMk id="4" creationId="{DFB9E55A-01F0-42B7-862C-8E75E455DA91}"/>
          </ac:picMkLst>
        </pc:picChg>
      </pc:sldChg>
      <pc:sldChg chg="modSp">
        <pc:chgData name="Makarewicz, Agata" userId="S::agata.makarewicz@atos.net::2872e843-d7dd-4f6c-b0c7-39ae586b7874" providerId="AD" clId="Web-{4FD761B9-A58A-4CF9-152E-D8A2AC015D8B}" dt="2021-05-13T07:29:45.453" v="421" actId="20577"/>
        <pc:sldMkLst>
          <pc:docMk/>
          <pc:sldMk cId="3530661138" sldId="270"/>
        </pc:sldMkLst>
        <pc:spChg chg="mod">
          <ac:chgData name="Makarewicz, Agata" userId="S::agata.makarewicz@atos.net::2872e843-d7dd-4f6c-b0c7-39ae586b7874" providerId="AD" clId="Web-{4FD761B9-A58A-4CF9-152E-D8A2AC015D8B}" dt="2021-05-13T07:29:45.453" v="421" actId="20577"/>
          <ac:spMkLst>
            <pc:docMk/>
            <pc:sldMk cId="3530661138" sldId="270"/>
            <ac:spMk id="3" creationId="{3AD65FA6-1A82-4ED8-A498-6F964FEB093F}"/>
          </ac:spMkLst>
        </pc:spChg>
      </pc:sldChg>
      <pc:sldChg chg="addSp modSp">
        <pc:chgData name="Makarewicz, Agata" userId="S::agata.makarewicz@atos.net::2872e843-d7dd-4f6c-b0c7-39ae586b7874" providerId="AD" clId="Web-{4FD761B9-A58A-4CF9-152E-D8A2AC015D8B}" dt="2021-05-17T12:30:30.357" v="478" actId="20577"/>
        <pc:sldMkLst>
          <pc:docMk/>
          <pc:sldMk cId="2624401353" sldId="276"/>
        </pc:sldMkLst>
        <pc:spChg chg="mod">
          <ac:chgData name="Makarewicz, Agata" userId="S::agata.makarewicz@atos.net::2872e843-d7dd-4f6c-b0c7-39ae586b7874" providerId="AD" clId="Web-{4FD761B9-A58A-4CF9-152E-D8A2AC015D8B}" dt="2021-05-17T12:30:30.357" v="478" actId="20577"/>
          <ac:spMkLst>
            <pc:docMk/>
            <pc:sldMk cId="2624401353" sldId="276"/>
            <ac:spMk id="3" creationId="{1C8A4F40-3B96-4B45-9690-BD7672CF13E9}"/>
          </ac:spMkLst>
        </pc:spChg>
        <pc:picChg chg="add mod">
          <ac:chgData name="Makarewicz, Agata" userId="S::agata.makarewicz@atos.net::2872e843-d7dd-4f6c-b0c7-39ae586b7874" providerId="AD" clId="Web-{4FD761B9-A58A-4CF9-152E-D8A2AC015D8B}" dt="2021-05-13T06:38:44.236" v="314" actId="1076"/>
          <ac:picMkLst>
            <pc:docMk/>
            <pc:sldMk cId="2624401353" sldId="276"/>
            <ac:picMk id="4" creationId="{E87205CD-EB14-4AD9-9369-6F70CA79DCE8}"/>
          </ac:picMkLst>
        </pc:picChg>
        <pc:picChg chg="add mod">
          <ac:chgData name="Makarewicz, Agata" userId="S::agata.makarewicz@atos.net::2872e843-d7dd-4f6c-b0c7-39ae586b7874" providerId="AD" clId="Web-{4FD761B9-A58A-4CF9-152E-D8A2AC015D8B}" dt="2021-05-13T06:38:46.408" v="315" actId="1076"/>
          <ac:picMkLst>
            <pc:docMk/>
            <pc:sldMk cId="2624401353" sldId="276"/>
            <ac:picMk id="5" creationId="{F30EA2CB-E673-4FF3-BA15-D24895AB6B1D}"/>
          </ac:picMkLst>
        </pc:picChg>
      </pc:sldChg>
      <pc:sldChg chg="modSp add replId">
        <pc:chgData name="Makarewicz, Agata" userId="S::agata.makarewicz@atos.net::2872e843-d7dd-4f6c-b0c7-39ae586b7874" providerId="AD" clId="Web-{4FD761B9-A58A-4CF9-152E-D8A2AC015D8B}" dt="2021-05-18T07:56:58.762" v="479" actId="20577"/>
        <pc:sldMkLst>
          <pc:docMk/>
          <pc:sldMk cId="2981274370" sldId="279"/>
        </pc:sldMkLst>
        <pc:spChg chg="mod">
          <ac:chgData name="Makarewicz, Agata" userId="S::agata.makarewicz@atos.net::2872e843-d7dd-4f6c-b0c7-39ae586b7874" providerId="AD" clId="Web-{4FD761B9-A58A-4CF9-152E-D8A2AC015D8B}" dt="2021-05-18T07:56:58.762" v="479" actId="20577"/>
          <ac:spMkLst>
            <pc:docMk/>
            <pc:sldMk cId="2981274370" sldId="279"/>
            <ac:spMk id="3" creationId="{3AD65FA6-1A82-4ED8-A498-6F964FEB093F}"/>
          </ac:spMkLst>
        </pc:spChg>
      </pc:sldChg>
      <pc:sldChg chg="addSp delSp modSp add replId">
        <pc:chgData name="Makarewicz, Agata" userId="S::agata.makarewicz@atos.net::2872e843-d7dd-4f6c-b0c7-39ae586b7874" providerId="AD" clId="Web-{4FD761B9-A58A-4CF9-152E-D8A2AC015D8B}" dt="2021-05-13T07:26:19.696" v="419" actId="14100"/>
        <pc:sldMkLst>
          <pc:docMk/>
          <pc:sldMk cId="1130929979" sldId="280"/>
        </pc:sldMkLst>
        <pc:spChg chg="add del mod">
          <ac:chgData name="Makarewicz, Agata" userId="S::agata.makarewicz@atos.net::2872e843-d7dd-4f6c-b0c7-39ae586b7874" providerId="AD" clId="Web-{4FD761B9-A58A-4CF9-152E-D8A2AC015D8B}" dt="2021-05-13T07:24:47.678" v="406"/>
          <ac:spMkLst>
            <pc:docMk/>
            <pc:sldMk cId="1130929979" sldId="280"/>
            <ac:spMk id="4" creationId="{23D8763B-DB48-4744-B1E0-4A21E58FCF57}"/>
          </ac:spMkLst>
        </pc:spChg>
        <pc:picChg chg="del">
          <ac:chgData name="Makarewicz, Agata" userId="S::agata.makarewicz@atos.net::2872e843-d7dd-4f6c-b0c7-39ae586b7874" providerId="AD" clId="Web-{4FD761B9-A58A-4CF9-152E-D8A2AC015D8B}" dt="2021-05-13T07:24:46.288" v="405"/>
          <ac:picMkLst>
            <pc:docMk/>
            <pc:sldMk cId="1130929979" sldId="280"/>
            <ac:picMk id="5" creationId="{9FFAD121-8C22-4023-B0BE-6F91271C8609}"/>
          </ac:picMkLst>
        </pc:picChg>
        <pc:picChg chg="add mod ord">
          <ac:chgData name="Makarewicz, Agata" userId="S::agata.makarewicz@atos.net::2872e843-d7dd-4f6c-b0c7-39ae586b7874" providerId="AD" clId="Web-{4FD761B9-A58A-4CF9-152E-D8A2AC015D8B}" dt="2021-05-13T07:25:26.070" v="411" actId="1076"/>
          <ac:picMkLst>
            <pc:docMk/>
            <pc:sldMk cId="1130929979" sldId="280"/>
            <ac:picMk id="6" creationId="{0341F3BB-1154-47F1-A159-434F4F7FEC59}"/>
          </ac:picMkLst>
        </pc:picChg>
        <pc:picChg chg="add mod">
          <ac:chgData name="Makarewicz, Agata" userId="S::agata.makarewicz@atos.net::2872e843-d7dd-4f6c-b0c7-39ae586b7874" providerId="AD" clId="Web-{4FD761B9-A58A-4CF9-152E-D8A2AC015D8B}" dt="2021-05-13T07:26:19.696" v="419" actId="14100"/>
          <ac:picMkLst>
            <pc:docMk/>
            <pc:sldMk cId="1130929979" sldId="280"/>
            <ac:picMk id="7" creationId="{EB8F89E8-D804-4B3B-AD87-10753210C3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488C2-B8F7-4020-8D3C-A7AB3F23630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8202-540E-4849-91C7-E21C7DE64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ROZKŁĄD GAMMA DŁUGOŚCI ARTYKUŁU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AGATA, ZWRÓCIĆ UWAGE NA SKOK W DRUGIM WYRKESIE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DODAĆ NUMERKI !!!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KAMIL,    			DODAĆ  (COLLABORATIVE FILTERING)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			DODAĆ ZALETY / WADY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66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9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KAMIL, MOŻESZ ZMIENIĆ OBRAZEK I PRZYKŁAD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KAMIL, Submodel 1 , submodel 2,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7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PIOTR,		Wyniki modelu... zmienic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7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	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1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KAMIL,			Nie jesteśmy w stanie ustalić czy jest optymalny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7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5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 		Dodać finalny score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2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0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5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PIOTR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KAMIL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AGATA, 	RÓWNOMIERNY ROZKŁAD LICZBY PRZECZYTAŃ UŻYTKOWNIKÓW, EXPONENTAIALNY ROZKLAD LICZBY PRZECZYTAŃ DLA ARTYKUŁU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A8202-540E-4849-91C7-E21C7DE64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5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emf"/><Relationship Id="rId16" Type="http://schemas.openxmlformats.org/officeDocument/2006/relationships/image" Target="../media/image1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.emf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emf"/><Relationship Id="rId16" Type="http://schemas.openxmlformats.org/officeDocument/2006/relationships/image" Target="../media/image18.sv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.emf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9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3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5.sv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5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8EC081E3-4871-4F1A-81BC-5B5EC4F34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2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59136-8128-4BE7-900F-088EA734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0" y="6297434"/>
            <a:ext cx="2180299" cy="114767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5142855" y="6202882"/>
            <a:ext cx="1906291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204" y="2471473"/>
            <a:ext cx="11160125" cy="191505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/>
              <a:t>Here goes the </a:t>
            </a:r>
            <a:br>
              <a:rPr lang="en-NL"/>
            </a:br>
            <a:r>
              <a:rPr lang="en-NL"/>
              <a:t>title of this PPT</a:t>
            </a:r>
            <a:endParaRPr lang="en-US"/>
          </a:p>
        </p:txBody>
      </p:sp>
      <p:sp>
        <p:nvSpPr>
          <p:cNvPr id="8" name="AddCustomDate#1"/>
          <p:cNvSpPr txBox="1"/>
          <p:nvPr/>
        </p:nvSpPr>
        <p:spPr>
          <a:xfrm>
            <a:off x="335360" y="538379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6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01-02-2021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FC33D-EE41-4640-9F34-D397D3363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9" y="5830035"/>
            <a:ext cx="1779887" cy="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5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9231984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7396059" y="660063"/>
            <a:ext cx="6965320" cy="5869460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400" y="1697973"/>
            <a:ext cx="740778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400" y="3116869"/>
            <a:ext cx="711974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400" y="4535765"/>
            <a:ext cx="7466976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2"/>
          <a:stretch>
            <a:fillRect/>
          </a:stretch>
        </p:blipFill>
        <p:spPr>
          <a:xfrm rot="11851314">
            <a:off x="8091639" y="1022542"/>
            <a:ext cx="4983055" cy="509575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/>
        </p:nvSpPr>
        <p:spPr>
          <a:xfrm>
            <a:off x="8304245" y="1824525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/>
        </p:nvSpPr>
        <p:spPr>
          <a:xfrm>
            <a:off x="7950744" y="3226651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/>
        </p:nvSpPr>
        <p:spPr>
          <a:xfrm>
            <a:off x="8358421" y="4628776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65646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7801" y="1896101"/>
            <a:ext cx="1761892" cy="1761892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919279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1769" y="4069009"/>
            <a:ext cx="1761892" cy="1761892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6416" y="4092187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779" y="1896101"/>
            <a:ext cx="1761892" cy="1761892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94800" y="1960905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779" y="4144834"/>
            <a:ext cx="1761892" cy="1761892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94800" y="4203692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8627" y="1896100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7880" y="1900175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94" y="4069008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9807" y="4069008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79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7801" y="1421509"/>
            <a:ext cx="1761892" cy="1761892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444687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99438" y="1443586"/>
            <a:ext cx="1761892" cy="1761892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64085" y="1466764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598" y="1405655"/>
            <a:ext cx="1761892" cy="1761892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8619" y="1470460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1425" y="1408955"/>
            <a:ext cx="1761892" cy="1761892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24445" y="1467813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492" y="4018129"/>
            <a:ext cx="2184507" cy="2182793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6365" y="4018129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29" y="4025250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02236" y="4014365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778" y="337293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51" y="337293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415" y="338005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67402" y="338005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29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4"/>
            <a:ext cx="3416712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4420208" y="1495624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8400256" y="1495624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19" y="1492543"/>
            <a:ext cx="3152043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5840" y="1504344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2277" y="1500684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0208" y="2267996"/>
            <a:ext cx="321196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19" y="2267996"/>
            <a:ext cx="315204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00256" y="2267996"/>
            <a:ext cx="3168352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42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4"/>
            <a:ext cx="2592467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339121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632769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26417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19" y="1504344"/>
            <a:ext cx="2363119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0561" y="1504344"/>
            <a:ext cx="21312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042" y="1500683"/>
            <a:ext cx="2131247" cy="41131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94783" y="1495623"/>
            <a:ext cx="2131247" cy="41637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91216" y="2267996"/>
            <a:ext cx="241675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19" y="2267996"/>
            <a:ext cx="2363119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7696" y="2267996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4176" y="2266901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50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31283" y="1495624"/>
            <a:ext cx="2304435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2777320" y="1495624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5123269" y="1483276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7469219" y="1483276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815168" y="1491964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111" y="1502483"/>
            <a:ext cx="201405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90767" y="1502483"/>
            <a:ext cx="1876800" cy="40951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9863" y="1491964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25861" y="1497062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41758" y="1487623"/>
            <a:ext cx="1875253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7321" y="2291597"/>
            <a:ext cx="2070541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285" y="2278949"/>
            <a:ext cx="209543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4826" y="2291597"/>
            <a:ext cx="2120501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60863" y="2300364"/>
            <a:ext cx="2120412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06813" y="2300364"/>
            <a:ext cx="2145839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3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/>
        </p:nvGrpSpPr>
        <p:grpSpPr>
          <a:xfrm>
            <a:off x="0" y="1957653"/>
            <a:ext cx="6576053" cy="3840427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7" y="2069257"/>
            <a:ext cx="4817183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9909" y="3035879"/>
            <a:ext cx="6497369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7728" y="3989523"/>
            <a:ext cx="8129549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94909" y="4949577"/>
            <a:ext cx="9682368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965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370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8871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6372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43874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81375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/>
        </p:nvCxnSpPr>
        <p:spPr>
          <a:xfrm flipV="1">
            <a:off x="1039900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/>
        </p:nvSpPr>
        <p:spPr>
          <a:xfrm>
            <a:off x="928004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/>
        </p:nvCxnSpPr>
        <p:spPr>
          <a:xfrm flipV="1">
            <a:off x="6111885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/>
        </p:nvSpPr>
        <p:spPr>
          <a:xfrm>
            <a:off x="5999989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/>
        </p:nvCxnSpPr>
        <p:spPr>
          <a:xfrm flipV="1">
            <a:off x="11180252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/>
        </p:nvSpPr>
        <p:spPr>
          <a:xfrm>
            <a:off x="11068356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/>
        </p:nvCxnSpPr>
        <p:spPr>
          <a:xfrm flipV="1">
            <a:off x="3575756" y="4389844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/>
        </p:nvSpPr>
        <p:spPr>
          <a:xfrm>
            <a:off x="3463859" y="4629524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/>
        </p:nvCxnSpPr>
        <p:spPr>
          <a:xfrm flipV="1">
            <a:off x="8653857" y="4389844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/>
        </p:nvSpPr>
        <p:spPr>
          <a:xfrm>
            <a:off x="8541961" y="4629524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0253" y="2137774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56109" y="5016247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2238" y="2137774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32758" y="5016247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64224" y="2137774"/>
            <a:ext cx="1688427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11372" y="4565633"/>
            <a:ext cx="1941280" cy="1405052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19128" y="4565632"/>
            <a:ext cx="1941280" cy="1405053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0251" y="4565630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50683" y="1604798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08855" y="1604798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47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NL"/>
              <a:t>Questions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200" r="4055" b="5200"/>
          <a:stretch>
            <a:fillRect/>
          </a:stretch>
        </p:blipFill>
        <p:spPr>
          <a:xfrm>
            <a:off x="8112224" y="2"/>
            <a:ext cx="4079776" cy="6857997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334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/>
              <a:t>Agenda / Content overview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517" y="1485063"/>
            <a:ext cx="4230163" cy="794420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To remove numbers: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8517" y="2728476"/>
            <a:ext cx="4230163" cy="78803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>
                <a:sym typeface="Wingdings" panose="05000000000000000000" pitchFamily="2" charset="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Go to View  </a:t>
            </a:r>
            <a:br>
              <a:rPr lang="en-NL"/>
            </a:br>
            <a:r>
              <a:rPr lang="en-NL"/>
              <a:t>Slide master ...</a:t>
            </a:r>
            <a:endParaRPr lang="en-US"/>
          </a:p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2951" y="3965504"/>
            <a:ext cx="4230163" cy="78803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select the agenda / content slide ...</a:t>
            </a:r>
            <a:endParaRPr lang="en-US"/>
          </a:p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2951" y="5212765"/>
            <a:ext cx="4230163" cy="788032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and remove the numbers you don’t need</a:t>
            </a:r>
            <a:endParaRPr lang="en-US"/>
          </a:p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71" y="148506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32171" y="2728472"/>
            <a:ext cx="4230163" cy="788035"/>
          </a:xfrm>
        </p:spPr>
        <p:txBody>
          <a:bodyPr/>
          <a:lstStyle>
            <a:lvl1pPr marL="0" indent="0">
              <a:buNone/>
              <a:defRPr sz="24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3760" y="3957809"/>
            <a:ext cx="42301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select Layout ...</a:t>
            </a:r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360" y="5206981"/>
            <a:ext cx="612912" cy="788031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2171" y="5206980"/>
            <a:ext cx="42301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and choose the right agenda/content slide</a:t>
            </a:r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790" y="3996269"/>
            <a:ext cx="515969" cy="77395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714" y="1517254"/>
            <a:ext cx="591023" cy="78803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261" y="2759899"/>
            <a:ext cx="591024" cy="78803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714" y="2709179"/>
            <a:ext cx="579881" cy="86982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205" y="5212767"/>
            <a:ext cx="591023" cy="78803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6163" y="3968167"/>
            <a:ext cx="591024" cy="788032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519AED6-18FF-4147-A609-2CAEABD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0E1D107-8DD7-4106-920F-0ED71ED87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770" y="1508787"/>
            <a:ext cx="394017" cy="7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61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7536160" y="1"/>
            <a:ext cx="4655840" cy="68580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757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7365704" y="0"/>
            <a:ext cx="4826296" cy="68580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38491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5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82833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39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950196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0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47774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44" r="2791" b="6486"/>
          <a:stretch>
            <a:fillRect/>
          </a:stretch>
        </p:blipFill>
        <p:spPr>
          <a:xfrm>
            <a:off x="7152117" y="-11727"/>
            <a:ext cx="5039883" cy="6869729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745067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7361496" y="0"/>
            <a:ext cx="4830505" cy="68580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868719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7152117" y="0"/>
            <a:ext cx="5039883" cy="68580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52802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831637" y="-11728"/>
            <a:ext cx="9360363" cy="6869728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01524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5519936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3016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3216" y="1483847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83216" y="2727260"/>
            <a:ext cx="42254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77650" y="3964288"/>
            <a:ext cx="42254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36871" y="1480651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36870" y="2720875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8742" y="3961099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77650" y="519590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3865" y="1489821"/>
            <a:ext cx="985039" cy="88653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3863" y="2723905"/>
            <a:ext cx="985039" cy="79391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906" y="1480651"/>
            <a:ext cx="579881" cy="86982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574" y="2741431"/>
            <a:ext cx="1050708" cy="78803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574" y="3964293"/>
            <a:ext cx="886535" cy="7880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6574" y="5203615"/>
            <a:ext cx="985039" cy="7880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225" y="3964293"/>
            <a:ext cx="954313" cy="7880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29224" y="5189018"/>
            <a:ext cx="1017875" cy="801305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36869" y="519590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3908C84-B5F7-4D6C-839B-815341DE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9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079776" y="-1"/>
            <a:ext cx="3215680" cy="68580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/>
        </p:nvSpPr>
        <p:spPr>
          <a:xfrm>
            <a:off x="7536160" y="0"/>
            <a:ext cx="4655840" cy="6858003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490410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7365704" y="-11728"/>
            <a:ext cx="4826296" cy="6869728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906044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727302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5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407701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542488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39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887755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15654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0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128459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8775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7B80458-EB30-4E61-B076-A77CA1E32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2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7704" y="1604798"/>
            <a:ext cx="8688616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64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12021" y="5611000"/>
            <a:ext cx="4919884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US" sz="800" kern="1200" err="1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Atos|Syntel</a:t>
            </a: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the Atos group. February 2021. © 2021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80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66E80-C4C6-4BF1-BA1C-704D0F6F8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9" y="5830035"/>
            <a:ext cx="1779887" cy="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41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3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82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8EC081E3-4871-4F1A-81BC-5B5EC4F34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2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59136-8128-4BE7-900F-088EA734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0" y="6297434"/>
            <a:ext cx="2180299" cy="114767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5142855" y="6202882"/>
            <a:ext cx="1906291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204" y="2471473"/>
            <a:ext cx="11160125" cy="191505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/>
              <a:t>Here goes the </a:t>
            </a:r>
            <a:br>
              <a:rPr lang="en-NL"/>
            </a:br>
            <a:r>
              <a:rPr lang="en-NL"/>
              <a:t>title of this PPT</a:t>
            </a:r>
            <a:endParaRPr lang="en-US"/>
          </a:p>
        </p:txBody>
      </p:sp>
      <p:sp>
        <p:nvSpPr>
          <p:cNvPr id="8" name="AddCustomDate#1"/>
          <p:cNvSpPr txBox="1"/>
          <p:nvPr/>
        </p:nvSpPr>
        <p:spPr>
          <a:xfrm>
            <a:off x="335360" y="538379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6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01-02-2021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FC33D-EE41-4640-9F34-D397D3363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9" y="5830035"/>
            <a:ext cx="1779887" cy="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0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/>
              <a:t>Agenda / Content overview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517" y="1485063"/>
            <a:ext cx="4230163" cy="794420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To remove numbers: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8517" y="2728476"/>
            <a:ext cx="4230163" cy="78803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>
                <a:sym typeface="Wingdings" panose="05000000000000000000" pitchFamily="2" charset="2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Go to View  </a:t>
            </a:r>
            <a:br>
              <a:rPr lang="en-NL"/>
            </a:br>
            <a:r>
              <a:rPr lang="en-NL"/>
              <a:t>Slide master ...</a:t>
            </a:r>
            <a:endParaRPr lang="en-US"/>
          </a:p>
          <a:p>
            <a:pPr lvl="0"/>
            <a:endParaRPr lang="en-US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2951" y="3965504"/>
            <a:ext cx="4230163" cy="78803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select the agenda / content slide ...</a:t>
            </a:r>
            <a:endParaRPr lang="en-US"/>
          </a:p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2951" y="5212765"/>
            <a:ext cx="4230163" cy="788032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4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/>
              <a:t>and remove the numbers you don’t need</a:t>
            </a:r>
            <a:endParaRPr lang="en-US"/>
          </a:p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71" y="148506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32171" y="2728472"/>
            <a:ext cx="4230163" cy="788035"/>
          </a:xfrm>
        </p:spPr>
        <p:txBody>
          <a:bodyPr/>
          <a:lstStyle>
            <a:lvl1pPr marL="0" indent="0">
              <a:buNone/>
              <a:defRPr sz="24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3760" y="3957809"/>
            <a:ext cx="42301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select Layout ...</a:t>
            </a:r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360" y="5206981"/>
            <a:ext cx="612912" cy="788031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2171" y="5206980"/>
            <a:ext cx="42301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NL"/>
              <a:t>and choose the right agenda/content slide</a:t>
            </a:r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790" y="3996269"/>
            <a:ext cx="515969" cy="77395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714" y="1517254"/>
            <a:ext cx="591023" cy="78803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261" y="2759899"/>
            <a:ext cx="591024" cy="78803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714" y="2709179"/>
            <a:ext cx="579881" cy="86982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205" y="5212767"/>
            <a:ext cx="591023" cy="78803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6163" y="3968167"/>
            <a:ext cx="591024" cy="788032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519AED6-18FF-4147-A609-2CAEABD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0E1D107-8DD7-4106-920F-0ED71ED87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4770" y="1508787"/>
            <a:ext cx="394017" cy="7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94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11664000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8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3216" y="1483847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83216" y="2727260"/>
            <a:ext cx="42254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77650" y="3964288"/>
            <a:ext cx="4225463" cy="788035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36871" y="1480651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36870" y="2720875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8742" y="3961099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77650" y="519590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3865" y="1489821"/>
            <a:ext cx="985039" cy="88653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3863" y="2723905"/>
            <a:ext cx="985039" cy="79391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906" y="1480651"/>
            <a:ext cx="579881" cy="86982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574" y="2741431"/>
            <a:ext cx="1050708" cy="78803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574" y="3964293"/>
            <a:ext cx="886535" cy="7880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6574" y="5203615"/>
            <a:ext cx="985039" cy="7880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225" y="3964293"/>
            <a:ext cx="954313" cy="7880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29224" y="5189018"/>
            <a:ext cx="1017875" cy="801305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36869" y="5195903"/>
            <a:ext cx="4225463" cy="79442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3908C84-B5F7-4D6C-839B-815341DE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11664000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71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5653187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18415" y="1316068"/>
            <a:ext cx="57342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5227618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56837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93275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527386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51995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/>
        </p:nvSpPr>
        <p:spPr>
          <a:xfrm>
            <a:off x="6096000" y="-27384"/>
            <a:ext cx="6096000" cy="6885384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864086" y="1316765"/>
            <a:ext cx="5088565" cy="485107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7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3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00334" y="164637"/>
            <a:ext cx="7452316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7" cy="272499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/>
        </p:nvSpPr>
        <p:spPr>
          <a:xfrm>
            <a:off x="0" y="0"/>
            <a:ext cx="4334763" cy="6117299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740" y="2050551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740" y="3404859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742" y="4738851"/>
            <a:ext cx="347700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335" y="2050551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0336" y="3404857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0335" y="4773149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04245" y="2050551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4247" y="3404857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04245" y="4773149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333" y="1366406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#A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4245" y="1367248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#B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73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24" y="1700808"/>
            <a:ext cx="3733800" cy="383540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136" y="2235781"/>
            <a:ext cx="2880320" cy="292141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1251" y="1700808"/>
            <a:ext cx="4993216" cy="3836392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/>
              <a:t>“Quote or introduction text”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328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9231984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7396059" y="660063"/>
            <a:ext cx="6965320" cy="5869460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400" y="1697973"/>
            <a:ext cx="740778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400" y="3116869"/>
            <a:ext cx="711974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400" y="4535765"/>
            <a:ext cx="7466976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2"/>
          <a:stretch>
            <a:fillRect/>
          </a:stretch>
        </p:blipFill>
        <p:spPr>
          <a:xfrm rot="11851314">
            <a:off x="8091639" y="1022542"/>
            <a:ext cx="4983055" cy="509575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/>
        </p:nvSpPr>
        <p:spPr>
          <a:xfrm>
            <a:off x="8304245" y="1824525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/>
        </p:nvSpPr>
        <p:spPr>
          <a:xfrm>
            <a:off x="7950744" y="3226651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/>
        </p:nvSpPr>
        <p:spPr>
          <a:xfrm>
            <a:off x="8358421" y="4628776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070963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7801" y="1896101"/>
            <a:ext cx="1761892" cy="1761892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919279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1769" y="4069009"/>
            <a:ext cx="1761892" cy="1761892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6416" y="4092187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779" y="1896101"/>
            <a:ext cx="1761892" cy="1761892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94800" y="1960905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779" y="4144834"/>
            <a:ext cx="1761892" cy="1761892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94800" y="4203692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8627" y="1896100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7880" y="1900175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94" y="4069008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9807" y="4069008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357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7801" y="1421509"/>
            <a:ext cx="1761892" cy="1761892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444687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99438" y="1443586"/>
            <a:ext cx="1761892" cy="1761892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64085" y="1466764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598" y="1405655"/>
            <a:ext cx="1761892" cy="1761892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8619" y="1470460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1425" y="1408955"/>
            <a:ext cx="1761892" cy="1761892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24445" y="1467813"/>
            <a:ext cx="1680000" cy="168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492" y="4018129"/>
            <a:ext cx="2184507" cy="2182793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6365" y="4018129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29" y="4025250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02236" y="4014365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778" y="337293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51" y="337293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415" y="338005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67402" y="338005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4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5653187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18415" y="1316068"/>
            <a:ext cx="57342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946594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4"/>
            <a:ext cx="3416712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4420208" y="1495624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8400256" y="1495624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19" y="1492543"/>
            <a:ext cx="3152043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5840" y="1504344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2277" y="1500684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0208" y="2267996"/>
            <a:ext cx="321196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19" y="2267996"/>
            <a:ext cx="315204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00256" y="2267996"/>
            <a:ext cx="3168352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1949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4"/>
            <a:ext cx="2592467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339121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632769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264173" y="1495624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19" y="1504344"/>
            <a:ext cx="2363119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0561" y="1504344"/>
            <a:ext cx="21312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042" y="1500683"/>
            <a:ext cx="2131247" cy="41131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94783" y="1495623"/>
            <a:ext cx="2131247" cy="41637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91216" y="2267996"/>
            <a:ext cx="241675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19" y="2267996"/>
            <a:ext cx="2363119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7696" y="2267996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4176" y="2266901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9018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31283" y="1495624"/>
            <a:ext cx="2304435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2777320" y="1495624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5123269" y="1483276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7469219" y="1483276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815168" y="1491964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2400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111" y="1502483"/>
            <a:ext cx="2014051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90767" y="1502483"/>
            <a:ext cx="1876800" cy="409515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9863" y="1491964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25861" y="1497062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41758" y="1487623"/>
            <a:ext cx="1875253" cy="40765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7321" y="2291597"/>
            <a:ext cx="2070541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285" y="2278949"/>
            <a:ext cx="2095433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4826" y="2291597"/>
            <a:ext cx="2120501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60863" y="2300364"/>
            <a:ext cx="2120412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06813" y="2300364"/>
            <a:ext cx="2145839" cy="3197664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89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/>
        </p:nvGrpSpPr>
        <p:grpSpPr>
          <a:xfrm>
            <a:off x="0" y="1957653"/>
            <a:ext cx="6576053" cy="3840427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400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7" y="2069257"/>
            <a:ext cx="4817183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9909" y="3035879"/>
            <a:ext cx="6497369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7728" y="3989523"/>
            <a:ext cx="8129549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94909" y="4949577"/>
            <a:ext cx="9682368" cy="736899"/>
          </a:xfrm>
          <a:noFill/>
        </p:spPr>
        <p:txBody>
          <a:bodyPr anchor="ctr"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510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370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8871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6372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43874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81375" y="3172783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NL"/>
              <a:t>Picture</a:t>
            </a:r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/>
        </p:nvCxnSpPr>
        <p:spPr>
          <a:xfrm flipV="1">
            <a:off x="1039900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/>
        </p:nvSpPr>
        <p:spPr>
          <a:xfrm>
            <a:off x="928004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/>
        </p:nvCxnSpPr>
        <p:spPr>
          <a:xfrm flipV="1">
            <a:off x="6111885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/>
        </p:nvSpPr>
        <p:spPr>
          <a:xfrm>
            <a:off x="5999989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/>
        </p:nvCxnSpPr>
        <p:spPr>
          <a:xfrm flipV="1">
            <a:off x="11180252" y="2821207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/>
        </p:nvSpPr>
        <p:spPr>
          <a:xfrm>
            <a:off x="11068356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/>
        </p:nvCxnSpPr>
        <p:spPr>
          <a:xfrm flipV="1">
            <a:off x="3575756" y="4389844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/>
        </p:nvSpPr>
        <p:spPr>
          <a:xfrm>
            <a:off x="3463859" y="4629524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/>
        </p:nvCxnSpPr>
        <p:spPr>
          <a:xfrm flipV="1">
            <a:off x="8653857" y="4389844"/>
            <a:ext cx="0" cy="351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/>
        </p:nvSpPr>
        <p:spPr>
          <a:xfrm>
            <a:off x="8541961" y="4629524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0253" y="2137774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56109" y="5016247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2238" y="2137774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32758" y="5016247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64224" y="2137774"/>
            <a:ext cx="1688427" cy="425093"/>
          </a:xfrm>
          <a:noFill/>
        </p:spPr>
        <p:txBody>
          <a:bodyPr anchor="t"/>
          <a:lstStyle>
            <a:lvl1pPr marL="0" indent="0" algn="ctr">
              <a:buNone/>
              <a:defRPr sz="1867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11372" y="4565633"/>
            <a:ext cx="1941280" cy="1405052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19128" y="4565632"/>
            <a:ext cx="1941280" cy="1405053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0251" y="4565630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50683" y="1604798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08855" y="1604798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8759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NL"/>
              <a:t>Questions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200" r="4055" b="5200"/>
          <a:stretch>
            <a:fillRect/>
          </a:stretch>
        </p:blipFill>
        <p:spPr>
          <a:xfrm>
            <a:off x="8112224" y="2"/>
            <a:ext cx="4079776" cy="6857997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5944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1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7536160" y="1"/>
            <a:ext cx="4655840" cy="68580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10763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7365704" y="0"/>
            <a:ext cx="4826296" cy="68580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960455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5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983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56837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93275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6859066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39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590770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0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1351244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44" r="2791" b="6486"/>
          <a:stretch>
            <a:fillRect/>
          </a:stretch>
        </p:blipFill>
        <p:spPr>
          <a:xfrm>
            <a:off x="7152117" y="-11727"/>
            <a:ext cx="5039883" cy="6869729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4910308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7361496" y="0"/>
            <a:ext cx="4830505" cy="68580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984270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7152117" y="0"/>
            <a:ext cx="5039883" cy="68580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446778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831637" y="-11728"/>
            <a:ext cx="9360363" cy="6869728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568753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5519936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255014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079776" y="-1"/>
            <a:ext cx="3215680" cy="68580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/>
        </p:nvSpPr>
        <p:spPr>
          <a:xfrm>
            <a:off x="7536160" y="0"/>
            <a:ext cx="4655840" cy="6858003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2480411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7365704" y="-11728"/>
            <a:ext cx="4826296" cy="6869728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906044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23755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5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407701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6087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51995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/>
        </p:nvSpPr>
        <p:spPr>
          <a:xfrm>
            <a:off x="6096000" y="-27384"/>
            <a:ext cx="6096000" cy="6885384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864086" y="1316765"/>
            <a:ext cx="5088565" cy="485107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7" cy="2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5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39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887755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6839758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0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128459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8"/>
            <a:ext cx="7557117" cy="768085"/>
          </a:xfrm>
        </p:spPr>
        <p:txBody>
          <a:bodyPr anchor="t"/>
          <a:lstStyle>
            <a:lvl1pPr>
              <a:defRPr sz="4000" b="0">
                <a:solidFill>
                  <a:srgbClr val="0066A1"/>
                </a:solidFill>
              </a:defRPr>
            </a:lvl1pPr>
          </a:lstStyle>
          <a:p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7103759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7B80458-EB30-4E61-B076-A77CA1E32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2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7704" y="1604798"/>
            <a:ext cx="8688616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64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12021" y="5611000"/>
            <a:ext cx="4919884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</a:t>
            </a:r>
            <a:r>
              <a:rPr lang="en-US" sz="800" kern="1200" err="1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Atos|Syntel</a:t>
            </a: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registered trademarks of the Atos group. February 2021. © 2021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80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66E80-C4C6-4BF1-BA1C-704D0F6F8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9" y="5830035"/>
            <a:ext cx="1779887" cy="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0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65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00334" y="164637"/>
            <a:ext cx="7452316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7" cy="272499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/>
        </p:nvSpPr>
        <p:spPr>
          <a:xfrm>
            <a:off x="0" y="0"/>
            <a:ext cx="4334763" cy="6117299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740" y="2050551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740" y="3404859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742" y="4738851"/>
            <a:ext cx="347700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335" y="2050551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0336" y="3404857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0335" y="4773149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04245" y="2050551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4247" y="3404857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04245" y="4773149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/>
              <a:t>Text</a:t>
            </a:r>
            <a:endParaRPr lang="nl-NL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333" y="1366406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#A</a:t>
            </a:r>
            <a:endParaRPr lang="nl-NL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4245" y="1367248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#B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1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7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24" y="1700808"/>
            <a:ext cx="3733800" cy="383540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136" y="2235781"/>
            <a:ext cx="2880320" cy="292141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/>
              <a:t>(Profile) picture</a:t>
            </a:r>
            <a:endParaRPr lang="nl-NL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1251" y="1700808"/>
            <a:ext cx="4993216" cy="3836392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/>
              <a:t>“Quote or introduction text”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03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88651" y="1454400"/>
            <a:ext cx="11664000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88651" y="164637"/>
            <a:ext cx="11664000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2262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</p:sldLayoutIdLst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982" indent="-359991" algn="l" defTabSz="121917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973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964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955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33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88651" y="1454400"/>
            <a:ext cx="11664000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First level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88651" y="164637"/>
            <a:ext cx="11664000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24818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29" r:id="rId19"/>
    <p:sldLayoutId id="2147483830" r:id="rId20"/>
    <p:sldLayoutId id="2147483831" r:id="rId21"/>
    <p:sldLayoutId id="2147483832" r:id="rId22"/>
    <p:sldLayoutId id="2147483833" r:id="rId23"/>
    <p:sldLayoutId id="2147483834" r:id="rId24"/>
    <p:sldLayoutId id="2147483835" r:id="rId25"/>
    <p:sldLayoutId id="2147483836" r:id="rId26"/>
    <p:sldLayoutId id="2147483837" r:id="rId27"/>
    <p:sldLayoutId id="2147483838" r:id="rId28"/>
    <p:sldLayoutId id="2147483839" r:id="rId29"/>
    <p:sldLayoutId id="2147483840" r:id="rId30"/>
    <p:sldLayoutId id="2147483841" r:id="rId31"/>
    <p:sldLayoutId id="2147483842" r:id="rId32"/>
    <p:sldLayoutId id="2147483843" r:id="rId33"/>
    <p:sldLayoutId id="2147483844" r:id="rId34"/>
    <p:sldLayoutId id="2147483845" r:id="rId35"/>
    <p:sldLayoutId id="2147483846" r:id="rId36"/>
    <p:sldLayoutId id="2147483847" r:id="rId37"/>
  </p:sldLayoutIdLst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982" indent="-359991" algn="l" defTabSz="121917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973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964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33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955" indent="-359991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33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BBA6-BE03-4EE7-9C76-01662EC1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System Rekomendacyjny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46E86-ECB2-4344-8E1B-EF986974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800"/>
              <a:t>Agata Makarewicz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pl-PL" sz="1800"/>
              <a:t>Kamil Tyborowski</a:t>
            </a:r>
          </a:p>
          <a:p>
            <a:pPr>
              <a:lnSpc>
                <a:spcPct val="90000"/>
              </a:lnSpc>
            </a:pPr>
            <a:r>
              <a:rPr lang="pl-PL" sz="1800"/>
              <a:t>Piotr Rogula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984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3B38-BCDB-4874-9D23-7076B827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AD121-8C22-4023-B0BE-6F91271C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1481" y="1360426"/>
            <a:ext cx="745459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3B38-BCDB-4874-9D23-7076B827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Dane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41F3BB-1154-47F1-A159-434F4F7FE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42" y="1347667"/>
            <a:ext cx="5760106" cy="4162141"/>
          </a:xfr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B8F89E8-D804-4B3B-AD87-10753210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8" y="1350889"/>
            <a:ext cx="5759883" cy="41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0A52-AC3F-4FE7-8438-C7FDE3DD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8260029" cy="4851072"/>
          </a:xfrm>
        </p:spPr>
        <p:txBody>
          <a:bodyPr>
            <a:normAutofit/>
          </a:bodyPr>
          <a:lstStyle/>
          <a:p>
            <a:r>
              <a:rPr lang="pl-PL"/>
              <a:t> (1) Submodel oparty o treść artykułów</a:t>
            </a:r>
          </a:p>
          <a:p>
            <a:r>
              <a:rPr lang="pl-PL"/>
              <a:t> (2) Submodel oparty o podobieństwo użytkowników</a:t>
            </a:r>
          </a:p>
          <a:p>
            <a:r>
              <a:rPr lang="pl-PL"/>
              <a:t> (3) Submodel oparty o popularność artykułów</a:t>
            </a:r>
          </a:p>
          <a:p>
            <a:endParaRPr lang="pl-PL"/>
          </a:p>
          <a:p>
            <a:r>
              <a:rPr lang="pl-PL"/>
              <a:t>Finalny model uwzględniający wszystkie powyżej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5AE6E-11B3-4A1D-A932-5BFFCDD9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Rodzaje systemów rekomendacji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4F40-3B96-4B45-9690-BD7672CF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/>
              <a:t>model rekomendujący artykuły na podstawie treści artykułów już przeczytanych przez użytkownika</a:t>
            </a:r>
            <a:endParaRPr lang="en-US"/>
          </a:p>
          <a:p>
            <a:pPr marL="359410" indent="-359410"/>
            <a:r>
              <a:rPr lang="pl-PL"/>
              <a:t>kolumna "content" (zawiera tytuł oraz "catchline")</a:t>
            </a:r>
          </a:p>
          <a:p>
            <a:pPr marL="359410" indent="-359410"/>
            <a:r>
              <a:rPr lang="pl-PL" sz="2100" b="1">
                <a:latin typeface="Verdana"/>
                <a:ea typeface="Verdana"/>
                <a:cs typeface="Verdana"/>
              </a:rPr>
              <a:t>Natural Language Processing</a:t>
            </a:r>
            <a:r>
              <a:rPr lang="pl-PL" sz="2100">
                <a:latin typeface="Verdana"/>
                <a:ea typeface="Verdana"/>
                <a:cs typeface="Verdana"/>
              </a:rPr>
              <a:t>:</a:t>
            </a:r>
          </a:p>
          <a:p>
            <a:pPr marL="719455" lvl="1" indent="-359410"/>
            <a:r>
              <a:rPr lang="pl-PL"/>
              <a:t>Usunięcie tagów oraz znaków specjalnych HTML</a:t>
            </a:r>
          </a:p>
          <a:p>
            <a:pPr marL="719455" lvl="1" indent="-359410"/>
            <a:r>
              <a:rPr lang="pl-PL"/>
              <a:t>Usunięcie adresów URL</a:t>
            </a:r>
          </a:p>
          <a:p>
            <a:pPr marL="719455" lvl="1" indent="-359410"/>
            <a:r>
              <a:rPr lang="pl-PL"/>
              <a:t>Usunięcie znaków specjalnych oraz cyfr</a:t>
            </a:r>
          </a:p>
          <a:p>
            <a:pPr marL="719455" lvl="1" indent="-359410"/>
            <a:r>
              <a:rPr lang="pl-PL"/>
              <a:t>Konwersja tekstu do małych liter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Lematyzacja - sprowadzanie danego słowa do jego formy podstawowej</a:t>
            </a:r>
            <a:endParaRPr lang="pl-PL" sz="2100"/>
          </a:p>
          <a:p>
            <a:pPr marL="359410" indent="-359410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72254-6581-4059-B545-AAB04D9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treść artykułów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FB9E55A-01F0-42B7-862C-8E75E455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1" y="4759877"/>
            <a:ext cx="6052158" cy="14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4F40-3B96-4B45-9690-BD7672CF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 sz="2100" err="1">
                <a:latin typeface="Verdana"/>
                <a:ea typeface="Verdana"/>
                <a:cs typeface="Verdana"/>
              </a:rPr>
              <a:t>Wektoryzacja</a:t>
            </a:r>
            <a:r>
              <a:rPr lang="pl-PL" sz="2100">
                <a:latin typeface="Verdana"/>
                <a:ea typeface="Verdana"/>
                <a:cs typeface="Verdana"/>
              </a:rPr>
              <a:t>:</a:t>
            </a:r>
            <a:endParaRPr lang="en-US" sz="210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Metoda</a:t>
            </a:r>
            <a:r>
              <a:rPr lang="pl-PL" sz="2100" b="1">
                <a:latin typeface="Verdana"/>
                <a:ea typeface="Verdana"/>
                <a:cs typeface="Verdana"/>
              </a:rPr>
              <a:t> TFIDF</a:t>
            </a:r>
            <a:endParaRPr lang="en-US" sz="2100" b="1">
              <a:latin typeface="Verdana"/>
              <a:ea typeface="Verdana"/>
              <a:cs typeface="Verdana"/>
            </a:endParaRPr>
          </a:p>
          <a:p>
            <a:pPr marL="1079500" lvl="2" indent="-359410"/>
            <a:r>
              <a:rPr lang="pl-PL" sz="2100">
                <a:latin typeface="Verdana"/>
                <a:ea typeface="Verdana"/>
                <a:cs typeface="Verdana"/>
              </a:rPr>
              <a:t>TF – jak często słowo występuje w danym dokumencie</a:t>
            </a:r>
            <a:endParaRPr lang="pl-PL" sz="2100"/>
          </a:p>
          <a:p>
            <a:pPr marL="1079500" lvl="2" indent="-359410"/>
            <a:r>
              <a:rPr lang="pl-PL" sz="2100">
                <a:latin typeface="Verdana"/>
                <a:ea typeface="Verdana"/>
                <a:cs typeface="Verdana"/>
              </a:rPr>
              <a:t>IDF – jak często słowo występuje w zbiorze wszystkich dokumentów</a:t>
            </a:r>
            <a:endParaRPr lang="pl-PL" sz="2100"/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Usunięcie "stopwords"  (zaimki, przyimki itp.)</a:t>
            </a:r>
            <a:endParaRPr lang="en-US" sz="210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Uwzględnienie wyrażeń składających się z dwóch oraz trzech słów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Tworzenie profili użytkowników na podstawie ich dotychczasowych "przeczytań"</a:t>
            </a:r>
            <a:endParaRPr lang="pl-PL" sz="2100"/>
          </a:p>
          <a:p>
            <a:pPr marL="359410" indent="-359410"/>
            <a:r>
              <a:rPr lang="pl-PL" sz="2100" b="1" err="1">
                <a:latin typeface="Verdana"/>
                <a:ea typeface="Verdana"/>
                <a:cs typeface="Verdana"/>
              </a:rPr>
              <a:t>Cosine</a:t>
            </a:r>
            <a:r>
              <a:rPr lang="pl-PL" sz="2100" b="1">
                <a:latin typeface="Verdana"/>
                <a:ea typeface="Verdana"/>
                <a:cs typeface="Verdana"/>
              </a:rPr>
              <a:t> </a:t>
            </a:r>
            <a:r>
              <a:rPr lang="pl-PL" sz="2100" b="1" err="1">
                <a:latin typeface="Verdana"/>
                <a:ea typeface="Verdana"/>
                <a:cs typeface="Verdana"/>
              </a:rPr>
              <a:t>similarity</a:t>
            </a:r>
            <a:r>
              <a:rPr lang="pl-PL" sz="2100" b="1">
                <a:latin typeface="Verdana"/>
                <a:ea typeface="Verdana"/>
                <a:cs typeface="Verdana"/>
              </a:rPr>
              <a:t> </a:t>
            </a:r>
            <a:endParaRPr lang="pl-PL" sz="2100" b="1"/>
          </a:p>
          <a:p>
            <a:pPr marL="359410" indent="-359410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72254-6581-4059-B545-AAB04D99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treść artykułów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7205CD-EB14-4AD9-9369-6F70CA79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4" y="4766831"/>
            <a:ext cx="4457700" cy="116441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30EA2CB-E673-4FF3-BA15-D24895AB6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22" y="4364423"/>
            <a:ext cx="5259805" cy="17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0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05F436A-E911-40E3-80F9-B9659BB3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100">
                <a:latin typeface="Verdana"/>
                <a:ea typeface="Verdana"/>
                <a:cs typeface="Verdana"/>
              </a:rPr>
              <a:t>Zasada działania</a:t>
            </a:r>
            <a:endParaRPr lang="pl-PL" sz="2100"/>
          </a:p>
          <a:p>
            <a:pPr marL="0" indent="0">
              <a:buNone/>
            </a:pPr>
            <a:endParaRPr lang="pl-PL" sz="2100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pl-PL" sz="2100">
              <a:latin typeface="Verdana"/>
              <a:ea typeface="Verdana"/>
              <a:cs typeface="Verdana"/>
            </a:endParaRPr>
          </a:p>
          <a:p>
            <a:pPr marL="719455" lvl="1" indent="-359410"/>
            <a:endParaRPr lang="pl-PL" sz="2100">
              <a:latin typeface="Verdana"/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E9B42-713A-46B5-9F82-1D95DF36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 fontScale="90000"/>
          </a:bodyPr>
          <a:lstStyle/>
          <a:p>
            <a:r>
              <a:rPr lang="pl-PL"/>
              <a:t>Model oparty o podobieństwo użytkowników</a:t>
            </a:r>
            <a:br>
              <a:rPr lang="en-US"/>
            </a:br>
            <a:r>
              <a:rPr lang="en-US"/>
              <a:t>(Collaborative filtering)</a:t>
            </a:r>
          </a:p>
        </p:txBody>
      </p:sp>
      <p:pic>
        <p:nvPicPr>
          <p:cNvPr id="3" name="Graphic 3" descr="Man outline">
            <a:extLst>
              <a:ext uri="{FF2B5EF4-FFF2-40B4-BE49-F238E27FC236}">
                <a16:creationId xmlns:a16="http://schemas.microsoft.com/office/drawing/2014/main" id="{7D7ABD1A-7A84-405B-A47F-BB280606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0" y="1929063"/>
            <a:ext cx="1405689" cy="1405689"/>
          </a:xfrm>
          <a:prstGeom prst="rect">
            <a:avLst/>
          </a:prstGeom>
        </p:spPr>
      </p:pic>
      <p:pic>
        <p:nvPicPr>
          <p:cNvPr id="7" name="Graphic 8" descr="Man outline">
            <a:extLst>
              <a:ext uri="{FF2B5EF4-FFF2-40B4-BE49-F238E27FC236}">
                <a16:creationId xmlns:a16="http://schemas.microsoft.com/office/drawing/2014/main" id="{99DD8181-2B87-474A-8BEA-2EF6C710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0" y="4144879"/>
            <a:ext cx="1405689" cy="1405689"/>
          </a:xfrm>
          <a:prstGeom prst="rect">
            <a:avLst/>
          </a:prstGeom>
        </p:spPr>
      </p:pic>
      <p:pic>
        <p:nvPicPr>
          <p:cNvPr id="10" name="Graphic 10" descr="Soccer ball with solid fill">
            <a:extLst>
              <a:ext uri="{FF2B5EF4-FFF2-40B4-BE49-F238E27FC236}">
                <a16:creationId xmlns:a16="http://schemas.microsoft.com/office/drawing/2014/main" id="{E5581542-EAFE-4519-9B8C-861C89EB9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2379" y="4385511"/>
            <a:ext cx="914400" cy="914400"/>
          </a:xfrm>
          <a:prstGeom prst="rect">
            <a:avLst/>
          </a:prstGeom>
        </p:spPr>
      </p:pic>
      <p:pic>
        <p:nvPicPr>
          <p:cNvPr id="11" name="Graphic 11" descr="Car outline">
            <a:extLst>
              <a:ext uri="{FF2B5EF4-FFF2-40B4-BE49-F238E27FC236}">
                <a16:creationId xmlns:a16="http://schemas.microsoft.com/office/drawing/2014/main" id="{083B8D36-328D-4525-919A-8EBAE9097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2379" y="2169695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DAD34-FF69-4A30-9BBB-C667C7D7BE42}"/>
              </a:ext>
            </a:extLst>
          </p:cNvPr>
          <p:cNvCxnSpPr/>
          <p:nvPr/>
        </p:nvCxnSpPr>
        <p:spPr>
          <a:xfrm flipV="1">
            <a:off x="3232485" y="2572753"/>
            <a:ext cx="3701715" cy="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1DF486-5484-4DEE-9398-21C84D5B0BC5}"/>
              </a:ext>
            </a:extLst>
          </p:cNvPr>
          <p:cNvCxnSpPr/>
          <p:nvPr/>
        </p:nvCxnSpPr>
        <p:spPr>
          <a:xfrm>
            <a:off x="3255044" y="2613360"/>
            <a:ext cx="3721768" cy="219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99F6D-6D17-4B30-998E-F99C06D625AE}"/>
              </a:ext>
            </a:extLst>
          </p:cNvPr>
          <p:cNvCxnSpPr/>
          <p:nvPr/>
        </p:nvCxnSpPr>
        <p:spPr>
          <a:xfrm flipV="1">
            <a:off x="3147260" y="4903871"/>
            <a:ext cx="3791954" cy="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D5925C-1B2C-4570-BC52-9B9C25D0608E}"/>
              </a:ext>
            </a:extLst>
          </p:cNvPr>
          <p:cNvCxnSpPr/>
          <p:nvPr/>
        </p:nvCxnSpPr>
        <p:spPr>
          <a:xfrm flipV="1">
            <a:off x="3169820" y="2630405"/>
            <a:ext cx="3751847" cy="2223836"/>
          </a:xfrm>
          <a:prstGeom prst="straightConnector1">
            <a:avLst/>
          </a:prstGeom>
          <a:ln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70F575-4142-427F-9A11-F07BC7DAF25F}"/>
              </a:ext>
            </a:extLst>
          </p:cNvPr>
          <p:cNvSpPr txBox="1"/>
          <p:nvPr/>
        </p:nvSpPr>
        <p:spPr>
          <a:xfrm>
            <a:off x="2267953" y="3431005"/>
            <a:ext cx="102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User 1</a:t>
            </a:r>
            <a:endParaRPr lang="en-US" b="1">
              <a:ea typeface="Verdana"/>
              <a:cs typeface="Verdan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C9BC1-5FE1-497C-BB5A-7D9642CA6936}"/>
              </a:ext>
            </a:extLst>
          </p:cNvPr>
          <p:cNvSpPr txBox="1"/>
          <p:nvPr/>
        </p:nvSpPr>
        <p:spPr>
          <a:xfrm>
            <a:off x="2298031" y="5606716"/>
            <a:ext cx="1126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Verdana"/>
                <a:cs typeface="Verdana"/>
              </a:rPr>
              <a:t>User 2</a:t>
            </a:r>
            <a:endParaRPr lang="en-US" b="1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134C2D0-A4B0-4D1C-9D17-B8B9535F08E0}"/>
              </a:ext>
            </a:extLst>
          </p:cNvPr>
          <p:cNvSpPr/>
          <p:nvPr/>
        </p:nvSpPr>
        <p:spPr>
          <a:xfrm rot="7680000">
            <a:off x="5092937" y="-1195343"/>
            <a:ext cx="5053262" cy="508334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3B661-862D-4333-9A4D-2ABE1C661844}"/>
              </a:ext>
            </a:extLst>
          </p:cNvPr>
          <p:cNvSpPr txBox="1"/>
          <p:nvPr/>
        </p:nvSpPr>
        <p:spPr>
          <a:xfrm>
            <a:off x="8662235" y="2526130"/>
            <a:ext cx="2195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/>
              <a:t>Rekomendacja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7648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05F436A-E911-40E3-80F9-B9659BB3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l-PL" sz="2100"/>
          </a:p>
          <a:p>
            <a:pPr marL="342900" indent="-342900"/>
            <a:r>
              <a:rPr lang="pl-PL" sz="2100">
                <a:latin typeface="Verdana"/>
                <a:ea typeface="Verdana"/>
                <a:cs typeface="Verdana"/>
              </a:rPr>
              <a:t>Zalety: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Wymagane tylko dane o interakcjach</a:t>
            </a:r>
            <a:endParaRPr lang="pl-PL"/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Personalizacja i wyodrębnianie gustu użytkownika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Jakość rekomendacji wzrasta w czasie</a:t>
            </a:r>
          </a:p>
          <a:p>
            <a:pPr marL="719455" lvl="1" indent="-359410"/>
            <a:endParaRPr lang="pl-PL" sz="2100">
              <a:latin typeface="Verdana"/>
              <a:ea typeface="Verdana"/>
              <a:cs typeface="Verdana"/>
            </a:endParaRPr>
          </a:p>
          <a:p>
            <a:pPr marL="342900" indent="-342900"/>
            <a:r>
              <a:rPr lang="pl-PL" sz="2100">
                <a:latin typeface="Verdana"/>
                <a:ea typeface="Verdana"/>
                <a:cs typeface="Verdana"/>
              </a:rPr>
              <a:t>Wady: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"Cold start problem" w kontekście nowych użytkowników i artykułów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Skłonność do rekomendacji bardziej popularnych artykułów</a:t>
            </a:r>
            <a:endParaRPr lang="en-US" sz="210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Duże zapotrzebowanie na zasoby komputerowe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E9B42-713A-46B5-9F82-1D95DF36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podobieństwo użytkowników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05F436A-E911-40E3-80F9-B9659BB3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l-PL" sz="2100"/>
          </a:p>
          <a:p>
            <a:pPr marL="342900" indent="-342900"/>
            <a:r>
              <a:rPr lang="pl-PL" sz="2100">
                <a:latin typeface="Verdana"/>
                <a:ea typeface="Verdana"/>
                <a:cs typeface="Verdana"/>
              </a:rPr>
              <a:t>Kluczowe etapy:</a:t>
            </a:r>
            <a:endParaRPr lang="pl-PL"/>
          </a:p>
          <a:p>
            <a:pPr marL="817245" lvl="1" indent="-457200">
              <a:buFont typeface="Arial" pitchFamily="34" charset="0"/>
              <a:buAutoNum type="arabicPeriod"/>
            </a:pPr>
            <a:r>
              <a:rPr lang="pl-PL" sz="2100">
                <a:latin typeface="Verdana"/>
                <a:ea typeface="Verdana"/>
                <a:cs typeface="Verdana"/>
              </a:rPr>
              <a:t>Przygotowanie macierzy interakcji z danych</a:t>
            </a:r>
            <a:endParaRPr lang="pl-PL" sz="2100"/>
          </a:p>
          <a:p>
            <a:pPr marL="817245" lvl="1" indent="-457200">
              <a:buAutoNum type="arabicPeriod"/>
            </a:pPr>
            <a:r>
              <a:rPr lang="pl-PL" sz="2100">
                <a:latin typeface="Verdana"/>
                <a:ea typeface="Verdana"/>
                <a:cs typeface="Verdana"/>
              </a:rPr>
              <a:t>Rozkład macierzy</a:t>
            </a:r>
            <a:endParaRPr lang="pl-PL" sz="2100"/>
          </a:p>
          <a:p>
            <a:pPr marL="817245" lvl="1" indent="-457200">
              <a:buAutoNum type="arabicPeriod"/>
            </a:pPr>
            <a:r>
              <a:rPr lang="pl-PL" sz="2100">
                <a:latin typeface="Verdana"/>
                <a:ea typeface="Verdana"/>
                <a:cs typeface="Verdana"/>
              </a:rPr>
              <a:t>Iloczyn skalarny macierzy (utworzenie macierzy predykcji)</a:t>
            </a:r>
          </a:p>
          <a:p>
            <a:pPr marL="817245" lvl="1" indent="-457200">
              <a:buAutoNum type="arabicPeriod"/>
            </a:pPr>
            <a:r>
              <a:rPr lang="pl-PL" sz="2100">
                <a:latin typeface="Verdana"/>
                <a:ea typeface="Verdana"/>
                <a:cs typeface="Verdana"/>
              </a:rPr>
              <a:t>Wykorzystanie modelu</a:t>
            </a:r>
          </a:p>
          <a:p>
            <a:pPr marL="719455" indent="-359410">
              <a:buChar char="–"/>
            </a:pPr>
            <a:endParaRPr lang="pl-PL" sz="2100">
              <a:latin typeface="Verdana"/>
              <a:ea typeface="Verdana"/>
              <a:cs typeface="Verdana"/>
            </a:endParaRPr>
          </a:p>
          <a:p>
            <a:pPr marL="342900" indent="-342900"/>
            <a:r>
              <a:rPr lang="pl-PL" sz="2100">
                <a:latin typeface="Verdana"/>
                <a:ea typeface="Verdana"/>
                <a:cs typeface="Verdana"/>
              </a:rPr>
              <a:t>Dobór algorytmów rozkładu:</a:t>
            </a:r>
            <a:endParaRPr lang="pl-PL"/>
          </a:p>
          <a:p>
            <a:pPr marL="360045" lvl="1" indent="0">
              <a:buNone/>
            </a:pPr>
            <a:r>
              <a:rPr lang="pl-PL" sz="2100" b="1">
                <a:latin typeface="Verdana"/>
                <a:ea typeface="Verdana"/>
                <a:cs typeface="Verdana"/>
              </a:rPr>
              <a:t>SVD</a:t>
            </a:r>
            <a:r>
              <a:rPr lang="pl-PL" sz="2100">
                <a:latin typeface="Verdana"/>
                <a:ea typeface="Verdana"/>
                <a:cs typeface="Verdana"/>
              </a:rPr>
              <a:t> </a:t>
            </a:r>
            <a:r>
              <a:rPr lang="en-US" sz="2100">
                <a:latin typeface="Verdana"/>
                <a:ea typeface="Verdana"/>
                <a:cs typeface="Verdana"/>
              </a:rPr>
              <a:t>-</a:t>
            </a:r>
            <a:r>
              <a:rPr lang="pl-PL" sz="2100">
                <a:latin typeface="Verdana"/>
                <a:ea typeface="Verdana"/>
                <a:cs typeface="Verdana"/>
              </a:rPr>
              <a:t> szybkie trenowanie, przystosowany do danych złożonych (explicit)</a:t>
            </a:r>
          </a:p>
          <a:p>
            <a:pPr marL="360045" lvl="1" indent="0">
              <a:buNone/>
            </a:pPr>
            <a:r>
              <a:rPr lang="pl-PL" sz="2100" b="1">
                <a:latin typeface="Verdana"/>
                <a:ea typeface="Verdana"/>
                <a:cs typeface="Verdana"/>
              </a:rPr>
              <a:t>ALS</a:t>
            </a:r>
            <a:r>
              <a:rPr lang="pl-PL" sz="2100">
                <a:latin typeface="Verdana"/>
                <a:ea typeface="Verdana"/>
                <a:cs typeface="Verdana"/>
              </a:rPr>
              <a:t> </a:t>
            </a:r>
            <a:r>
              <a:rPr lang="en-US" sz="2100">
                <a:latin typeface="Verdana"/>
                <a:ea typeface="Verdana"/>
                <a:cs typeface="Verdana"/>
              </a:rPr>
              <a:t>-</a:t>
            </a:r>
            <a:r>
              <a:rPr lang="pl-PL" sz="2100">
                <a:latin typeface="Verdana"/>
                <a:ea typeface="Verdana"/>
                <a:cs typeface="Verdana"/>
              </a:rPr>
              <a:t> dłuższe trenowanie, przystosowany do danych prostych (implicit)</a:t>
            </a:r>
          </a:p>
          <a:p>
            <a:pPr marL="342900" indent="-342900"/>
            <a:endParaRPr lang="pl-PL" sz="2100">
              <a:latin typeface="Verdana"/>
              <a:ea typeface="Verdana"/>
              <a:cs typeface="Verdana"/>
            </a:endParaRPr>
          </a:p>
          <a:p>
            <a:pPr marL="817245" lvl="1" indent="-457200">
              <a:buAutoNum type="arabicPeriod"/>
            </a:pPr>
            <a:endParaRPr lang="pl-PL" sz="2100">
              <a:latin typeface="Verdana"/>
              <a:ea typeface="Verdana"/>
              <a:cs typeface="Verdana"/>
            </a:endParaRPr>
          </a:p>
          <a:p>
            <a:pPr marL="360045" lvl="1" indent="0">
              <a:buNone/>
            </a:pPr>
            <a:endParaRPr lang="pl-PL" sz="2100">
              <a:latin typeface="Verdana"/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E9B42-713A-46B5-9F82-1D95DF36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podobieństwo użytkowników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E3AD-2AF8-4C88-917A-5AF22A06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Model rekomendujący najpopularniejsze artykuły:</a:t>
            </a:r>
          </a:p>
          <a:p>
            <a:pPr lvl="1"/>
            <a:r>
              <a:rPr lang="pl-PL"/>
              <a:t>Spośród wszystkich artykułów</a:t>
            </a:r>
          </a:p>
          <a:p>
            <a:pPr lvl="1"/>
            <a:r>
              <a:rPr lang="pl-PL"/>
              <a:t>Spośród artykułów z działów czytanych przez użytkownika</a:t>
            </a:r>
          </a:p>
          <a:p>
            <a:pPr lvl="1"/>
            <a:r>
              <a:rPr lang="pl-PL"/>
              <a:t>Spośród artykułów autorów czytanych przez użytkownika</a:t>
            </a:r>
          </a:p>
          <a:p>
            <a:pPr lvl="1"/>
            <a:endParaRPr lang="pl-PL"/>
          </a:p>
          <a:p>
            <a:r>
              <a:rPr lang="pl-PL"/>
              <a:t>Główna miara: popularność artykułu</a:t>
            </a:r>
          </a:p>
          <a:p>
            <a:pPr lvl="1"/>
            <a:r>
              <a:rPr lang="pl-PL"/>
              <a:t>Miary filtrujące: popularność autora, popularność działu</a:t>
            </a:r>
          </a:p>
          <a:p>
            <a:endParaRPr lang="pl-PL"/>
          </a:p>
          <a:p>
            <a:r>
              <a:rPr lang="pl-PL"/>
              <a:t>Model niedeterministyczny</a:t>
            </a:r>
          </a:p>
          <a:p>
            <a:pPr lvl="1"/>
            <a:r>
              <a:rPr lang="pl-PL"/>
              <a:t>Wybór wg prawdopodobieństwa z ustalonych wag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462F6-ED66-45D4-B755-6E51B5F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popularność artykułów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6352-A865-4E9C-891E-C441069D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Użytkownicy spoza bazy</a:t>
            </a:r>
          </a:p>
          <a:p>
            <a:pPr lvl="1"/>
            <a:r>
              <a:rPr lang="pl-PL"/>
              <a:t>Najpopularniejsze artykuły z najpopularniejszych działów</a:t>
            </a:r>
          </a:p>
          <a:p>
            <a:pPr lvl="2"/>
            <a:r>
              <a:rPr lang="pl-PL"/>
              <a:t>Wg prawdopodobieństwa</a:t>
            </a:r>
          </a:p>
          <a:p>
            <a:r>
              <a:rPr lang="pl-PL"/>
              <a:t>Użytkownicy w bazie</a:t>
            </a:r>
          </a:p>
          <a:p>
            <a:pPr lvl="1"/>
            <a:r>
              <a:rPr lang="pl-PL"/>
              <a:t>Najpopularniejsze artykuły</a:t>
            </a:r>
          </a:p>
          <a:p>
            <a:pPr lvl="1"/>
            <a:r>
              <a:rPr lang="pl-PL"/>
              <a:t>Najpopularniejsze artykuły najchętniej czytanych autorów</a:t>
            </a:r>
          </a:p>
          <a:p>
            <a:pPr lvl="2"/>
            <a:r>
              <a:rPr lang="pl-PL"/>
              <a:t>Tym większa waga im więcej „przeczytań” danego autora</a:t>
            </a:r>
          </a:p>
          <a:p>
            <a:pPr lvl="1"/>
            <a:r>
              <a:rPr lang="pl-PL" strike="sngStrike"/>
              <a:t>Najpopularniejsze artykuły z najchętniej czytanych działów</a:t>
            </a:r>
          </a:p>
          <a:p>
            <a:pPr lvl="2"/>
            <a:endParaRPr lang="pl-PL"/>
          </a:p>
          <a:p>
            <a:pPr lvl="1"/>
            <a:r>
              <a:rPr lang="pl-PL"/>
              <a:t>Ustalenie najlepszych proporcji wag na podstawie uzyskiwanych wyników podczas testowania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CDD204-A092-4C94-9554-C3A2ED0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Model oparty o popularność artykułów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1AB8-DDB5-42E3-A57D-99CA4E4C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04/2021 – 05/2021</a:t>
            </a:r>
          </a:p>
          <a:p>
            <a:r>
              <a:rPr lang="pl-PL"/>
              <a:t>Spotkania 2x w tygodniu </a:t>
            </a:r>
          </a:p>
          <a:p>
            <a:r>
              <a:rPr lang="pl-PL"/>
              <a:t>System rekomendacyjny dla artykułów NZZ</a:t>
            </a:r>
          </a:p>
          <a:p>
            <a:pPr lvl="1"/>
            <a:r>
              <a:rPr lang="pl-PL"/>
              <a:t>Lista przeczytanych artykułów</a:t>
            </a:r>
          </a:p>
          <a:p>
            <a:pPr lvl="1"/>
            <a:r>
              <a:rPr lang="pl-PL"/>
              <a:t>Brak ocen użytkowników</a:t>
            </a:r>
          </a:p>
          <a:p>
            <a:r>
              <a:rPr lang="pl-PL"/>
              <a:t>Podział pracy</a:t>
            </a:r>
          </a:p>
          <a:p>
            <a:pPr lvl="1"/>
            <a:r>
              <a:rPr lang="pl-PL"/>
              <a:t>Analiza, czyszczenie danych</a:t>
            </a:r>
          </a:p>
          <a:p>
            <a:pPr lvl="1"/>
            <a:r>
              <a:rPr lang="pl-PL"/>
              <a:t>Praca nad 3 submodelami</a:t>
            </a:r>
          </a:p>
          <a:p>
            <a:pPr lvl="1"/>
            <a:r>
              <a:rPr lang="pl-PL"/>
              <a:t>Budowanie testów, testowanie</a:t>
            </a:r>
          </a:p>
          <a:p>
            <a:pPr lvl="1"/>
            <a:endParaRPr lang="pl-PL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81150-D08A-43D4-BCBF-7EDA6781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Wprowadzenie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5FA6-1A82-4ED8-A498-6F964FEB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TFIDF (macierz zwektoryzowanych artykułów)</a:t>
            </a:r>
            <a:endParaRPr lang="pl-PL" sz="2100"/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Pary artykułów podobnych (cosine similarity) na poziomie &gt;= 0.5 (parametr)</a:t>
            </a:r>
          </a:p>
          <a:p>
            <a:pPr marL="359410" indent="-359410"/>
            <a:r>
              <a:rPr lang="pl-PL" sz="2100" u="sng">
                <a:latin typeface="Verdana"/>
                <a:ea typeface="Verdana"/>
                <a:cs typeface="Verdana"/>
              </a:rPr>
              <a:t>5 słów kluczowych</a:t>
            </a:r>
            <a:r>
              <a:rPr lang="pl-PL" sz="2100">
                <a:latin typeface="Verdana"/>
                <a:ea typeface="Verdana"/>
                <a:cs typeface="Verdana"/>
              </a:rPr>
              <a:t> dla każdego artykułu z pary podobnych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Podobieństwo słów kluczowych – </a:t>
            </a:r>
            <a:r>
              <a:rPr lang="pl-PL" sz="2100" b="1">
                <a:latin typeface="Verdana"/>
                <a:ea typeface="Verdana"/>
                <a:cs typeface="Verdana"/>
              </a:rPr>
              <a:t>Fasttext 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Usunięcie artykułu o mniejszej sile rekomendacji z danej pary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20A0-5E1E-46E9-9CFE-FC9B15F0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Podobne artykuły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5FA6-1A82-4ED8-A498-6F964FEB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 sz="2100" u="sng">
                <a:latin typeface="Verdana"/>
                <a:ea typeface="Verdana"/>
                <a:cs typeface="Verdana"/>
              </a:rPr>
              <a:t>Artykuł ld.1288043</a:t>
            </a:r>
            <a:r>
              <a:rPr lang="pl-PL" sz="2100">
                <a:latin typeface="Verdana"/>
                <a:ea typeface="Verdana"/>
                <a:cs typeface="Verdana"/>
              </a:rPr>
              <a:t>, 'catchline' - Französische Präsidentschaftswahlen</a:t>
            </a:r>
          </a:p>
          <a:p>
            <a:pPr marL="359410" indent="-359410"/>
            <a:r>
              <a:rPr lang="pl-PL" sz="2100" u="sng">
                <a:latin typeface="Verdana"/>
                <a:ea typeface="Verdana"/>
                <a:cs typeface="Verdana"/>
              </a:rPr>
              <a:t>Artykuł ld.1288471</a:t>
            </a:r>
            <a:r>
              <a:rPr lang="pl-PL" sz="2100">
                <a:latin typeface="Verdana"/>
                <a:ea typeface="Verdana"/>
                <a:cs typeface="Verdana"/>
              </a:rPr>
              <a:t>, 'catchline' - Erleichterung über Macron-Führung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Cosine similarity (podobieństwo artykułów) - </a:t>
            </a:r>
            <a:r>
              <a:rPr lang="pl-PL" sz="2100" b="1">
                <a:latin typeface="Verdana"/>
                <a:ea typeface="Verdana"/>
                <a:cs typeface="Verdana"/>
              </a:rPr>
              <a:t>0.7845738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Podobieństwo 5 słów kluczowych - </a:t>
            </a:r>
            <a:r>
              <a:rPr lang="pl-PL" sz="2100" b="1">
                <a:latin typeface="Verdana"/>
                <a:ea typeface="Verdana"/>
                <a:cs typeface="Verdana"/>
              </a:rPr>
              <a:t>0.7272156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20A0-5E1E-46E9-9CFE-FC9B15F0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Podobne artykuły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14E405-B44D-4C81-A852-0DC777F5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6" y="3001554"/>
            <a:ext cx="3907971" cy="3380375"/>
          </a:xfrm>
          <a:prstGeom prst="rect">
            <a:avLst/>
          </a:prstGeom>
        </p:spPr>
      </p:pic>
      <p:pic>
        <p:nvPicPr>
          <p:cNvPr id="5" name="Picture 5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6F76DE17-5148-4A57-8A46-0D9F5D34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57" y="3000516"/>
            <a:ext cx="3907971" cy="33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7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F295-7DB9-45C1-9C13-D1A5F28B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 baseline="0">
                <a:latin typeface="Verdana" pitchFamily="34" charset="0"/>
                <a:ea typeface="Verdana" pitchFamily="34" charset="0"/>
                <a:cs typeface="Verdana" pitchFamily="34" charset="0"/>
              </a:rPr>
              <a:t>Testy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2A233-2F04-4D99-ACF7-B7C66D1B7016}"/>
              </a:ext>
            </a:extLst>
          </p:cNvPr>
          <p:cNvSpPr txBox="1">
            <a:spLocks/>
          </p:cNvSpPr>
          <p:nvPr/>
        </p:nvSpPr>
        <p:spPr>
          <a:xfrm>
            <a:off x="320400" y="1239710"/>
            <a:ext cx="10430458" cy="485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9991" defTabSz="1219170">
              <a:buClr>
                <a:schemeClr val="tx2"/>
              </a:buClr>
            </a:pPr>
            <a:endParaRPr lang="nl-NL" sz="2133"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7124D3-72A1-4BBB-A687-9964C97A7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399" y="1316765"/>
                <a:ext cx="11327103" cy="4851072"/>
              </a:xfrm>
            </p:spPr>
            <p:txBody>
              <a:bodyPr/>
              <a:lstStyle/>
              <a:p>
                <a:r>
                  <a:rPr lang="nl-NL"/>
                  <a:t>Miary brane pod uwagę podczas testów: </a:t>
                </a:r>
              </a:p>
              <a:p>
                <a:pPr lvl="1"/>
                <a:r>
                  <a:rPr lang="nl-NL"/>
                  <a:t>Recall</a:t>
                </a:r>
                <a:endParaRPr lang="pl-PL"/>
              </a:p>
              <a:p>
                <a:pPr marL="7199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liczba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trafionych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rekomendacji</m:t>
                          </m:r>
                          <m:r>
                            <m:rPr>
                              <m:nor/>
                            </m:rPr>
                            <a:rPr lang="pl-PL" sz="2400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liczba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zarekomendowanych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artyku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łó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pl-PL" sz="2400"/>
              </a:p>
              <a:p>
                <a:pPr lvl="1"/>
                <a:r>
                  <a:rPr lang="pl-PL"/>
                  <a:t>Precision</a:t>
                </a:r>
              </a:p>
              <a:p>
                <a:pPr marL="7199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liczba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trafionych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rekomendacji</m:t>
                          </m:r>
                          <m:r>
                            <m:rPr>
                              <m:nor/>
                            </m:rPr>
                            <a:rPr lang="pl-PL" sz="2400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liczba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artyku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łó</m:t>
                          </m:r>
                          <m:r>
                            <m:rPr>
                              <m:nor/>
                            </m:rPr>
                            <a:rPr lang="pl-PL" sz="24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kt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mo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ż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na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zare</m:t>
                          </m:r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komendowa</m:t>
                          </m:r>
                          <m:r>
                            <a:rPr lang="pl-PL" sz="2400" b="0" i="0" smtClean="0">
                              <a:latin typeface="Cambria Math" panose="02040503050406030204" pitchFamily="18" charset="0"/>
                            </a:rPr>
                            <m:t>ć</m:t>
                          </m:r>
                        </m:den>
                      </m:f>
                    </m:oMath>
                  </m:oMathPara>
                </a14:m>
                <a:endParaRPr lang="nl-NL"/>
              </a:p>
              <a:p>
                <a:pPr lvl="1"/>
                <a:r>
                  <a:rPr lang="pl-PL"/>
                  <a:t>F1_score</a:t>
                </a:r>
              </a:p>
              <a:p>
                <a:pPr lvl="2"/>
                <a:r>
                  <a:rPr lang="pl-PL"/>
                  <a:t>Średnia harmoniczna z powyższych</a:t>
                </a:r>
              </a:p>
              <a:p>
                <a:pPr lvl="1"/>
                <a:r>
                  <a:rPr lang="nl-NL"/>
                  <a:t>Coverage</a:t>
                </a:r>
              </a:p>
              <a:p>
                <a:pPr lvl="2"/>
                <a:r>
                  <a:rPr lang="pl-PL"/>
                  <a:t>Miara różnorodności rekomendacji (UZUPEŁNIĆ)</a:t>
                </a:r>
                <a:endParaRPr lang="en-US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7124D3-72A1-4BBB-A687-9964C97A7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99" y="1316765"/>
                <a:ext cx="11327103" cy="4851072"/>
              </a:xfrm>
              <a:blipFill>
                <a:blip r:embed="rId3"/>
                <a:stretch>
                  <a:fillRect l="-1023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39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FAB92-EAF5-40AA-B13B-F258018D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0483724" cy="4851072"/>
          </a:xfrm>
        </p:spPr>
        <p:txBody>
          <a:bodyPr/>
          <a:lstStyle/>
          <a:p>
            <a:r>
              <a:rPr lang="nl-NL"/>
              <a:t>Przeprowadzone testy</a:t>
            </a:r>
          </a:p>
          <a:p>
            <a:pPr lvl="1"/>
            <a:r>
              <a:rPr lang="nl-NL"/>
              <a:t>Testowanie wsteczne</a:t>
            </a:r>
            <a:endParaRPr lang="pl-PL" sz="1733"/>
          </a:p>
          <a:p>
            <a:pPr lvl="2"/>
            <a:r>
              <a:rPr lang="pl-PL" sz="1733"/>
              <a:t>Wyłączenie ze zbioru testowego artykułów opublikowanych po pewnej dacie</a:t>
            </a:r>
            <a:br>
              <a:rPr lang="pl-PL" sz="1733"/>
            </a:br>
            <a:r>
              <a:rPr lang="pl-PL" sz="1733"/>
              <a:t>oraz interakcji użytkownika z tymi artykułami</a:t>
            </a:r>
          </a:p>
          <a:p>
            <a:pPr lvl="2"/>
            <a:r>
              <a:rPr lang="pl-PL" sz="1733"/>
              <a:t>Rekomendacja późniejszych artykułów na podstawie wcześniejszych danych</a:t>
            </a:r>
          </a:p>
          <a:p>
            <a:pPr lvl="2"/>
            <a:r>
              <a:rPr lang="pl-PL" sz="1733"/>
              <a:t>Porównanie wyników teoretycznych z faktycznymi </a:t>
            </a:r>
          </a:p>
          <a:p>
            <a:pPr lvl="1"/>
            <a:endParaRPr lang="nl-NL" sz="1733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046-44E7-4791-9C11-7E29A645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164957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FAB92-EAF5-40AA-B13B-F258018D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0483724" cy="4851072"/>
          </a:xfrm>
        </p:spPr>
        <p:txBody>
          <a:bodyPr/>
          <a:lstStyle/>
          <a:p>
            <a:r>
              <a:rPr lang="nl-NL"/>
              <a:t>Przeprowadzone testy</a:t>
            </a:r>
          </a:p>
          <a:p>
            <a:pPr lvl="1"/>
            <a:r>
              <a:rPr lang="nl-NL" sz="1733"/>
              <a:t>Train-test split (przeniesienie kilku artykułów do zbioru testowego dla każdego użytkownika)</a:t>
            </a:r>
          </a:p>
          <a:p>
            <a:pPr lvl="1"/>
            <a:r>
              <a:rPr lang="nl-NL" sz="1733"/>
              <a:t>Trenowanie modeli na zbiorze treningowym</a:t>
            </a:r>
          </a:p>
          <a:p>
            <a:pPr lvl="1"/>
            <a:r>
              <a:rPr lang="nl-NL" sz="1733"/>
              <a:t>Predykcja dla każdego użytkownika</a:t>
            </a:r>
          </a:p>
          <a:p>
            <a:pPr lvl="1"/>
            <a:r>
              <a:rPr lang="nl-NL" sz="1733"/>
              <a:t>Sprawdzenie czy artykuły zarekomendowane znajdują się w zbiorze testowym </a:t>
            </a:r>
          </a:p>
          <a:p>
            <a:pPr lvl="1"/>
            <a:r>
              <a:rPr lang="nl-NL" sz="1733"/>
              <a:t>Kalkulacja miar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046-44E7-4791-9C11-7E29A645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265022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FFD99-72D5-40A5-B2B8-D3352562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3" y="1124744"/>
            <a:ext cx="5653187" cy="356150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6B08A-570C-48AA-97EC-A697FE8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Testy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B5C0-63C4-436D-BA18-738975A141C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18415" y="1316068"/>
            <a:ext cx="5734236" cy="4851072"/>
          </a:xfrm>
        </p:spPr>
        <p:txBody>
          <a:bodyPr>
            <a:normAutofit/>
          </a:bodyPr>
          <a:lstStyle/>
          <a:p>
            <a:r>
              <a:rPr lang="pl-PL"/>
              <a:t>Ustalanie wag dla modelu i submodeli</a:t>
            </a:r>
          </a:p>
          <a:p>
            <a:r>
              <a:rPr lang="pl-PL"/>
              <a:t>Przykład: </a:t>
            </a:r>
          </a:p>
          <a:p>
            <a:pPr lvl="1"/>
            <a:r>
              <a:rPr lang="pl-PL"/>
              <a:t>wagi wewnętrzne w modelu popularnościowym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F67C2E-D621-40C8-BCBF-C6B020F2BCE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524437" y="4686252"/>
            <a:ext cx="1063446" cy="5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A7B4C8-B7E8-49C2-BC5D-9D0E5255605B}"/>
              </a:ext>
            </a:extLst>
          </p:cNvPr>
          <p:cNvSpPr txBox="1"/>
          <p:nvPr/>
        </p:nvSpPr>
        <p:spPr>
          <a:xfrm>
            <a:off x="4587883" y="5044282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Siła rekomendacji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AEB5E-93E1-49A9-867D-F4BE6B7FD16F}"/>
              </a:ext>
            </a:extLst>
          </p:cNvPr>
          <p:cNvCxnSpPr>
            <a:cxnSpLocks/>
          </p:cNvCxnSpPr>
          <p:nvPr/>
        </p:nvCxnSpPr>
        <p:spPr>
          <a:xfrm flipH="1" flipV="1">
            <a:off x="621437" y="3293616"/>
            <a:ext cx="79900" cy="25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A8AACE-C073-4470-8358-AB715910565F}"/>
              </a:ext>
            </a:extLst>
          </p:cNvPr>
          <p:cNvSpPr txBox="1"/>
          <p:nvPr/>
        </p:nvSpPr>
        <p:spPr>
          <a:xfrm>
            <a:off x="701336" y="579780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Różnorodność rekomendacji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FD5CCF-5E60-473A-B55B-291ECEDF2BE6}"/>
              </a:ext>
            </a:extLst>
          </p:cNvPr>
          <p:cNvCxnSpPr>
            <a:cxnSpLocks/>
          </p:cNvCxnSpPr>
          <p:nvPr/>
        </p:nvCxnSpPr>
        <p:spPr>
          <a:xfrm flipH="1" flipV="1">
            <a:off x="5557422" y="3222595"/>
            <a:ext cx="2769832" cy="17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0881-0760-461B-A5A8-D645E65C0FA4}"/>
              </a:ext>
            </a:extLst>
          </p:cNvPr>
          <p:cNvSpPr txBox="1"/>
          <p:nvPr/>
        </p:nvSpPr>
        <p:spPr>
          <a:xfrm>
            <a:off x="8444836" y="4772934"/>
            <a:ext cx="21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Najlepsze wyniki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9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FBE2-F261-469A-9FBC-073EF4D9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Model składający się z  trzech submodeli i rekomendujący artykuły wg ustalonej wagi.</a:t>
            </a:r>
          </a:p>
          <a:p>
            <a:pPr lvl="1"/>
            <a:r>
              <a:rPr lang="pl-PL"/>
              <a:t>Wagi wewnętrzne (dla każdego submodelu) są mnożone przez wagi zewnętrzne</a:t>
            </a:r>
          </a:p>
          <a:p>
            <a:pPr lvl="1"/>
            <a:endParaRPr lang="pl-PL"/>
          </a:p>
          <a:p>
            <a:pPr lvl="1"/>
            <a:r>
              <a:rPr lang="pl-PL"/>
              <a:t>Opcja 1: </a:t>
            </a:r>
            <a:br>
              <a:rPr lang="pl-PL"/>
            </a:br>
            <a:r>
              <a:rPr lang="pl-PL"/>
              <a:t>Artykuły wybierane są po kolei wg prawdopodobieństwa utworzonego z wag.</a:t>
            </a:r>
          </a:p>
          <a:p>
            <a:pPr lvl="1"/>
            <a:endParaRPr lang="pl-PL"/>
          </a:p>
          <a:p>
            <a:pPr lvl="1"/>
            <a:r>
              <a:rPr lang="pl-PL"/>
              <a:t>Opcja 2:</a:t>
            </a:r>
            <a:br>
              <a:rPr lang="pl-PL"/>
            </a:br>
            <a:r>
              <a:rPr lang="pl-PL"/>
              <a:t>Wagi sumują się dla poszczególnych artykułów, wybór deterministyczny.</a:t>
            </a:r>
          </a:p>
          <a:p>
            <a:pPr marL="359991" lvl="1" indent="0">
              <a:buNone/>
            </a:pPr>
            <a:endParaRPr lang="pl-PL"/>
          </a:p>
          <a:p>
            <a:pPr lvl="1"/>
            <a:r>
              <a:rPr lang="pl-PL"/>
              <a:t>USUWANIE PODOBNYCH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3482-1552-4746-AD29-F4110D52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Finalny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BCD8A7-6051-4F6E-9545-C32AF20E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Finalny model - wybór</a:t>
            </a:r>
            <a:endParaRPr lang="en-US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75E52783-B182-448C-BD08-E9F97D23E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6" y="1681762"/>
            <a:ext cx="5703204" cy="3771718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45703970-D4E0-4CD2-BE7D-A12BC7CE3DA3}"/>
              </a:ext>
            </a:extLst>
          </p:cNvPr>
          <p:cNvSpPr txBox="1">
            <a:spLocks/>
          </p:cNvSpPr>
          <p:nvPr/>
        </p:nvSpPr>
        <p:spPr>
          <a:xfrm>
            <a:off x="6672066" y="1370031"/>
            <a:ext cx="5592128" cy="485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9991" indent="-359991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2133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19982" indent="-359991" algn="l" defTabSz="1219170" rtl="0" eaLnBrk="1" latinLnBrk="0" hangingPunct="1">
              <a:spcBef>
                <a:spcPts val="512"/>
              </a:spcBef>
              <a:buClr>
                <a:schemeClr val="tx2"/>
              </a:buClr>
              <a:buFont typeface="Arial" pitchFamily="34" charset="0"/>
              <a:buChar char="–"/>
              <a:defRPr sz="2133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79973" indent="-359991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439964" indent="-359991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133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799955" indent="-359991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2133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>
                <a:solidFill>
                  <a:schemeClr val="bg1"/>
                </a:solidFill>
              </a:rPr>
              <a:t>Porównanie dla 15 rekomendacji.</a:t>
            </a:r>
          </a:p>
          <a:p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Wyniki modelu wg prawdopodobieństwa dla różnych wag</a:t>
            </a:r>
          </a:p>
          <a:p>
            <a:r>
              <a:rPr lang="pl-PL">
                <a:solidFill>
                  <a:schemeClr val="bg1"/>
                </a:solidFill>
              </a:rPr>
              <a:t>Wyniki modelu z sumowaniem dla różnych wag</a:t>
            </a:r>
          </a:p>
          <a:p>
            <a:r>
              <a:rPr lang="pl-PL">
                <a:solidFill>
                  <a:schemeClr val="bg1"/>
                </a:solidFill>
              </a:rPr>
              <a:t>Wyniki modelu popularnościowego dla różnych wag</a:t>
            </a:r>
          </a:p>
          <a:p>
            <a:r>
              <a:rPr lang="pl-PL">
                <a:solidFill>
                  <a:schemeClr val="bg1"/>
                </a:solidFill>
              </a:rPr>
              <a:t>Wyniki modelu collaborative filtering</a:t>
            </a:r>
          </a:p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D612EC-B00D-4754-B4B9-53DDA229F504}"/>
              </a:ext>
            </a:extLst>
          </p:cNvPr>
          <p:cNvSpPr/>
          <p:nvPr/>
        </p:nvSpPr>
        <p:spPr>
          <a:xfrm>
            <a:off x="6593380" y="2191211"/>
            <a:ext cx="353630" cy="35363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929A05-90B4-4826-97B1-5B5A512091C3}"/>
              </a:ext>
            </a:extLst>
          </p:cNvPr>
          <p:cNvSpPr/>
          <p:nvPr/>
        </p:nvSpPr>
        <p:spPr>
          <a:xfrm>
            <a:off x="6593380" y="3213991"/>
            <a:ext cx="353630" cy="35363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EC6E6F-83E2-435B-8AFA-CE04C56BE215}"/>
              </a:ext>
            </a:extLst>
          </p:cNvPr>
          <p:cNvSpPr/>
          <p:nvPr/>
        </p:nvSpPr>
        <p:spPr>
          <a:xfrm>
            <a:off x="6593380" y="4673760"/>
            <a:ext cx="353630" cy="353630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E556FF-253A-4EF3-89F1-4C91A322A1AB}"/>
              </a:ext>
            </a:extLst>
          </p:cNvPr>
          <p:cNvSpPr/>
          <p:nvPr/>
        </p:nvSpPr>
        <p:spPr>
          <a:xfrm>
            <a:off x="6593380" y="3911673"/>
            <a:ext cx="353630" cy="353630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4E618A-BFF9-485E-8E3D-D57980F1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5567216" cy="4851072"/>
          </a:xfrm>
        </p:spPr>
        <p:txBody>
          <a:bodyPr/>
          <a:lstStyle/>
          <a:p>
            <a:r>
              <a:rPr lang="pl-PL" b="1"/>
              <a:t>Wybór wg prawdopodobieństwa</a:t>
            </a:r>
          </a:p>
          <a:p>
            <a:endParaRPr lang="pl-PL"/>
          </a:p>
          <a:p>
            <a:r>
              <a:rPr lang="pl-PL"/>
              <a:t>Gorsze rekomendacje</a:t>
            </a:r>
          </a:p>
          <a:p>
            <a:pPr marL="359991" lvl="1" indent="0">
              <a:buNone/>
            </a:pPr>
            <a:endParaRPr lang="pl-PL"/>
          </a:p>
          <a:p>
            <a:r>
              <a:rPr lang="pl-PL"/>
              <a:t>Większa różnorodność rekomendacji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E4021D-A0DB-47DB-BA7D-EE699EB5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165100"/>
            <a:ext cx="11631613" cy="960438"/>
          </a:xfrm>
        </p:spPr>
        <p:txBody>
          <a:bodyPr anchor="t">
            <a:normAutofit/>
          </a:bodyPr>
          <a:lstStyle/>
          <a:p>
            <a:r>
              <a:rPr lang="pl-PL"/>
              <a:t>Finalny model – porównanie 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B3D1F5B-25FD-409A-9D9D-36DD0FE28F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864086" y="1316765"/>
            <a:ext cx="5088565" cy="4851072"/>
          </a:xfrm>
        </p:spPr>
        <p:txBody>
          <a:bodyPr/>
          <a:lstStyle/>
          <a:p>
            <a:r>
              <a:rPr lang="pl-PL" b="1"/>
              <a:t>Wybór z sumowaniem</a:t>
            </a:r>
          </a:p>
          <a:p>
            <a:endParaRPr lang="pl-PL"/>
          </a:p>
          <a:p>
            <a:r>
              <a:rPr lang="pl-PL"/>
              <a:t>Lepsze rekomendacje</a:t>
            </a:r>
          </a:p>
          <a:p>
            <a:pPr marL="359991" lvl="1" indent="0">
              <a:buNone/>
            </a:pPr>
            <a:endParaRPr lang="pl-PL"/>
          </a:p>
          <a:p>
            <a:r>
              <a:rPr lang="pl-PL"/>
              <a:t>Mniejsza / porównywalna  różnorodność rekomendacji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dla finalnie ustalonych wag wypada lepiej</a:t>
            </a:r>
          </a:p>
        </p:txBody>
      </p:sp>
    </p:spTree>
    <p:extLst>
      <p:ext uri="{BB962C8B-B14F-4D97-AF65-F5344CB8AC3E}">
        <p14:creationId xmlns:p14="http://schemas.microsoft.com/office/powerpoint/2010/main" val="379835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7E556DA-1654-4B5A-9F28-B1800130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Model podobieństwa użytkowników:</a:t>
            </a:r>
          </a:p>
          <a:p>
            <a:pPr marL="0" indent="0">
              <a:buNone/>
            </a:pPr>
            <a:endParaRPr lang="pl-PL" sz="2100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pl-PL" sz="2100">
                <a:latin typeface="Verdana"/>
                <a:ea typeface="Verdana"/>
                <a:cs typeface="Verdana"/>
              </a:rPr>
              <a:t>Czas testowania przed optymalizacją: </a:t>
            </a:r>
            <a:r>
              <a:rPr lang="pl-PL" sz="2100" b="1">
                <a:solidFill>
                  <a:srgbClr val="FA6119"/>
                </a:solidFill>
                <a:latin typeface="Verdana"/>
                <a:ea typeface="Verdana"/>
                <a:cs typeface="Verdana"/>
              </a:rPr>
              <a:t>5h</a:t>
            </a:r>
            <a:endParaRPr lang="pl-PL" sz="2100" b="1">
              <a:solidFill>
                <a:srgbClr val="FA6119"/>
              </a:solidFill>
            </a:endParaRPr>
          </a:p>
          <a:p>
            <a:pPr marL="0" indent="0">
              <a:buNone/>
            </a:pPr>
            <a:r>
              <a:rPr lang="pl-PL" sz="2100">
                <a:latin typeface="Verdana"/>
                <a:ea typeface="Verdana"/>
                <a:cs typeface="Verdana"/>
              </a:rPr>
              <a:t>Czas testowania po optymalizacji: </a:t>
            </a:r>
            <a:r>
              <a:rPr lang="pl-PL" sz="2100" b="1">
                <a:solidFill>
                  <a:srgbClr val="3F9C35"/>
                </a:solidFill>
                <a:latin typeface="Verdana"/>
                <a:ea typeface="Verdana"/>
                <a:cs typeface="Verdana"/>
              </a:rPr>
              <a:t>15-20 min</a:t>
            </a:r>
            <a:endParaRPr lang="pl-PL" sz="2100" b="1">
              <a:solidFill>
                <a:srgbClr val="3F9C35"/>
              </a:solidFill>
            </a:endParaRPr>
          </a:p>
          <a:p>
            <a:pPr marL="0" indent="0">
              <a:buNone/>
            </a:pPr>
            <a:endParaRPr lang="pl-PL" sz="2100"/>
          </a:p>
          <a:p>
            <a:pPr marL="0" indent="0">
              <a:buNone/>
            </a:pPr>
            <a:r>
              <a:rPr lang="pl-PL" sz="2100">
                <a:latin typeface="Verdana"/>
                <a:ea typeface="Verdana"/>
                <a:cs typeface="Verdana"/>
              </a:rPr>
              <a:t>Podjęte kroki:</a:t>
            </a:r>
            <a:endParaRPr lang="pl-PL" sz="2100"/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Wykorzystanie bibliotek Intel MKL (</a:t>
            </a:r>
            <a:r>
              <a:rPr lang="pl-PL" sz="2100" b="1">
                <a:latin typeface="Verdana"/>
                <a:ea typeface="Verdana"/>
                <a:cs typeface="Verdana"/>
              </a:rPr>
              <a:t>-4h</a:t>
            </a:r>
            <a:r>
              <a:rPr lang="pl-PL" sz="2100">
                <a:latin typeface="Verdana"/>
                <a:ea typeface="Verdana"/>
                <a:cs typeface="Verdana"/>
              </a:rPr>
              <a:t>)</a:t>
            </a:r>
            <a:endParaRPr lang="pl-PL" sz="2100"/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Migracja funkcji tworzenia pierwotnej macierzy</a:t>
            </a:r>
            <a:r>
              <a:rPr lang="en-US" sz="2100">
                <a:latin typeface="Verdana"/>
                <a:ea typeface="Verdana"/>
                <a:cs typeface="Verdana"/>
              </a:rPr>
              <a:t> z Pandas</a:t>
            </a:r>
            <a:r>
              <a:rPr lang="pl-PL" sz="2100">
                <a:latin typeface="Verdana"/>
                <a:ea typeface="Verdana"/>
                <a:cs typeface="Verdana"/>
              </a:rPr>
              <a:t> do Numpy (</a:t>
            </a:r>
            <a:r>
              <a:rPr lang="pl-PL" sz="2100" b="1">
                <a:latin typeface="Verdana"/>
                <a:ea typeface="Verdana"/>
                <a:cs typeface="Verdana"/>
              </a:rPr>
              <a:t>-40 min</a:t>
            </a:r>
            <a:r>
              <a:rPr lang="pl-PL" sz="2100">
                <a:latin typeface="Verdana"/>
                <a:ea typeface="Verdana"/>
                <a:cs typeface="Verdana"/>
              </a:rPr>
              <a:t>)</a:t>
            </a:r>
            <a:endParaRPr lang="en-US" sz="2100">
              <a:latin typeface="Verdana"/>
              <a:ea typeface="Verdana"/>
              <a:cs typeface="Verdana"/>
            </a:endParaRPr>
          </a:p>
          <a:p>
            <a:pPr marL="0" indent="0" fontAlgn="base">
              <a:buNone/>
            </a:pPr>
            <a:endParaRPr lang="pl-PL" sz="2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B9E1B-9C85-4700-9786-FE736954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Optymalizacja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D57-90E5-485A-97E1-E74F5CEF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Zbudowanie systemu rekomendacyjnego</a:t>
            </a:r>
          </a:p>
          <a:p>
            <a:pPr lvl="1"/>
            <a:r>
              <a:rPr lang="pl-PL"/>
              <a:t>Zbudowanie submodeli</a:t>
            </a:r>
          </a:p>
          <a:p>
            <a:pPr lvl="2"/>
            <a:r>
              <a:rPr lang="pl-PL"/>
              <a:t>n poleconych artykułów, dla n </a:t>
            </a:r>
            <a:r>
              <a:rPr lang="en-US"/>
              <a:t>∈ </a:t>
            </a:r>
            <a:r>
              <a:rPr lang="pl-PL"/>
              <a:t>{5, 10, 15}</a:t>
            </a:r>
          </a:p>
          <a:p>
            <a:pPr lvl="1"/>
            <a:r>
              <a:rPr lang="pl-PL"/>
              <a:t>Zbudowanie finalnego modelu</a:t>
            </a:r>
          </a:p>
          <a:p>
            <a:pPr lvl="2"/>
            <a:r>
              <a:rPr lang="pl-PL"/>
              <a:t>Określenie wag</a:t>
            </a:r>
          </a:p>
          <a:p>
            <a:pPr lvl="2"/>
            <a:r>
              <a:rPr lang="pl-PL"/>
              <a:t>Testowanie</a:t>
            </a:r>
          </a:p>
          <a:p>
            <a:r>
              <a:rPr lang="pl-PL"/>
              <a:t>Określenie jakości systemu</a:t>
            </a:r>
          </a:p>
          <a:p>
            <a:pPr lvl="1"/>
            <a:r>
              <a:rPr lang="pl-PL"/>
              <a:t>Czy jest to dobry system?</a:t>
            </a:r>
          </a:p>
          <a:p>
            <a:pPr lvl="1"/>
            <a:r>
              <a:rPr lang="pl-PL"/>
              <a:t>Czy stosunek ( dokładność rekomendacji ) : ( pokrycie zbioru ) </a:t>
            </a:r>
            <a:br>
              <a:rPr lang="pl-PL"/>
            </a:br>
            <a:r>
              <a:rPr lang="pl-PL"/>
              <a:t>jest optymalny?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DF2CA-2558-4487-BB25-672C2022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Cel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spoza bazy:</a:t>
            </a:r>
          </a:p>
          <a:p>
            <a:pPr lvl="1"/>
            <a:r>
              <a:rPr lang="pl-PL"/>
              <a:t>Brak danych dotyczących użytkownika.</a:t>
            </a:r>
          </a:p>
          <a:p>
            <a:pPr lvl="1"/>
            <a:r>
              <a:rPr lang="pl-PL"/>
              <a:t>Losujemy spośród najpopularniejszych artykułów z najpopularniejszych działów.</a:t>
            </a:r>
          </a:p>
          <a:p>
            <a:pPr lvl="2"/>
            <a:r>
              <a:rPr lang="pl-PL"/>
              <a:t>Nie daje to najlepszych wyników, ale zmniejsza ryzyko nietrafionych  rekomendacji w późniejszym okresie. </a:t>
            </a:r>
          </a:p>
          <a:p>
            <a:pPr marL="359991" lvl="1" indent="0">
              <a:buNone/>
            </a:pPr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spoza bazy:</a:t>
            </a:r>
          </a:p>
          <a:p>
            <a:r>
              <a:rPr lang="pl-PL"/>
              <a:t>dla 10 rekomendacji:</a:t>
            </a:r>
          </a:p>
          <a:p>
            <a:pPr lvl="1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71CD9-B9F1-4BC7-941E-E075DB77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7" y="2227601"/>
            <a:ext cx="6972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7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89BF48-A362-4F53-9ABB-3489CCC1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7" y="2227601"/>
            <a:ext cx="6972300" cy="2828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spoza bazy:</a:t>
            </a:r>
          </a:p>
          <a:p>
            <a:r>
              <a:rPr lang="pl-PL"/>
              <a:t>dla 10 rekomendacji:</a:t>
            </a:r>
          </a:p>
          <a:p>
            <a:pPr lvl="1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064380-9D55-4B7A-BC4F-FB1C5E9175A7}"/>
              </a:ext>
            </a:extLst>
          </p:cNvPr>
          <p:cNvSpPr/>
          <p:nvPr/>
        </p:nvSpPr>
        <p:spPr>
          <a:xfrm>
            <a:off x="5885895" y="2161714"/>
            <a:ext cx="1574492" cy="41725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CECFD-827E-45A2-87A6-CF10E22E815D}"/>
              </a:ext>
            </a:extLst>
          </p:cNvPr>
          <p:cNvCxnSpPr/>
          <p:nvPr/>
        </p:nvCxnSpPr>
        <p:spPr>
          <a:xfrm flipV="1">
            <a:off x="6995605" y="976620"/>
            <a:ext cx="1500326" cy="10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AFA-89B6-4319-9CBE-5F6DB81CEAEA}"/>
              </a:ext>
            </a:extLst>
          </p:cNvPr>
          <p:cNvSpPr txBox="1"/>
          <p:nvPr/>
        </p:nvSpPr>
        <p:spPr>
          <a:xfrm>
            <a:off x="8495931" y="653454"/>
            <a:ext cx="361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Na podstawie przeczytań </a:t>
            </a:r>
          </a:p>
          <a:p>
            <a:r>
              <a:rPr lang="pl-PL"/>
              <a:t>wszystkich artykułów z działu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89BF48-A362-4F53-9ABB-3489CCC1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7" y="2227601"/>
            <a:ext cx="6972300" cy="2828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spoza bazy:</a:t>
            </a:r>
          </a:p>
          <a:p>
            <a:r>
              <a:rPr lang="pl-PL"/>
              <a:t>dla 10 rekomendacji:</a:t>
            </a:r>
          </a:p>
          <a:p>
            <a:pPr lvl="1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064380-9D55-4B7A-BC4F-FB1C5E9175A7}"/>
              </a:ext>
            </a:extLst>
          </p:cNvPr>
          <p:cNvSpPr/>
          <p:nvPr/>
        </p:nvSpPr>
        <p:spPr>
          <a:xfrm>
            <a:off x="5134457" y="2161714"/>
            <a:ext cx="813670" cy="41725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CECFD-827E-45A2-87A6-CF10E22E815D}"/>
              </a:ext>
            </a:extLst>
          </p:cNvPr>
          <p:cNvCxnSpPr/>
          <p:nvPr/>
        </p:nvCxnSpPr>
        <p:spPr>
          <a:xfrm flipV="1">
            <a:off x="5818654" y="1026159"/>
            <a:ext cx="1500326" cy="10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AFA-89B6-4319-9CBE-5F6DB81CEAEA}"/>
              </a:ext>
            </a:extLst>
          </p:cNvPr>
          <p:cNvSpPr txBox="1"/>
          <p:nvPr/>
        </p:nvSpPr>
        <p:spPr>
          <a:xfrm>
            <a:off x="7460387" y="710903"/>
            <a:ext cx="413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Popularność konkretnego artykułu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z bazy</a:t>
            </a:r>
          </a:p>
          <a:p>
            <a:pPr lvl="1"/>
            <a:r>
              <a:rPr lang="pl-PL"/>
              <a:t>Wyznaczamy artykuły użytkownika</a:t>
            </a:r>
          </a:p>
          <a:p>
            <a:pPr lvl="1"/>
            <a:r>
              <a:rPr lang="pl-PL"/>
              <a:t>Każdy z submodeli rekomenduje artykuły i wyznacza siłę rekomendacji.</a:t>
            </a:r>
          </a:p>
          <a:p>
            <a:pPr lvl="1"/>
            <a:r>
              <a:rPr lang="pl-PL"/>
              <a:t>Siła rekomendacji każdego artykułu przemnażana jest przez wagi zewnętrzne.</a:t>
            </a:r>
          </a:p>
          <a:p>
            <a:pPr lvl="2"/>
            <a:r>
              <a:rPr lang="pl-PL"/>
              <a:t>Wyznaczone wcześniej empirycznie podczas testów.</a:t>
            </a:r>
          </a:p>
          <a:p>
            <a:pPr lvl="1"/>
            <a:r>
              <a:rPr lang="pl-PL"/>
              <a:t>Finalne rekomendacje ustalane są:</a:t>
            </a:r>
          </a:p>
          <a:p>
            <a:pPr lvl="2"/>
            <a:r>
              <a:rPr lang="pl-PL"/>
              <a:t>wg prawdopodobieństwa powstałego z uzyskanych wag.</a:t>
            </a:r>
          </a:p>
          <a:p>
            <a:pPr lvl="3"/>
            <a:r>
              <a:rPr lang="pl-PL"/>
              <a:t>Brak determinizmu, większa różnorodność rekomendacji</a:t>
            </a:r>
          </a:p>
          <a:p>
            <a:pPr lvl="2"/>
            <a:r>
              <a:rPr lang="pl-PL"/>
              <a:t>Deterministycznie, na podstawie zsumowanych wag submodeli.</a:t>
            </a:r>
          </a:p>
          <a:p>
            <a:pPr lvl="3"/>
            <a:r>
              <a:rPr lang="pl-PL"/>
              <a:t>Lepsze wyniki, mniejsza różnorodność</a:t>
            </a:r>
          </a:p>
          <a:p>
            <a:pPr lvl="3"/>
            <a:endParaRPr lang="pl-PL"/>
          </a:p>
          <a:p>
            <a:pPr lvl="2"/>
            <a:r>
              <a:rPr lang="pl-PL"/>
              <a:t>UsUSWANIE PODOBNYCH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1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84E-92C5-44B8-BA1F-D189DA5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>
            <a:normAutofit/>
          </a:bodyPr>
          <a:lstStyle/>
          <a:p>
            <a:r>
              <a:rPr lang="pl-PL"/>
              <a:t>Użytkownik z bazy</a:t>
            </a:r>
          </a:p>
          <a:p>
            <a:r>
              <a:rPr lang="pl-PL"/>
              <a:t>Id = XX, liczba rekomendacji: 10</a:t>
            </a:r>
          </a:p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65AF1-E3A3-4D75-9C7C-8A50DF4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Przykłady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1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78E7950-D63D-434F-8C5B-6E146C48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1664000" cy="4851072"/>
          </a:xfrm>
        </p:spPr>
        <p:txBody>
          <a:bodyPr/>
          <a:lstStyle/>
          <a:p>
            <a:r>
              <a:rPr lang="pl-PL"/>
              <a:t>Udało nam sie stworzyć działający system rekomendacji.</a:t>
            </a:r>
          </a:p>
          <a:p>
            <a:pPr lvl="1"/>
            <a:r>
              <a:rPr lang="pl-PL"/>
              <a:t>Przy uwzględnieniu ograniczeń</a:t>
            </a:r>
          </a:p>
          <a:p>
            <a:pPr lvl="1"/>
            <a:endParaRPr lang="pl-PL"/>
          </a:p>
          <a:p>
            <a:pPr lvl="1"/>
            <a:r>
              <a:rPr lang="pl-PL"/>
              <a:t>BRAK OPINII KLIENTA, FEEDBACKU ŻADNEGO, NIE JESTEŚMY W STANIE WSKAZAĆ OPTYMALNEGO MODELU</a:t>
            </a:r>
          </a:p>
          <a:p>
            <a:r>
              <a:rPr lang="pl-PL"/>
              <a:t>Rozwinęliśmy umiejętności:</a:t>
            </a:r>
          </a:p>
          <a:p>
            <a:pPr lvl="1"/>
            <a:r>
              <a:rPr lang="pl-PL"/>
              <a:t>Analityczne</a:t>
            </a:r>
          </a:p>
          <a:p>
            <a:pPr lvl="1"/>
            <a:r>
              <a:rPr lang="pl-PL"/>
              <a:t>programistyczne.</a:t>
            </a:r>
          </a:p>
          <a:p>
            <a:pPr lvl="1"/>
            <a:endParaRPr lang="pl-PL"/>
          </a:p>
          <a:p>
            <a:r>
              <a:rPr lang="pl-PL"/>
              <a:t>Lepiej obsługujemy narzędzia użyteczne przy pracy zepołowej</a:t>
            </a:r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5C4B-3729-4BEB-8781-A5E305B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Podsumowanie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18747F-3C28-415B-9B8E-138833B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666" y="2948946"/>
            <a:ext cx="3803730" cy="960107"/>
          </a:xfrm>
        </p:spPr>
        <p:txBody>
          <a:bodyPr/>
          <a:lstStyle/>
          <a:p>
            <a:r>
              <a:rPr lang="pl-PL" sz="7200"/>
              <a:t>Q &amp; A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436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60FB-4929-4002-90D9-180EC155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Python</a:t>
            </a:r>
          </a:p>
          <a:p>
            <a:pPr lvl="1"/>
            <a:r>
              <a:rPr lang="pl-PL"/>
              <a:t>Paczki: Jupyter, Pandas, Numpy, Scipy, Fasttext, Matplotlib, </a:t>
            </a:r>
            <a:r>
              <a:rPr lang="en-US"/>
              <a:t>Implicit</a:t>
            </a:r>
            <a:endParaRPr lang="pl-PL" b="1"/>
          </a:p>
          <a:p>
            <a:r>
              <a:rPr lang="pl-PL"/>
              <a:t>Git</a:t>
            </a:r>
          </a:p>
          <a:p>
            <a:pPr lvl="1"/>
            <a:r>
              <a:rPr lang="pl-PL"/>
              <a:t>github</a:t>
            </a:r>
          </a:p>
          <a:p>
            <a:r>
              <a:rPr lang="pl-PL"/>
              <a:t>Jira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F6798-2A30-4AE3-BC52-8AC97715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Narzędzia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3394-312F-46B1-A4C2-F98DB9A3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Plik zawierający bazę artykułów:</a:t>
            </a:r>
            <a:endParaRPr lang="en-US" sz="2100">
              <a:latin typeface="Verdana"/>
              <a:ea typeface="Verdana"/>
              <a:cs typeface="Verdana"/>
            </a:endParaRP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ID, autor, </a:t>
            </a:r>
            <a:r>
              <a:rPr lang="pl-PL" sz="2100" err="1">
                <a:latin typeface="Verdana"/>
                <a:ea typeface="Verdana"/>
                <a:cs typeface="Verdana"/>
              </a:rPr>
              <a:t>catchline</a:t>
            </a:r>
            <a:r>
              <a:rPr lang="pl-PL" sz="2100">
                <a:latin typeface="Verdana"/>
                <a:ea typeface="Verdana"/>
                <a:cs typeface="Verdana"/>
              </a:rPr>
              <a:t>, zawartość, długość, dział, motyw przewodni, data publikacji, tytuł, flaga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25130 artykułów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84C0F-FC26-49A0-B04D-9822FCA7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Dane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D86C12-0BB9-4EE1-A6A5-6684B56F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3982242"/>
            <a:ext cx="11432458" cy="20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4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3394-312F-46B1-A4C2-F98DB9A3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Plik zawierający bazę interakcji konkretnych</a:t>
            </a:r>
            <a:br>
              <a:rPr lang="pl-PL"/>
            </a:br>
            <a:r>
              <a:rPr lang="pl-PL"/>
              <a:t>użytkowników</a:t>
            </a:r>
          </a:p>
          <a:p>
            <a:pPr lvl="1"/>
            <a:r>
              <a:rPr lang="pl-PL"/>
              <a:t>Lista {użytkownik, przeczytany artykuł}</a:t>
            </a:r>
          </a:p>
          <a:p>
            <a:pPr lvl="1"/>
            <a:r>
              <a:rPr lang="pl-PL"/>
              <a:t>1000 użytkowników</a:t>
            </a:r>
          </a:p>
          <a:p>
            <a:pPr lvl="1"/>
            <a:r>
              <a:rPr lang="pl-PL"/>
              <a:t>27856 „przeczytań” artykułów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84C0F-FC26-49A0-B04D-9822FCA7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/>
              <a:t>Dane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A64E0-CEC3-4AC8-8FDA-0C848776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138" y="1003464"/>
            <a:ext cx="2154358" cy="4851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25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5CB25-BB7F-4ABA-A92C-BA426AD6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Dane - przegląd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BF0DAF-866E-456F-9263-A752F0BF65E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256088" y="2120468"/>
            <a:ext cx="3760787" cy="32425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313718D-A793-444C-94D8-E8F79CA9E55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8193088" y="2110189"/>
            <a:ext cx="3759200" cy="326309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3A6A03-48C7-410C-A4A8-DA2E47CB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0675" y="2106696"/>
            <a:ext cx="3759200" cy="32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9DB5-B050-43B3-AFDF-1B5907D6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00" y="1316765"/>
            <a:ext cx="10906975" cy="4851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Usunięcie niepotrzebnych kolumn (flag) o dużej liczbie brakujących wartości</a:t>
            </a:r>
            <a:endParaRPr lang="pl-PL" sz="2100"/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Konwersja daty na odpowiedni typ </a:t>
            </a:r>
            <a:endParaRPr lang="pl-PL" sz="2100"/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Usunięcie artykułów z brakującym tytułem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Imputacja pozostałych brakujących wartości (</a:t>
            </a:r>
            <a:r>
              <a:rPr lang="pl-PL" sz="2100" i="1">
                <a:latin typeface="Verdana"/>
                <a:ea typeface="Verdana"/>
                <a:cs typeface="Verdana"/>
              </a:rPr>
              <a:t>'</a:t>
            </a:r>
            <a:r>
              <a:rPr lang="pl-PL" sz="2100" i="1" err="1">
                <a:latin typeface="Verdana"/>
                <a:ea typeface="Verdana"/>
                <a:cs typeface="Verdana"/>
              </a:rPr>
              <a:t>Unknown</a:t>
            </a:r>
            <a:r>
              <a:rPr lang="pl-PL" sz="2100" i="1">
                <a:latin typeface="Verdana"/>
                <a:ea typeface="Verdana"/>
                <a:cs typeface="Verdana"/>
              </a:rPr>
              <a:t>'</a:t>
            </a:r>
            <a:r>
              <a:rPr lang="pl-PL" sz="2100">
                <a:latin typeface="Verdana"/>
                <a:ea typeface="Verdana"/>
                <a:cs typeface="Verdana"/>
              </a:rPr>
              <a:t>)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Usunięcie </a:t>
            </a:r>
            <a:r>
              <a:rPr lang="pl-PL" sz="2100" err="1">
                <a:latin typeface="Verdana"/>
                <a:ea typeface="Verdana"/>
                <a:cs typeface="Verdana"/>
              </a:rPr>
              <a:t>tagów</a:t>
            </a:r>
            <a:r>
              <a:rPr lang="pl-PL" sz="2100">
                <a:latin typeface="Verdana"/>
                <a:ea typeface="Verdana"/>
                <a:cs typeface="Verdana"/>
              </a:rPr>
              <a:t> HTML z kolumny z zawartością artykułu</a:t>
            </a:r>
          </a:p>
          <a:p>
            <a:pPr marL="359410" indent="-359410"/>
            <a:r>
              <a:rPr lang="pl-PL" sz="2100">
                <a:latin typeface="Verdana"/>
                <a:ea typeface="Verdana"/>
                <a:cs typeface="Verdana"/>
              </a:rPr>
              <a:t>Dodanie: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popularności artykułu, działu i autora</a:t>
            </a:r>
          </a:p>
          <a:p>
            <a:pPr marL="719455" lvl="1" indent="-359410"/>
            <a:r>
              <a:rPr lang="pl-PL" sz="2100">
                <a:latin typeface="Verdana"/>
                <a:ea typeface="Verdana"/>
                <a:cs typeface="Verdana"/>
              </a:rPr>
              <a:t>liczby wystąpień działu i autora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F42E-2D93-4753-8E7D-67EE1384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anchor="t">
            <a:normAutofit/>
          </a:bodyPr>
          <a:lstStyle/>
          <a:p>
            <a:r>
              <a:rPr lang="pl-PL"/>
              <a:t>Czyszczenie i uzupełnienie danych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7E5EAA8-4B5A-4182-9C74-727920E4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" y="4762430"/>
            <a:ext cx="12157591" cy="1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3B38-BCDB-4874-9D23-7076B827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" y="164637"/>
            <a:ext cx="11632251" cy="96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41783-45A7-4345-9FA6-F20F63C8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7" y="1888789"/>
            <a:ext cx="5399471" cy="376613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94B9BC-230E-4651-AD54-D9BB476F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14311" y="1888789"/>
            <a:ext cx="5738339" cy="37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50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Theme1" id="{AAC18018-0C03-4752-A861-F4954E39AA84}" vid="{499D8922-CDDD-44DC-BE62-D8325076AD6F}"/>
    </a:ext>
  </a:extLst>
</a:theme>
</file>

<file path=ppt/theme/theme2.xml><?xml version="1.0" encoding="utf-8"?>
<a:theme xmlns:a="http://schemas.openxmlformats.org/drawingml/2006/main" name="1_Theme1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Theme1" id="{AAC18018-0C03-4752-A861-F4954E39AA84}" vid="{499D8922-CDDD-44DC-BE62-D8325076AD6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Widescreen</PresentationFormat>
  <Slides>37</Slides>
  <Notes>36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Theme1</vt:lpstr>
      <vt:lpstr>1_Theme1</vt:lpstr>
      <vt:lpstr>System Rekomendacyjny</vt:lpstr>
      <vt:lpstr>Wprowadzenie</vt:lpstr>
      <vt:lpstr>Cel</vt:lpstr>
      <vt:lpstr>Narzędzia</vt:lpstr>
      <vt:lpstr>Dane</vt:lpstr>
      <vt:lpstr>Dane</vt:lpstr>
      <vt:lpstr>Dane - przegląd</vt:lpstr>
      <vt:lpstr>Czyszczenie i uzupełnienie danych</vt:lpstr>
      <vt:lpstr>Dane</vt:lpstr>
      <vt:lpstr>Dane</vt:lpstr>
      <vt:lpstr>Dane</vt:lpstr>
      <vt:lpstr>Rodzaje systemów rekomendacji</vt:lpstr>
      <vt:lpstr>Model oparty o treść artykułów</vt:lpstr>
      <vt:lpstr>Model oparty o treść artykułów</vt:lpstr>
      <vt:lpstr>Model oparty o podobieństwo użytkowników (Collaborative filtering)</vt:lpstr>
      <vt:lpstr>Model oparty o podobieństwo użytkowników</vt:lpstr>
      <vt:lpstr>Model oparty o podobieństwo użytkowników</vt:lpstr>
      <vt:lpstr>Model oparty o popularność artykułów</vt:lpstr>
      <vt:lpstr>Model oparty o popularność artykułów</vt:lpstr>
      <vt:lpstr>Podobne artykuły</vt:lpstr>
      <vt:lpstr>Podobne artykuły</vt:lpstr>
      <vt:lpstr>Testy</vt:lpstr>
      <vt:lpstr>Testy</vt:lpstr>
      <vt:lpstr>Testy</vt:lpstr>
      <vt:lpstr>Testy</vt:lpstr>
      <vt:lpstr>Finalny model</vt:lpstr>
      <vt:lpstr>Finalny model - wybór</vt:lpstr>
      <vt:lpstr>Finalny model – porównanie </vt:lpstr>
      <vt:lpstr>Optymalizacja</vt:lpstr>
      <vt:lpstr>Przykłady</vt:lpstr>
      <vt:lpstr>Przykłady</vt:lpstr>
      <vt:lpstr>Przykłady</vt:lpstr>
      <vt:lpstr>Przykłady</vt:lpstr>
      <vt:lpstr>Przykłady</vt:lpstr>
      <vt:lpstr>Przykłady</vt:lpstr>
      <vt:lpstr>Podsumowanie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Rogula, Piotr</dc:creator>
  <cp:revision>1</cp:revision>
  <dcterms:created xsi:type="dcterms:W3CDTF">2021-05-10T06:39:05Z</dcterms:created>
  <dcterms:modified xsi:type="dcterms:W3CDTF">2021-05-18T10:18:41Z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2021-05-10T06:39:05Z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c0c660b6-96df-436a-bda9-7701158bb072</vt:lpwstr>
  </property>
  <property fmtid="{D5CDD505-2E9C-101B-9397-08002B2CF9AE}" pid="8" name="MSIP_Label_e463cba9-5f6c-478d-9329-7b2295e4e8ed_ContentBits">
    <vt:lpwstr>0</vt:lpwstr>
  </property>
</Properties>
</file>