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62" r:id="rId4"/>
    <p:sldId id="273" r:id="rId5"/>
    <p:sldId id="309" r:id="rId6"/>
    <p:sldId id="258" r:id="rId7"/>
    <p:sldId id="310" r:id="rId8"/>
    <p:sldId id="311" r:id="rId9"/>
    <p:sldId id="312" r:id="rId10"/>
    <p:sldId id="313" r:id="rId11"/>
    <p:sldId id="314" r:id="rId12"/>
    <p:sldId id="315" r:id="rId13"/>
    <p:sldId id="259" r:id="rId14"/>
    <p:sldId id="260" r:id="rId15"/>
  </p:sldIdLst>
  <p:sldSz cx="9144000" cy="5143500" type="screen16x9"/>
  <p:notesSz cx="6858000" cy="9144000"/>
  <p:embeddedFontLst>
    <p:embeddedFont>
      <p:font typeface="Bungee" panose="020B0604020202020204" charset="0"/>
      <p:regular r:id="rId17"/>
    </p:embeddedFont>
    <p:embeddedFont>
      <p:font typeface="Didact Gothic" panose="00000500000000000000" pitchFamily="2" charset="0"/>
      <p:regular r:id="rId18"/>
    </p:embeddedFont>
  </p:embeddedFontLst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5F6DB-553F-43F5-B7DD-12C24925F659}">
  <a:tblStyle styleId="{1805F6DB-553F-43F5-B7DD-12C24925F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10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g1018aa66631_0_2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5" name="Google Shape;3365;g1018aa66631_0_2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g1018aa66631_0_5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2" name="Google Shape;4402;g1018aa66631_0_5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1018aa66631_0_2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1018aa66631_0_2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78422" y="1908421"/>
            <a:ext cx="5764991" cy="3235031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2650" y="708250"/>
            <a:ext cx="141350" cy="10097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65125" y="16613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997200"/>
            <a:ext cx="47403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solidFill>
                  <a:srgbClr val="191919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6" name="Google Shape;16;p2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2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5"/>
          <p:cNvSpPr/>
          <p:nvPr/>
        </p:nvSpPr>
        <p:spPr>
          <a:xfrm flipH="1">
            <a:off x="7138744" y="3132875"/>
            <a:ext cx="2005256" cy="2010584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4874875" y="3645875"/>
            <a:ext cx="2146980" cy="95763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582500" y="246832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334100" y="4261025"/>
            <a:ext cx="271704" cy="326256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548225" y="479627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6"/>
          <p:cNvSpPr/>
          <p:nvPr/>
        </p:nvSpPr>
        <p:spPr>
          <a:xfrm>
            <a:off x="3578422" y="1908421"/>
            <a:ext cx="5764991" cy="3235031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8282650" y="708250"/>
            <a:ext cx="141350" cy="10097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8465125" y="16613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654" name="Google Shape;654;p26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694" name="Google Shape;694;p26"/>
            <p:cNvSpPr/>
            <p:nvPr/>
          </p:nvSpPr>
          <p:spPr>
            <a:xfrm>
              <a:off x="5832947" y="668309"/>
              <a:ext cx="1871616" cy="2700400"/>
            </a:xfrm>
            <a:custGeom>
              <a:avLst/>
              <a:gdLst/>
              <a:ahLst/>
              <a:cxnLst/>
              <a:rect l="l" t="t" r="r" b="b"/>
              <a:pathLst>
                <a:path w="58995" h="85119" extrusionOk="0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6550011" y="1122569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6558291" y="1156641"/>
              <a:ext cx="202564" cy="207926"/>
            </a:xfrm>
            <a:custGeom>
              <a:avLst/>
              <a:gdLst/>
              <a:ahLst/>
              <a:cxnLst/>
              <a:rect l="l" t="t" r="r" b="b"/>
              <a:pathLst>
                <a:path w="6385" h="6554" extrusionOk="0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6538083" y="821633"/>
              <a:ext cx="229213" cy="252880"/>
            </a:xfrm>
            <a:custGeom>
              <a:avLst/>
              <a:gdLst/>
              <a:ahLst/>
              <a:cxnLst/>
              <a:rect l="l" t="t" r="r" b="b"/>
              <a:pathLst>
                <a:path w="7225" h="7971" extrusionOk="0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6563018" y="824044"/>
              <a:ext cx="151772" cy="121316"/>
            </a:xfrm>
            <a:custGeom>
              <a:avLst/>
              <a:gdLst/>
              <a:ahLst/>
              <a:cxnLst/>
              <a:rect l="l" t="t" r="r" b="b"/>
              <a:pathLst>
                <a:path w="4784" h="3824" extrusionOk="0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571679" y="1161210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6727540" y="874993"/>
              <a:ext cx="227437" cy="225819"/>
            </a:xfrm>
            <a:custGeom>
              <a:avLst/>
              <a:gdLst/>
              <a:ahLst/>
              <a:cxnLst/>
              <a:rect l="l" t="t" r="r" b="b"/>
              <a:pathLst>
                <a:path w="7169" h="7118" extrusionOk="0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6455980" y="1017625"/>
              <a:ext cx="257956" cy="221282"/>
            </a:xfrm>
            <a:custGeom>
              <a:avLst/>
              <a:gdLst/>
              <a:ahLst/>
              <a:cxnLst/>
              <a:rect l="l" t="t" r="r" b="b"/>
              <a:pathLst>
                <a:path w="8131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738390" y="1074539"/>
              <a:ext cx="246472" cy="229245"/>
            </a:xfrm>
            <a:custGeom>
              <a:avLst/>
              <a:gdLst/>
              <a:ahLst/>
              <a:cxnLst/>
              <a:rect l="l" t="t" r="r" b="b"/>
              <a:pathLst>
                <a:path w="7769" h="7226" extrusionOk="0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670468" y="1040118"/>
              <a:ext cx="110752" cy="109261"/>
            </a:xfrm>
            <a:custGeom>
              <a:avLst/>
              <a:gdLst/>
              <a:ahLst/>
              <a:cxnLst/>
              <a:rect l="l" t="t" r="r" b="b"/>
              <a:pathLst>
                <a:path w="3491" h="3444" extrusionOk="0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792099" y="920200"/>
              <a:ext cx="166398" cy="172996"/>
            </a:xfrm>
            <a:custGeom>
              <a:avLst/>
              <a:gdLst/>
              <a:ahLst/>
              <a:cxnLst/>
              <a:rect l="l" t="t" r="r" b="b"/>
              <a:pathLst>
                <a:path w="5245" h="5453" extrusionOk="0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774524" y="1075205"/>
              <a:ext cx="159577" cy="119127"/>
            </a:xfrm>
            <a:custGeom>
              <a:avLst/>
              <a:gdLst/>
              <a:ahLst/>
              <a:cxnLst/>
              <a:rect l="l" t="t" r="r" b="b"/>
              <a:pathLst>
                <a:path w="5030" h="3755" extrusionOk="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6805804" y="1210763"/>
              <a:ext cx="141874" cy="112084"/>
            </a:xfrm>
            <a:custGeom>
              <a:avLst/>
              <a:gdLst/>
              <a:ahLst/>
              <a:cxnLst/>
              <a:rect l="l" t="t" r="r" b="b"/>
              <a:pathLst>
                <a:path w="4472" h="3533" extrusionOk="0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478282" y="1011534"/>
              <a:ext cx="175439" cy="101806"/>
            </a:xfrm>
            <a:custGeom>
              <a:avLst/>
              <a:gdLst/>
              <a:ahLst/>
              <a:cxnLst/>
              <a:rect l="l" t="t" r="r" b="b"/>
              <a:pathLst>
                <a:path w="5530" h="3209" extrusionOk="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6570791" y="1125107"/>
              <a:ext cx="96539" cy="81882"/>
            </a:xfrm>
            <a:custGeom>
              <a:avLst/>
              <a:gdLst/>
              <a:ahLst/>
              <a:cxnLst/>
              <a:rect l="l" t="t" r="r" b="b"/>
              <a:pathLst>
                <a:path w="3043" h="2581" extrusionOk="0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6790005" y="9721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579293" y="1065815"/>
              <a:ext cx="28997" cy="37213"/>
            </a:xfrm>
            <a:custGeom>
              <a:avLst/>
              <a:gdLst/>
              <a:ahLst/>
              <a:cxnLst/>
              <a:rect l="l" t="t" r="r" b="b"/>
              <a:pathLst>
                <a:path w="914" h="1173" extrusionOk="0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594901" y="1173646"/>
              <a:ext cx="33311" cy="33565"/>
            </a:xfrm>
            <a:custGeom>
              <a:avLst/>
              <a:gdLst/>
              <a:ahLst/>
              <a:cxnLst/>
              <a:rect l="l" t="t" r="r" b="b"/>
              <a:pathLst>
                <a:path w="1050" h="1058" extrusionOk="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6819097" y="1161210"/>
              <a:ext cx="33089" cy="33946"/>
            </a:xfrm>
            <a:custGeom>
              <a:avLst/>
              <a:gdLst/>
              <a:ahLst/>
              <a:cxnLst/>
              <a:rect l="l" t="t" r="r" b="b"/>
              <a:pathLst>
                <a:path w="1043" h="1070" extrusionOk="0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60792" y="962393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6648166" y="1199691"/>
              <a:ext cx="34549" cy="32359"/>
            </a:xfrm>
            <a:custGeom>
              <a:avLst/>
              <a:gdLst/>
              <a:ahLst/>
              <a:cxnLst/>
              <a:rect l="l" t="t" r="r" b="b"/>
              <a:pathLst>
                <a:path w="1089" h="1020" extrusionOk="0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6604831" y="1096809"/>
              <a:ext cx="22017" cy="27315"/>
            </a:xfrm>
            <a:custGeom>
              <a:avLst/>
              <a:gdLst/>
              <a:ahLst/>
              <a:cxnLst/>
              <a:rect l="l" t="t" r="r" b="b"/>
              <a:pathLst>
                <a:path w="694" h="861" extrusionOk="0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633097" y="1005412"/>
              <a:ext cx="23762" cy="23667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703588" y="1194552"/>
              <a:ext cx="26427" cy="19923"/>
            </a:xfrm>
            <a:custGeom>
              <a:avLst/>
              <a:gdLst/>
              <a:ahLst/>
              <a:cxnLst/>
              <a:rect l="l" t="t" r="r" b="b"/>
              <a:pathLst>
                <a:path w="833" h="628" extrusionOk="0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6826266" y="1103313"/>
              <a:ext cx="20304" cy="25824"/>
            </a:xfrm>
            <a:custGeom>
              <a:avLst/>
              <a:gdLst/>
              <a:ahLst/>
              <a:cxnLst/>
              <a:rect l="l" t="t" r="r" b="b"/>
              <a:pathLst>
                <a:path w="640" h="814" extrusionOk="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6802632" y="1012391"/>
              <a:ext cx="23667" cy="24111"/>
            </a:xfrm>
            <a:custGeom>
              <a:avLst/>
              <a:gdLst/>
              <a:ahLst/>
              <a:cxnLst/>
              <a:rect l="l" t="t" r="r" b="b"/>
              <a:pathLst>
                <a:path w="746" h="760" extrusionOk="0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719133" y="1072413"/>
              <a:ext cx="23667" cy="22334"/>
            </a:xfrm>
            <a:custGeom>
              <a:avLst/>
              <a:gdLst/>
              <a:ahLst/>
              <a:cxnLst/>
              <a:rect l="l" t="t" r="r" b="b"/>
              <a:pathLst>
                <a:path w="746" h="704" extrusionOk="0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715612" y="1107532"/>
              <a:ext cx="21700" cy="18686"/>
            </a:xfrm>
            <a:custGeom>
              <a:avLst/>
              <a:gdLst/>
              <a:ahLst/>
              <a:cxnLst/>
              <a:rect l="l" t="t" r="r" b="b"/>
              <a:pathLst>
                <a:path w="684" h="589" extrusionOk="0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699750" y="1070732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769607" y="1111910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705048" y="1034027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721735" y="1035264"/>
              <a:ext cx="12468" cy="12246"/>
            </a:xfrm>
            <a:custGeom>
              <a:avLst/>
              <a:gdLst/>
              <a:ahLst/>
              <a:cxnLst/>
              <a:rect l="l" t="t" r="r" b="b"/>
              <a:pathLst>
                <a:path w="393" h="386" extrusionOk="0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70786" y="1105692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777030" y="1080979"/>
              <a:ext cx="12468" cy="12214"/>
            </a:xfrm>
            <a:custGeom>
              <a:avLst/>
              <a:gdLst/>
              <a:ahLst/>
              <a:cxnLst/>
              <a:rect l="l" t="t" r="r" b="b"/>
              <a:pathLst>
                <a:path w="393" h="385" extrusionOk="0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664599" y="1078695"/>
              <a:ext cx="12500" cy="12246"/>
            </a:xfrm>
            <a:custGeom>
              <a:avLst/>
              <a:gdLst/>
              <a:ahLst/>
              <a:cxnLst/>
              <a:rect l="l" t="t" r="r" b="b"/>
              <a:pathLst>
                <a:path w="394" h="386" extrusionOk="0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668248" y="106724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755807" y="1134212"/>
              <a:ext cx="6250" cy="6123"/>
            </a:xfrm>
            <a:custGeom>
              <a:avLst/>
              <a:gdLst/>
              <a:ahLst/>
              <a:cxnLst/>
              <a:rect l="l" t="t" r="r" b="b"/>
              <a:pathLst>
                <a:path w="197" h="193" extrusionOk="0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6742197" y="1039515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732172" y="1145633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701780" y="1145474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75163" y="1062928"/>
              <a:ext cx="6282" cy="6218"/>
            </a:xfrm>
            <a:custGeom>
              <a:avLst/>
              <a:gdLst/>
              <a:ahLst/>
              <a:cxnLst/>
              <a:rect l="l" t="t" r="r" b="b"/>
              <a:pathLst>
                <a:path w="198" h="196" extrusionOk="0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6352527" y="1245057"/>
              <a:ext cx="219632" cy="487613"/>
            </a:xfrm>
            <a:custGeom>
              <a:avLst/>
              <a:gdLst/>
              <a:ahLst/>
              <a:cxnLst/>
              <a:rect l="l" t="t" r="r" b="b"/>
              <a:pathLst>
                <a:path w="6923" h="15370" extrusionOk="0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205739" y="1119968"/>
              <a:ext cx="181530" cy="170205"/>
            </a:xfrm>
            <a:custGeom>
              <a:avLst/>
              <a:gdLst/>
              <a:ahLst/>
              <a:cxnLst/>
              <a:rect l="l" t="t" r="r" b="b"/>
              <a:pathLst>
                <a:path w="5722" h="5365" extrusionOk="0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6214241" y="1126472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6214241" y="1126503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301116" y="934793"/>
              <a:ext cx="382286" cy="371182"/>
            </a:xfrm>
            <a:custGeom>
              <a:avLst/>
              <a:gdLst/>
              <a:ahLst/>
              <a:cxnLst/>
              <a:rect l="l" t="t" r="r" b="b"/>
              <a:pathLst>
                <a:path w="12050" h="11700" extrusionOk="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86512" y="1031743"/>
              <a:ext cx="189271" cy="94033"/>
            </a:xfrm>
            <a:custGeom>
              <a:avLst/>
              <a:gdLst/>
              <a:ahLst/>
              <a:cxnLst/>
              <a:rect l="l" t="t" r="r" b="b"/>
              <a:pathLst>
                <a:path w="5966" h="2964" extrusionOk="0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323291" y="1025049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7338328" y="1141858"/>
              <a:ext cx="213319" cy="139717"/>
            </a:xfrm>
            <a:custGeom>
              <a:avLst/>
              <a:gdLst/>
              <a:ahLst/>
              <a:cxnLst/>
              <a:rect l="l" t="t" r="r" b="b"/>
              <a:pathLst>
                <a:path w="6724" h="4404" extrusionOk="0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7344578" y="1091733"/>
              <a:ext cx="196441" cy="133308"/>
            </a:xfrm>
            <a:custGeom>
              <a:avLst/>
              <a:gdLst/>
              <a:ahLst/>
              <a:cxnLst/>
              <a:rect l="l" t="t" r="r" b="b"/>
              <a:pathLst>
                <a:path w="6192" h="4202" extrusionOk="0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6932067" y="1038976"/>
              <a:ext cx="385935" cy="331748"/>
            </a:xfrm>
            <a:custGeom>
              <a:avLst/>
              <a:gdLst/>
              <a:ahLst/>
              <a:cxnLst/>
              <a:rect l="l" t="t" r="r" b="b"/>
              <a:pathLst>
                <a:path w="12165" h="10457" extrusionOk="0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6920519" y="1135450"/>
              <a:ext cx="206593" cy="78107"/>
            </a:xfrm>
            <a:custGeom>
              <a:avLst/>
              <a:gdLst/>
              <a:ahLst/>
              <a:cxnLst/>
              <a:rect l="l" t="t" r="r" b="b"/>
              <a:pathLst>
                <a:path w="6512" h="2462" extrusionOk="0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7090847" y="1232748"/>
              <a:ext cx="224042" cy="116367"/>
            </a:xfrm>
            <a:custGeom>
              <a:avLst/>
              <a:gdLst/>
              <a:ahLst/>
              <a:cxnLst/>
              <a:rect l="l" t="t" r="r" b="b"/>
              <a:pathLst>
                <a:path w="7062" h="3668" extrusionOk="0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7103695" y="1078251"/>
              <a:ext cx="213636" cy="141716"/>
            </a:xfrm>
            <a:custGeom>
              <a:avLst/>
              <a:gdLst/>
              <a:ahLst/>
              <a:cxnLst/>
              <a:rect l="l" t="t" r="r" b="b"/>
              <a:pathLst>
                <a:path w="6734" h="4467" extrusionOk="0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7063088" y="1197471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7153312" y="858750"/>
              <a:ext cx="337713" cy="376576"/>
            </a:xfrm>
            <a:custGeom>
              <a:avLst/>
              <a:gdLst/>
              <a:ahLst/>
              <a:cxnLst/>
              <a:rect l="l" t="t" r="r" b="b"/>
              <a:pathLst>
                <a:path w="10645" h="11870" extrusionOk="0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7322244" y="840382"/>
              <a:ext cx="62625" cy="207228"/>
            </a:xfrm>
            <a:custGeom>
              <a:avLst/>
              <a:gdLst/>
              <a:ahLst/>
              <a:cxnLst/>
              <a:rect l="l" t="t" r="r" b="b"/>
              <a:pathLst>
                <a:path w="1974" h="6532" extrusionOk="0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7186083" y="1017911"/>
              <a:ext cx="128645" cy="216840"/>
            </a:xfrm>
            <a:custGeom>
              <a:avLst/>
              <a:gdLst/>
              <a:ahLst/>
              <a:cxnLst/>
              <a:rect l="l" t="t" r="r" b="b"/>
              <a:pathLst>
                <a:path w="4055" h="6835" extrusionOk="0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7332999" y="1017911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7304796" y="983934"/>
              <a:ext cx="36515" cy="232544"/>
            </a:xfrm>
            <a:custGeom>
              <a:avLst/>
              <a:gdLst/>
              <a:ahLst/>
              <a:cxnLst/>
              <a:rect l="l" t="t" r="r" b="b"/>
              <a:pathLst>
                <a:path w="1151" h="7330" extrusionOk="0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7297150" y="1168506"/>
              <a:ext cx="381144" cy="372007"/>
            </a:xfrm>
            <a:custGeom>
              <a:avLst/>
              <a:gdLst/>
              <a:ahLst/>
              <a:cxnLst/>
              <a:rect l="l" t="t" r="r" b="b"/>
              <a:pathLst>
                <a:path w="12014" h="11726" extrusionOk="0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7483879" y="1350667"/>
              <a:ext cx="151074" cy="157388"/>
            </a:xfrm>
            <a:custGeom>
              <a:avLst/>
              <a:gdLst/>
              <a:ahLst/>
              <a:cxnLst/>
              <a:rect l="l" t="t" r="r" b="b"/>
              <a:pathLst>
                <a:path w="4762" h="4961" extrusionOk="0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7323323" y="1248737"/>
              <a:ext cx="150725" cy="200756"/>
            </a:xfrm>
            <a:custGeom>
              <a:avLst/>
              <a:gdLst/>
              <a:ahLst/>
              <a:cxnLst/>
              <a:rect l="l" t="t" r="r" b="b"/>
              <a:pathLst>
                <a:path w="4751" h="6328" extrusionOk="0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7344451" y="1248356"/>
              <a:ext cx="189620" cy="142318"/>
            </a:xfrm>
            <a:custGeom>
              <a:avLst/>
              <a:gdLst/>
              <a:ahLst/>
              <a:cxnLst/>
              <a:rect l="l" t="t" r="r" b="b"/>
              <a:pathLst>
                <a:path w="5977" h="4486" extrusionOk="0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7002178" y="1205306"/>
              <a:ext cx="377020" cy="374006"/>
            </a:xfrm>
            <a:custGeom>
              <a:avLst/>
              <a:gdLst/>
              <a:ahLst/>
              <a:cxnLst/>
              <a:rect l="l" t="t" r="r" b="b"/>
              <a:pathLst>
                <a:path w="11884" h="11789" extrusionOk="0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7028921" y="1390196"/>
              <a:ext cx="164272" cy="142128"/>
            </a:xfrm>
            <a:custGeom>
              <a:avLst/>
              <a:gdLst/>
              <a:ahLst/>
              <a:cxnLst/>
              <a:rect l="l" t="t" r="r" b="b"/>
              <a:pathLst>
                <a:path w="5178" h="4480" extrusionOk="0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7205372" y="1253369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7097699" y="1236365"/>
              <a:ext cx="205832" cy="143111"/>
            </a:xfrm>
            <a:custGeom>
              <a:avLst/>
              <a:gdLst/>
              <a:ahLst/>
              <a:cxnLst/>
              <a:rect l="l" t="t" r="r" b="b"/>
              <a:pathLst>
                <a:path w="6488" h="4511" extrusionOk="0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7150298" y="1257080"/>
              <a:ext cx="152566" cy="180737"/>
            </a:xfrm>
            <a:custGeom>
              <a:avLst/>
              <a:gdLst/>
              <a:ahLst/>
              <a:cxnLst/>
              <a:rect l="l" t="t" r="r" b="b"/>
              <a:pathLst>
                <a:path w="4809" h="5697" extrusionOk="0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7294707" y="1208162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534004" y="978985"/>
              <a:ext cx="100441" cy="102726"/>
            </a:xfrm>
            <a:custGeom>
              <a:avLst/>
              <a:gdLst/>
              <a:ahLst/>
              <a:cxnLst/>
              <a:rect l="l" t="t" r="r" b="b"/>
              <a:pathLst>
                <a:path w="3166" h="3238" extrusionOk="0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520743" y="1372240"/>
              <a:ext cx="141081" cy="78329"/>
            </a:xfrm>
            <a:custGeom>
              <a:avLst/>
              <a:gdLst/>
              <a:ahLst/>
              <a:cxnLst/>
              <a:rect l="l" t="t" r="r" b="b"/>
              <a:pathLst>
                <a:path w="4447" h="2469" extrusionOk="0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6293488" y="679666"/>
              <a:ext cx="324769" cy="110657"/>
            </a:xfrm>
            <a:custGeom>
              <a:avLst/>
              <a:gdLst/>
              <a:ahLst/>
              <a:cxnLst/>
              <a:rect l="l" t="t" r="r" b="b"/>
              <a:pathLst>
                <a:path w="10237" h="3488" extrusionOk="0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481772" y="680301"/>
              <a:ext cx="90036" cy="101710"/>
            </a:xfrm>
            <a:custGeom>
              <a:avLst/>
              <a:gdLst/>
              <a:ahLst/>
              <a:cxnLst/>
              <a:rect l="l" t="t" r="r" b="b"/>
              <a:pathLst>
                <a:path w="2838" h="3206" extrusionOk="0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304053" y="681919"/>
              <a:ext cx="101330" cy="41560"/>
            </a:xfrm>
            <a:custGeom>
              <a:avLst/>
              <a:gdLst/>
              <a:ahLst/>
              <a:cxnLst/>
              <a:rect l="l" t="t" r="r" b="b"/>
              <a:pathLst>
                <a:path w="3194" h="1310" extrusionOk="0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971899" y="682553"/>
              <a:ext cx="325118" cy="160782"/>
            </a:xfrm>
            <a:custGeom>
              <a:avLst/>
              <a:gdLst/>
              <a:ahLst/>
              <a:cxnLst/>
              <a:rect l="l" t="t" r="r" b="b"/>
              <a:pathLst>
                <a:path w="10248" h="5068" extrusionOk="0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980052" y="682775"/>
              <a:ext cx="146918" cy="108595"/>
            </a:xfrm>
            <a:custGeom>
              <a:avLst/>
              <a:gdLst/>
              <a:ahLst/>
              <a:cxnLst/>
              <a:rect l="l" t="t" r="r" b="b"/>
              <a:pathLst>
                <a:path w="4631" h="3423" extrusionOk="0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6158470" y="683220"/>
              <a:ext cx="126234" cy="52346"/>
            </a:xfrm>
            <a:custGeom>
              <a:avLst/>
              <a:gdLst/>
              <a:ahLst/>
              <a:cxnLst/>
              <a:rect l="l" t="t" r="r" b="b"/>
              <a:pathLst>
                <a:path w="3979" h="1650" extrusionOk="0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101429" y="684774"/>
              <a:ext cx="28045" cy="26903"/>
            </a:xfrm>
            <a:custGeom>
              <a:avLst/>
              <a:gdLst/>
              <a:ahLst/>
              <a:cxnLst/>
              <a:rect l="l" t="t" r="r" b="b"/>
              <a:pathLst>
                <a:path w="884" h="848" extrusionOk="0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517652" y="680809"/>
              <a:ext cx="95270" cy="39339"/>
            </a:xfrm>
            <a:custGeom>
              <a:avLst/>
              <a:gdLst/>
              <a:ahLst/>
              <a:cxnLst/>
              <a:rect l="l" t="t" r="r" b="b"/>
              <a:pathLst>
                <a:path w="3003" h="1240" extrusionOk="0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459642" y="1940930"/>
              <a:ext cx="231148" cy="317853"/>
            </a:xfrm>
            <a:custGeom>
              <a:avLst/>
              <a:gdLst/>
              <a:ahLst/>
              <a:cxnLst/>
              <a:rect l="l" t="t" r="r" b="b"/>
              <a:pathLst>
                <a:path w="7286" h="10019" extrusionOk="0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26036" y="2062529"/>
              <a:ext cx="63482" cy="42734"/>
            </a:xfrm>
            <a:custGeom>
              <a:avLst/>
              <a:gdLst/>
              <a:ahLst/>
              <a:cxnLst/>
              <a:rect l="l" t="t" r="r" b="b"/>
              <a:pathLst>
                <a:path w="2001" h="1347" extrusionOk="0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462656" y="2004664"/>
              <a:ext cx="156341" cy="198059"/>
            </a:xfrm>
            <a:custGeom>
              <a:avLst/>
              <a:gdLst/>
              <a:ahLst/>
              <a:cxnLst/>
              <a:rect l="l" t="t" r="r" b="b"/>
              <a:pathLst>
                <a:path w="4928" h="6243" extrusionOk="0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477630" y="2121441"/>
              <a:ext cx="210337" cy="130707"/>
            </a:xfrm>
            <a:custGeom>
              <a:avLst/>
              <a:gdLst/>
              <a:ahLst/>
              <a:cxnLst/>
              <a:rect l="l" t="t" r="r" b="b"/>
              <a:pathLst>
                <a:path w="6630" h="4120" extrusionOk="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7484038" y="2071285"/>
              <a:ext cx="196441" cy="133372"/>
            </a:xfrm>
            <a:custGeom>
              <a:avLst/>
              <a:gdLst/>
              <a:ahLst/>
              <a:cxnLst/>
              <a:rect l="l" t="t" r="r" b="b"/>
              <a:pathLst>
                <a:path w="6192" h="4204" extrusionOk="0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071463" y="2018495"/>
              <a:ext cx="385935" cy="331875"/>
            </a:xfrm>
            <a:custGeom>
              <a:avLst/>
              <a:gdLst/>
              <a:ahLst/>
              <a:cxnLst/>
              <a:rect l="l" t="t" r="r" b="b"/>
              <a:pathLst>
                <a:path w="12165" h="10461" extrusionOk="0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059916" y="2115128"/>
              <a:ext cx="206498" cy="78107"/>
            </a:xfrm>
            <a:custGeom>
              <a:avLst/>
              <a:gdLst/>
              <a:ahLst/>
              <a:cxnLst/>
              <a:rect l="l" t="t" r="r" b="b"/>
              <a:pathLst>
                <a:path w="6509" h="2462" extrusionOk="0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7230244" y="2212363"/>
              <a:ext cx="224074" cy="116336"/>
            </a:xfrm>
            <a:custGeom>
              <a:avLst/>
              <a:gdLst/>
              <a:ahLst/>
              <a:cxnLst/>
              <a:rect l="l" t="t" r="r" b="b"/>
              <a:pathLst>
                <a:path w="7063" h="3667" extrusionOk="0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7243060" y="2057802"/>
              <a:ext cx="213668" cy="141747"/>
            </a:xfrm>
            <a:custGeom>
              <a:avLst/>
              <a:gdLst/>
              <a:ahLst/>
              <a:cxnLst/>
              <a:rect l="l" t="t" r="r" b="b"/>
              <a:pathLst>
                <a:path w="6735" h="4468" extrusionOk="0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7202485" y="2177022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422937" y="1980395"/>
              <a:ext cx="266585" cy="299103"/>
            </a:xfrm>
            <a:custGeom>
              <a:avLst/>
              <a:gdLst/>
              <a:ahLst/>
              <a:cxnLst/>
              <a:rect l="l" t="t" r="r" b="b"/>
              <a:pathLst>
                <a:path w="8403" h="9428" extrusionOk="0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199757" y="2059610"/>
              <a:ext cx="290093" cy="234797"/>
            </a:xfrm>
            <a:custGeom>
              <a:avLst/>
              <a:gdLst/>
              <a:ahLst/>
              <a:cxnLst/>
              <a:rect l="l" t="t" r="r" b="b"/>
              <a:pathLst>
                <a:path w="9144" h="7401" extrusionOk="0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7292740" y="1838397"/>
              <a:ext cx="337744" cy="376607"/>
            </a:xfrm>
            <a:custGeom>
              <a:avLst/>
              <a:gdLst/>
              <a:ahLst/>
              <a:cxnLst/>
              <a:rect l="l" t="t" r="r" b="b"/>
              <a:pathLst>
                <a:path w="10646" h="11871" extrusionOk="0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7461609" y="1819901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7325416" y="1997557"/>
              <a:ext cx="128708" cy="216745"/>
            </a:xfrm>
            <a:custGeom>
              <a:avLst/>
              <a:gdLst/>
              <a:ahLst/>
              <a:cxnLst/>
              <a:rect l="l" t="t" r="r" b="b"/>
              <a:pathLst>
                <a:path w="4057" h="6832" extrusionOk="0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472363" y="1997557"/>
              <a:ext cx="128645" cy="216745"/>
            </a:xfrm>
            <a:custGeom>
              <a:avLst/>
              <a:gdLst/>
              <a:ahLst/>
              <a:cxnLst/>
              <a:rect l="l" t="t" r="r" b="b"/>
              <a:pathLst>
                <a:path w="4055" h="6832" extrusionOk="0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444192" y="1963581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7461704" y="2162175"/>
              <a:ext cx="226390" cy="334191"/>
            </a:xfrm>
            <a:custGeom>
              <a:avLst/>
              <a:gdLst/>
              <a:ahLst/>
              <a:cxnLst/>
              <a:rect l="l" t="t" r="r" b="b"/>
              <a:pathLst>
                <a:path w="7136" h="10534" extrusionOk="0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7623371" y="2330282"/>
              <a:ext cx="62689" cy="76521"/>
            </a:xfrm>
            <a:custGeom>
              <a:avLst/>
              <a:gdLst/>
              <a:ahLst/>
              <a:cxnLst/>
              <a:rect l="l" t="t" r="r" b="b"/>
              <a:pathLst>
                <a:path w="1976" h="2412" extrusionOk="0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7462751" y="2228383"/>
              <a:ext cx="150694" cy="200788"/>
            </a:xfrm>
            <a:custGeom>
              <a:avLst/>
              <a:gdLst/>
              <a:ahLst/>
              <a:cxnLst/>
              <a:rect l="l" t="t" r="r" b="b"/>
              <a:pathLst>
                <a:path w="4750" h="6329" extrusionOk="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483879" y="2227971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141511" y="2184953"/>
              <a:ext cx="377083" cy="374038"/>
            </a:xfrm>
            <a:custGeom>
              <a:avLst/>
              <a:gdLst/>
              <a:ahLst/>
              <a:cxnLst/>
              <a:rect l="l" t="t" r="r" b="b"/>
              <a:pathLst>
                <a:path w="11886" h="11790" extrusionOk="0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7168286" y="2369810"/>
              <a:ext cx="164304" cy="142160"/>
            </a:xfrm>
            <a:custGeom>
              <a:avLst/>
              <a:gdLst/>
              <a:ahLst/>
              <a:cxnLst/>
              <a:rect l="l" t="t" r="r" b="b"/>
              <a:pathLst>
                <a:path w="5179" h="4481" extrusionOk="0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7344832" y="2232952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7237096" y="2215979"/>
              <a:ext cx="205832" cy="143080"/>
            </a:xfrm>
            <a:custGeom>
              <a:avLst/>
              <a:gdLst/>
              <a:ahLst/>
              <a:cxnLst/>
              <a:rect l="l" t="t" r="r" b="b"/>
              <a:pathLst>
                <a:path w="6488" h="4510" extrusionOk="0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89758" y="2236663"/>
              <a:ext cx="152566" cy="180706"/>
            </a:xfrm>
            <a:custGeom>
              <a:avLst/>
              <a:gdLst/>
              <a:ahLst/>
              <a:cxnLst/>
              <a:rect l="l" t="t" r="r" b="b"/>
              <a:pathLst>
                <a:path w="4809" h="5696" extrusionOk="0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434040" y="2187745"/>
              <a:ext cx="55106" cy="54313"/>
            </a:xfrm>
            <a:custGeom>
              <a:avLst/>
              <a:gdLst/>
              <a:ahLst/>
              <a:cxnLst/>
              <a:rect l="l" t="t" r="r" b="b"/>
              <a:pathLst>
                <a:path w="1737" h="1712" extrusionOk="0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673686" y="2046635"/>
              <a:ext cx="15926" cy="14530"/>
            </a:xfrm>
            <a:custGeom>
              <a:avLst/>
              <a:gdLst/>
              <a:ahLst/>
              <a:cxnLst/>
              <a:rect l="l" t="t" r="r" b="b"/>
              <a:pathLst>
                <a:path w="502" h="458" extrusionOk="0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7668229" y="2357945"/>
              <a:ext cx="17988" cy="13515"/>
            </a:xfrm>
            <a:custGeom>
              <a:avLst/>
              <a:gdLst/>
              <a:ahLst/>
              <a:cxnLst/>
              <a:rect l="l" t="t" r="r" b="b"/>
              <a:pathLst>
                <a:path w="567" h="426" extrusionOk="0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5882912" y="1991117"/>
              <a:ext cx="382318" cy="371214"/>
            </a:xfrm>
            <a:custGeom>
              <a:avLst/>
              <a:gdLst/>
              <a:ahLst/>
              <a:cxnLst/>
              <a:rect l="l" t="t" r="r" b="b"/>
              <a:pathLst>
                <a:path w="12051" h="11701" extrusionOk="0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068309" y="2088035"/>
              <a:ext cx="189271" cy="94096"/>
            </a:xfrm>
            <a:custGeom>
              <a:avLst/>
              <a:gdLst/>
              <a:ahLst/>
              <a:cxnLst/>
              <a:rect l="l" t="t" r="r" b="b"/>
              <a:pathLst>
                <a:path w="5966" h="2966" extrusionOk="0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5905088" y="2081405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920125" y="2198118"/>
              <a:ext cx="213160" cy="139653"/>
            </a:xfrm>
            <a:custGeom>
              <a:avLst/>
              <a:gdLst/>
              <a:ahLst/>
              <a:cxnLst/>
              <a:rect l="l" t="t" r="r" b="b"/>
              <a:pathLst>
                <a:path w="6719" h="4402" extrusionOk="0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926375" y="2148026"/>
              <a:ext cx="196505" cy="133308"/>
            </a:xfrm>
            <a:custGeom>
              <a:avLst/>
              <a:gdLst/>
              <a:ahLst/>
              <a:cxnLst/>
              <a:rect l="l" t="t" r="r" b="b"/>
              <a:pathLst>
                <a:path w="6194" h="4202" extrusionOk="0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5844907" y="2195866"/>
              <a:ext cx="54821" cy="149139"/>
            </a:xfrm>
            <a:custGeom>
              <a:avLst/>
              <a:gdLst/>
              <a:ahLst/>
              <a:cxnLst/>
              <a:rect l="l" t="t" r="r" b="b"/>
              <a:pathLst>
                <a:path w="1728" h="4701" extrusionOk="0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5849031" y="2292879"/>
              <a:ext cx="47588" cy="42797"/>
            </a:xfrm>
            <a:custGeom>
              <a:avLst/>
              <a:gdLst/>
              <a:ahLst/>
              <a:cxnLst/>
              <a:rect l="l" t="t" r="r" b="b"/>
              <a:pathLst>
                <a:path w="1500" h="1349" extrusionOk="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5844938" y="2205098"/>
              <a:ext cx="54186" cy="71159"/>
            </a:xfrm>
            <a:custGeom>
              <a:avLst/>
              <a:gdLst/>
              <a:ahLst/>
              <a:cxnLst/>
              <a:rect l="l" t="t" r="r" b="b"/>
              <a:pathLst>
                <a:path w="1708" h="2243" extrusionOk="0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849063" y="2274796"/>
              <a:ext cx="30266" cy="12944"/>
            </a:xfrm>
            <a:custGeom>
              <a:avLst/>
              <a:gdLst/>
              <a:ahLst/>
              <a:cxnLst/>
              <a:rect l="l" t="t" r="r" b="b"/>
              <a:pathLst>
                <a:path w="954" h="408" extrusionOk="0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850427" y="2040449"/>
              <a:ext cx="306495" cy="335524"/>
            </a:xfrm>
            <a:custGeom>
              <a:avLst/>
              <a:gdLst/>
              <a:ahLst/>
              <a:cxnLst/>
              <a:rect l="l" t="t" r="r" b="b"/>
              <a:pathLst>
                <a:path w="9661" h="10576" extrusionOk="0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844875" y="2158717"/>
              <a:ext cx="76172" cy="191207"/>
            </a:xfrm>
            <a:custGeom>
              <a:avLst/>
              <a:gdLst/>
              <a:ahLst/>
              <a:cxnLst/>
              <a:rect l="l" t="t" r="r" b="b"/>
              <a:pathLst>
                <a:path w="2401" h="6027" extrusionOk="0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844907" y="1915709"/>
              <a:ext cx="209544" cy="375910"/>
            </a:xfrm>
            <a:custGeom>
              <a:avLst/>
              <a:gdLst/>
              <a:ahLst/>
              <a:cxnLst/>
              <a:rect l="l" t="t" r="r" b="b"/>
              <a:pathLst>
                <a:path w="6605" h="11849" extrusionOk="0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5904041" y="1896642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845985" y="2091715"/>
              <a:ext cx="50570" cy="199328"/>
            </a:xfrm>
            <a:custGeom>
              <a:avLst/>
              <a:gdLst/>
              <a:ahLst/>
              <a:cxnLst/>
              <a:rect l="l" t="t" r="r" b="b"/>
              <a:pathLst>
                <a:path w="1594" h="6283" extrusionOk="0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914732" y="2074235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5886592" y="2040322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5878947" y="2224767"/>
              <a:ext cx="381176" cy="372103"/>
            </a:xfrm>
            <a:custGeom>
              <a:avLst/>
              <a:gdLst/>
              <a:ahLst/>
              <a:cxnLst/>
              <a:rect l="l" t="t" r="r" b="b"/>
              <a:pathLst>
                <a:path w="12015" h="11729" extrusionOk="0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6065644" y="2406991"/>
              <a:ext cx="151043" cy="157419"/>
            </a:xfrm>
            <a:custGeom>
              <a:avLst/>
              <a:gdLst/>
              <a:ahLst/>
              <a:cxnLst/>
              <a:rect l="l" t="t" r="r" b="b"/>
              <a:pathLst>
                <a:path w="4761" h="4962" extrusionOk="0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05119" y="2305125"/>
              <a:ext cx="150725" cy="200724"/>
            </a:xfrm>
            <a:custGeom>
              <a:avLst/>
              <a:gdLst/>
              <a:ahLst/>
              <a:cxnLst/>
              <a:rect l="l" t="t" r="r" b="b"/>
              <a:pathLst>
                <a:path w="4751" h="6327" extrusionOk="0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926311" y="2304617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5849380" y="2291578"/>
              <a:ext cx="85467" cy="285684"/>
            </a:xfrm>
            <a:custGeom>
              <a:avLst/>
              <a:gdLst/>
              <a:ahLst/>
              <a:cxnLst/>
              <a:rect l="l" t="t" r="r" b="b"/>
              <a:pathLst>
                <a:path w="2694" h="9005" extrusionOk="0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50014" y="2309725"/>
              <a:ext cx="72999" cy="208211"/>
            </a:xfrm>
            <a:custGeom>
              <a:avLst/>
              <a:gdLst/>
              <a:ahLst/>
              <a:cxnLst/>
              <a:rect l="l" t="t" r="r" b="b"/>
              <a:pathLst>
                <a:path w="2301" h="6563" extrusionOk="0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5849285" y="2292847"/>
              <a:ext cx="35976" cy="42829"/>
            </a:xfrm>
            <a:custGeom>
              <a:avLst/>
              <a:gdLst/>
              <a:ahLst/>
              <a:cxnLst/>
              <a:rect l="l" t="t" r="r" b="b"/>
              <a:pathLst>
                <a:path w="1134" h="1350" extrusionOk="0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849729" y="2313468"/>
              <a:ext cx="35024" cy="54630"/>
            </a:xfrm>
            <a:custGeom>
              <a:avLst/>
              <a:gdLst/>
              <a:ahLst/>
              <a:cxnLst/>
              <a:rect l="l" t="t" r="r" b="b"/>
              <a:pathLst>
                <a:path w="1104" h="1722" extrusionOk="0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876504" y="2264454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115896" y="2035309"/>
              <a:ext cx="100346" cy="102726"/>
            </a:xfrm>
            <a:custGeom>
              <a:avLst/>
              <a:gdLst/>
              <a:ahLst/>
              <a:cxnLst/>
              <a:rect l="l" t="t" r="r" b="b"/>
              <a:pathLst>
                <a:path w="3163" h="3238" extrusionOk="0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6102540" y="2428500"/>
              <a:ext cx="141049" cy="78424"/>
            </a:xfrm>
            <a:custGeom>
              <a:avLst/>
              <a:gdLst/>
              <a:ahLst/>
              <a:cxnLst/>
              <a:rect l="l" t="t" r="r" b="b"/>
              <a:pathLst>
                <a:path w="4446" h="2472" extrusionOk="0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5837071" y="989486"/>
              <a:ext cx="323754" cy="316964"/>
            </a:xfrm>
            <a:custGeom>
              <a:avLst/>
              <a:gdLst/>
              <a:ahLst/>
              <a:cxnLst/>
              <a:rect l="l" t="t" r="r" b="b"/>
              <a:pathLst>
                <a:path w="10205" h="9991" extrusionOk="0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75198" y="1059026"/>
              <a:ext cx="189176" cy="94001"/>
            </a:xfrm>
            <a:custGeom>
              <a:avLst/>
              <a:gdLst/>
              <a:ahLst/>
              <a:cxnLst/>
              <a:rect l="l" t="t" r="r" b="b"/>
              <a:pathLst>
                <a:path w="5963" h="2963" extrusionOk="0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5837103" y="1052459"/>
              <a:ext cx="130961" cy="181562"/>
            </a:xfrm>
            <a:custGeom>
              <a:avLst/>
              <a:gdLst/>
              <a:ahLst/>
              <a:cxnLst/>
              <a:rect l="l" t="t" r="r" b="b"/>
              <a:pathLst>
                <a:path w="4128" h="5723" extrusionOk="0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5838784" y="1169268"/>
              <a:ext cx="199677" cy="130644"/>
            </a:xfrm>
            <a:custGeom>
              <a:avLst/>
              <a:gdLst/>
              <a:ahLst/>
              <a:cxnLst/>
              <a:rect l="l" t="t" r="r" b="b"/>
              <a:pathLst>
                <a:path w="6294" h="4118" extrusionOk="0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838498" y="1119111"/>
              <a:ext cx="191111" cy="132674"/>
            </a:xfrm>
            <a:custGeom>
              <a:avLst/>
              <a:gdLst/>
              <a:ahLst/>
              <a:cxnLst/>
              <a:rect l="l" t="t" r="r" b="b"/>
              <a:pathLst>
                <a:path w="6024" h="4182" extrusionOk="0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5835009" y="886826"/>
              <a:ext cx="125917" cy="353829"/>
            </a:xfrm>
            <a:custGeom>
              <a:avLst/>
              <a:gdLst/>
              <a:ahLst/>
              <a:cxnLst/>
              <a:rect l="l" t="t" r="r" b="b"/>
              <a:pathLst>
                <a:path w="3969" h="11153" extrusionOk="0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35009" y="886223"/>
              <a:ext cx="38419" cy="91241"/>
            </a:xfrm>
            <a:custGeom>
              <a:avLst/>
              <a:gdLst/>
              <a:ahLst/>
              <a:cxnLst/>
              <a:rect l="l" t="t" r="r" b="b"/>
              <a:pathLst>
                <a:path w="1211" h="2876" extrusionOk="0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5836817" y="1063467"/>
              <a:ext cx="113449" cy="168174"/>
            </a:xfrm>
            <a:custGeom>
              <a:avLst/>
              <a:gdLst/>
              <a:ahLst/>
              <a:cxnLst/>
              <a:rect l="l" t="t" r="r" b="b"/>
              <a:pathLst>
                <a:path w="3576" h="5301" extrusionOk="0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5838879" y="1198835"/>
              <a:ext cx="326165" cy="348340"/>
            </a:xfrm>
            <a:custGeom>
              <a:avLst/>
              <a:gdLst/>
              <a:ahLst/>
              <a:cxnLst/>
              <a:rect l="l" t="t" r="r" b="b"/>
              <a:pathLst>
                <a:path w="10281" h="10980" extrusionOk="0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72502" y="1378014"/>
              <a:ext cx="150948" cy="157388"/>
            </a:xfrm>
            <a:custGeom>
              <a:avLst/>
              <a:gdLst/>
              <a:ahLst/>
              <a:cxnLst/>
              <a:rect l="l" t="t" r="r" b="b"/>
              <a:pathLst>
                <a:path w="4758" h="4961" extrusionOk="0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838943" y="1294515"/>
              <a:ext cx="123728" cy="182324"/>
            </a:xfrm>
            <a:custGeom>
              <a:avLst/>
              <a:gdLst/>
              <a:ahLst/>
              <a:cxnLst/>
              <a:rect l="l" t="t" r="r" b="b"/>
              <a:pathLst>
                <a:path w="3900" h="5747" extrusionOk="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38879" y="1277099"/>
              <a:ext cx="183751" cy="140891"/>
            </a:xfrm>
            <a:custGeom>
              <a:avLst/>
              <a:gdLst/>
              <a:ahLst/>
              <a:cxnLst/>
              <a:rect l="l" t="t" r="r" b="b"/>
              <a:pathLst>
                <a:path w="5792" h="4441" extrusionOk="0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022626" y="1006395"/>
              <a:ext cx="100473" cy="102694"/>
            </a:xfrm>
            <a:custGeom>
              <a:avLst/>
              <a:gdLst/>
              <a:ahLst/>
              <a:cxnLst/>
              <a:rect l="l" t="t" r="r" b="b"/>
              <a:pathLst>
                <a:path w="3167" h="3237" extrusionOk="0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009397" y="1399586"/>
              <a:ext cx="141049" cy="78329"/>
            </a:xfrm>
            <a:custGeom>
              <a:avLst/>
              <a:gdLst/>
              <a:ahLst/>
              <a:cxnLst/>
              <a:rect l="l" t="t" r="r" b="b"/>
              <a:pathLst>
                <a:path w="4446" h="2469" extrusionOk="0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6664758" y="2016275"/>
              <a:ext cx="381620" cy="333144"/>
            </a:xfrm>
            <a:custGeom>
              <a:avLst/>
              <a:gdLst/>
              <a:ahLst/>
              <a:cxnLst/>
              <a:rect l="l" t="t" r="r" b="b"/>
              <a:pathLst>
                <a:path w="12029" h="10501" extrusionOk="0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6855040" y="2182574"/>
              <a:ext cx="210051" cy="61832"/>
            </a:xfrm>
            <a:custGeom>
              <a:avLst/>
              <a:gdLst/>
              <a:ahLst/>
              <a:cxnLst/>
              <a:rect l="l" t="t" r="r" b="b"/>
              <a:pathLst>
                <a:path w="6621" h="1949" extrusionOk="0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6665297" y="2048729"/>
              <a:ext cx="219600" cy="127408"/>
            </a:xfrm>
            <a:custGeom>
              <a:avLst/>
              <a:gdLst/>
              <a:ahLst/>
              <a:cxnLst/>
              <a:rect l="l" t="t" r="r" b="b"/>
              <a:pathLst>
                <a:path w="6922" h="4016" extrusionOk="0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665456" y="2194185"/>
              <a:ext cx="219854" cy="126551"/>
            </a:xfrm>
            <a:custGeom>
              <a:avLst/>
              <a:gdLst/>
              <a:ahLst/>
              <a:cxnLst/>
              <a:rect l="l" t="t" r="r" b="b"/>
              <a:pathLst>
                <a:path w="6930" h="3989" extrusionOk="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683761" y="2165918"/>
              <a:ext cx="235748" cy="36040"/>
            </a:xfrm>
            <a:custGeom>
              <a:avLst/>
              <a:gdLst/>
              <a:ahLst/>
              <a:cxnLst/>
              <a:rect l="l" t="t" r="r" b="b"/>
              <a:pathLst>
                <a:path w="7431" h="1136" extrusionOk="0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6315632" y="1868027"/>
              <a:ext cx="379050" cy="372071"/>
            </a:xfrm>
            <a:custGeom>
              <a:avLst/>
              <a:gdLst/>
              <a:ahLst/>
              <a:cxnLst/>
              <a:rect l="l" t="t" r="r" b="b"/>
              <a:pathLst>
                <a:path w="11948" h="11728" extrusionOk="0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6363092" y="1894866"/>
              <a:ext cx="144412" cy="161861"/>
            </a:xfrm>
            <a:custGeom>
              <a:avLst/>
              <a:gdLst/>
              <a:ahLst/>
              <a:cxnLst/>
              <a:rect l="l" t="t" r="r" b="b"/>
              <a:pathLst>
                <a:path w="4552" h="5102" extrusionOk="0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6435518" y="2068747"/>
              <a:ext cx="210940" cy="140922"/>
            </a:xfrm>
            <a:custGeom>
              <a:avLst/>
              <a:gdLst/>
              <a:ahLst/>
              <a:cxnLst/>
              <a:rect l="l" t="t" r="r" b="b"/>
              <a:pathLst>
                <a:path w="6649" h="4442" extrusionOk="0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518160" y="1962058"/>
              <a:ext cx="145364" cy="202977"/>
            </a:xfrm>
            <a:custGeom>
              <a:avLst/>
              <a:gdLst/>
              <a:ahLst/>
              <a:cxnLst/>
              <a:rect l="l" t="t" r="r" b="b"/>
              <a:pathLst>
                <a:path w="4582" h="6398" extrusionOk="0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459248" y="2014562"/>
              <a:ext cx="183466" cy="150091"/>
            </a:xfrm>
            <a:custGeom>
              <a:avLst/>
              <a:gdLst/>
              <a:ahLst/>
              <a:cxnLst/>
              <a:rect l="l" t="t" r="r" b="b"/>
              <a:pathLst>
                <a:path w="5783" h="4731" extrusionOk="0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6580847" y="1832940"/>
              <a:ext cx="376005" cy="377401"/>
            </a:xfrm>
            <a:custGeom>
              <a:avLst/>
              <a:gdLst/>
              <a:ahLst/>
              <a:cxnLst/>
              <a:rect l="l" t="t" r="r" b="b"/>
              <a:pathLst>
                <a:path w="11852" h="11896" extrusionOk="0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6763452" y="1871358"/>
              <a:ext cx="154057" cy="156055"/>
            </a:xfrm>
            <a:custGeom>
              <a:avLst/>
              <a:gdLst/>
              <a:ahLst/>
              <a:cxnLst/>
              <a:rect l="l" t="t" r="r" b="b"/>
              <a:pathLst>
                <a:path w="4856" h="4919" extrusionOk="0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6608352" y="1965135"/>
              <a:ext cx="141398" cy="210622"/>
            </a:xfrm>
            <a:custGeom>
              <a:avLst/>
              <a:gdLst/>
              <a:ahLst/>
              <a:cxnLst/>
              <a:rect l="l" t="t" r="r" b="b"/>
              <a:pathLst>
                <a:path w="4457" h="6639" extrusionOk="0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667930" y="2036007"/>
              <a:ext cx="200470" cy="154628"/>
            </a:xfrm>
            <a:custGeom>
              <a:avLst/>
              <a:gdLst/>
              <a:ahLst/>
              <a:cxnLst/>
              <a:rect l="l" t="t" r="r" b="b"/>
              <a:pathLst>
                <a:path w="6319" h="4874" extrusionOk="0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666630" y="1975985"/>
              <a:ext cx="134926" cy="193618"/>
            </a:xfrm>
            <a:custGeom>
              <a:avLst/>
              <a:gdLst/>
              <a:ahLst/>
              <a:cxnLst/>
              <a:rect l="l" t="t" r="r" b="b"/>
              <a:pathLst>
                <a:path w="4253" h="6103" extrusionOk="0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6559814" y="2185048"/>
              <a:ext cx="355796" cy="382477"/>
            </a:xfrm>
            <a:custGeom>
              <a:avLst/>
              <a:gdLst/>
              <a:ahLst/>
              <a:cxnLst/>
              <a:rect l="l" t="t" r="r" b="b"/>
              <a:pathLst>
                <a:path w="11215" h="12056" extrusionOk="0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6724653" y="2367843"/>
              <a:ext cx="51204" cy="204912"/>
            </a:xfrm>
            <a:custGeom>
              <a:avLst/>
              <a:gdLst/>
              <a:ahLst/>
              <a:cxnLst/>
              <a:rect l="l" t="t" r="r" b="b"/>
              <a:pathLst>
                <a:path w="1614" h="6459" extrusionOk="0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6573455" y="2195549"/>
              <a:ext cx="131215" cy="223122"/>
            </a:xfrm>
            <a:custGeom>
              <a:avLst/>
              <a:gdLst/>
              <a:ahLst/>
              <a:cxnLst/>
              <a:rect l="l" t="t" r="r" b="b"/>
              <a:pathLst>
                <a:path w="4136" h="7033" extrusionOk="0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6664377" y="2207731"/>
              <a:ext cx="79313" cy="221028"/>
            </a:xfrm>
            <a:custGeom>
              <a:avLst/>
              <a:gdLst/>
              <a:ahLst/>
              <a:cxnLst/>
              <a:rect l="l" t="t" r="r" b="b"/>
              <a:pathLst>
                <a:path w="2500" h="6967" extrusionOk="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6260083" y="2080739"/>
              <a:ext cx="388949" cy="345200"/>
            </a:xfrm>
            <a:custGeom>
              <a:avLst/>
              <a:gdLst/>
              <a:ahLst/>
              <a:cxnLst/>
              <a:rect l="l" t="t" r="r" b="b"/>
              <a:pathLst>
                <a:path w="12260" h="10881" extrusionOk="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6252469" y="2230477"/>
              <a:ext cx="209385" cy="52505"/>
            </a:xfrm>
            <a:custGeom>
              <a:avLst/>
              <a:gdLst/>
              <a:ahLst/>
              <a:cxnLst/>
              <a:rect l="l" t="t" r="r" b="b"/>
              <a:pathLst>
                <a:path w="6600" h="1655" extrusionOk="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6452110" y="2195073"/>
              <a:ext cx="195109" cy="168269"/>
            </a:xfrm>
            <a:custGeom>
              <a:avLst/>
              <a:gdLst/>
              <a:ahLst/>
              <a:cxnLst/>
              <a:rect l="l" t="t" r="r" b="b"/>
              <a:pathLst>
                <a:path w="6150" h="5304" extrusionOk="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6413057" y="2092096"/>
              <a:ext cx="226707" cy="126773"/>
            </a:xfrm>
            <a:custGeom>
              <a:avLst/>
              <a:gdLst/>
              <a:ahLst/>
              <a:cxnLst/>
              <a:rect l="l" t="t" r="r" b="b"/>
              <a:pathLst>
                <a:path w="7146" h="3996" extrusionOk="0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6399352" y="2186983"/>
              <a:ext cx="227151" cy="68145"/>
            </a:xfrm>
            <a:custGeom>
              <a:avLst/>
              <a:gdLst/>
              <a:ahLst/>
              <a:cxnLst/>
              <a:rect l="l" t="t" r="r" b="b"/>
              <a:pathLst>
                <a:path w="7160" h="2148" extrusionOk="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6629163" y="2155640"/>
              <a:ext cx="55075" cy="54281"/>
            </a:xfrm>
            <a:custGeom>
              <a:avLst/>
              <a:gdLst/>
              <a:ahLst/>
              <a:cxnLst/>
              <a:rect l="l" t="t" r="r" b="b"/>
              <a:pathLst>
                <a:path w="1736" h="1711" extrusionOk="0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6919377" y="2131497"/>
              <a:ext cx="132959" cy="41433"/>
            </a:xfrm>
            <a:custGeom>
              <a:avLst/>
              <a:gdLst/>
              <a:ahLst/>
              <a:cxnLst/>
              <a:rect l="l" t="t" r="r" b="b"/>
              <a:pathLst>
                <a:path w="4191" h="1306" extrusionOk="0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6743180" y="2405976"/>
              <a:ext cx="84166" cy="133340"/>
            </a:xfrm>
            <a:custGeom>
              <a:avLst/>
              <a:gdLst/>
              <a:ahLst/>
              <a:cxnLst/>
              <a:rect l="l" t="t" r="r" b="b"/>
              <a:pathLst>
                <a:path w="2653" h="4203" extrusionOk="0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6856849" y="1390069"/>
              <a:ext cx="451605" cy="293076"/>
            </a:xfrm>
            <a:custGeom>
              <a:avLst/>
              <a:gdLst/>
              <a:ahLst/>
              <a:cxnLst/>
              <a:rect l="l" t="t" r="r" b="b"/>
              <a:pathLst>
                <a:path w="14235" h="9238" extrusionOk="0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7257400" y="1228053"/>
              <a:ext cx="171378" cy="184195"/>
            </a:xfrm>
            <a:custGeom>
              <a:avLst/>
              <a:gdLst/>
              <a:ahLst/>
              <a:cxnLst/>
              <a:rect l="l" t="t" r="r" b="b"/>
              <a:pathLst>
                <a:path w="5402" h="5806" extrusionOk="0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7316914" y="1234620"/>
              <a:ext cx="90797" cy="172045"/>
            </a:xfrm>
            <a:custGeom>
              <a:avLst/>
              <a:gdLst/>
              <a:ahLst/>
              <a:cxnLst/>
              <a:rect l="l" t="t" r="r" b="b"/>
              <a:pathLst>
                <a:path w="2862" h="5423" extrusionOk="0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7316883" y="1234620"/>
              <a:ext cx="106279" cy="172045"/>
            </a:xfrm>
            <a:custGeom>
              <a:avLst/>
              <a:gdLst/>
              <a:ahLst/>
              <a:cxnLst/>
              <a:rect l="l" t="t" r="r" b="b"/>
              <a:pathLst>
                <a:path w="3350" h="5423" extrusionOk="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6448620" y="1796774"/>
              <a:ext cx="317789" cy="244600"/>
            </a:xfrm>
            <a:custGeom>
              <a:avLst/>
              <a:gdLst/>
              <a:ahLst/>
              <a:cxnLst/>
              <a:rect l="l" t="t" r="r" b="b"/>
              <a:pathLst>
                <a:path w="10017" h="7710" extrusionOk="0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6502329" y="1740940"/>
              <a:ext cx="274136" cy="204372"/>
            </a:xfrm>
            <a:custGeom>
              <a:avLst/>
              <a:gdLst/>
              <a:ahLst/>
              <a:cxnLst/>
              <a:rect l="l" t="t" r="r" b="b"/>
              <a:pathLst>
                <a:path w="8641" h="6442" extrusionOk="0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6763325" y="1796774"/>
              <a:ext cx="317758" cy="244600"/>
            </a:xfrm>
            <a:custGeom>
              <a:avLst/>
              <a:gdLst/>
              <a:ahLst/>
              <a:cxnLst/>
              <a:rect l="l" t="t" r="r" b="b"/>
              <a:pathLst>
                <a:path w="10016" h="7710" extrusionOk="0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447891" y="1262601"/>
              <a:ext cx="566894" cy="527174"/>
            </a:xfrm>
            <a:custGeom>
              <a:avLst/>
              <a:gdLst/>
              <a:ahLst/>
              <a:cxnLst/>
              <a:rect l="l" t="t" r="r" b="b"/>
              <a:pathLst>
                <a:path w="17869" h="16617" extrusionOk="0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628180" y="1602844"/>
              <a:ext cx="272835" cy="188732"/>
            </a:xfrm>
            <a:custGeom>
              <a:avLst/>
              <a:gdLst/>
              <a:ahLst/>
              <a:cxnLst/>
              <a:rect l="l" t="t" r="r" b="b"/>
              <a:pathLst>
                <a:path w="8600" h="5949" extrusionOk="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285240" y="1551894"/>
              <a:ext cx="483933" cy="397229"/>
            </a:xfrm>
            <a:custGeom>
              <a:avLst/>
              <a:gdLst/>
              <a:ahLst/>
              <a:cxnLst/>
              <a:rect l="l" t="t" r="r" b="b"/>
              <a:pathLst>
                <a:path w="15254" h="12521" extrusionOk="0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6294948" y="1610172"/>
              <a:ext cx="210813" cy="141747"/>
            </a:xfrm>
            <a:custGeom>
              <a:avLst/>
              <a:gdLst/>
              <a:ahLst/>
              <a:cxnLst/>
              <a:rect l="l" t="t" r="r" b="b"/>
              <a:pathLst>
                <a:path w="6645" h="4468" extrusionOk="0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300246" y="1757912"/>
              <a:ext cx="115225" cy="88196"/>
            </a:xfrm>
            <a:custGeom>
              <a:avLst/>
              <a:gdLst/>
              <a:ahLst/>
              <a:cxnLst/>
              <a:rect l="l" t="t" r="r" b="b"/>
              <a:pathLst>
                <a:path w="3632" h="2780" extrusionOk="0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6497539" y="1846074"/>
              <a:ext cx="170871" cy="88925"/>
            </a:xfrm>
            <a:custGeom>
              <a:avLst/>
              <a:gdLst/>
              <a:ahLst/>
              <a:cxnLst/>
              <a:rect l="l" t="t" r="r" b="b"/>
              <a:pathLst>
                <a:path w="5386" h="2803" extrusionOk="0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6762691" y="1740940"/>
              <a:ext cx="271756" cy="231180"/>
            </a:xfrm>
            <a:custGeom>
              <a:avLst/>
              <a:gdLst/>
              <a:ahLst/>
              <a:cxnLst/>
              <a:rect l="l" t="t" r="r" b="b"/>
              <a:pathLst>
                <a:path w="8566" h="7287" extrusionOk="0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6444623" y="1710643"/>
              <a:ext cx="318107" cy="84833"/>
            </a:xfrm>
            <a:custGeom>
              <a:avLst/>
              <a:gdLst/>
              <a:ahLst/>
              <a:cxnLst/>
              <a:rect l="l" t="t" r="r" b="b"/>
              <a:pathLst>
                <a:path w="10027" h="2674" extrusionOk="0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6349926" y="1556717"/>
              <a:ext cx="147648" cy="74141"/>
            </a:xfrm>
            <a:custGeom>
              <a:avLst/>
              <a:gdLst/>
              <a:ahLst/>
              <a:cxnLst/>
              <a:rect l="l" t="t" r="r" b="b"/>
              <a:pathLst>
                <a:path w="4654" h="2337" extrusionOk="0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6769131" y="1520234"/>
              <a:ext cx="477556" cy="431333"/>
            </a:xfrm>
            <a:custGeom>
              <a:avLst/>
              <a:gdLst/>
              <a:ahLst/>
              <a:cxnLst/>
              <a:rect l="l" t="t" r="r" b="b"/>
              <a:pathLst>
                <a:path w="15053" h="13596" extrusionOk="0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642487" y="1740940"/>
              <a:ext cx="258305" cy="93145"/>
            </a:xfrm>
            <a:custGeom>
              <a:avLst/>
              <a:gdLst/>
              <a:ahLst/>
              <a:cxnLst/>
              <a:rect l="l" t="t" r="r" b="b"/>
              <a:pathLst>
                <a:path w="8142" h="2936" extrusionOk="0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7026161" y="1593422"/>
              <a:ext cx="210844" cy="161004"/>
            </a:xfrm>
            <a:custGeom>
              <a:avLst/>
              <a:gdLst/>
              <a:ahLst/>
              <a:cxnLst/>
              <a:rect l="l" t="t" r="r" b="b"/>
              <a:pathLst>
                <a:path w="6646" h="5075" extrusionOk="0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7116512" y="1760387"/>
              <a:ext cx="115162" cy="88164"/>
            </a:xfrm>
            <a:custGeom>
              <a:avLst/>
              <a:gdLst/>
              <a:ahLst/>
              <a:cxnLst/>
              <a:rect l="l" t="t" r="r" b="b"/>
              <a:pathLst>
                <a:path w="3630" h="2779" extrusionOk="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6863511" y="1848580"/>
              <a:ext cx="170934" cy="88925"/>
            </a:xfrm>
            <a:custGeom>
              <a:avLst/>
              <a:gdLst/>
              <a:ahLst/>
              <a:cxnLst/>
              <a:rect l="l" t="t" r="r" b="b"/>
              <a:pathLst>
                <a:path w="5388" h="2803" extrusionOk="0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6769131" y="1713149"/>
              <a:ext cx="318138" cy="84769"/>
            </a:xfrm>
            <a:custGeom>
              <a:avLst/>
              <a:gdLst/>
              <a:ahLst/>
              <a:cxnLst/>
              <a:rect l="l" t="t" r="r" b="b"/>
              <a:pathLst>
                <a:path w="10028" h="2672" extrusionOk="0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6874360" y="1562046"/>
              <a:ext cx="217856" cy="177819"/>
            </a:xfrm>
            <a:custGeom>
              <a:avLst/>
              <a:gdLst/>
              <a:ahLst/>
              <a:cxnLst/>
              <a:rect l="l" t="t" r="r" b="b"/>
              <a:pathLst>
                <a:path w="6867" h="5605" extrusionOk="0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6753078" y="1276020"/>
              <a:ext cx="134990" cy="365218"/>
            </a:xfrm>
            <a:custGeom>
              <a:avLst/>
              <a:gdLst/>
              <a:ahLst/>
              <a:cxnLst/>
              <a:rect l="l" t="t" r="r" b="b"/>
              <a:pathLst>
                <a:path w="4255" h="11512" extrusionOk="0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6522665" y="1409611"/>
              <a:ext cx="105708" cy="208782"/>
            </a:xfrm>
            <a:custGeom>
              <a:avLst/>
              <a:gdLst/>
              <a:ahLst/>
              <a:cxnLst/>
              <a:rect l="l" t="t" r="r" b="b"/>
              <a:pathLst>
                <a:path w="3332" h="6581" extrusionOk="0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701082" y="1281572"/>
              <a:ext cx="65861" cy="177057"/>
            </a:xfrm>
            <a:custGeom>
              <a:avLst/>
              <a:gdLst/>
              <a:ahLst/>
              <a:cxnLst/>
              <a:rect l="l" t="t" r="r" b="b"/>
              <a:pathLst>
                <a:path w="2076" h="5581" extrusionOk="0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6769131" y="1657632"/>
              <a:ext cx="139939" cy="157134"/>
            </a:xfrm>
            <a:custGeom>
              <a:avLst/>
              <a:gdLst/>
              <a:ahLst/>
              <a:cxnLst/>
              <a:rect l="l" t="t" r="r" b="b"/>
              <a:pathLst>
                <a:path w="4411" h="4953" extrusionOk="0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629290" y="1657441"/>
              <a:ext cx="139876" cy="157261"/>
            </a:xfrm>
            <a:custGeom>
              <a:avLst/>
              <a:gdLst/>
              <a:ahLst/>
              <a:cxnLst/>
              <a:rect l="l" t="t" r="r" b="b"/>
              <a:pathLst>
                <a:path w="4409" h="4957" extrusionOk="0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6712186" y="1796362"/>
              <a:ext cx="114527" cy="57835"/>
            </a:xfrm>
            <a:custGeom>
              <a:avLst/>
              <a:gdLst/>
              <a:ahLst/>
              <a:cxnLst/>
              <a:rect l="l" t="t" r="r" b="b"/>
              <a:pathLst>
                <a:path w="3610" h="1823" extrusionOk="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769512" y="1663215"/>
              <a:ext cx="107706" cy="119127"/>
            </a:xfrm>
            <a:custGeom>
              <a:avLst/>
              <a:gdLst/>
              <a:ahLst/>
              <a:cxnLst/>
              <a:rect l="l" t="t" r="r" b="b"/>
              <a:pathLst>
                <a:path w="3395" h="3755" extrusionOk="0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6675037" y="1663215"/>
              <a:ext cx="88069" cy="121634"/>
            </a:xfrm>
            <a:custGeom>
              <a:avLst/>
              <a:gdLst/>
              <a:ahLst/>
              <a:cxnLst/>
              <a:rect l="l" t="t" r="r" b="b"/>
              <a:pathLst>
                <a:path w="2776" h="3834" extrusionOk="0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688710" y="1698810"/>
              <a:ext cx="17480" cy="13959"/>
            </a:xfrm>
            <a:custGeom>
              <a:avLst/>
              <a:gdLst/>
              <a:ahLst/>
              <a:cxnLst/>
              <a:rect l="l" t="t" r="r" b="b"/>
              <a:pathLst>
                <a:path w="551" h="440" extrusionOk="0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6719038" y="1695066"/>
              <a:ext cx="12722" cy="17131"/>
            </a:xfrm>
            <a:custGeom>
              <a:avLst/>
              <a:gdLst/>
              <a:ahLst/>
              <a:cxnLst/>
              <a:rect l="l" t="t" r="r" b="b"/>
              <a:pathLst>
                <a:path w="401" h="540" extrusionOk="0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718975" y="1685644"/>
              <a:ext cx="6694" cy="6186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6787912" y="1674477"/>
              <a:ext cx="10818" cy="13451"/>
            </a:xfrm>
            <a:custGeom>
              <a:avLst/>
              <a:gdLst/>
              <a:ahLst/>
              <a:cxnLst/>
              <a:rect l="l" t="t" r="r" b="b"/>
              <a:pathLst>
                <a:path w="341" h="424" extrusionOk="0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6800443" y="1693131"/>
              <a:ext cx="6916" cy="7773"/>
            </a:xfrm>
            <a:custGeom>
              <a:avLst/>
              <a:gdLst/>
              <a:ahLst/>
              <a:cxnLst/>
              <a:rect l="l" t="t" r="r" b="b"/>
              <a:pathLst>
                <a:path w="218" h="245" extrusionOk="0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6813830" y="1718257"/>
              <a:ext cx="4378" cy="6916"/>
            </a:xfrm>
            <a:custGeom>
              <a:avLst/>
              <a:gdLst/>
              <a:ahLst/>
              <a:cxnLst/>
              <a:rect l="l" t="t" r="r" b="b"/>
              <a:pathLst>
                <a:path w="138" h="218" extrusionOk="0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6844095" y="1788304"/>
              <a:ext cx="24428" cy="5869"/>
            </a:xfrm>
            <a:custGeom>
              <a:avLst/>
              <a:gdLst/>
              <a:ahLst/>
              <a:cxnLst/>
              <a:rect l="l" t="t" r="r" b="b"/>
              <a:pathLst>
                <a:path w="770" h="185" extrusionOk="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6873187" y="1784814"/>
              <a:ext cx="6694" cy="6472"/>
            </a:xfrm>
            <a:custGeom>
              <a:avLst/>
              <a:gdLst/>
              <a:ahLst/>
              <a:cxnLst/>
              <a:rect l="l" t="t" r="r" b="b"/>
              <a:pathLst>
                <a:path w="211" h="204" extrusionOk="0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6662791" y="1784370"/>
              <a:ext cx="22810" cy="10564"/>
            </a:xfrm>
            <a:custGeom>
              <a:avLst/>
              <a:gdLst/>
              <a:ahLst/>
              <a:cxnLst/>
              <a:rect l="l" t="t" r="r" b="b"/>
              <a:pathLst>
                <a:path w="719" h="333" extrusionOk="0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6689186" y="1785385"/>
              <a:ext cx="11040" cy="8375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6729666" y="1791191"/>
              <a:ext cx="11135" cy="3648"/>
            </a:xfrm>
            <a:custGeom>
              <a:avLst/>
              <a:gdLst/>
              <a:ahLst/>
              <a:cxnLst/>
              <a:rect l="l" t="t" r="r" b="b"/>
              <a:pathLst>
                <a:path w="351" h="115" extrusionOk="0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6674719" y="1836715"/>
              <a:ext cx="10755" cy="10215"/>
            </a:xfrm>
            <a:custGeom>
              <a:avLst/>
              <a:gdLst/>
              <a:ahLst/>
              <a:cxnLst/>
              <a:rect l="l" t="t" r="r" b="b"/>
              <a:pathLst>
                <a:path w="339" h="322" extrusionOk="0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6644898" y="1678633"/>
              <a:ext cx="12182" cy="13959"/>
            </a:xfrm>
            <a:custGeom>
              <a:avLst/>
              <a:gdLst/>
              <a:ahLst/>
              <a:cxnLst/>
              <a:rect l="l" t="t" r="r" b="b"/>
              <a:pathLst>
                <a:path w="384" h="440" extrusionOk="0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6816876" y="1815396"/>
              <a:ext cx="30456" cy="18559"/>
            </a:xfrm>
            <a:custGeom>
              <a:avLst/>
              <a:gdLst/>
              <a:ahLst/>
              <a:cxnLst/>
              <a:rect l="l" t="t" r="r" b="b"/>
              <a:pathLst>
                <a:path w="960" h="585" extrusionOk="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6852724" y="1826912"/>
              <a:ext cx="11009" cy="6948"/>
            </a:xfrm>
            <a:custGeom>
              <a:avLst/>
              <a:gdLst/>
              <a:ahLst/>
              <a:cxnLst/>
              <a:rect l="l" t="t" r="r" b="b"/>
              <a:pathLst>
                <a:path w="347" h="219" extrusionOk="0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6895425" y="1804642"/>
              <a:ext cx="11992" cy="5679"/>
            </a:xfrm>
            <a:custGeom>
              <a:avLst/>
              <a:gdLst/>
              <a:ahLst/>
              <a:cxnLst/>
              <a:rect l="l" t="t" r="r" b="b"/>
              <a:pathLst>
                <a:path w="378" h="179" extrusionOk="0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6807771" y="1913488"/>
              <a:ext cx="17354" cy="14784"/>
            </a:xfrm>
            <a:custGeom>
              <a:avLst/>
              <a:gdLst/>
              <a:ahLst/>
              <a:cxnLst/>
              <a:rect l="l" t="t" r="r" b="b"/>
              <a:pathLst>
                <a:path w="547" h="466" extrusionOk="0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6813862" y="1618198"/>
              <a:ext cx="7551" cy="15260"/>
            </a:xfrm>
            <a:custGeom>
              <a:avLst/>
              <a:gdLst/>
              <a:ahLst/>
              <a:cxnLst/>
              <a:rect l="l" t="t" r="r" b="b"/>
              <a:pathLst>
                <a:path w="238" h="481" extrusionOk="0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6772113" y="1546152"/>
              <a:ext cx="6028" cy="30900"/>
            </a:xfrm>
            <a:custGeom>
              <a:avLst/>
              <a:gdLst/>
              <a:ahLst/>
              <a:cxnLst/>
              <a:rect l="l" t="t" r="r" b="b"/>
              <a:pathLst>
                <a:path w="190" h="974" extrusionOk="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6681223" y="1645132"/>
              <a:ext cx="7328" cy="9993"/>
            </a:xfrm>
            <a:custGeom>
              <a:avLst/>
              <a:gdLst/>
              <a:ahLst/>
              <a:cxnLst/>
              <a:rect l="l" t="t" r="r" b="b"/>
              <a:pathLst>
                <a:path w="231" h="315" extrusionOk="0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6640838" y="1838301"/>
              <a:ext cx="9962" cy="7424"/>
            </a:xfrm>
            <a:custGeom>
              <a:avLst/>
              <a:gdLst/>
              <a:ahLst/>
              <a:cxnLst/>
              <a:rect l="l" t="t" r="r" b="b"/>
              <a:pathLst>
                <a:path w="314" h="234" extrusionOk="0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7684218" y="1981568"/>
              <a:ext cx="6250" cy="27442"/>
            </a:xfrm>
            <a:custGeom>
              <a:avLst/>
              <a:gdLst/>
              <a:ahLst/>
              <a:cxnLst/>
              <a:rect l="l" t="t" r="r" b="b"/>
              <a:pathLst>
                <a:path w="197" h="865" extrusionOk="0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7503961" y="1546216"/>
              <a:ext cx="191143" cy="370611"/>
            </a:xfrm>
            <a:custGeom>
              <a:avLst/>
              <a:gdLst/>
              <a:ahLst/>
              <a:cxnLst/>
              <a:rect l="l" t="t" r="r" b="b"/>
              <a:pathLst>
                <a:path w="6025" h="11682" extrusionOk="0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7513637" y="1590217"/>
              <a:ext cx="210844" cy="141716"/>
            </a:xfrm>
            <a:custGeom>
              <a:avLst/>
              <a:gdLst/>
              <a:ahLst/>
              <a:cxnLst/>
              <a:rect l="l" t="t" r="r" b="b"/>
              <a:pathLst>
                <a:path w="6646" h="4467" extrusionOk="0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7518998" y="1737894"/>
              <a:ext cx="115225" cy="88227"/>
            </a:xfrm>
            <a:custGeom>
              <a:avLst/>
              <a:gdLst/>
              <a:ahLst/>
              <a:cxnLst/>
              <a:rect l="l" t="t" r="r" b="b"/>
              <a:pathLst>
                <a:path w="3632" h="2781" extrusionOk="0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7663375" y="1716004"/>
              <a:ext cx="29948" cy="9676"/>
            </a:xfrm>
            <a:custGeom>
              <a:avLst/>
              <a:gdLst/>
              <a:ahLst/>
              <a:cxnLst/>
              <a:rect l="l" t="t" r="r" b="b"/>
              <a:pathLst>
                <a:path w="944" h="305" extrusionOk="0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7568647" y="1544820"/>
              <a:ext cx="126519" cy="65734"/>
            </a:xfrm>
            <a:custGeom>
              <a:avLst/>
              <a:gdLst/>
              <a:ahLst/>
              <a:cxnLst/>
              <a:rect l="l" t="t" r="r" b="b"/>
              <a:pathLst>
                <a:path w="3988" h="2072" extrusionOk="0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6933875" y="970896"/>
              <a:ext cx="209385" cy="342344"/>
            </a:xfrm>
            <a:custGeom>
              <a:avLst/>
              <a:gdLst/>
              <a:ahLst/>
              <a:cxnLst/>
              <a:rect l="l" t="t" r="r" b="b"/>
              <a:pathLst>
                <a:path w="6600" h="10791" extrusionOk="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948944" y="958460"/>
              <a:ext cx="176899" cy="264111"/>
            </a:xfrm>
            <a:custGeom>
              <a:avLst/>
              <a:gdLst/>
              <a:ahLst/>
              <a:cxnLst/>
              <a:rect l="l" t="t" r="r" b="b"/>
              <a:pathLst>
                <a:path w="5576" h="8325" extrusionOk="0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7111404" y="900246"/>
              <a:ext cx="383968" cy="226294"/>
            </a:xfrm>
            <a:custGeom>
              <a:avLst/>
              <a:gdLst/>
              <a:ahLst/>
              <a:cxnLst/>
              <a:rect l="l" t="t" r="r" b="b"/>
              <a:pathLst>
                <a:path w="12103" h="7133" extrusionOk="0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730015" y="669293"/>
              <a:ext cx="466389" cy="297517"/>
            </a:xfrm>
            <a:custGeom>
              <a:avLst/>
              <a:gdLst/>
              <a:ahLst/>
              <a:cxnLst/>
              <a:rect l="l" t="t" r="r" b="b"/>
              <a:pathLst>
                <a:path w="14701" h="9378" extrusionOk="0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904403" y="737563"/>
              <a:ext cx="264904" cy="254371"/>
            </a:xfrm>
            <a:custGeom>
              <a:avLst/>
              <a:gdLst/>
              <a:ahLst/>
              <a:cxnLst/>
              <a:rect l="l" t="t" r="r" b="b"/>
              <a:pathLst>
                <a:path w="8350" h="8018" extrusionOk="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6645501" y="850565"/>
              <a:ext cx="470577" cy="424354"/>
            </a:xfrm>
            <a:custGeom>
              <a:avLst/>
              <a:gdLst/>
              <a:ahLst/>
              <a:cxnLst/>
              <a:rect l="l" t="t" r="r" b="b"/>
              <a:pathLst>
                <a:path w="14833" h="13376" extrusionOk="0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6635603" y="946055"/>
              <a:ext cx="171854" cy="190350"/>
            </a:xfrm>
            <a:custGeom>
              <a:avLst/>
              <a:gdLst/>
              <a:ahLst/>
              <a:cxnLst/>
              <a:rect l="l" t="t" r="r" b="b"/>
              <a:pathLst>
                <a:path w="5417" h="6000" extrusionOk="0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6684808" y="1104042"/>
              <a:ext cx="125155" cy="104153"/>
            </a:xfrm>
            <a:custGeom>
              <a:avLst/>
              <a:gdLst/>
              <a:ahLst/>
              <a:cxnLst/>
              <a:rect l="l" t="t" r="r" b="b"/>
              <a:pathLst>
                <a:path w="3945" h="3283" extrusionOk="0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6939903" y="1059089"/>
              <a:ext cx="121126" cy="156626"/>
            </a:xfrm>
            <a:custGeom>
              <a:avLst/>
              <a:gdLst/>
              <a:ahLst/>
              <a:cxnLst/>
              <a:rect l="l" t="t" r="r" b="b"/>
              <a:pathLst>
                <a:path w="3818" h="4937" extrusionOk="0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7104552" y="877087"/>
              <a:ext cx="321660" cy="182514"/>
            </a:xfrm>
            <a:custGeom>
              <a:avLst/>
              <a:gdLst/>
              <a:ahLst/>
              <a:cxnLst/>
              <a:rect l="l" t="t" r="r" b="b"/>
              <a:pathLst>
                <a:path w="10139" h="5753" extrusionOk="0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6802885" y="960553"/>
              <a:ext cx="301705" cy="107833"/>
            </a:xfrm>
            <a:custGeom>
              <a:avLst/>
              <a:gdLst/>
              <a:ahLst/>
              <a:cxnLst/>
              <a:rect l="l" t="t" r="r" b="b"/>
              <a:pathLst>
                <a:path w="9510" h="3399" extrusionOk="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666852" y="879847"/>
              <a:ext cx="96634" cy="132388"/>
            </a:xfrm>
            <a:custGeom>
              <a:avLst/>
              <a:gdLst/>
              <a:ahLst/>
              <a:cxnLst/>
              <a:rect l="l" t="t" r="r" b="b"/>
              <a:pathLst>
                <a:path w="3046" h="4173" extrusionOk="0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7100015" y="669197"/>
              <a:ext cx="447735" cy="334826"/>
            </a:xfrm>
            <a:custGeom>
              <a:avLst/>
              <a:gdLst/>
              <a:ahLst/>
              <a:cxnLst/>
              <a:rect l="l" t="t" r="r" b="b"/>
              <a:pathLst>
                <a:path w="14113" h="10554" extrusionOk="0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004620" y="877087"/>
              <a:ext cx="233559" cy="171474"/>
            </a:xfrm>
            <a:custGeom>
              <a:avLst/>
              <a:gdLst/>
              <a:ahLst/>
              <a:cxnLst/>
              <a:rect l="l" t="t" r="r" b="b"/>
              <a:pathLst>
                <a:path w="7362" h="5405" extrusionOk="0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309015" y="670847"/>
              <a:ext cx="198535" cy="88830"/>
            </a:xfrm>
            <a:custGeom>
              <a:avLst/>
              <a:gdLst/>
              <a:ahLst/>
              <a:cxnLst/>
              <a:rect l="l" t="t" r="r" b="b"/>
              <a:pathLst>
                <a:path w="6258" h="2800" extrusionOk="0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424238" y="732234"/>
              <a:ext cx="115574" cy="95841"/>
            </a:xfrm>
            <a:custGeom>
              <a:avLst/>
              <a:gdLst/>
              <a:ahLst/>
              <a:cxnLst/>
              <a:rect l="l" t="t" r="r" b="b"/>
              <a:pathLst>
                <a:path w="3643" h="3021" extrusionOk="0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224470" y="951322"/>
              <a:ext cx="193205" cy="80930"/>
            </a:xfrm>
            <a:custGeom>
              <a:avLst/>
              <a:gdLst/>
              <a:ahLst/>
              <a:cxnLst/>
              <a:rect l="l" t="t" r="r" b="b"/>
              <a:pathLst>
                <a:path w="6090" h="2551" extrusionOk="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111531" y="778488"/>
              <a:ext cx="263127" cy="181277"/>
            </a:xfrm>
            <a:custGeom>
              <a:avLst/>
              <a:gdLst/>
              <a:ahLst/>
              <a:cxnLst/>
              <a:rect l="l" t="t" r="r" b="b"/>
              <a:pathLst>
                <a:path w="8294" h="5714" extrusionOk="0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197568" y="672751"/>
              <a:ext cx="82104" cy="165890"/>
            </a:xfrm>
            <a:custGeom>
              <a:avLst/>
              <a:gdLst/>
              <a:ahLst/>
              <a:cxnLst/>
              <a:rect l="l" t="t" r="r" b="b"/>
              <a:pathLst>
                <a:path w="2588" h="5229" extrusionOk="0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956812" y="675257"/>
              <a:ext cx="82580" cy="158815"/>
            </a:xfrm>
            <a:custGeom>
              <a:avLst/>
              <a:gdLst/>
              <a:ahLst/>
              <a:cxnLst/>
              <a:rect l="l" t="t" r="r" b="b"/>
              <a:pathLst>
                <a:path w="2603" h="5006" extrusionOk="0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6736962" y="720559"/>
              <a:ext cx="171347" cy="154564"/>
            </a:xfrm>
            <a:custGeom>
              <a:avLst/>
              <a:gdLst/>
              <a:ahLst/>
              <a:cxnLst/>
              <a:rect l="l" t="t" r="r" b="b"/>
              <a:pathLst>
                <a:path w="5401" h="4872" extrusionOk="0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058647" y="842349"/>
              <a:ext cx="190477" cy="139336"/>
            </a:xfrm>
            <a:custGeom>
              <a:avLst/>
              <a:gdLst/>
              <a:ahLst/>
              <a:cxnLst/>
              <a:rect l="l" t="t" r="r" b="b"/>
              <a:pathLst>
                <a:path w="6004" h="4392" extrusionOk="0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981335" y="849518"/>
              <a:ext cx="141557" cy="199487"/>
            </a:xfrm>
            <a:custGeom>
              <a:avLst/>
              <a:gdLst/>
              <a:ahLst/>
              <a:cxnLst/>
              <a:rect l="l" t="t" r="r" b="b"/>
              <a:pathLst>
                <a:path w="4462" h="6288" extrusionOk="0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080283" y="957857"/>
              <a:ext cx="104344" cy="79503"/>
            </a:xfrm>
            <a:custGeom>
              <a:avLst/>
              <a:gdLst/>
              <a:ahLst/>
              <a:cxnLst/>
              <a:rect l="l" t="t" r="r" b="b"/>
              <a:pathLst>
                <a:path w="3289" h="2506" extrusionOk="0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061248" y="847361"/>
              <a:ext cx="123156" cy="97142"/>
            </a:xfrm>
            <a:custGeom>
              <a:avLst/>
              <a:gdLst/>
              <a:ahLst/>
              <a:cxnLst/>
              <a:rect l="l" t="t" r="r" b="b"/>
              <a:pathLst>
                <a:path w="3882" h="3062" extrusionOk="0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997958" y="854531"/>
              <a:ext cx="98221" cy="124013"/>
            </a:xfrm>
            <a:custGeom>
              <a:avLst/>
              <a:gdLst/>
              <a:ahLst/>
              <a:cxnLst/>
              <a:rect l="l" t="t" r="r" b="b"/>
              <a:pathLst>
                <a:path w="3096" h="3909" extrusionOk="0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005699" y="911127"/>
              <a:ext cx="10247" cy="19765"/>
            </a:xfrm>
            <a:custGeom>
              <a:avLst/>
              <a:gdLst/>
              <a:ahLst/>
              <a:cxnLst/>
              <a:rect l="l" t="t" r="r" b="b"/>
              <a:pathLst>
                <a:path w="323" h="623" extrusionOk="0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030603" y="897200"/>
              <a:ext cx="8344" cy="19987"/>
            </a:xfrm>
            <a:custGeom>
              <a:avLst/>
              <a:gdLst/>
              <a:ahLst/>
              <a:cxnLst/>
              <a:rect l="l" t="t" r="r" b="b"/>
              <a:pathLst>
                <a:path w="263" h="630" extrusionOk="0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022798" y="891109"/>
              <a:ext cx="3585" cy="7773"/>
            </a:xfrm>
            <a:custGeom>
              <a:avLst/>
              <a:gdLst/>
              <a:ahLst/>
              <a:cxnLst/>
              <a:rect l="l" t="t" r="r" b="b"/>
              <a:pathLst>
                <a:path w="113" h="245" extrusionOk="0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076761" y="851993"/>
              <a:ext cx="15291" cy="8312"/>
            </a:xfrm>
            <a:custGeom>
              <a:avLst/>
              <a:gdLst/>
              <a:ahLst/>
              <a:cxnLst/>
              <a:rect l="l" t="t" r="r" b="b"/>
              <a:pathLst>
                <a:path w="482" h="262" extrusionOk="0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097033" y="862049"/>
              <a:ext cx="8122" cy="5425"/>
            </a:xfrm>
            <a:custGeom>
              <a:avLst/>
              <a:gdLst/>
              <a:ahLst/>
              <a:cxnLst/>
              <a:rect l="l" t="t" r="r" b="b"/>
              <a:pathLst>
                <a:path w="256" h="171" extrusionOk="0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119938" y="878451"/>
              <a:ext cx="5552" cy="5901"/>
            </a:xfrm>
            <a:custGeom>
              <a:avLst/>
              <a:gdLst/>
              <a:ahLst/>
              <a:cxnLst/>
              <a:rect l="l" t="t" r="r" b="b"/>
              <a:pathLst>
                <a:path w="175" h="186" extrusionOk="0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180310" y="917408"/>
              <a:ext cx="20780" cy="13578"/>
            </a:xfrm>
            <a:custGeom>
              <a:avLst/>
              <a:gdLst/>
              <a:ahLst/>
              <a:cxnLst/>
              <a:rect l="l" t="t" r="r" b="b"/>
              <a:pathLst>
                <a:path w="655" h="428" extrusionOk="0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205403" y="909572"/>
              <a:ext cx="5171" cy="7011"/>
            </a:xfrm>
            <a:custGeom>
              <a:avLst/>
              <a:gdLst/>
              <a:ahLst/>
              <a:cxnLst/>
              <a:rect l="l" t="t" r="r" b="b"/>
              <a:pathLst>
                <a:path w="163" h="221" extrusionOk="0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018516" y="998559"/>
              <a:ext cx="20304" cy="15736"/>
            </a:xfrm>
            <a:custGeom>
              <a:avLst/>
              <a:gdLst/>
              <a:ahLst/>
              <a:cxnLst/>
              <a:rect l="l" t="t" r="r" b="b"/>
              <a:pathLst>
                <a:path w="640" h="496" extrusionOk="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042594" y="991897"/>
              <a:ext cx="9232" cy="9835"/>
            </a:xfrm>
            <a:custGeom>
              <a:avLst/>
              <a:gdLst/>
              <a:ahLst/>
              <a:cxnLst/>
              <a:rect l="l" t="t" r="r" b="b"/>
              <a:pathLst>
                <a:path w="291" h="310" extrusionOk="0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079299" y="979144"/>
              <a:ext cx="10596" cy="4981"/>
            </a:xfrm>
            <a:custGeom>
              <a:avLst/>
              <a:gdLst/>
              <a:ahLst/>
              <a:cxnLst/>
              <a:rect l="l" t="t" r="r" b="b"/>
              <a:pathLst>
                <a:path w="334" h="157" extrusionOk="0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7055887" y="1043386"/>
              <a:ext cx="6694" cy="13229"/>
            </a:xfrm>
            <a:custGeom>
              <a:avLst/>
              <a:gdLst/>
              <a:ahLst/>
              <a:cxnLst/>
              <a:rect l="l" t="t" r="r" b="b"/>
              <a:pathLst>
                <a:path w="211" h="417" extrusionOk="0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6951768" y="920486"/>
              <a:ext cx="16402" cy="7677"/>
            </a:xfrm>
            <a:custGeom>
              <a:avLst/>
              <a:gdLst/>
              <a:ahLst/>
              <a:cxnLst/>
              <a:rect l="l" t="t" r="r" b="b"/>
              <a:pathLst>
                <a:path w="517" h="242" extrusionOk="0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168445" y="960775"/>
              <a:ext cx="33914" cy="8090"/>
            </a:xfrm>
            <a:custGeom>
              <a:avLst/>
              <a:gdLst/>
              <a:ahLst/>
              <a:cxnLst/>
              <a:rect l="l" t="t" r="r" b="b"/>
              <a:pathLst>
                <a:path w="1069" h="255" extrusionOk="0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205372" y="955668"/>
              <a:ext cx="12341" cy="5584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233606" y="913665"/>
              <a:ext cx="10723" cy="7963"/>
            </a:xfrm>
            <a:custGeom>
              <a:avLst/>
              <a:gdLst/>
              <a:ahLst/>
              <a:cxnLst/>
              <a:rect l="l" t="t" r="r" b="b"/>
              <a:pathLst>
                <a:path w="338" h="251" extrusionOk="0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7206577" y="1053252"/>
              <a:ext cx="19670" cy="9232"/>
            </a:xfrm>
            <a:custGeom>
              <a:avLst/>
              <a:gdLst/>
              <a:ahLst/>
              <a:cxnLst/>
              <a:rect l="l" t="t" r="r" b="b"/>
              <a:pathLst>
                <a:path w="620" h="291" extrusionOk="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7076888" y="787624"/>
              <a:ext cx="5710" cy="16053"/>
            </a:xfrm>
            <a:custGeom>
              <a:avLst/>
              <a:gdLst/>
              <a:ahLst/>
              <a:cxnLst/>
              <a:rect l="l" t="t" r="r" b="b"/>
              <a:pathLst>
                <a:path w="180" h="506" extrusionOk="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7003098" y="744860"/>
              <a:ext cx="15482" cy="27728"/>
            </a:xfrm>
            <a:custGeom>
              <a:avLst/>
              <a:gdLst/>
              <a:ahLst/>
              <a:cxnLst/>
              <a:rect l="l" t="t" r="r" b="b"/>
              <a:pathLst>
                <a:path w="488" h="874" extrusionOk="0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6968106" y="874105"/>
              <a:ext cx="9898" cy="8090"/>
            </a:xfrm>
            <a:custGeom>
              <a:avLst/>
              <a:gdLst/>
              <a:ahLst/>
              <a:cxnLst/>
              <a:rect l="l" t="t" r="r" b="b"/>
              <a:pathLst>
                <a:path w="312" h="255" extrusionOk="0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7024511" y="1061278"/>
              <a:ext cx="8122" cy="9866"/>
            </a:xfrm>
            <a:custGeom>
              <a:avLst/>
              <a:gdLst/>
              <a:ahLst/>
              <a:cxnLst/>
              <a:rect l="l" t="t" r="r" b="b"/>
              <a:pathLst>
                <a:path w="256" h="311" extrusionOk="0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5844907" y="1927859"/>
              <a:ext cx="53901" cy="323912"/>
            </a:xfrm>
            <a:custGeom>
              <a:avLst/>
              <a:gdLst/>
              <a:ahLst/>
              <a:cxnLst/>
              <a:rect l="l" t="t" r="r" b="b"/>
              <a:pathLst>
                <a:path w="1699" h="10210" extrusionOk="0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841005" y="1448695"/>
              <a:ext cx="389202" cy="442437"/>
            </a:xfrm>
            <a:custGeom>
              <a:avLst/>
              <a:gdLst/>
              <a:ahLst/>
              <a:cxnLst/>
              <a:rect l="l" t="t" r="r" b="b"/>
              <a:pathLst>
                <a:path w="12268" h="13946" extrusionOk="0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844875" y="1831481"/>
              <a:ext cx="187558" cy="92383"/>
            </a:xfrm>
            <a:custGeom>
              <a:avLst/>
              <a:gdLst/>
              <a:ahLst/>
              <a:cxnLst/>
              <a:rect l="l" t="t" r="r" b="b"/>
              <a:pathLst>
                <a:path w="5912" h="2912" extrusionOk="0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845224" y="1886395"/>
              <a:ext cx="64846" cy="295011"/>
            </a:xfrm>
            <a:custGeom>
              <a:avLst/>
              <a:gdLst/>
              <a:ahLst/>
              <a:cxnLst/>
              <a:rect l="l" t="t" r="r" b="b"/>
              <a:pathLst>
                <a:path w="2044" h="9299" extrusionOk="0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845002" y="1832528"/>
              <a:ext cx="389710" cy="389234"/>
            </a:xfrm>
            <a:custGeom>
              <a:avLst/>
              <a:gdLst/>
              <a:ahLst/>
              <a:cxnLst/>
              <a:rect l="l" t="t" r="r" b="b"/>
              <a:pathLst>
                <a:path w="12284" h="12269" extrusionOk="0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845097" y="1893121"/>
              <a:ext cx="64973" cy="86165"/>
            </a:xfrm>
            <a:custGeom>
              <a:avLst/>
              <a:gdLst/>
              <a:ahLst/>
              <a:cxnLst/>
              <a:rect l="l" t="t" r="r" b="b"/>
              <a:pathLst>
                <a:path w="2048" h="2716" extrusionOk="0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6100319" y="1942357"/>
              <a:ext cx="135434" cy="219347"/>
            </a:xfrm>
            <a:custGeom>
              <a:avLst/>
              <a:gdLst/>
              <a:ahLst/>
              <a:cxnLst/>
              <a:rect l="l" t="t" r="r" b="b"/>
              <a:pathLst>
                <a:path w="4269" h="6914" extrusionOk="0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6045024" y="2105008"/>
              <a:ext cx="118398" cy="111450"/>
            </a:xfrm>
            <a:custGeom>
              <a:avLst/>
              <a:gdLst/>
              <a:ahLst/>
              <a:cxnLst/>
              <a:rect l="l" t="t" r="r" b="b"/>
              <a:pathLst>
                <a:path w="3732" h="3513" extrusionOk="0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846176" y="2001808"/>
              <a:ext cx="54535" cy="166207"/>
            </a:xfrm>
            <a:custGeom>
              <a:avLst/>
              <a:gdLst/>
              <a:ahLst/>
              <a:cxnLst/>
              <a:rect l="l" t="t" r="r" b="b"/>
              <a:pathLst>
                <a:path w="1719" h="5239" extrusionOk="0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845256" y="1908571"/>
              <a:ext cx="226897" cy="152915"/>
            </a:xfrm>
            <a:custGeom>
              <a:avLst/>
              <a:gdLst/>
              <a:ahLst/>
              <a:cxnLst/>
              <a:rect l="l" t="t" r="r" b="b"/>
              <a:pathLst>
                <a:path w="7152" h="4820" extrusionOk="0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5918824" y="1867107"/>
              <a:ext cx="273216" cy="73412"/>
            </a:xfrm>
            <a:custGeom>
              <a:avLst/>
              <a:gdLst/>
              <a:ahLst/>
              <a:cxnLst/>
              <a:rect l="l" t="t" r="r" b="b"/>
              <a:pathLst>
                <a:path w="8612" h="2314" extrusionOk="0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904929" y="1519250"/>
              <a:ext cx="312967" cy="249676"/>
            </a:xfrm>
            <a:custGeom>
              <a:avLst/>
              <a:gdLst/>
              <a:ahLst/>
              <a:cxnLst/>
              <a:rect l="l" t="t" r="r" b="b"/>
              <a:pathLst>
                <a:path w="9865" h="7870" extrusionOk="0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5840973" y="1462844"/>
              <a:ext cx="73951" cy="134387"/>
            </a:xfrm>
            <a:custGeom>
              <a:avLst/>
              <a:gdLst/>
              <a:ahLst/>
              <a:cxnLst/>
              <a:rect l="l" t="t" r="r" b="b"/>
              <a:pathLst>
                <a:path w="2331" h="4236" extrusionOk="0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6019898" y="1479468"/>
              <a:ext cx="131532" cy="152185"/>
            </a:xfrm>
            <a:custGeom>
              <a:avLst/>
              <a:gdLst/>
              <a:ahLst/>
              <a:cxnLst/>
              <a:rect l="l" t="t" r="r" b="b"/>
              <a:pathLst>
                <a:path w="4146" h="4797" extrusionOk="0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845002" y="1792555"/>
              <a:ext cx="79186" cy="176930"/>
            </a:xfrm>
            <a:custGeom>
              <a:avLst/>
              <a:gdLst/>
              <a:ahLst/>
              <a:cxnLst/>
              <a:rect l="l" t="t" r="r" b="b"/>
              <a:pathLst>
                <a:path w="2496" h="5577" extrusionOk="0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843892" y="1772854"/>
              <a:ext cx="46096" cy="23128"/>
            </a:xfrm>
            <a:custGeom>
              <a:avLst/>
              <a:gdLst/>
              <a:ahLst/>
              <a:cxnLst/>
              <a:rect l="l" t="t" r="r" b="b"/>
              <a:pathLst>
                <a:path w="1453" h="729" extrusionOk="0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845002" y="1794395"/>
              <a:ext cx="61166" cy="112275"/>
            </a:xfrm>
            <a:custGeom>
              <a:avLst/>
              <a:gdLst/>
              <a:ahLst/>
              <a:cxnLst/>
              <a:rect l="l" t="t" r="r" b="b"/>
              <a:pathLst>
                <a:path w="1928" h="3539" extrusionOk="0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843955" y="1780785"/>
              <a:ext cx="44415" cy="15196"/>
            </a:xfrm>
            <a:custGeom>
              <a:avLst/>
              <a:gdLst/>
              <a:ahLst/>
              <a:cxnLst/>
              <a:rect l="l" t="t" r="r" b="b"/>
              <a:pathLst>
                <a:path w="1400" h="479" extrusionOk="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843955" y="1774758"/>
              <a:ext cx="2316" cy="2665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896839" y="1810416"/>
              <a:ext cx="4695" cy="16465"/>
            </a:xfrm>
            <a:custGeom>
              <a:avLst/>
              <a:gdLst/>
              <a:ahLst/>
              <a:cxnLst/>
              <a:rect l="l" t="t" r="r" b="b"/>
              <a:pathLst>
                <a:path w="148" h="519" extrusionOk="0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894968" y="1833511"/>
              <a:ext cx="3617" cy="8058"/>
            </a:xfrm>
            <a:custGeom>
              <a:avLst/>
              <a:gdLst/>
              <a:ahLst/>
              <a:cxnLst/>
              <a:rect l="l" t="t" r="r" b="b"/>
              <a:pathLst>
                <a:path w="114" h="254" extrusionOk="0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886307" y="1859684"/>
              <a:ext cx="4759" cy="6726"/>
            </a:xfrm>
            <a:custGeom>
              <a:avLst/>
              <a:gdLst/>
              <a:ahLst/>
              <a:cxnLst/>
              <a:rect l="l" t="t" r="r" b="b"/>
              <a:pathLst>
                <a:path w="150" h="212" extrusionOk="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861435" y="1932903"/>
              <a:ext cx="19352" cy="15609"/>
            </a:xfrm>
            <a:custGeom>
              <a:avLst/>
              <a:gdLst/>
              <a:ahLst/>
              <a:cxnLst/>
              <a:rect l="l" t="t" r="r" b="b"/>
              <a:pathLst>
                <a:path w="610" h="492" extrusionOk="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883230" y="1950098"/>
              <a:ext cx="7328" cy="5393"/>
            </a:xfrm>
            <a:custGeom>
              <a:avLst/>
              <a:gdLst/>
              <a:ahLst/>
              <a:cxnLst/>
              <a:rect l="l" t="t" r="r" b="b"/>
              <a:pathLst>
                <a:path w="231" h="170" extrusionOk="0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845922" y="1968498"/>
              <a:ext cx="2189" cy="8597"/>
            </a:xfrm>
            <a:custGeom>
              <a:avLst/>
              <a:gdLst/>
              <a:ahLst/>
              <a:cxnLst/>
              <a:rect l="l" t="t" r="r" b="b"/>
              <a:pathLst>
                <a:path w="69" h="271" extrusionOk="0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887893" y="1979284"/>
              <a:ext cx="10723" cy="8915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948265" y="1789414"/>
              <a:ext cx="14625" cy="9327"/>
            </a:xfrm>
            <a:custGeom>
              <a:avLst/>
              <a:gdLst/>
              <a:ahLst/>
              <a:cxnLst/>
              <a:rect l="l" t="t" r="r" b="b"/>
              <a:pathLst>
                <a:path w="461" h="294" extrusionOk="0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5956323" y="1705440"/>
              <a:ext cx="22874" cy="22969"/>
            </a:xfrm>
            <a:custGeom>
              <a:avLst/>
              <a:gdLst/>
              <a:ahLst/>
              <a:cxnLst/>
              <a:rect l="l" t="t" r="r" b="b"/>
              <a:pathLst>
                <a:path w="721" h="724" extrusionOk="0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928310" y="918106"/>
              <a:ext cx="231180" cy="249517"/>
            </a:xfrm>
            <a:custGeom>
              <a:avLst/>
              <a:gdLst/>
              <a:ahLst/>
              <a:cxnLst/>
              <a:rect l="l" t="t" r="r" b="b"/>
              <a:pathLst>
                <a:path w="7287" h="7865" extrusionOk="0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33354" y="946880"/>
              <a:ext cx="211130" cy="203167"/>
            </a:xfrm>
            <a:custGeom>
              <a:avLst/>
              <a:gdLst/>
              <a:ahLst/>
              <a:cxnLst/>
              <a:rect l="l" t="t" r="r" b="b"/>
              <a:pathLst>
                <a:path w="6655" h="6404" extrusionOk="0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976341" y="682553"/>
              <a:ext cx="205388" cy="187463"/>
            </a:xfrm>
            <a:custGeom>
              <a:avLst/>
              <a:gdLst/>
              <a:ahLst/>
              <a:cxnLst/>
              <a:rect l="l" t="t" r="r" b="b"/>
              <a:pathLst>
                <a:path w="6474" h="5909" extrusionOk="0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987222" y="685853"/>
              <a:ext cx="41655" cy="37404"/>
            </a:xfrm>
            <a:custGeom>
              <a:avLst/>
              <a:gdLst/>
              <a:ahLst/>
              <a:cxnLst/>
              <a:rect l="l" t="t" r="r" b="b"/>
              <a:pathLst>
                <a:path w="1313" h="1179" extrusionOk="0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953372" y="949418"/>
              <a:ext cx="110942" cy="69732"/>
            </a:xfrm>
            <a:custGeom>
              <a:avLst/>
              <a:gdLst/>
              <a:ahLst/>
              <a:cxnLst/>
              <a:rect l="l" t="t" r="r" b="b"/>
              <a:pathLst>
                <a:path w="3497" h="2198" extrusionOk="0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6130901" y="684838"/>
              <a:ext cx="241808" cy="229023"/>
            </a:xfrm>
            <a:custGeom>
              <a:avLst/>
              <a:gdLst/>
              <a:ahLst/>
              <a:cxnLst/>
              <a:rect l="l" t="t" r="r" b="b"/>
              <a:pathLst>
                <a:path w="7622" h="7219" extrusionOk="0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856328" y="787973"/>
              <a:ext cx="255799" cy="222297"/>
            </a:xfrm>
            <a:custGeom>
              <a:avLst/>
              <a:gdLst/>
              <a:ahLst/>
              <a:cxnLst/>
              <a:rect l="l" t="t" r="r" b="b"/>
              <a:pathLst>
                <a:path w="8063" h="7007" extrusionOk="0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6135597" y="888444"/>
              <a:ext cx="233274" cy="227563"/>
            </a:xfrm>
            <a:custGeom>
              <a:avLst/>
              <a:gdLst/>
              <a:ahLst/>
              <a:cxnLst/>
              <a:rect l="l" t="t" r="r" b="b"/>
              <a:pathLst>
                <a:path w="7353" h="7173" extrusionOk="0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6070974" y="838098"/>
              <a:ext cx="110720" cy="109293"/>
            </a:xfrm>
            <a:custGeom>
              <a:avLst/>
              <a:gdLst/>
              <a:ahLst/>
              <a:cxnLst/>
              <a:rect l="l" t="t" r="r" b="b"/>
              <a:pathLst>
                <a:path w="3490" h="3445" extrusionOk="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6196951" y="745272"/>
              <a:ext cx="169507" cy="160306"/>
            </a:xfrm>
            <a:custGeom>
              <a:avLst/>
              <a:gdLst/>
              <a:ahLst/>
              <a:cxnLst/>
              <a:rect l="l" t="t" r="r" b="b"/>
              <a:pathLst>
                <a:path w="5343" h="5053" extrusionOk="0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164117" y="894599"/>
              <a:ext cx="164811" cy="107167"/>
            </a:xfrm>
            <a:custGeom>
              <a:avLst/>
              <a:gdLst/>
              <a:ahLst/>
              <a:cxnLst/>
              <a:rect l="l" t="t" r="r" b="b"/>
              <a:pathLst>
                <a:path w="5195" h="3378" extrusionOk="0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6184611" y="1034725"/>
              <a:ext cx="141493" cy="101615"/>
            </a:xfrm>
            <a:custGeom>
              <a:avLst/>
              <a:gdLst/>
              <a:ahLst/>
              <a:cxnLst/>
              <a:rect l="l" t="t" r="r" b="b"/>
              <a:pathLst>
                <a:path w="4460" h="3203" extrusionOk="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5878439" y="794635"/>
              <a:ext cx="177089" cy="83627"/>
            </a:xfrm>
            <a:custGeom>
              <a:avLst/>
              <a:gdLst/>
              <a:ahLst/>
              <a:cxnLst/>
              <a:rect l="l" t="t" r="r" b="b"/>
              <a:pathLst>
                <a:path w="5582" h="2636" extrusionOk="0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958607" y="915029"/>
              <a:ext cx="105613" cy="71603"/>
            </a:xfrm>
            <a:custGeom>
              <a:avLst/>
              <a:gdLst/>
              <a:ahLst/>
              <a:cxnLst/>
              <a:rect l="l" t="t" r="r" b="b"/>
              <a:pathLst>
                <a:path w="3329" h="2257" extrusionOk="0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202789" y="780550"/>
              <a:ext cx="34485" cy="32613"/>
            </a:xfrm>
            <a:custGeom>
              <a:avLst/>
              <a:gdLst/>
              <a:ahLst/>
              <a:cxnLst/>
              <a:rect l="l" t="t" r="r" b="b"/>
              <a:pathLst>
                <a:path w="1087" h="1028" extrusionOk="0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981258" y="845997"/>
              <a:ext cx="28521" cy="35659"/>
            </a:xfrm>
            <a:custGeom>
              <a:avLst/>
              <a:gdLst/>
              <a:ahLst/>
              <a:cxnLst/>
              <a:rect l="l" t="t" r="r" b="b"/>
              <a:pathLst>
                <a:path w="899" h="1124" extrusionOk="0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5985382" y="953574"/>
              <a:ext cx="32169" cy="35691"/>
            </a:xfrm>
            <a:custGeom>
              <a:avLst/>
              <a:gdLst/>
              <a:ahLst/>
              <a:cxnLst/>
              <a:rect l="l" t="t" r="r" b="b"/>
              <a:pathLst>
                <a:path w="1014" h="1125" extrusionOk="0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6208023" y="971689"/>
              <a:ext cx="33121" cy="33311"/>
            </a:xfrm>
            <a:custGeom>
              <a:avLst/>
              <a:gdLst/>
              <a:ahLst/>
              <a:cxnLst/>
              <a:rect l="l" t="t" r="r" b="b"/>
              <a:pathLst>
                <a:path w="1044" h="1050" extrusionOk="0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6078556" y="755678"/>
              <a:ext cx="38927" cy="31376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6034396" y="989391"/>
              <a:ext cx="34295" cy="32613"/>
            </a:xfrm>
            <a:custGeom>
              <a:avLst/>
              <a:gdLst/>
              <a:ahLst/>
              <a:cxnLst/>
              <a:rect l="l" t="t" r="r" b="b"/>
              <a:pathLst>
                <a:path w="1081" h="1028" extrusionOk="0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6004607" y="879530"/>
              <a:ext cx="20843" cy="26712"/>
            </a:xfrm>
            <a:custGeom>
              <a:avLst/>
              <a:gdLst/>
              <a:ahLst/>
              <a:cxnLst/>
              <a:rect l="l" t="t" r="r" b="b"/>
              <a:pathLst>
                <a:path w="657" h="842" extrusionOk="0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6044580" y="794953"/>
              <a:ext cx="25507" cy="22779"/>
            </a:xfrm>
            <a:custGeom>
              <a:avLst/>
              <a:gdLst/>
              <a:ahLst/>
              <a:cxnLst/>
              <a:rect l="l" t="t" r="r" b="b"/>
              <a:pathLst>
                <a:path w="804" h="718" extrusionOk="0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6089152" y="991263"/>
              <a:ext cx="24968" cy="20590"/>
            </a:xfrm>
            <a:custGeom>
              <a:avLst/>
              <a:gdLst/>
              <a:ahLst/>
              <a:cxnLst/>
              <a:rect l="l" t="t" r="r" b="b"/>
              <a:pathLst>
                <a:path w="787" h="649" extrusionOk="0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223568" y="917155"/>
              <a:ext cx="21097" cy="24174"/>
            </a:xfrm>
            <a:custGeom>
              <a:avLst/>
              <a:gdLst/>
              <a:ahLst/>
              <a:cxnLst/>
              <a:rect l="l" t="t" r="r" b="b"/>
              <a:pathLst>
                <a:path w="665" h="762" extrusionOk="0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6211164" y="822680"/>
              <a:ext cx="23032" cy="25570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6122431" y="871376"/>
              <a:ext cx="21034" cy="21573"/>
            </a:xfrm>
            <a:custGeom>
              <a:avLst/>
              <a:gdLst/>
              <a:ahLst/>
              <a:cxnLst/>
              <a:rect l="l" t="t" r="r" b="b"/>
              <a:pathLst>
                <a:path w="663" h="680" extrusionOk="0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6112184" y="905607"/>
              <a:ext cx="22017" cy="19289"/>
            </a:xfrm>
            <a:custGeom>
              <a:avLst/>
              <a:gdLst/>
              <a:ahLst/>
              <a:cxnLst/>
              <a:rect l="l" t="t" r="r" b="b"/>
              <a:pathLst>
                <a:path w="694" h="608" extrusionOk="0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6102445" y="866078"/>
              <a:ext cx="14720" cy="13927"/>
            </a:xfrm>
            <a:custGeom>
              <a:avLst/>
              <a:gdLst/>
              <a:ahLst/>
              <a:cxnLst/>
              <a:rect l="l" t="t" r="r" b="b"/>
              <a:pathLst>
                <a:path w="464" h="439" extrusionOk="0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6166623" y="916488"/>
              <a:ext cx="12024" cy="11865"/>
            </a:xfrm>
            <a:custGeom>
              <a:avLst/>
              <a:gdLst/>
              <a:ahLst/>
              <a:cxnLst/>
              <a:rect l="l" t="t" r="r" b="b"/>
              <a:pathLst>
                <a:path w="379" h="374" extrusionOk="0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6113326" y="830674"/>
              <a:ext cx="12056" cy="11802"/>
            </a:xfrm>
            <a:custGeom>
              <a:avLst/>
              <a:gdLst/>
              <a:ahLst/>
              <a:cxnLst/>
              <a:rect l="l" t="t" r="r" b="b"/>
              <a:pathLst>
                <a:path w="380" h="372" extrusionOk="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6129664" y="834132"/>
              <a:ext cx="12056" cy="11833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6069515" y="897073"/>
              <a:ext cx="12024" cy="11929"/>
            </a:xfrm>
            <a:custGeom>
              <a:avLst/>
              <a:gdLst/>
              <a:ahLst/>
              <a:cxnLst/>
              <a:rect l="l" t="t" r="r" b="b"/>
              <a:pathLst>
                <a:path w="379" h="376" extrusionOk="0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6178202" y="886668"/>
              <a:ext cx="12024" cy="11960"/>
            </a:xfrm>
            <a:custGeom>
              <a:avLst/>
              <a:gdLst/>
              <a:ahLst/>
              <a:cxnLst/>
              <a:rect l="l" t="t" r="r" b="b"/>
              <a:pathLst>
                <a:path w="379" h="377" extrusionOk="0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6067167" y="869536"/>
              <a:ext cx="12056" cy="11897"/>
            </a:xfrm>
            <a:custGeom>
              <a:avLst/>
              <a:gdLst/>
              <a:ahLst/>
              <a:cxnLst/>
              <a:rect l="l" t="t" r="r" b="b"/>
              <a:pathLst>
                <a:path w="380" h="375" extrusionOk="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6072275" y="858718"/>
              <a:ext cx="11992" cy="11865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6150348" y="936253"/>
              <a:ext cx="5964" cy="5837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6149777" y="84057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6125350" y="944437"/>
              <a:ext cx="5933" cy="5901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6095211" y="94028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6080111" y="854943"/>
              <a:ext cx="5964" cy="5901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7486766" y="1075142"/>
              <a:ext cx="214429" cy="198027"/>
            </a:xfrm>
            <a:custGeom>
              <a:avLst/>
              <a:gdLst/>
              <a:ahLst/>
              <a:cxnLst/>
              <a:rect l="l" t="t" r="r" b="b"/>
              <a:pathLst>
                <a:path w="6759" h="6242" extrusionOk="0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7479121" y="1061595"/>
              <a:ext cx="209861" cy="208433"/>
            </a:xfrm>
            <a:custGeom>
              <a:avLst/>
              <a:gdLst/>
              <a:ahLst/>
              <a:cxnLst/>
              <a:rect l="l" t="t" r="r" b="b"/>
              <a:pathLst>
                <a:path w="6615" h="6570" extrusionOk="0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7669118" y="829437"/>
              <a:ext cx="33755" cy="143587"/>
            </a:xfrm>
            <a:custGeom>
              <a:avLst/>
              <a:gdLst/>
              <a:ahLst/>
              <a:cxnLst/>
              <a:rect l="l" t="t" r="r" b="b"/>
              <a:pathLst>
                <a:path w="1064" h="4526" extrusionOk="0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7688850" y="838066"/>
              <a:ext cx="13959" cy="16148"/>
            </a:xfrm>
            <a:custGeom>
              <a:avLst/>
              <a:gdLst/>
              <a:ahLst/>
              <a:cxnLst/>
              <a:rect l="l" t="t" r="r" b="b"/>
              <a:pathLst>
                <a:path w="440" h="509" extrusionOk="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7518840" y="1048937"/>
              <a:ext cx="130199" cy="96666"/>
            </a:xfrm>
            <a:custGeom>
              <a:avLst/>
              <a:gdLst/>
              <a:ahLst/>
              <a:cxnLst/>
              <a:rect l="l" t="t" r="r" b="b"/>
              <a:pathLst>
                <a:path w="4104" h="3047" extrusionOk="0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7483594" y="892600"/>
              <a:ext cx="216936" cy="209099"/>
            </a:xfrm>
            <a:custGeom>
              <a:avLst/>
              <a:gdLst/>
              <a:ahLst/>
              <a:cxnLst/>
              <a:rect l="l" t="t" r="r" b="b"/>
              <a:pathLst>
                <a:path w="6838" h="6591" extrusionOk="0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7691769" y="1196075"/>
              <a:ext cx="7138" cy="61642"/>
            </a:xfrm>
            <a:custGeom>
              <a:avLst/>
              <a:gdLst/>
              <a:ahLst/>
              <a:cxnLst/>
              <a:rect l="l" t="t" r="r" b="b"/>
              <a:pathLst>
                <a:path w="225" h="1943" extrusionOk="0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7676287" y="1022860"/>
              <a:ext cx="24555" cy="89972"/>
            </a:xfrm>
            <a:custGeom>
              <a:avLst/>
              <a:gdLst/>
              <a:ahLst/>
              <a:cxnLst/>
              <a:rect l="l" t="t" r="r" b="b"/>
              <a:pathLst>
                <a:path w="774" h="2836" extrusionOk="0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7519157" y="894377"/>
              <a:ext cx="165763" cy="128423"/>
            </a:xfrm>
            <a:custGeom>
              <a:avLst/>
              <a:gdLst/>
              <a:ahLst/>
              <a:cxnLst/>
              <a:rect l="l" t="t" r="r" b="b"/>
              <a:pathLst>
                <a:path w="5225" h="4048" extrusionOk="0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7544695" y="1059343"/>
              <a:ext cx="121380" cy="31249"/>
            </a:xfrm>
            <a:custGeom>
              <a:avLst/>
              <a:gdLst/>
              <a:ahLst/>
              <a:cxnLst/>
              <a:rect l="l" t="t" r="r" b="b"/>
              <a:pathLst>
                <a:path w="3826" h="985" extrusionOk="0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608556" y="966867"/>
              <a:ext cx="33057" cy="34009"/>
            </a:xfrm>
            <a:custGeom>
              <a:avLst/>
              <a:gdLst/>
              <a:ahLst/>
              <a:cxnLst/>
              <a:rect l="l" t="t" r="r" b="b"/>
              <a:pathLst>
                <a:path w="1042" h="1072" extrusionOk="0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569820" y="1057439"/>
              <a:ext cx="30742" cy="38165"/>
            </a:xfrm>
            <a:custGeom>
              <a:avLst/>
              <a:gdLst/>
              <a:ahLst/>
              <a:cxnLst/>
              <a:rect l="l" t="t" r="r" b="b"/>
              <a:pathLst>
                <a:path w="969" h="1203" extrusionOk="0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599514" y="1113116"/>
              <a:ext cx="32486" cy="38007"/>
            </a:xfrm>
            <a:custGeom>
              <a:avLst/>
              <a:gdLst/>
              <a:ahLst/>
              <a:cxnLst/>
              <a:rect l="l" t="t" r="r" b="b"/>
              <a:pathLst>
                <a:path w="1024" h="1198" extrusionOk="0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7618676" y="1004016"/>
              <a:ext cx="23001" cy="24206"/>
            </a:xfrm>
            <a:custGeom>
              <a:avLst/>
              <a:gdLst/>
              <a:ahLst/>
              <a:cxnLst/>
              <a:rect l="l" t="t" r="r" b="b"/>
              <a:pathLst>
                <a:path w="725" h="763" extrusionOk="0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7648180" y="1144586"/>
              <a:ext cx="24365" cy="23350"/>
            </a:xfrm>
            <a:custGeom>
              <a:avLst/>
              <a:gdLst/>
              <a:ahLst/>
              <a:cxnLst/>
              <a:rect l="l" t="t" r="r" b="b"/>
              <a:pathLst>
                <a:path w="768" h="736" extrusionOk="0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7675653" y="1048017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7686629" y="1022511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7696686" y="1016293"/>
              <a:ext cx="4124" cy="10152"/>
            </a:xfrm>
            <a:custGeom>
              <a:avLst/>
              <a:gdLst/>
              <a:ahLst/>
              <a:cxnLst/>
              <a:rect l="l" t="t" r="r" b="b"/>
              <a:pathLst>
                <a:path w="130" h="320" extrusionOk="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7679777" y="1097063"/>
              <a:ext cx="6059" cy="5933"/>
            </a:xfrm>
            <a:custGeom>
              <a:avLst/>
              <a:gdLst/>
              <a:ahLst/>
              <a:cxnLst/>
              <a:rect l="l" t="t" r="r" b="b"/>
              <a:pathLst>
                <a:path w="191" h="187" extrusionOk="0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7114133" y="2116206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7122413" y="2150246"/>
              <a:ext cx="202564" cy="207957"/>
            </a:xfrm>
            <a:custGeom>
              <a:avLst/>
              <a:gdLst/>
              <a:ahLst/>
              <a:cxnLst/>
              <a:rect l="l" t="t" r="r" b="b"/>
              <a:pathLst>
                <a:path w="6385" h="6555" extrusionOk="0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7102204" y="1815365"/>
              <a:ext cx="229213" cy="252817"/>
            </a:xfrm>
            <a:custGeom>
              <a:avLst/>
              <a:gdLst/>
              <a:ahLst/>
              <a:cxnLst/>
              <a:rect l="l" t="t" r="r" b="b"/>
              <a:pathLst>
                <a:path w="7225" h="7969" extrusionOk="0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7127108" y="1817712"/>
              <a:ext cx="151741" cy="121316"/>
            </a:xfrm>
            <a:custGeom>
              <a:avLst/>
              <a:gdLst/>
              <a:ahLst/>
              <a:cxnLst/>
              <a:rect l="l" t="t" r="r" b="b"/>
              <a:pathLst>
                <a:path w="4783" h="3824" extrusionOk="0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7135800" y="2154878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7291725" y="1868630"/>
              <a:ext cx="227373" cy="225787"/>
            </a:xfrm>
            <a:custGeom>
              <a:avLst/>
              <a:gdLst/>
              <a:ahLst/>
              <a:cxnLst/>
              <a:rect l="l" t="t" r="r" b="b"/>
              <a:pathLst>
                <a:path w="7167" h="7117" extrusionOk="0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7020102" y="2011294"/>
              <a:ext cx="257988" cy="221282"/>
            </a:xfrm>
            <a:custGeom>
              <a:avLst/>
              <a:gdLst/>
              <a:ahLst/>
              <a:cxnLst/>
              <a:rect l="l" t="t" r="r" b="b"/>
              <a:pathLst>
                <a:path w="8132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7302512" y="2068303"/>
              <a:ext cx="246472" cy="229150"/>
            </a:xfrm>
            <a:custGeom>
              <a:avLst/>
              <a:gdLst/>
              <a:ahLst/>
              <a:cxnLst/>
              <a:rect l="l" t="t" r="r" b="b"/>
              <a:pathLst>
                <a:path w="7769" h="7223" extrusionOk="0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7227357" y="2026522"/>
              <a:ext cx="125377" cy="123854"/>
            </a:xfrm>
            <a:custGeom>
              <a:avLst/>
              <a:gdLst/>
              <a:ahLst/>
              <a:cxnLst/>
              <a:rect l="l" t="t" r="r" b="b"/>
              <a:pathLst>
                <a:path w="3952" h="3904" extrusionOk="0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356221" y="1913837"/>
              <a:ext cx="166398" cy="172965"/>
            </a:xfrm>
            <a:custGeom>
              <a:avLst/>
              <a:gdLst/>
              <a:ahLst/>
              <a:cxnLst/>
              <a:rect l="l" t="t" r="r" b="b"/>
              <a:pathLst>
                <a:path w="5245" h="5452" extrusionOk="0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7338646" y="2068874"/>
              <a:ext cx="159577" cy="119064"/>
            </a:xfrm>
            <a:custGeom>
              <a:avLst/>
              <a:gdLst/>
              <a:ahLst/>
              <a:cxnLst/>
              <a:rect l="l" t="t" r="r" b="b"/>
              <a:pathLst>
                <a:path w="5030" h="3753" extrusionOk="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7369926" y="2204368"/>
              <a:ext cx="141906" cy="112243"/>
            </a:xfrm>
            <a:custGeom>
              <a:avLst/>
              <a:gdLst/>
              <a:ahLst/>
              <a:cxnLst/>
              <a:rect l="l" t="t" r="r" b="b"/>
              <a:pathLst>
                <a:path w="4473" h="3538" extrusionOk="0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7042404" y="2005203"/>
              <a:ext cx="175471" cy="101837"/>
            </a:xfrm>
            <a:custGeom>
              <a:avLst/>
              <a:gdLst/>
              <a:ahLst/>
              <a:cxnLst/>
              <a:rect l="l" t="t" r="r" b="b"/>
              <a:pathLst>
                <a:path w="5531" h="3210" extrusionOk="0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7134912" y="2118839"/>
              <a:ext cx="96539" cy="81851"/>
            </a:xfrm>
            <a:custGeom>
              <a:avLst/>
              <a:gdLst/>
              <a:ahLst/>
              <a:cxnLst/>
              <a:rect l="l" t="t" r="r" b="b"/>
              <a:pathLst>
                <a:path w="3043" h="2580" extrusionOk="0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7354159" y="19658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7143414" y="2059483"/>
              <a:ext cx="29028" cy="37277"/>
            </a:xfrm>
            <a:custGeom>
              <a:avLst/>
              <a:gdLst/>
              <a:ahLst/>
              <a:cxnLst/>
              <a:rect l="l" t="t" r="r" b="b"/>
              <a:pathLst>
                <a:path w="915" h="1175" extrusionOk="0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7159023" y="2167314"/>
              <a:ext cx="33343" cy="33565"/>
            </a:xfrm>
            <a:custGeom>
              <a:avLst/>
              <a:gdLst/>
              <a:ahLst/>
              <a:cxnLst/>
              <a:rect l="l" t="t" r="r" b="b"/>
              <a:pathLst>
                <a:path w="1051" h="1058" extrusionOk="0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7383282" y="2154910"/>
              <a:ext cx="33026" cy="33914"/>
            </a:xfrm>
            <a:custGeom>
              <a:avLst/>
              <a:gdLst/>
              <a:ahLst/>
              <a:cxnLst/>
              <a:rect l="l" t="t" r="r" b="b"/>
              <a:pathLst>
                <a:path w="1041" h="1069" extrusionOk="0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7224882" y="1956062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7212288" y="2193423"/>
              <a:ext cx="34549" cy="32296"/>
            </a:xfrm>
            <a:custGeom>
              <a:avLst/>
              <a:gdLst/>
              <a:ahLst/>
              <a:cxnLst/>
              <a:rect l="l" t="t" r="r" b="b"/>
              <a:pathLst>
                <a:path w="1089" h="1018" extrusionOk="0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7168952" y="2090510"/>
              <a:ext cx="22081" cy="27315"/>
            </a:xfrm>
            <a:custGeom>
              <a:avLst/>
              <a:gdLst/>
              <a:ahLst/>
              <a:cxnLst/>
              <a:rect l="l" t="t" r="r" b="b"/>
              <a:pathLst>
                <a:path w="696" h="861" extrusionOk="0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7197187" y="1999048"/>
              <a:ext cx="23730" cy="23667"/>
            </a:xfrm>
            <a:custGeom>
              <a:avLst/>
              <a:gdLst/>
              <a:ahLst/>
              <a:cxnLst/>
              <a:rect l="l" t="t" r="r" b="b"/>
              <a:pathLst>
                <a:path w="748" h="746" extrusionOk="0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7267678" y="2188220"/>
              <a:ext cx="26395" cy="19923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90451" y="2096981"/>
              <a:ext cx="20241" cy="25824"/>
            </a:xfrm>
            <a:custGeom>
              <a:avLst/>
              <a:gdLst/>
              <a:ahLst/>
              <a:cxnLst/>
              <a:rect l="l" t="t" r="r" b="b"/>
              <a:pathLst>
                <a:path w="638" h="814" extrusionOk="0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366753" y="2006091"/>
              <a:ext cx="23699" cy="24079"/>
            </a:xfrm>
            <a:custGeom>
              <a:avLst/>
              <a:gdLst/>
              <a:ahLst/>
              <a:cxnLst/>
              <a:rect l="l" t="t" r="r" b="b"/>
              <a:pathLst>
                <a:path w="747" h="759" extrusionOk="0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283255" y="2066082"/>
              <a:ext cx="23730" cy="22398"/>
            </a:xfrm>
            <a:custGeom>
              <a:avLst/>
              <a:gdLst/>
              <a:ahLst/>
              <a:cxnLst/>
              <a:rect l="l" t="t" r="r" b="b"/>
              <a:pathLst>
                <a:path w="748" h="706" extrusionOk="0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7279670" y="2101232"/>
              <a:ext cx="21700" cy="18654"/>
            </a:xfrm>
            <a:custGeom>
              <a:avLst/>
              <a:gdLst/>
              <a:ahLst/>
              <a:cxnLst/>
              <a:rect l="l" t="t" r="r" b="b"/>
              <a:pathLst>
                <a:path w="684" h="588" extrusionOk="0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7263871" y="2064496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333728" y="2105579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269169" y="2027695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285825" y="2028901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234875" y="2099329"/>
              <a:ext cx="12436" cy="12341"/>
            </a:xfrm>
            <a:custGeom>
              <a:avLst/>
              <a:gdLst/>
              <a:ahLst/>
              <a:cxnLst/>
              <a:rect l="l" t="t" r="r" b="b"/>
              <a:pathLst>
                <a:path w="392" h="389" extrusionOk="0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341183" y="2074647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28689" y="207233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232306" y="2060943"/>
              <a:ext cx="12500" cy="12341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319960" y="2127786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306318" y="2033152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96230" y="2139333"/>
              <a:ext cx="6282" cy="6123"/>
            </a:xfrm>
            <a:custGeom>
              <a:avLst/>
              <a:gdLst/>
              <a:ahLst/>
              <a:cxnLst/>
              <a:rect l="l" t="t" r="r" b="b"/>
              <a:pathLst>
                <a:path w="198" h="193" extrusionOk="0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65838" y="2139143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239348" y="2056692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230040" y="1258762"/>
              <a:ext cx="116970" cy="136798"/>
            </a:xfrm>
            <a:custGeom>
              <a:avLst/>
              <a:gdLst/>
              <a:ahLst/>
              <a:cxnLst/>
              <a:rect l="l" t="t" r="r" b="b"/>
              <a:pathLst>
                <a:path w="3687" h="4312" extrusionOk="0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6292283" y="1295594"/>
              <a:ext cx="139527" cy="120967"/>
            </a:xfrm>
            <a:custGeom>
              <a:avLst/>
              <a:gdLst/>
              <a:ahLst/>
              <a:cxnLst/>
              <a:rect l="l" t="t" r="r" b="b"/>
              <a:pathLst>
                <a:path w="4398" h="3813" extrusionOk="0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290126" y="1395462"/>
              <a:ext cx="125123" cy="134165"/>
            </a:xfrm>
            <a:custGeom>
              <a:avLst/>
              <a:gdLst/>
              <a:ahLst/>
              <a:cxnLst/>
              <a:rect l="l" t="t" r="r" b="b"/>
              <a:pathLst>
                <a:path w="3944" h="4229" extrusionOk="0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6168590" y="1397587"/>
              <a:ext cx="125155" cy="134895"/>
            </a:xfrm>
            <a:custGeom>
              <a:avLst/>
              <a:gdLst/>
              <a:ahLst/>
              <a:cxnLst/>
              <a:rect l="l" t="t" r="r" b="b"/>
              <a:pathLst>
                <a:path w="3945" h="4252" extrusionOk="0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151173" y="1308950"/>
              <a:ext cx="137433" cy="116177"/>
            </a:xfrm>
            <a:custGeom>
              <a:avLst/>
              <a:gdLst/>
              <a:ahLst/>
              <a:cxnLst/>
              <a:rect l="l" t="t" r="r" b="b"/>
              <a:pathLst>
                <a:path w="4332" h="3662" extrusionOk="0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69981" y="1377379"/>
              <a:ext cx="40196" cy="35215"/>
            </a:xfrm>
            <a:custGeom>
              <a:avLst/>
              <a:gdLst/>
              <a:ahLst/>
              <a:cxnLst/>
              <a:rect l="l" t="t" r="r" b="b"/>
              <a:pathLst>
                <a:path w="1267" h="1110" extrusionOk="0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279530" y="1386103"/>
              <a:ext cx="18020" cy="17829"/>
            </a:xfrm>
            <a:custGeom>
              <a:avLst/>
              <a:gdLst/>
              <a:ahLst/>
              <a:cxnLst/>
              <a:rect l="l" t="t" r="r" b="b"/>
              <a:pathLst>
                <a:path w="568" h="562" extrusionOk="0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348004" y="1430041"/>
              <a:ext cx="125155" cy="134228"/>
            </a:xfrm>
            <a:custGeom>
              <a:avLst/>
              <a:gdLst/>
              <a:ahLst/>
              <a:cxnLst/>
              <a:rect l="l" t="t" r="r" b="b"/>
              <a:pathLst>
                <a:path w="3945" h="4231" extrusionOk="0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350891" y="1539585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92899" y="1565917"/>
              <a:ext cx="116970" cy="136735"/>
            </a:xfrm>
            <a:custGeom>
              <a:avLst/>
              <a:gdLst/>
              <a:ahLst/>
              <a:cxnLst/>
              <a:rect l="l" t="t" r="r" b="b"/>
              <a:pathLst>
                <a:path w="3687" h="4310" extrusionOk="0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11812" y="1539712"/>
              <a:ext cx="137909" cy="117002"/>
            </a:xfrm>
            <a:custGeom>
              <a:avLst/>
              <a:gdLst/>
              <a:ahLst/>
              <a:cxnLst/>
              <a:rect l="l" t="t" r="r" b="b"/>
              <a:pathLst>
                <a:path w="4347" h="3688" extrusionOk="0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25168" y="1430644"/>
              <a:ext cx="125092" cy="134546"/>
            </a:xfrm>
            <a:custGeom>
              <a:avLst/>
              <a:gdLst/>
              <a:ahLst/>
              <a:cxnLst/>
              <a:rect l="l" t="t" r="r" b="b"/>
              <a:pathLst>
                <a:path w="3943" h="4241" extrusionOk="0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330492" y="1548627"/>
              <a:ext cx="41211" cy="39561"/>
            </a:xfrm>
            <a:custGeom>
              <a:avLst/>
              <a:gdLst/>
              <a:ahLst/>
              <a:cxnLst/>
              <a:rect l="l" t="t" r="r" b="b"/>
              <a:pathLst>
                <a:path w="1299" h="1247" extrusionOk="0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339280" y="1553639"/>
              <a:ext cx="20431" cy="20272"/>
            </a:xfrm>
            <a:custGeom>
              <a:avLst/>
              <a:gdLst/>
              <a:ahLst/>
              <a:cxnLst/>
              <a:rect l="l" t="t" r="r" b="b"/>
              <a:pathLst>
                <a:path w="644" h="639" extrusionOk="0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6369087" y="2011040"/>
              <a:ext cx="125123" cy="134197"/>
            </a:xfrm>
            <a:custGeom>
              <a:avLst/>
              <a:gdLst/>
              <a:ahLst/>
              <a:cxnLst/>
              <a:rect l="l" t="t" r="r" b="b"/>
              <a:pathLst>
                <a:path w="3944" h="4230" extrusionOk="0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6372038" y="2120584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6314046" y="2146915"/>
              <a:ext cx="116907" cy="136735"/>
            </a:xfrm>
            <a:custGeom>
              <a:avLst/>
              <a:gdLst/>
              <a:ahLst/>
              <a:cxnLst/>
              <a:rect l="l" t="t" r="r" b="b"/>
              <a:pathLst>
                <a:path w="3685" h="4310" extrusionOk="0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6232863" y="2120711"/>
              <a:ext cx="137877" cy="116970"/>
            </a:xfrm>
            <a:custGeom>
              <a:avLst/>
              <a:gdLst/>
              <a:ahLst/>
              <a:cxnLst/>
              <a:rect l="l" t="t" r="r" b="b"/>
              <a:pathLst>
                <a:path w="4346" h="3687" extrusionOk="0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6246219" y="2011643"/>
              <a:ext cx="125092" cy="134482"/>
            </a:xfrm>
            <a:custGeom>
              <a:avLst/>
              <a:gdLst/>
              <a:ahLst/>
              <a:cxnLst/>
              <a:rect l="l" t="t" r="r" b="b"/>
              <a:pathLst>
                <a:path w="3943" h="4239" extrusionOk="0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6351544" y="2129626"/>
              <a:ext cx="41306" cy="39561"/>
            </a:xfrm>
            <a:custGeom>
              <a:avLst/>
              <a:gdLst/>
              <a:ahLst/>
              <a:cxnLst/>
              <a:rect l="l" t="t" r="r" b="b"/>
              <a:pathLst>
                <a:path w="1302" h="1247" extrusionOk="0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6360268" y="2134638"/>
              <a:ext cx="20558" cy="20304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6503440" y="679762"/>
              <a:ext cx="104534" cy="77441"/>
            </a:xfrm>
            <a:custGeom>
              <a:avLst/>
              <a:gdLst/>
              <a:ahLst/>
              <a:cxnLst/>
              <a:rect l="l" t="t" r="r" b="b"/>
              <a:pathLst>
                <a:path w="3295" h="2441" extrusionOk="0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6506358" y="732678"/>
              <a:ext cx="137433" cy="116240"/>
            </a:xfrm>
            <a:custGeom>
              <a:avLst/>
              <a:gdLst/>
              <a:ahLst/>
              <a:cxnLst/>
              <a:rect l="l" t="t" r="r" b="b"/>
              <a:pathLst>
                <a:path w="4332" h="3664" extrusionOk="0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6448335" y="758945"/>
              <a:ext cx="116970" cy="136766"/>
            </a:xfrm>
            <a:custGeom>
              <a:avLst/>
              <a:gdLst/>
              <a:ahLst/>
              <a:cxnLst/>
              <a:rect l="l" t="t" r="r" b="b"/>
              <a:pathLst>
                <a:path w="3687" h="4311" extrusionOk="0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367216" y="732868"/>
              <a:ext cx="137909" cy="116970"/>
            </a:xfrm>
            <a:custGeom>
              <a:avLst/>
              <a:gdLst/>
              <a:ahLst/>
              <a:cxnLst/>
              <a:rect l="l" t="t" r="r" b="b"/>
              <a:pathLst>
                <a:path w="4347" h="3687" extrusionOk="0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6400494" y="680967"/>
              <a:ext cx="104819" cy="77123"/>
            </a:xfrm>
            <a:custGeom>
              <a:avLst/>
              <a:gdLst/>
              <a:ahLst/>
              <a:cxnLst/>
              <a:rect l="l" t="t" r="r" b="b"/>
              <a:pathLst>
                <a:path w="3304" h="2431" extrusionOk="0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6485896" y="741719"/>
              <a:ext cx="41274" cy="39561"/>
            </a:xfrm>
            <a:custGeom>
              <a:avLst/>
              <a:gdLst/>
              <a:ahLst/>
              <a:cxnLst/>
              <a:rect l="l" t="t" r="r" b="b"/>
              <a:pathLst>
                <a:path w="1301" h="1247" extrusionOk="0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6494589" y="746732"/>
              <a:ext cx="20526" cy="20272"/>
            </a:xfrm>
            <a:custGeom>
              <a:avLst/>
              <a:gdLst/>
              <a:ahLst/>
              <a:cxnLst/>
              <a:rect l="l" t="t" r="r" b="b"/>
              <a:pathLst>
                <a:path w="647" h="639" extrusionOk="0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631366" y="2526814"/>
              <a:ext cx="53108" cy="131627"/>
            </a:xfrm>
            <a:custGeom>
              <a:avLst/>
              <a:gdLst/>
              <a:ahLst/>
              <a:cxnLst/>
              <a:rect l="l" t="t" r="r" b="b"/>
              <a:pathLst>
                <a:path w="1674" h="4149" extrusionOk="0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548502" y="2497437"/>
              <a:ext cx="136005" cy="106342"/>
            </a:xfrm>
            <a:custGeom>
              <a:avLst/>
              <a:gdLst/>
              <a:ahLst/>
              <a:cxnLst/>
              <a:rect l="l" t="t" r="r" b="b"/>
              <a:pathLst>
                <a:path w="4287" h="3352" extrusionOk="0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570265" y="2387893"/>
              <a:ext cx="114591" cy="134197"/>
            </a:xfrm>
            <a:custGeom>
              <a:avLst/>
              <a:gdLst/>
              <a:ahLst/>
              <a:cxnLst/>
              <a:rect l="l" t="t" r="r" b="b"/>
              <a:pathLst>
                <a:path w="3612" h="4230" extrusionOk="0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667151" y="2505749"/>
              <a:ext cx="17480" cy="30995"/>
            </a:xfrm>
            <a:custGeom>
              <a:avLst/>
              <a:gdLst/>
              <a:ahLst/>
              <a:cxnLst/>
              <a:rect l="l" t="t" r="r" b="b"/>
              <a:pathLst>
                <a:path w="551" h="977" extrusionOk="0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677207" y="2512062"/>
              <a:ext cx="7392" cy="17449"/>
            </a:xfrm>
            <a:custGeom>
              <a:avLst/>
              <a:gdLst/>
              <a:ahLst/>
              <a:cxnLst/>
              <a:rect l="l" t="t" r="r" b="b"/>
              <a:pathLst>
                <a:path w="233" h="550" extrusionOk="0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819178" y="593408"/>
              <a:ext cx="1919680" cy="99902"/>
            </a:xfrm>
            <a:custGeom>
              <a:avLst/>
              <a:gdLst/>
              <a:ahLst/>
              <a:cxnLst/>
              <a:rect l="l" t="t" r="r" b="b"/>
              <a:pathLst>
                <a:path w="60510" h="3149" extrusionOk="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1138" name="Google Shape;1138;p26"/>
            <p:cNvSpPr/>
            <p:nvPr/>
          </p:nvSpPr>
          <p:spPr>
            <a:xfrm>
              <a:off x="5630450" y="2532040"/>
              <a:ext cx="2284200" cy="1559700"/>
            </a:xfrm>
            <a:custGeom>
              <a:avLst/>
              <a:gdLst/>
              <a:ahLst/>
              <a:cxnLst/>
              <a:rect l="l" t="t" r="r" b="b"/>
              <a:pathLst>
                <a:path w="91368" h="62388" extrusionOk="0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731625" y="2713815"/>
              <a:ext cx="2161675" cy="355000"/>
            </a:xfrm>
            <a:custGeom>
              <a:avLst/>
              <a:gdLst/>
              <a:ahLst/>
              <a:cxnLst/>
              <a:rect l="l" t="t" r="r" b="b"/>
              <a:pathLst>
                <a:path w="86467" h="14200" extrusionOk="0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5654425" y="2549615"/>
              <a:ext cx="1335475" cy="388675"/>
            </a:xfrm>
            <a:custGeom>
              <a:avLst/>
              <a:gdLst/>
              <a:ahLst/>
              <a:cxnLst/>
              <a:rect l="l" t="t" r="r" b="b"/>
              <a:pathLst>
                <a:path w="53419" h="15547" extrusionOk="0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5627725" y="2539940"/>
              <a:ext cx="994725" cy="315775"/>
            </a:xfrm>
            <a:custGeom>
              <a:avLst/>
              <a:gdLst/>
              <a:ahLst/>
              <a:cxnLst/>
              <a:rect l="l" t="t" r="r" b="b"/>
              <a:pathLst>
                <a:path w="39789" h="12631" extrusionOk="0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6109200" y="2629690"/>
              <a:ext cx="353625" cy="130100"/>
            </a:xfrm>
            <a:custGeom>
              <a:avLst/>
              <a:gdLst/>
              <a:ahLst/>
              <a:cxnLst/>
              <a:rect l="l" t="t" r="r" b="b"/>
              <a:pathLst>
                <a:path w="14145" h="5204" extrusionOk="0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5665650" y="2641640"/>
              <a:ext cx="2217975" cy="363425"/>
            </a:xfrm>
            <a:custGeom>
              <a:avLst/>
              <a:gdLst/>
              <a:ahLst/>
              <a:cxnLst/>
              <a:rect l="l" t="t" r="r" b="b"/>
              <a:pathLst>
                <a:path w="88719" h="14537" extrusionOk="0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004325" y="2548390"/>
              <a:ext cx="444375" cy="202775"/>
            </a:xfrm>
            <a:custGeom>
              <a:avLst/>
              <a:gdLst/>
              <a:ahLst/>
              <a:cxnLst/>
              <a:rect l="l" t="t" r="r" b="b"/>
              <a:pathLst>
                <a:path w="17775" h="8111" extrusionOk="0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096700" y="2708540"/>
              <a:ext cx="761150" cy="501250"/>
            </a:xfrm>
            <a:custGeom>
              <a:avLst/>
              <a:gdLst/>
              <a:ahLst/>
              <a:cxnLst/>
              <a:rect l="l" t="t" r="r" b="b"/>
              <a:pathLst>
                <a:path w="30446" h="20050" extrusionOk="0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494750" y="2550140"/>
              <a:ext cx="410500" cy="149300"/>
            </a:xfrm>
            <a:custGeom>
              <a:avLst/>
              <a:gdLst/>
              <a:ahLst/>
              <a:cxnLst/>
              <a:rect l="l" t="t" r="r" b="b"/>
              <a:pathLst>
                <a:path w="16420" h="5972" extrusionOk="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5676625" y="2994590"/>
              <a:ext cx="2195700" cy="326450"/>
            </a:xfrm>
            <a:custGeom>
              <a:avLst/>
              <a:gdLst/>
              <a:ahLst/>
              <a:cxnLst/>
              <a:rect l="l" t="t" r="r" b="b"/>
              <a:pathLst>
                <a:path w="87828" h="13058" extrusionOk="0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5694575" y="3236340"/>
              <a:ext cx="535425" cy="188300"/>
            </a:xfrm>
            <a:custGeom>
              <a:avLst/>
              <a:gdLst/>
              <a:ahLst/>
              <a:cxnLst/>
              <a:rect l="l" t="t" r="r" b="b"/>
              <a:pathLst>
                <a:path w="21417" h="7532" extrusionOk="0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5172950" y="3811065"/>
              <a:ext cx="3219875" cy="561225"/>
            </a:xfrm>
            <a:custGeom>
              <a:avLst/>
              <a:gdLst/>
              <a:ahLst/>
              <a:cxnLst/>
              <a:rect l="l" t="t" r="r" b="b"/>
              <a:pathLst>
                <a:path w="128795" h="22449" extrusionOk="0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5172950" y="3527215"/>
              <a:ext cx="3219875" cy="283875"/>
            </a:xfrm>
            <a:custGeom>
              <a:avLst/>
              <a:gdLst/>
              <a:ahLst/>
              <a:cxnLst/>
              <a:rect l="l" t="t" r="r" b="b"/>
              <a:pathLst>
                <a:path w="128795" h="11355" extrusionOk="0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5197000" y="3479140"/>
              <a:ext cx="3195575" cy="310350"/>
            </a:xfrm>
            <a:custGeom>
              <a:avLst/>
              <a:gdLst/>
              <a:ahLst/>
              <a:cxnLst/>
              <a:rect l="l" t="t" r="r" b="b"/>
              <a:pathLst>
                <a:path w="127823" h="12414" extrusionOk="0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5669100" y="2780115"/>
              <a:ext cx="1051025" cy="665275"/>
            </a:xfrm>
            <a:custGeom>
              <a:avLst/>
              <a:gdLst/>
              <a:ahLst/>
              <a:cxnLst/>
              <a:rect l="l" t="t" r="r" b="b"/>
              <a:pathLst>
                <a:path w="42041" h="26611" extrusionOk="0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573352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512075" y="2821240"/>
              <a:ext cx="179875" cy="167350"/>
            </a:xfrm>
            <a:custGeom>
              <a:avLst/>
              <a:gdLst/>
              <a:ahLst/>
              <a:cxnLst/>
              <a:rect l="l" t="t" r="r" b="b"/>
              <a:pathLst>
                <a:path w="7195" h="6694" extrusionOk="0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770025" y="3364390"/>
              <a:ext cx="170925" cy="81000"/>
            </a:xfrm>
            <a:custGeom>
              <a:avLst/>
              <a:gdLst/>
              <a:ahLst/>
              <a:cxnLst/>
              <a:rect l="l" t="t" r="r" b="b"/>
              <a:pathLst>
                <a:path w="6837" h="3240" extrusionOk="0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6462950" y="3299140"/>
              <a:ext cx="229000" cy="146250"/>
            </a:xfrm>
            <a:custGeom>
              <a:avLst/>
              <a:gdLst/>
              <a:ahLst/>
              <a:cxnLst/>
              <a:rect l="l" t="t" r="r" b="b"/>
              <a:pathLst>
                <a:path w="9160" h="5850" extrusionOk="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5667775" y="2780115"/>
              <a:ext cx="102275" cy="665275"/>
            </a:xfrm>
            <a:custGeom>
              <a:avLst/>
              <a:gdLst/>
              <a:ahLst/>
              <a:cxnLst/>
              <a:rect l="l" t="t" r="r" b="b"/>
              <a:pathLst>
                <a:path w="4091" h="26611" extrusionOk="0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804525" y="2780115"/>
              <a:ext cx="1051050" cy="665275"/>
            </a:xfrm>
            <a:custGeom>
              <a:avLst/>
              <a:gdLst/>
              <a:ahLst/>
              <a:cxnLst/>
              <a:rect l="l" t="t" r="r" b="b"/>
              <a:pathLst>
                <a:path w="42042" h="26611" extrusionOk="0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64617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6810600" y="2788040"/>
              <a:ext cx="179925" cy="167325"/>
            </a:xfrm>
            <a:custGeom>
              <a:avLst/>
              <a:gdLst/>
              <a:ahLst/>
              <a:cxnLst/>
              <a:rect l="l" t="t" r="r" b="b"/>
              <a:pathLst>
                <a:path w="7197" h="6693" extrusionOk="0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583750" y="3364390"/>
              <a:ext cx="170900" cy="81000"/>
            </a:xfrm>
            <a:custGeom>
              <a:avLst/>
              <a:gdLst/>
              <a:ahLst/>
              <a:cxnLst/>
              <a:rect l="l" t="t" r="r" b="b"/>
              <a:pathLst>
                <a:path w="6836" h="3240" extrusionOk="0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6832700" y="3299140"/>
              <a:ext cx="229025" cy="146250"/>
            </a:xfrm>
            <a:custGeom>
              <a:avLst/>
              <a:gdLst/>
              <a:ahLst/>
              <a:cxnLst/>
              <a:rect l="l" t="t" r="r" b="b"/>
              <a:pathLst>
                <a:path w="9161" h="5850" extrusionOk="0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754625" y="2780115"/>
              <a:ext cx="100275" cy="665275"/>
            </a:xfrm>
            <a:custGeom>
              <a:avLst/>
              <a:gdLst/>
              <a:ahLst/>
              <a:cxnLst/>
              <a:rect l="l" t="t" r="r" b="b"/>
              <a:pathLst>
                <a:path w="4011" h="26611" extrusionOk="0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5197000" y="3404265"/>
              <a:ext cx="3195575" cy="120850"/>
            </a:xfrm>
            <a:custGeom>
              <a:avLst/>
              <a:gdLst/>
              <a:ahLst/>
              <a:cxnLst/>
              <a:rect l="l" t="t" r="r" b="b"/>
              <a:pathLst>
                <a:path w="127823" h="4834" extrusionOk="0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5722875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5787325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6566250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5823875" y="3372090"/>
              <a:ext cx="170975" cy="42100"/>
            </a:xfrm>
            <a:custGeom>
              <a:avLst/>
              <a:gdLst/>
              <a:ahLst/>
              <a:cxnLst/>
              <a:rect l="l" t="t" r="r" b="b"/>
              <a:pathLst>
                <a:path w="6839" h="1684" extrusionOk="0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6517175" y="3338240"/>
              <a:ext cx="229075" cy="75950"/>
            </a:xfrm>
            <a:custGeom>
              <a:avLst/>
              <a:gdLst/>
              <a:ahLst/>
              <a:cxnLst/>
              <a:rect l="l" t="t" r="r" b="b"/>
              <a:pathLst>
                <a:path w="9163" h="3038" extrusionOk="0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5721525" y="3068790"/>
              <a:ext cx="102375" cy="345450"/>
            </a:xfrm>
            <a:custGeom>
              <a:avLst/>
              <a:gdLst/>
              <a:ahLst/>
              <a:cxnLst/>
              <a:rect l="l" t="t" r="r" b="b"/>
              <a:pathLst>
                <a:path w="4095" h="13818" extrusionOk="0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5192825" y="3899990"/>
              <a:ext cx="3180875" cy="274825"/>
            </a:xfrm>
            <a:custGeom>
              <a:avLst/>
              <a:gdLst/>
              <a:ahLst/>
              <a:cxnLst/>
              <a:rect l="l" t="t" r="r" b="b"/>
              <a:pathLst>
                <a:path w="127235" h="10993" extrusionOk="0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756750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598800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784925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536350" y="3372090"/>
              <a:ext cx="171000" cy="42100"/>
            </a:xfrm>
            <a:custGeom>
              <a:avLst/>
              <a:gdLst/>
              <a:ahLst/>
              <a:cxnLst/>
              <a:rect l="l" t="t" r="r" b="b"/>
              <a:pathLst>
                <a:path w="6840" h="1684" extrusionOk="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784925" y="3338240"/>
              <a:ext cx="229100" cy="75950"/>
            </a:xfrm>
            <a:custGeom>
              <a:avLst/>
              <a:gdLst/>
              <a:ahLst/>
              <a:cxnLst/>
              <a:rect l="l" t="t" r="r" b="b"/>
              <a:pathLst>
                <a:path w="9164" h="3038" extrusionOk="0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707325" y="3068790"/>
              <a:ext cx="100325" cy="345450"/>
            </a:xfrm>
            <a:custGeom>
              <a:avLst/>
              <a:gdLst/>
              <a:ahLst/>
              <a:cxnLst/>
              <a:rect l="l" t="t" r="r" b="b"/>
              <a:pathLst>
                <a:path w="4013" h="13818" extrusionOk="0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6794800" y="3196665"/>
              <a:ext cx="880025" cy="239375"/>
            </a:xfrm>
            <a:custGeom>
              <a:avLst/>
              <a:gdLst/>
              <a:ahLst/>
              <a:cxnLst/>
              <a:rect l="l" t="t" r="r" b="b"/>
              <a:pathLst>
                <a:path w="35201" h="9575" extrusionOk="0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6824675" y="3067890"/>
              <a:ext cx="850150" cy="442975"/>
            </a:xfrm>
            <a:custGeom>
              <a:avLst/>
              <a:gdLst/>
              <a:ahLst/>
              <a:cxnLst/>
              <a:rect l="l" t="t" r="r" b="b"/>
              <a:pathLst>
                <a:path w="34006" h="17719" extrusionOk="0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6824675" y="3379090"/>
              <a:ext cx="63075" cy="56950"/>
            </a:xfrm>
            <a:custGeom>
              <a:avLst/>
              <a:gdLst/>
              <a:ahLst/>
              <a:cxnLst/>
              <a:rect l="l" t="t" r="r" b="b"/>
              <a:pathLst>
                <a:path w="2523" h="2278" extrusionOk="0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6794800" y="3374990"/>
              <a:ext cx="49150" cy="46850"/>
            </a:xfrm>
            <a:custGeom>
              <a:avLst/>
              <a:gdLst/>
              <a:ahLst/>
              <a:cxnLst/>
              <a:rect l="l" t="t" r="r" b="b"/>
              <a:pathLst>
                <a:path w="1966" h="1874" extrusionOk="0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878750" y="3196665"/>
              <a:ext cx="880050" cy="239375"/>
            </a:xfrm>
            <a:custGeom>
              <a:avLst/>
              <a:gdLst/>
              <a:ahLst/>
              <a:cxnLst/>
              <a:rect l="l" t="t" r="r" b="b"/>
              <a:pathLst>
                <a:path w="35202" h="9575" extrusionOk="0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878750" y="3067890"/>
              <a:ext cx="850100" cy="427525"/>
            </a:xfrm>
            <a:custGeom>
              <a:avLst/>
              <a:gdLst/>
              <a:ahLst/>
              <a:cxnLst/>
              <a:rect l="l" t="t" r="r" b="b"/>
              <a:pathLst>
                <a:path w="34004" h="17101" extrusionOk="0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6665850" y="3379090"/>
              <a:ext cx="63000" cy="56950"/>
            </a:xfrm>
            <a:custGeom>
              <a:avLst/>
              <a:gdLst/>
              <a:ahLst/>
              <a:cxnLst/>
              <a:rect l="l" t="t" r="r" b="b"/>
              <a:pathLst>
                <a:path w="2520" h="2278" extrusionOk="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6709600" y="3374990"/>
              <a:ext cx="49200" cy="46850"/>
            </a:xfrm>
            <a:custGeom>
              <a:avLst/>
              <a:gdLst/>
              <a:ahLst/>
              <a:cxnLst/>
              <a:rect l="l" t="t" r="r" b="b"/>
              <a:pathLst>
                <a:path w="1968" h="1874" extrusionOk="0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5277575" y="3394465"/>
              <a:ext cx="2997375" cy="120800"/>
            </a:xfrm>
            <a:custGeom>
              <a:avLst/>
              <a:gdLst/>
              <a:ahLst/>
              <a:cxnLst/>
              <a:rect l="l" t="t" r="r" b="b"/>
              <a:pathLst>
                <a:path w="119895" h="4832" extrusionOk="0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5334750" y="3358977"/>
              <a:ext cx="2940175" cy="197625"/>
            </a:xfrm>
            <a:custGeom>
              <a:avLst/>
              <a:gdLst/>
              <a:ahLst/>
              <a:cxnLst/>
              <a:rect l="l" t="t" r="r" b="b"/>
              <a:pathLst>
                <a:path w="117607" h="6324" extrusionOk="0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515550" y="3808690"/>
              <a:ext cx="2356350" cy="567750"/>
            </a:xfrm>
            <a:custGeom>
              <a:avLst/>
              <a:gdLst/>
              <a:ahLst/>
              <a:cxnLst/>
              <a:rect l="l" t="t" r="r" b="b"/>
              <a:pathLst>
                <a:path w="94254" h="22710" extrusionOk="0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664625" y="4029790"/>
              <a:ext cx="1841400" cy="347175"/>
            </a:xfrm>
            <a:custGeom>
              <a:avLst/>
              <a:gdLst/>
              <a:ahLst/>
              <a:cxnLst/>
              <a:rect l="l" t="t" r="r" b="b"/>
              <a:pathLst>
                <a:path w="73656" h="13887" extrusionOk="0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6377525" y="4167990"/>
              <a:ext cx="896025" cy="207800"/>
            </a:xfrm>
            <a:custGeom>
              <a:avLst/>
              <a:gdLst/>
              <a:ahLst/>
              <a:cxnLst/>
              <a:rect l="l" t="t" r="r" b="b"/>
              <a:pathLst>
                <a:path w="35841" h="8312" extrusionOk="0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6715350" y="4213990"/>
              <a:ext cx="342850" cy="91275"/>
            </a:xfrm>
            <a:custGeom>
              <a:avLst/>
              <a:gdLst/>
              <a:ahLst/>
              <a:cxnLst/>
              <a:rect l="l" t="t" r="r" b="b"/>
              <a:pathLst>
                <a:path w="13714" h="3651" extrusionOk="0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567825" y="3809690"/>
              <a:ext cx="407125" cy="566875"/>
            </a:xfrm>
            <a:custGeom>
              <a:avLst/>
              <a:gdLst/>
              <a:ahLst/>
              <a:cxnLst/>
              <a:rect l="l" t="t" r="r" b="b"/>
              <a:pathLst>
                <a:path w="16285" h="22675" extrusionOk="0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644375" y="3809765"/>
              <a:ext cx="395150" cy="567150"/>
            </a:xfrm>
            <a:custGeom>
              <a:avLst/>
              <a:gdLst/>
              <a:ahLst/>
              <a:cxnLst/>
              <a:rect l="l" t="t" r="r" b="b"/>
              <a:pathLst>
                <a:path w="15806" h="22686" extrusionOk="0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761025" y="3899390"/>
              <a:ext cx="617725" cy="476200"/>
            </a:xfrm>
            <a:custGeom>
              <a:avLst/>
              <a:gdLst/>
              <a:ahLst/>
              <a:cxnLst/>
              <a:rect l="l" t="t" r="r" b="b"/>
              <a:pathLst>
                <a:path w="24709" h="19048" extrusionOk="0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813875" y="4096665"/>
              <a:ext cx="547525" cy="279025"/>
            </a:xfrm>
            <a:custGeom>
              <a:avLst/>
              <a:gdLst/>
              <a:ahLst/>
              <a:cxnLst/>
              <a:rect l="l" t="t" r="r" b="b"/>
              <a:pathLst>
                <a:path w="21901" h="11161" extrusionOk="0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6608950" y="3801865"/>
              <a:ext cx="1070825" cy="250800"/>
            </a:xfrm>
            <a:custGeom>
              <a:avLst/>
              <a:gdLst/>
              <a:ahLst/>
              <a:cxnLst/>
              <a:rect l="l" t="t" r="r" b="b"/>
              <a:pathLst>
                <a:path w="42833" h="10032" extrusionOk="0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5226125" y="3806015"/>
              <a:ext cx="825725" cy="527175"/>
            </a:xfrm>
            <a:custGeom>
              <a:avLst/>
              <a:gdLst/>
              <a:ahLst/>
              <a:cxnLst/>
              <a:rect l="l" t="t" r="r" b="b"/>
              <a:pathLst>
                <a:path w="33029" h="21087" extrusionOk="0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5208125" y="3806140"/>
              <a:ext cx="365525" cy="369575"/>
            </a:xfrm>
            <a:custGeom>
              <a:avLst/>
              <a:gdLst/>
              <a:ahLst/>
              <a:cxnLst/>
              <a:rect l="l" t="t" r="r" b="b"/>
              <a:pathLst>
                <a:path w="14621" h="14783" extrusionOk="0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5218075" y="3808615"/>
              <a:ext cx="178825" cy="152300"/>
            </a:xfrm>
            <a:custGeom>
              <a:avLst/>
              <a:gdLst/>
              <a:ahLst/>
              <a:cxnLst/>
              <a:rect l="l" t="t" r="r" b="b"/>
              <a:pathLst>
                <a:path w="7153" h="6092" extrusionOk="0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6215450" y="3789465"/>
              <a:ext cx="1520750" cy="21625"/>
            </a:xfrm>
            <a:custGeom>
              <a:avLst/>
              <a:gdLst/>
              <a:ahLst/>
              <a:cxnLst/>
              <a:rect l="l" t="t" r="r" b="b"/>
              <a:pathLst>
                <a:path w="60830" h="865" extrusionOk="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5687200" y="3782240"/>
              <a:ext cx="299000" cy="28850"/>
            </a:xfrm>
            <a:custGeom>
              <a:avLst/>
              <a:gdLst/>
              <a:ahLst/>
              <a:cxnLst/>
              <a:rect l="l" t="t" r="r" b="b"/>
              <a:pathLst>
                <a:path w="11960" h="1154" extrusionOk="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263250" y="3726965"/>
              <a:ext cx="3057750" cy="62500"/>
            </a:xfrm>
            <a:custGeom>
              <a:avLst/>
              <a:gdLst/>
              <a:ahLst/>
              <a:cxnLst/>
              <a:rect l="l" t="t" r="r" b="b"/>
              <a:pathLst>
                <a:path w="122310" h="2500" extrusionOk="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4981625" y="3479140"/>
              <a:ext cx="3594775" cy="820775"/>
            </a:xfrm>
            <a:custGeom>
              <a:avLst/>
              <a:gdLst/>
              <a:ahLst/>
              <a:cxnLst/>
              <a:rect l="l" t="t" r="r" b="b"/>
              <a:pathLst>
                <a:path w="143791" h="32831" extrusionOk="0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5214550" y="3540315"/>
              <a:ext cx="120200" cy="530025"/>
            </a:xfrm>
            <a:custGeom>
              <a:avLst/>
              <a:gdLst/>
              <a:ahLst/>
              <a:cxnLst/>
              <a:rect l="l" t="t" r="r" b="b"/>
              <a:pathLst>
                <a:path w="4808" h="21201" extrusionOk="0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5836700" y="3544840"/>
              <a:ext cx="541850" cy="493525"/>
            </a:xfrm>
            <a:custGeom>
              <a:avLst/>
              <a:gdLst/>
              <a:ahLst/>
              <a:cxnLst/>
              <a:rect l="l" t="t" r="r" b="b"/>
              <a:pathLst>
                <a:path w="21674" h="19741" extrusionOk="0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6970575" y="3632115"/>
              <a:ext cx="358975" cy="372000"/>
            </a:xfrm>
            <a:custGeom>
              <a:avLst/>
              <a:gdLst/>
              <a:ahLst/>
              <a:cxnLst/>
              <a:rect l="l" t="t" r="r" b="b"/>
              <a:pathLst>
                <a:path w="14359" h="14880" extrusionOk="0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784575" y="3632115"/>
              <a:ext cx="56100" cy="392175"/>
            </a:xfrm>
            <a:custGeom>
              <a:avLst/>
              <a:gdLst/>
              <a:ahLst/>
              <a:cxnLst/>
              <a:rect l="l" t="t" r="r" b="b"/>
              <a:pathLst>
                <a:path w="2244" h="15687" extrusionOk="0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5197000" y="3469265"/>
              <a:ext cx="3195575" cy="133100"/>
            </a:xfrm>
            <a:custGeom>
              <a:avLst/>
              <a:gdLst/>
              <a:ahLst/>
              <a:cxnLst/>
              <a:rect l="l" t="t" r="r" b="b"/>
              <a:pathLst>
                <a:path w="127823" h="5324" extrusionOk="0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8175075" y="3520015"/>
              <a:ext cx="178625" cy="514950"/>
            </a:xfrm>
            <a:custGeom>
              <a:avLst/>
              <a:gdLst/>
              <a:ahLst/>
              <a:cxnLst/>
              <a:rect l="l" t="t" r="r" b="b"/>
              <a:pathLst>
                <a:path w="7145" h="20598" extrusionOk="0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630450" y="2532040"/>
              <a:ext cx="2284175" cy="46175"/>
            </a:xfrm>
            <a:custGeom>
              <a:avLst/>
              <a:gdLst/>
              <a:ahLst/>
              <a:cxnLst/>
              <a:rect l="l" t="t" r="r" b="b"/>
              <a:pathLst>
                <a:path w="91367" h="1847" extrusionOk="0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31080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753635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7953650" y="3511540"/>
              <a:ext cx="367350" cy="512800"/>
            </a:xfrm>
            <a:custGeom>
              <a:avLst/>
              <a:gdLst/>
              <a:ahLst/>
              <a:cxnLst/>
              <a:rect l="l" t="t" r="r" b="b"/>
              <a:pathLst>
                <a:path w="14694" h="20512" extrusionOk="0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357225" y="3537740"/>
              <a:ext cx="146350" cy="518975"/>
            </a:xfrm>
            <a:custGeom>
              <a:avLst/>
              <a:gdLst/>
              <a:ahLst/>
              <a:cxnLst/>
              <a:rect l="l" t="t" r="r" b="b"/>
              <a:pathLst>
                <a:path w="5854" h="20759" extrusionOk="0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5630450" y="2532040"/>
              <a:ext cx="2283050" cy="245550"/>
            </a:xfrm>
            <a:custGeom>
              <a:avLst/>
              <a:gdLst/>
              <a:ahLst/>
              <a:cxnLst/>
              <a:rect l="l" t="t" r="r" b="b"/>
              <a:pathLst>
                <a:path w="91322" h="9822" extrusionOk="0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7588475" y="2479115"/>
              <a:ext cx="246375" cy="490100"/>
            </a:xfrm>
            <a:custGeom>
              <a:avLst/>
              <a:gdLst/>
              <a:ahLst/>
              <a:cxnLst/>
              <a:rect l="l" t="t" r="r" b="b"/>
              <a:pathLst>
                <a:path w="9855" h="19604" extrusionOk="0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7634200" y="2570015"/>
              <a:ext cx="154925" cy="308300"/>
            </a:xfrm>
            <a:custGeom>
              <a:avLst/>
              <a:gdLst/>
              <a:ahLst/>
              <a:cxnLst/>
              <a:rect l="l" t="t" r="r" b="b"/>
              <a:pathLst>
                <a:path w="6197" h="12332" extrusionOk="0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493375" y="2459215"/>
              <a:ext cx="154975" cy="308350"/>
            </a:xfrm>
            <a:custGeom>
              <a:avLst/>
              <a:gdLst/>
              <a:ahLst/>
              <a:cxnLst/>
              <a:rect l="l" t="t" r="r" b="b"/>
              <a:pathLst>
                <a:path w="6199" h="12334" extrusionOk="0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7522150" y="2516415"/>
              <a:ext cx="97425" cy="193925"/>
            </a:xfrm>
            <a:custGeom>
              <a:avLst/>
              <a:gdLst/>
              <a:ahLst/>
              <a:cxnLst/>
              <a:rect l="l" t="t" r="r" b="b"/>
              <a:pathLst>
                <a:path w="3897" h="7757" extrusionOk="0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6347900" y="3485365"/>
              <a:ext cx="957375" cy="39750"/>
            </a:xfrm>
            <a:custGeom>
              <a:avLst/>
              <a:gdLst/>
              <a:ahLst/>
              <a:cxnLst/>
              <a:rect l="l" t="t" r="r" b="b"/>
              <a:pathLst>
                <a:path w="38295" h="1590" extrusionOk="0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6353450" y="3293715"/>
              <a:ext cx="846600" cy="214400"/>
            </a:xfrm>
            <a:custGeom>
              <a:avLst/>
              <a:gdLst/>
              <a:ahLst/>
              <a:cxnLst/>
              <a:rect l="l" t="t" r="r" b="b"/>
              <a:pathLst>
                <a:path w="33864" h="8576" extrusionOk="0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6422200" y="3327215"/>
              <a:ext cx="727925" cy="138375"/>
            </a:xfrm>
            <a:custGeom>
              <a:avLst/>
              <a:gdLst/>
              <a:ahLst/>
              <a:cxnLst/>
              <a:rect l="l" t="t" r="r" b="b"/>
              <a:pathLst>
                <a:path w="29117" h="5535" extrusionOk="0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6431975" y="3431715"/>
              <a:ext cx="768025" cy="68575"/>
            </a:xfrm>
            <a:custGeom>
              <a:avLst/>
              <a:gdLst/>
              <a:ahLst/>
              <a:cxnLst/>
              <a:rect l="l" t="t" r="r" b="b"/>
              <a:pathLst>
                <a:path w="30721" h="2743" extrusionOk="0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6428325" y="3353615"/>
              <a:ext cx="669600" cy="44025"/>
            </a:xfrm>
            <a:custGeom>
              <a:avLst/>
              <a:gdLst/>
              <a:ahLst/>
              <a:cxnLst/>
              <a:rect l="l" t="t" r="r" b="b"/>
              <a:pathLst>
                <a:path w="26784" h="1761" extrusionOk="0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6400900" y="3293715"/>
              <a:ext cx="745325" cy="57175"/>
            </a:xfrm>
            <a:custGeom>
              <a:avLst/>
              <a:gdLst/>
              <a:ahLst/>
              <a:cxnLst/>
              <a:rect l="l" t="t" r="r" b="b"/>
              <a:pathLst>
                <a:path w="29813" h="2287" extrusionOk="0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26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1227" name="Google Shape;1227;p26"/>
            <p:cNvSpPr/>
            <p:nvPr/>
          </p:nvSpPr>
          <p:spPr>
            <a:xfrm>
              <a:off x="3954663" y="4314590"/>
              <a:ext cx="5337275" cy="366775"/>
            </a:xfrm>
            <a:custGeom>
              <a:avLst/>
              <a:gdLst/>
              <a:ahLst/>
              <a:cxnLst/>
              <a:rect l="l" t="t" r="r" b="b"/>
              <a:pathLst>
                <a:path w="213491" h="14671" extrusionOk="0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954663" y="4476615"/>
              <a:ext cx="5343900" cy="146450"/>
            </a:xfrm>
            <a:custGeom>
              <a:avLst/>
              <a:gdLst/>
              <a:ahLst/>
              <a:cxnLst/>
              <a:rect l="l" t="t" r="r" b="b"/>
              <a:pathLst>
                <a:path w="213756" h="5858" extrusionOk="0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5250988" y="4324765"/>
              <a:ext cx="2945900" cy="238775"/>
            </a:xfrm>
            <a:custGeom>
              <a:avLst/>
              <a:gdLst/>
              <a:ahLst/>
              <a:cxnLst/>
              <a:rect l="l" t="t" r="r" b="b"/>
              <a:pathLst>
                <a:path w="117836" h="9551" extrusionOk="0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7497663" y="4364190"/>
              <a:ext cx="1049425" cy="112425"/>
            </a:xfrm>
            <a:custGeom>
              <a:avLst/>
              <a:gdLst/>
              <a:ahLst/>
              <a:cxnLst/>
              <a:rect l="l" t="t" r="r" b="b"/>
              <a:pathLst>
                <a:path w="41977" h="4497" extrusionOk="0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5027613" y="4349615"/>
              <a:ext cx="1096625" cy="110150"/>
            </a:xfrm>
            <a:custGeom>
              <a:avLst/>
              <a:gdLst/>
              <a:ahLst/>
              <a:cxnLst/>
              <a:rect l="l" t="t" r="r" b="b"/>
              <a:pathLst>
                <a:path w="43865" h="4406" extrusionOk="0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5250988" y="4554290"/>
              <a:ext cx="607450" cy="62350"/>
            </a:xfrm>
            <a:custGeom>
              <a:avLst/>
              <a:gdLst/>
              <a:ahLst/>
              <a:cxnLst/>
              <a:rect l="l" t="t" r="r" b="b"/>
              <a:pathLst>
                <a:path w="24298" h="2494" extrusionOk="0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7740388" y="4545815"/>
              <a:ext cx="456500" cy="70825"/>
            </a:xfrm>
            <a:custGeom>
              <a:avLst/>
              <a:gdLst/>
              <a:ahLst/>
              <a:cxnLst/>
              <a:rect l="l" t="t" r="r" b="b"/>
              <a:pathLst>
                <a:path w="18260" h="2833" extrusionOk="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3954663" y="4413490"/>
              <a:ext cx="5246450" cy="217975"/>
            </a:xfrm>
            <a:custGeom>
              <a:avLst/>
              <a:gdLst/>
              <a:ahLst/>
              <a:cxnLst/>
              <a:rect l="l" t="t" r="r" b="b"/>
              <a:pathLst>
                <a:path w="209858" h="8719" extrusionOk="0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26"/>
          <p:cNvGrpSpPr/>
          <p:nvPr/>
        </p:nvGrpSpPr>
        <p:grpSpPr>
          <a:xfrm>
            <a:off x="1713650" y="2828825"/>
            <a:ext cx="667050" cy="768425"/>
            <a:chOff x="1713650" y="2828825"/>
            <a:chExt cx="667050" cy="768425"/>
          </a:xfrm>
        </p:grpSpPr>
        <p:sp>
          <p:nvSpPr>
            <p:cNvPr id="1236" name="Google Shape;1236;p26"/>
            <p:cNvSpPr/>
            <p:nvPr/>
          </p:nvSpPr>
          <p:spPr>
            <a:xfrm>
              <a:off x="1834050" y="3146725"/>
              <a:ext cx="480325" cy="450525"/>
            </a:xfrm>
            <a:custGeom>
              <a:avLst/>
              <a:gdLst/>
              <a:ahLst/>
              <a:cxnLst/>
              <a:rect l="l" t="t" r="r" b="b"/>
              <a:pathLst>
                <a:path w="19213" h="18021" extrusionOk="0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121625" y="3192675"/>
              <a:ext cx="96150" cy="199800"/>
            </a:xfrm>
            <a:custGeom>
              <a:avLst/>
              <a:gdLst/>
              <a:ahLst/>
              <a:cxnLst/>
              <a:rect l="l" t="t" r="r" b="b"/>
              <a:pathLst>
                <a:path w="3846" h="7992" extrusionOk="0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139450" y="3229775"/>
              <a:ext cx="60450" cy="125625"/>
            </a:xfrm>
            <a:custGeom>
              <a:avLst/>
              <a:gdLst/>
              <a:ahLst/>
              <a:cxnLst/>
              <a:rect l="l" t="t" r="r" b="b"/>
              <a:pathLst>
                <a:path w="2418" h="5025" extrusionOk="0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074500" y="3297800"/>
              <a:ext cx="70375" cy="146225"/>
            </a:xfrm>
            <a:custGeom>
              <a:avLst/>
              <a:gdLst/>
              <a:ahLst/>
              <a:cxnLst/>
              <a:rect l="l" t="t" r="r" b="b"/>
              <a:pathLst>
                <a:path w="2815" h="5849" extrusionOk="0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087625" y="3324925"/>
              <a:ext cx="44225" cy="91975"/>
            </a:xfrm>
            <a:custGeom>
              <a:avLst/>
              <a:gdLst/>
              <a:ahLst/>
              <a:cxnLst/>
              <a:rect l="l" t="t" r="r" b="b"/>
              <a:pathLst>
                <a:path w="1769" h="3679" extrusionOk="0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834050" y="3325500"/>
              <a:ext cx="480325" cy="271750"/>
            </a:xfrm>
            <a:custGeom>
              <a:avLst/>
              <a:gdLst/>
              <a:ahLst/>
              <a:cxnLst/>
              <a:rect l="l" t="t" r="r" b="b"/>
              <a:pathLst>
                <a:path w="19213" h="10870" extrusionOk="0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075025" y="2828825"/>
              <a:ext cx="113975" cy="111525"/>
            </a:xfrm>
            <a:custGeom>
              <a:avLst/>
              <a:gdLst/>
              <a:ahLst/>
              <a:cxnLst/>
              <a:rect l="l" t="t" r="r" b="b"/>
              <a:pathLst>
                <a:path w="4559" h="4461" extrusionOk="0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754100" y="2878475"/>
              <a:ext cx="113900" cy="111550"/>
            </a:xfrm>
            <a:custGeom>
              <a:avLst/>
              <a:gdLst/>
              <a:ahLst/>
              <a:cxnLst/>
              <a:rect l="l" t="t" r="r" b="b"/>
              <a:pathLst>
                <a:path w="4556" h="4462" extrusionOk="0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982100" y="2982100"/>
              <a:ext cx="117850" cy="110600"/>
            </a:xfrm>
            <a:custGeom>
              <a:avLst/>
              <a:gdLst/>
              <a:ahLst/>
              <a:cxnLst/>
              <a:rect l="l" t="t" r="r" b="b"/>
              <a:pathLst>
                <a:path w="4714" h="4424" extrusionOk="0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098875" y="305622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830850" y="3021500"/>
              <a:ext cx="101425" cy="112875"/>
            </a:xfrm>
            <a:custGeom>
              <a:avLst/>
              <a:gdLst/>
              <a:ahLst/>
              <a:cxnLst/>
              <a:rect l="l" t="t" r="r" b="b"/>
              <a:pathLst>
                <a:path w="4057" h="4515" extrusionOk="0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1874950" y="302967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037225" y="2849525"/>
              <a:ext cx="116450" cy="136975"/>
            </a:xfrm>
            <a:custGeom>
              <a:avLst/>
              <a:gdLst/>
              <a:ahLst/>
              <a:cxnLst/>
              <a:rect l="l" t="t" r="r" b="b"/>
              <a:pathLst>
                <a:path w="4658" h="5479" extrusionOk="0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051700" y="2892950"/>
              <a:ext cx="101675" cy="76450"/>
            </a:xfrm>
            <a:custGeom>
              <a:avLst/>
              <a:gdLst/>
              <a:ahLst/>
              <a:cxnLst/>
              <a:rect l="l" t="t" r="r" b="b"/>
              <a:pathLst>
                <a:path w="4067" h="3058" extrusionOk="0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1907800" y="2926900"/>
              <a:ext cx="139050" cy="118275"/>
            </a:xfrm>
            <a:custGeom>
              <a:avLst/>
              <a:gdLst/>
              <a:ahLst/>
              <a:cxnLst/>
              <a:rect l="l" t="t" r="r" b="b"/>
              <a:pathLst>
                <a:path w="5562" h="4731" extrusionOk="0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161425" y="2937025"/>
              <a:ext cx="139100" cy="118275"/>
            </a:xfrm>
            <a:custGeom>
              <a:avLst/>
              <a:gdLst/>
              <a:ahLst/>
              <a:cxnLst/>
              <a:rect l="l" t="t" r="r" b="b"/>
              <a:pathLst>
                <a:path w="5564" h="4731" extrusionOk="0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040450" y="3003875"/>
              <a:ext cx="139125" cy="118250"/>
            </a:xfrm>
            <a:custGeom>
              <a:avLst/>
              <a:gdLst/>
              <a:ahLst/>
              <a:cxnLst/>
              <a:rect l="l" t="t" r="r" b="b"/>
              <a:pathLst>
                <a:path w="5565" h="4730" extrusionOk="0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110525" y="3041025"/>
              <a:ext cx="109225" cy="81375"/>
            </a:xfrm>
            <a:custGeom>
              <a:avLst/>
              <a:gdLst/>
              <a:ahLst/>
              <a:cxnLst/>
              <a:rect l="l" t="t" r="r" b="b"/>
              <a:pathLst>
                <a:path w="4369" h="3255" extrusionOk="0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1949150" y="3031000"/>
              <a:ext cx="119450" cy="103050"/>
            </a:xfrm>
            <a:custGeom>
              <a:avLst/>
              <a:gdLst/>
              <a:ahLst/>
              <a:cxnLst/>
              <a:rect l="l" t="t" r="r" b="b"/>
              <a:pathLst>
                <a:path w="4778" h="4122" extrusionOk="0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927825" y="3020700"/>
              <a:ext cx="128450" cy="109350"/>
            </a:xfrm>
            <a:custGeom>
              <a:avLst/>
              <a:gdLst/>
              <a:ahLst/>
              <a:cxnLst/>
              <a:rect l="l" t="t" r="r" b="b"/>
              <a:pathLst>
                <a:path w="5138" h="4374" extrusionOk="0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132875" y="2949050"/>
              <a:ext cx="112275" cy="94200"/>
            </a:xfrm>
            <a:custGeom>
              <a:avLst/>
              <a:gdLst/>
              <a:ahLst/>
              <a:cxnLst/>
              <a:rect l="l" t="t" r="r" b="b"/>
              <a:pathLst>
                <a:path w="4491" h="3768" extrusionOk="0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998300" y="2912825"/>
              <a:ext cx="112325" cy="94225"/>
            </a:xfrm>
            <a:custGeom>
              <a:avLst/>
              <a:gdLst/>
              <a:ahLst/>
              <a:cxnLst/>
              <a:rect l="l" t="t" r="r" b="b"/>
              <a:pathLst>
                <a:path w="4493" h="3769" extrusionOk="0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212525" y="2996350"/>
              <a:ext cx="119475" cy="103050"/>
            </a:xfrm>
            <a:custGeom>
              <a:avLst/>
              <a:gdLst/>
              <a:ahLst/>
              <a:cxnLst/>
              <a:rect l="l" t="t" r="r" b="b"/>
              <a:pathLst>
                <a:path w="4779" h="4122" extrusionOk="0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1957675" y="3027800"/>
              <a:ext cx="83700" cy="102650"/>
            </a:xfrm>
            <a:custGeom>
              <a:avLst/>
              <a:gdLst/>
              <a:ahLst/>
              <a:cxnLst/>
              <a:rect l="l" t="t" r="r" b="b"/>
              <a:pathLst>
                <a:path w="3348" h="4106" extrusionOk="0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000275" y="2913125"/>
              <a:ext cx="101650" cy="93600"/>
            </a:xfrm>
            <a:custGeom>
              <a:avLst/>
              <a:gdLst/>
              <a:ahLst/>
              <a:cxnLst/>
              <a:rect l="l" t="t" r="r" b="b"/>
              <a:pathLst>
                <a:path w="4066" h="3744" extrusionOk="0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079550" y="2926875"/>
              <a:ext cx="120425" cy="62900"/>
            </a:xfrm>
            <a:custGeom>
              <a:avLst/>
              <a:gdLst/>
              <a:ahLst/>
              <a:cxnLst/>
              <a:rect l="l" t="t" r="r" b="b"/>
              <a:pathLst>
                <a:path w="4817" h="2516" extrusionOk="0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232675" y="2885150"/>
              <a:ext cx="107425" cy="76200"/>
            </a:xfrm>
            <a:custGeom>
              <a:avLst/>
              <a:gdLst/>
              <a:ahLst/>
              <a:cxnLst/>
              <a:rect l="l" t="t" r="r" b="b"/>
              <a:pathLst>
                <a:path w="4297" h="3048" extrusionOk="0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105100" y="2837150"/>
              <a:ext cx="136375" cy="116000"/>
            </a:xfrm>
            <a:custGeom>
              <a:avLst/>
              <a:gdLst/>
              <a:ahLst/>
              <a:cxnLst/>
              <a:rect l="l" t="t" r="r" b="b"/>
              <a:pathLst>
                <a:path w="5455" h="4640" extrusionOk="0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937600" y="2944125"/>
              <a:ext cx="107475" cy="72175"/>
            </a:xfrm>
            <a:custGeom>
              <a:avLst/>
              <a:gdLst/>
              <a:ahLst/>
              <a:cxnLst/>
              <a:rect l="l" t="t" r="r" b="b"/>
              <a:pathLst>
                <a:path w="4299" h="2887" extrusionOk="0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064375" y="2958150"/>
              <a:ext cx="107450" cy="72175"/>
            </a:xfrm>
            <a:custGeom>
              <a:avLst/>
              <a:gdLst/>
              <a:ahLst/>
              <a:cxnLst/>
              <a:rect l="l" t="t" r="r" b="b"/>
              <a:pathLst>
                <a:path w="4298" h="2887" extrusionOk="0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093350" y="2906150"/>
              <a:ext cx="78050" cy="84600"/>
            </a:xfrm>
            <a:custGeom>
              <a:avLst/>
              <a:gdLst/>
              <a:ahLst/>
              <a:cxnLst/>
              <a:rect l="l" t="t" r="r" b="b"/>
              <a:pathLst>
                <a:path w="3122" h="3384" extrusionOk="0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879375" y="2956425"/>
              <a:ext cx="101225" cy="41250"/>
            </a:xfrm>
            <a:custGeom>
              <a:avLst/>
              <a:gdLst/>
              <a:ahLst/>
              <a:cxnLst/>
              <a:rect l="l" t="t" r="r" b="b"/>
              <a:pathLst>
                <a:path w="4049" h="1650" extrusionOk="0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1937675" y="2832950"/>
              <a:ext cx="133950" cy="57775"/>
            </a:xfrm>
            <a:custGeom>
              <a:avLst/>
              <a:gdLst/>
              <a:ahLst/>
              <a:cxnLst/>
              <a:rect l="l" t="t" r="r" b="b"/>
              <a:pathLst>
                <a:path w="5358" h="2311" extrusionOk="0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1930300" y="2869050"/>
              <a:ext cx="97525" cy="47125"/>
            </a:xfrm>
            <a:custGeom>
              <a:avLst/>
              <a:gdLst/>
              <a:ahLst/>
              <a:cxnLst/>
              <a:rect l="l" t="t" r="r" b="b"/>
              <a:pathLst>
                <a:path w="3901" h="1885" extrusionOk="0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950925" y="2886075"/>
              <a:ext cx="178925" cy="119000"/>
            </a:xfrm>
            <a:custGeom>
              <a:avLst/>
              <a:gdLst/>
              <a:ahLst/>
              <a:cxnLst/>
              <a:rect l="l" t="t" r="r" b="b"/>
              <a:pathLst>
                <a:path w="7157" h="4760" extrusionOk="0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950925" y="2837075"/>
              <a:ext cx="178925" cy="89525"/>
            </a:xfrm>
            <a:custGeom>
              <a:avLst/>
              <a:gdLst/>
              <a:ahLst/>
              <a:cxnLst/>
              <a:rect l="l" t="t" r="r" b="b"/>
              <a:pathLst>
                <a:path w="7157" h="3581" extrusionOk="0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998375" y="2840925"/>
              <a:ext cx="149175" cy="99350"/>
            </a:xfrm>
            <a:custGeom>
              <a:avLst/>
              <a:gdLst/>
              <a:ahLst/>
              <a:cxnLst/>
              <a:rect l="l" t="t" r="r" b="b"/>
              <a:pathLst>
                <a:path w="5967" h="3974" extrusionOk="0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931025" y="2858900"/>
              <a:ext cx="96600" cy="39825"/>
            </a:xfrm>
            <a:custGeom>
              <a:avLst/>
              <a:gdLst/>
              <a:ahLst/>
              <a:cxnLst/>
              <a:rect l="l" t="t" r="r" b="b"/>
              <a:pathLst>
                <a:path w="3864" h="1593" extrusionOk="0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985675" y="2855400"/>
              <a:ext cx="106700" cy="39900"/>
            </a:xfrm>
            <a:custGeom>
              <a:avLst/>
              <a:gdLst/>
              <a:ahLst/>
              <a:cxnLst/>
              <a:rect l="l" t="t" r="r" b="b"/>
              <a:pathLst>
                <a:path w="4268" h="1596" extrusionOk="0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2003925" y="2878100"/>
              <a:ext cx="55800" cy="8275"/>
            </a:xfrm>
            <a:custGeom>
              <a:avLst/>
              <a:gdLst/>
              <a:ahLst/>
              <a:cxnLst/>
              <a:rect l="l" t="t" r="r" b="b"/>
              <a:pathLst>
                <a:path w="2232" h="331" extrusionOk="0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2005225" y="2884175"/>
              <a:ext cx="82650" cy="15625"/>
            </a:xfrm>
            <a:custGeom>
              <a:avLst/>
              <a:gdLst/>
              <a:ahLst/>
              <a:cxnLst/>
              <a:rect l="l" t="t" r="r" b="b"/>
              <a:pathLst>
                <a:path w="3306" h="625" extrusionOk="0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2005075" y="2879625"/>
              <a:ext cx="54650" cy="13325"/>
            </a:xfrm>
            <a:custGeom>
              <a:avLst/>
              <a:gdLst/>
              <a:ahLst/>
              <a:cxnLst/>
              <a:rect l="l" t="t" r="r" b="b"/>
              <a:pathLst>
                <a:path w="2186" h="533" extrusionOk="0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2008125" y="2877925"/>
              <a:ext cx="200525" cy="95675"/>
            </a:xfrm>
            <a:custGeom>
              <a:avLst/>
              <a:gdLst/>
              <a:ahLst/>
              <a:cxnLst/>
              <a:rect l="l" t="t" r="r" b="b"/>
              <a:pathLst>
                <a:path w="8021" h="3827" extrusionOk="0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952075" y="2916150"/>
              <a:ext cx="61850" cy="57475"/>
            </a:xfrm>
            <a:custGeom>
              <a:avLst/>
              <a:gdLst/>
              <a:ahLst/>
              <a:cxnLst/>
              <a:rect l="l" t="t" r="r" b="b"/>
              <a:pathLst>
                <a:path w="2474" h="2299" extrusionOk="0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2013900" y="2893950"/>
              <a:ext cx="115375" cy="78550"/>
            </a:xfrm>
            <a:custGeom>
              <a:avLst/>
              <a:gdLst/>
              <a:ahLst/>
              <a:cxnLst/>
              <a:rect l="l" t="t" r="r" b="b"/>
              <a:pathLst>
                <a:path w="4615" h="3142" extrusionOk="0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990600" y="2902800"/>
              <a:ext cx="70325" cy="70825"/>
            </a:xfrm>
            <a:custGeom>
              <a:avLst/>
              <a:gdLst/>
              <a:ahLst/>
              <a:cxnLst/>
              <a:rect l="l" t="t" r="r" b="b"/>
              <a:pathLst>
                <a:path w="2813" h="2833" extrusionOk="0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982650" y="2865725"/>
              <a:ext cx="39600" cy="12525"/>
            </a:xfrm>
            <a:custGeom>
              <a:avLst/>
              <a:gdLst/>
              <a:ahLst/>
              <a:cxnLst/>
              <a:rect l="l" t="t" r="r" b="b"/>
              <a:pathLst>
                <a:path w="1584" h="501" extrusionOk="0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919100" y="2973675"/>
              <a:ext cx="198825" cy="56525"/>
            </a:xfrm>
            <a:custGeom>
              <a:avLst/>
              <a:gdLst/>
              <a:ahLst/>
              <a:cxnLst/>
              <a:rect l="l" t="t" r="r" b="b"/>
              <a:pathLst>
                <a:path w="7953" h="2261" extrusionOk="0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79325" y="2889575"/>
              <a:ext cx="187275" cy="102000"/>
            </a:xfrm>
            <a:custGeom>
              <a:avLst/>
              <a:gdLst/>
              <a:ahLst/>
              <a:cxnLst/>
              <a:rect l="l" t="t" r="r" b="b"/>
              <a:pathLst>
                <a:path w="7491" h="4080" extrusionOk="0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39075" y="2883000"/>
              <a:ext cx="122575" cy="80975"/>
            </a:xfrm>
            <a:custGeom>
              <a:avLst/>
              <a:gdLst/>
              <a:ahLst/>
              <a:cxnLst/>
              <a:rect l="l" t="t" r="r" b="b"/>
              <a:pathLst>
                <a:path w="4903" h="3239" extrusionOk="0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1912425" y="2898500"/>
              <a:ext cx="95725" cy="75100"/>
            </a:xfrm>
            <a:custGeom>
              <a:avLst/>
              <a:gdLst/>
              <a:ahLst/>
              <a:cxnLst/>
              <a:rect l="l" t="t" r="r" b="b"/>
              <a:pathLst>
                <a:path w="3829" h="3004" extrusionOk="0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1954325" y="2977300"/>
              <a:ext cx="142575" cy="28875"/>
            </a:xfrm>
            <a:custGeom>
              <a:avLst/>
              <a:gdLst/>
              <a:ahLst/>
              <a:cxnLst/>
              <a:rect l="l" t="t" r="r" b="b"/>
              <a:pathLst>
                <a:path w="5703" h="1155" extrusionOk="0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29600" y="2952875"/>
              <a:ext cx="133650" cy="26400"/>
            </a:xfrm>
            <a:custGeom>
              <a:avLst/>
              <a:gdLst/>
              <a:ahLst/>
              <a:cxnLst/>
              <a:rect l="l" t="t" r="r" b="b"/>
              <a:pathLst>
                <a:path w="5346" h="1056" extrusionOk="0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44675" y="2844475"/>
              <a:ext cx="85175" cy="37350"/>
            </a:xfrm>
            <a:custGeom>
              <a:avLst/>
              <a:gdLst/>
              <a:ahLst/>
              <a:cxnLst/>
              <a:rect l="l" t="t" r="r" b="b"/>
              <a:pathLst>
                <a:path w="3407" h="1494" extrusionOk="0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953425" y="2861900"/>
              <a:ext cx="68825" cy="34850"/>
            </a:xfrm>
            <a:custGeom>
              <a:avLst/>
              <a:gdLst/>
              <a:ahLst/>
              <a:cxnLst/>
              <a:rect l="l" t="t" r="r" b="b"/>
              <a:pathLst>
                <a:path w="2753" h="1394" extrusionOk="0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066575" y="2878025"/>
              <a:ext cx="114150" cy="86350"/>
            </a:xfrm>
            <a:custGeom>
              <a:avLst/>
              <a:gdLst/>
              <a:ahLst/>
              <a:cxnLst/>
              <a:rect l="l" t="t" r="r" b="b"/>
              <a:pathLst>
                <a:path w="4566" h="3454" extrusionOk="0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906650" y="2895175"/>
              <a:ext cx="139875" cy="91300"/>
            </a:xfrm>
            <a:custGeom>
              <a:avLst/>
              <a:gdLst/>
              <a:ahLst/>
              <a:cxnLst/>
              <a:rect l="l" t="t" r="r" b="b"/>
              <a:pathLst>
                <a:path w="5595" h="3652" extrusionOk="0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931075" y="2981175"/>
              <a:ext cx="81900" cy="31525"/>
            </a:xfrm>
            <a:custGeom>
              <a:avLst/>
              <a:gdLst/>
              <a:ahLst/>
              <a:cxnLst/>
              <a:rect l="l" t="t" r="r" b="b"/>
              <a:pathLst>
                <a:path w="3276" h="1261" extrusionOk="0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013900" y="2980850"/>
              <a:ext cx="94450" cy="36700"/>
            </a:xfrm>
            <a:custGeom>
              <a:avLst/>
              <a:gdLst/>
              <a:ahLst/>
              <a:cxnLst/>
              <a:rect l="l" t="t" r="r" b="b"/>
              <a:pathLst>
                <a:path w="3778" h="1468" extrusionOk="0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2003925" y="2855200"/>
              <a:ext cx="140150" cy="80550"/>
            </a:xfrm>
            <a:custGeom>
              <a:avLst/>
              <a:gdLst/>
              <a:ahLst/>
              <a:cxnLst/>
              <a:rect l="l" t="t" r="r" b="b"/>
              <a:pathLst>
                <a:path w="5606" h="3222" extrusionOk="0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939300" y="2839175"/>
              <a:ext cx="122225" cy="26625"/>
            </a:xfrm>
            <a:custGeom>
              <a:avLst/>
              <a:gdLst/>
              <a:ahLst/>
              <a:cxnLst/>
              <a:rect l="l" t="t" r="r" b="b"/>
              <a:pathLst>
                <a:path w="4889" h="1065" extrusionOk="0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997225" y="2837600"/>
              <a:ext cx="9875" cy="26025"/>
            </a:xfrm>
            <a:custGeom>
              <a:avLst/>
              <a:gdLst/>
              <a:ahLst/>
              <a:cxnLst/>
              <a:rect l="l" t="t" r="r" b="b"/>
              <a:pathLst>
                <a:path w="395" h="1041" extrusionOk="0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2170100" y="2891450"/>
              <a:ext cx="38550" cy="59200"/>
            </a:xfrm>
            <a:custGeom>
              <a:avLst/>
              <a:gdLst/>
              <a:ahLst/>
              <a:cxnLst/>
              <a:rect l="l" t="t" r="r" b="b"/>
              <a:pathLst>
                <a:path w="1542" h="2368" extrusionOk="0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902150" y="2960050"/>
              <a:ext cx="54800" cy="37600"/>
            </a:xfrm>
            <a:custGeom>
              <a:avLst/>
              <a:gdLst/>
              <a:ahLst/>
              <a:cxnLst/>
              <a:rect l="l" t="t" r="r" b="b"/>
              <a:pathLst>
                <a:path w="2192" h="1504" extrusionOk="0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894850" y="2932500"/>
              <a:ext cx="39700" cy="12925"/>
            </a:xfrm>
            <a:custGeom>
              <a:avLst/>
              <a:gdLst/>
              <a:ahLst/>
              <a:cxnLst/>
              <a:rect l="l" t="t" r="r" b="b"/>
              <a:pathLst>
                <a:path w="1588" h="517" extrusionOk="0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2108350" y="2851975"/>
              <a:ext cx="28325" cy="29000"/>
            </a:xfrm>
            <a:custGeom>
              <a:avLst/>
              <a:gdLst/>
              <a:ahLst/>
              <a:cxnLst/>
              <a:rect l="l" t="t" r="r" b="b"/>
              <a:pathLst>
                <a:path w="1133" h="1160" extrusionOk="0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889150" y="2941125"/>
              <a:ext cx="86650" cy="80025"/>
            </a:xfrm>
            <a:custGeom>
              <a:avLst/>
              <a:gdLst/>
              <a:ahLst/>
              <a:cxnLst/>
              <a:rect l="l" t="t" r="r" b="b"/>
              <a:pathLst>
                <a:path w="3466" h="3201" extrusionOk="0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769175" y="3091700"/>
              <a:ext cx="66825" cy="90100"/>
            </a:xfrm>
            <a:custGeom>
              <a:avLst/>
              <a:gdLst/>
              <a:ahLst/>
              <a:cxnLst/>
              <a:rect l="l" t="t" r="r" b="b"/>
              <a:pathLst>
                <a:path w="2673" h="3604" extrusionOk="0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724500" y="2955525"/>
              <a:ext cx="116125" cy="99450"/>
            </a:xfrm>
            <a:custGeom>
              <a:avLst/>
              <a:gdLst/>
              <a:ahLst/>
              <a:cxnLst/>
              <a:rect l="l" t="t" r="r" b="b"/>
              <a:pathLst>
                <a:path w="4645" h="3978" extrusionOk="0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36200" y="3002625"/>
              <a:ext cx="69000" cy="76550"/>
            </a:xfrm>
            <a:custGeom>
              <a:avLst/>
              <a:gdLst/>
              <a:ahLst/>
              <a:cxnLst/>
              <a:rect l="l" t="t" r="r" b="b"/>
              <a:pathLst>
                <a:path w="2760" h="3062" extrusionOk="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53925" y="2930600"/>
              <a:ext cx="206975" cy="209925"/>
            </a:xfrm>
            <a:custGeom>
              <a:avLst/>
              <a:gdLst/>
              <a:ahLst/>
              <a:cxnLst/>
              <a:rect l="l" t="t" r="r" b="b"/>
              <a:pathLst>
                <a:path w="8279" h="8397" extrusionOk="0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53925" y="2930625"/>
              <a:ext cx="123650" cy="129375"/>
            </a:xfrm>
            <a:custGeom>
              <a:avLst/>
              <a:gdLst/>
              <a:ahLst/>
              <a:cxnLst/>
              <a:rect l="l" t="t" r="r" b="b"/>
              <a:pathLst>
                <a:path w="4946" h="5175" extrusionOk="0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803000" y="2898300"/>
              <a:ext cx="85800" cy="159950"/>
            </a:xfrm>
            <a:custGeom>
              <a:avLst/>
              <a:gdLst/>
              <a:ahLst/>
              <a:cxnLst/>
              <a:rect l="l" t="t" r="r" b="b"/>
              <a:pathLst>
                <a:path w="3432" h="6398" extrusionOk="0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29075" y="2994400"/>
              <a:ext cx="86975" cy="71725"/>
            </a:xfrm>
            <a:custGeom>
              <a:avLst/>
              <a:gdLst/>
              <a:ahLst/>
              <a:cxnLst/>
              <a:rect l="l" t="t" r="r" b="b"/>
              <a:pathLst>
                <a:path w="3479" h="2869" extrusionOk="0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772300" y="2953775"/>
              <a:ext cx="77800" cy="75675"/>
            </a:xfrm>
            <a:custGeom>
              <a:avLst/>
              <a:gdLst/>
              <a:ahLst/>
              <a:cxnLst/>
              <a:rect l="l" t="t" r="r" b="b"/>
              <a:pathLst>
                <a:path w="3112" h="3027" extrusionOk="0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790750" y="2979425"/>
              <a:ext cx="36375" cy="42450"/>
            </a:xfrm>
            <a:custGeom>
              <a:avLst/>
              <a:gdLst/>
              <a:ahLst/>
              <a:cxnLst/>
              <a:rect l="l" t="t" r="r" b="b"/>
              <a:pathLst>
                <a:path w="1455" h="1698" extrusionOk="0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792000" y="2959675"/>
              <a:ext cx="58275" cy="64550"/>
            </a:xfrm>
            <a:custGeom>
              <a:avLst/>
              <a:gdLst/>
              <a:ahLst/>
              <a:cxnLst/>
              <a:rect l="l" t="t" r="r" b="b"/>
              <a:pathLst>
                <a:path w="2331" h="2582" extrusionOk="0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791350" y="2979475"/>
              <a:ext cx="38775" cy="41350"/>
            </a:xfrm>
            <a:custGeom>
              <a:avLst/>
              <a:gdLst/>
              <a:ahLst/>
              <a:cxnLst/>
              <a:rect l="l" t="t" r="r" b="b"/>
              <a:pathLst>
                <a:path w="1551" h="1654" extrusionOk="0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856700" y="2879150"/>
              <a:ext cx="95375" cy="199925"/>
            </a:xfrm>
            <a:custGeom>
              <a:avLst/>
              <a:gdLst/>
              <a:ahLst/>
              <a:cxnLst/>
              <a:rect l="l" t="t" r="r" b="b"/>
              <a:pathLst>
                <a:path w="3815" h="7997" extrusionOk="0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778075" y="3074175"/>
              <a:ext cx="81850" cy="24725"/>
            </a:xfrm>
            <a:custGeom>
              <a:avLst/>
              <a:gdLst/>
              <a:ahLst/>
              <a:cxnLst/>
              <a:rect l="l" t="t" r="r" b="b"/>
              <a:pathLst>
                <a:path w="3274" h="989" extrusionOk="0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859950" y="2936500"/>
              <a:ext cx="33375" cy="137650"/>
            </a:xfrm>
            <a:custGeom>
              <a:avLst/>
              <a:gdLst/>
              <a:ahLst/>
              <a:cxnLst/>
              <a:rect l="l" t="t" r="r" b="b"/>
              <a:pathLst>
                <a:path w="1335" h="5506" extrusionOk="0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818200" y="2992050"/>
              <a:ext cx="38400" cy="93075"/>
            </a:xfrm>
            <a:custGeom>
              <a:avLst/>
              <a:gdLst/>
              <a:ahLst/>
              <a:cxnLst/>
              <a:rect l="l" t="t" r="r" b="b"/>
              <a:pathLst>
                <a:path w="1536" h="3723" extrusionOk="0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767475" y="2994400"/>
              <a:ext cx="21050" cy="35050"/>
            </a:xfrm>
            <a:custGeom>
              <a:avLst/>
              <a:gdLst/>
              <a:ahLst/>
              <a:cxnLst/>
              <a:rect l="l" t="t" r="r" b="b"/>
              <a:pathLst>
                <a:path w="842" h="1402" extrusionOk="0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810775" y="3008650"/>
              <a:ext cx="143100" cy="149900"/>
            </a:xfrm>
            <a:custGeom>
              <a:avLst/>
              <a:gdLst/>
              <a:ahLst/>
              <a:cxnLst/>
              <a:rect l="l" t="t" r="r" b="b"/>
              <a:pathLst>
                <a:path w="5724" h="5996" extrusionOk="0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713650" y="3043775"/>
              <a:ext cx="190600" cy="97800"/>
            </a:xfrm>
            <a:custGeom>
              <a:avLst/>
              <a:gdLst/>
              <a:ahLst/>
              <a:cxnLst/>
              <a:rect l="l" t="t" r="r" b="b"/>
              <a:pathLst>
                <a:path w="7624" h="3912" extrusionOk="0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871150" y="2908950"/>
              <a:ext cx="49550" cy="141125"/>
            </a:xfrm>
            <a:custGeom>
              <a:avLst/>
              <a:gdLst/>
              <a:ahLst/>
              <a:cxnLst/>
              <a:rect l="l" t="t" r="r" b="b"/>
              <a:pathLst>
                <a:path w="1982" h="5645" extrusionOk="0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742425" y="3078175"/>
              <a:ext cx="114300" cy="35525"/>
            </a:xfrm>
            <a:custGeom>
              <a:avLst/>
              <a:gdLst/>
              <a:ahLst/>
              <a:cxnLst/>
              <a:rect l="l" t="t" r="r" b="b"/>
              <a:pathLst>
                <a:path w="4572" h="1421" extrusionOk="0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823625" y="3018900"/>
              <a:ext cx="106475" cy="103050"/>
            </a:xfrm>
            <a:custGeom>
              <a:avLst/>
              <a:gdLst/>
              <a:ahLst/>
              <a:cxnLst/>
              <a:rect l="l" t="t" r="r" b="b"/>
              <a:pathLst>
                <a:path w="4259" h="4122" extrusionOk="0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868800" y="2953275"/>
              <a:ext cx="83225" cy="107675"/>
            </a:xfrm>
            <a:custGeom>
              <a:avLst/>
              <a:gdLst/>
              <a:ahLst/>
              <a:cxnLst/>
              <a:rect l="l" t="t" r="r" b="b"/>
              <a:pathLst>
                <a:path w="3329" h="4307" extrusionOk="0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803000" y="2911300"/>
              <a:ext cx="59550" cy="65875"/>
            </a:xfrm>
            <a:custGeom>
              <a:avLst/>
              <a:gdLst/>
              <a:ahLst/>
              <a:cxnLst/>
              <a:rect l="l" t="t" r="r" b="b"/>
              <a:pathLst>
                <a:path w="2382" h="2635" extrusionOk="0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738175" y="2994400"/>
              <a:ext cx="69750" cy="53700"/>
            </a:xfrm>
            <a:custGeom>
              <a:avLst/>
              <a:gdLst/>
              <a:ahLst/>
              <a:cxnLst/>
              <a:rect l="l" t="t" r="r" b="b"/>
              <a:pathLst>
                <a:path w="2790" h="2148" extrusionOk="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890400" y="2888700"/>
              <a:ext cx="36200" cy="141800"/>
            </a:xfrm>
            <a:custGeom>
              <a:avLst/>
              <a:gdLst/>
              <a:ahLst/>
              <a:cxnLst/>
              <a:rect l="l" t="t" r="r" b="b"/>
              <a:pathLst>
                <a:path w="1448" h="5672" extrusionOk="0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738450" y="3059800"/>
              <a:ext cx="153650" cy="67175"/>
            </a:xfrm>
            <a:custGeom>
              <a:avLst/>
              <a:gdLst/>
              <a:ahLst/>
              <a:cxnLst/>
              <a:rect l="l" t="t" r="r" b="b"/>
              <a:pathLst>
                <a:path w="6146" h="2687" extrusionOk="0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813475" y="3098550"/>
              <a:ext cx="72900" cy="45925"/>
            </a:xfrm>
            <a:custGeom>
              <a:avLst/>
              <a:gdLst/>
              <a:ahLst/>
              <a:cxnLst/>
              <a:rect l="l" t="t" r="r" b="b"/>
              <a:pathLst>
                <a:path w="2916" h="1837" extrusionOk="0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884800" y="3013325"/>
              <a:ext cx="48125" cy="89225"/>
            </a:xfrm>
            <a:custGeom>
              <a:avLst/>
              <a:gdLst/>
              <a:ahLst/>
              <a:cxnLst/>
              <a:rect l="l" t="t" r="r" b="b"/>
              <a:pathLst>
                <a:path w="1925" h="3569" extrusionOk="0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825050" y="2900050"/>
              <a:ext cx="45075" cy="154575"/>
            </a:xfrm>
            <a:custGeom>
              <a:avLst/>
              <a:gdLst/>
              <a:ahLst/>
              <a:cxnLst/>
              <a:rect l="l" t="t" r="r" b="b"/>
              <a:pathLst>
                <a:path w="1803" h="6183" extrusionOk="0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728700" y="2958125"/>
              <a:ext cx="80125" cy="94800"/>
            </a:xfrm>
            <a:custGeom>
              <a:avLst/>
              <a:gdLst/>
              <a:ahLst/>
              <a:cxnLst/>
              <a:rect l="l" t="t" r="r" b="b"/>
              <a:pathLst>
                <a:path w="3205" h="3792" extrusionOk="0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750925" y="2992775"/>
              <a:ext cx="24250" cy="12575"/>
            </a:xfrm>
            <a:custGeom>
              <a:avLst/>
              <a:gdLst/>
              <a:ahLst/>
              <a:cxnLst/>
              <a:rect l="l" t="t" r="r" b="b"/>
              <a:pathLst>
                <a:path w="970" h="503" extrusionOk="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913525" y="2879150"/>
              <a:ext cx="38550" cy="67050"/>
            </a:xfrm>
            <a:custGeom>
              <a:avLst/>
              <a:gdLst/>
              <a:ahLst/>
              <a:cxnLst/>
              <a:rect l="l" t="t" r="r" b="b"/>
              <a:pathLst>
                <a:path w="1542" h="2682" extrusionOk="0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1780950" y="3117325"/>
              <a:ext cx="41575" cy="55075"/>
            </a:xfrm>
            <a:custGeom>
              <a:avLst/>
              <a:gdLst/>
              <a:ahLst/>
              <a:cxnLst/>
              <a:rect l="l" t="t" r="r" b="b"/>
              <a:pathLst>
                <a:path w="1663" h="2203" extrusionOk="0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1755800" y="3107800"/>
              <a:ext cx="24600" cy="33750"/>
            </a:xfrm>
            <a:custGeom>
              <a:avLst/>
              <a:gdLst/>
              <a:ahLst/>
              <a:cxnLst/>
              <a:rect l="l" t="t" r="r" b="b"/>
              <a:pathLst>
                <a:path w="984" h="1350" extrusionOk="0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1839400" y="2904825"/>
              <a:ext cx="29750" cy="31375"/>
            </a:xfrm>
            <a:custGeom>
              <a:avLst/>
              <a:gdLst/>
              <a:ahLst/>
              <a:cxnLst/>
              <a:rect l="l" t="t" r="r" b="b"/>
              <a:pathLst>
                <a:path w="1190" h="1255" extrusionOk="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248450" y="3126725"/>
              <a:ext cx="79325" cy="74750"/>
            </a:xfrm>
            <a:custGeom>
              <a:avLst/>
              <a:gdLst/>
              <a:ahLst/>
              <a:cxnLst/>
              <a:rect l="l" t="t" r="r" b="b"/>
              <a:pathLst>
                <a:path w="3173" h="2990" extrusionOk="0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165675" y="2925250"/>
              <a:ext cx="60600" cy="90875"/>
            </a:xfrm>
            <a:custGeom>
              <a:avLst/>
              <a:gdLst/>
              <a:ahLst/>
              <a:cxnLst/>
              <a:rect l="l" t="t" r="r" b="b"/>
              <a:pathLst>
                <a:path w="2424" h="3635" extrusionOk="0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292575" y="2939925"/>
              <a:ext cx="74200" cy="137225"/>
            </a:xfrm>
            <a:custGeom>
              <a:avLst/>
              <a:gdLst/>
              <a:ahLst/>
              <a:cxnLst/>
              <a:rect l="l" t="t" r="r" b="b"/>
              <a:pathLst>
                <a:path w="2968" h="5489" extrusionOk="0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261900" y="2941525"/>
              <a:ext cx="55025" cy="91900"/>
            </a:xfrm>
            <a:custGeom>
              <a:avLst/>
              <a:gdLst/>
              <a:ahLst/>
              <a:cxnLst/>
              <a:rect l="l" t="t" r="r" b="b"/>
              <a:pathLst>
                <a:path w="2201" h="3676" extrusionOk="0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177900" y="2961675"/>
              <a:ext cx="170275" cy="204575"/>
            </a:xfrm>
            <a:custGeom>
              <a:avLst/>
              <a:gdLst/>
              <a:ahLst/>
              <a:cxnLst/>
              <a:rect l="l" t="t" r="r" b="b"/>
              <a:pathLst>
                <a:path w="6811" h="8183" extrusionOk="0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285350" y="2961675"/>
              <a:ext cx="81625" cy="168950"/>
            </a:xfrm>
            <a:custGeom>
              <a:avLst/>
              <a:gdLst/>
              <a:ahLst/>
              <a:cxnLst/>
              <a:rect l="l" t="t" r="r" b="b"/>
              <a:pathLst>
                <a:path w="3265" h="6758" extrusionOk="0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260250" y="3022000"/>
              <a:ext cx="120450" cy="115925"/>
            </a:xfrm>
            <a:custGeom>
              <a:avLst/>
              <a:gdLst/>
              <a:ahLst/>
              <a:cxnLst/>
              <a:rect l="l" t="t" r="r" b="b"/>
              <a:pathLst>
                <a:path w="4818" h="4637" extrusionOk="0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280900" y="2937875"/>
              <a:ext cx="50950" cy="100400"/>
            </a:xfrm>
            <a:custGeom>
              <a:avLst/>
              <a:gdLst/>
              <a:ahLst/>
              <a:cxnLst/>
              <a:rect l="l" t="t" r="r" b="b"/>
              <a:pathLst>
                <a:path w="2038" h="4016" extrusionOk="0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304475" y="2991875"/>
              <a:ext cx="40650" cy="101450"/>
            </a:xfrm>
            <a:custGeom>
              <a:avLst/>
              <a:gdLst/>
              <a:ahLst/>
              <a:cxnLst/>
              <a:rect l="l" t="t" r="r" b="b"/>
              <a:pathLst>
                <a:path w="1626" h="4058" extrusionOk="0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306325" y="3011775"/>
              <a:ext cx="22050" cy="51675"/>
            </a:xfrm>
            <a:custGeom>
              <a:avLst/>
              <a:gdLst/>
              <a:ahLst/>
              <a:cxnLst/>
              <a:rect l="l" t="t" r="r" b="b"/>
              <a:pathLst>
                <a:path w="882" h="2067" extrusionOk="0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299300" y="3013150"/>
              <a:ext cx="36750" cy="78550"/>
            </a:xfrm>
            <a:custGeom>
              <a:avLst/>
              <a:gdLst/>
              <a:ahLst/>
              <a:cxnLst/>
              <a:rect l="l" t="t" r="r" b="b"/>
              <a:pathLst>
                <a:path w="1470" h="3142" extrusionOk="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307025" y="3012775"/>
              <a:ext cx="20550" cy="52075"/>
            </a:xfrm>
            <a:custGeom>
              <a:avLst/>
              <a:gdLst/>
              <a:ahLst/>
              <a:cxnLst/>
              <a:rect l="l" t="t" r="r" b="b"/>
              <a:pathLst>
                <a:path w="822" h="2083" extrusionOk="0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225375" y="3044500"/>
              <a:ext cx="146625" cy="163025"/>
            </a:xfrm>
            <a:custGeom>
              <a:avLst/>
              <a:gdLst/>
              <a:ahLst/>
              <a:cxnLst/>
              <a:rect l="l" t="t" r="r" b="b"/>
              <a:pathLst>
                <a:path w="5865" h="6521" extrusionOk="0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223825" y="2974950"/>
              <a:ext cx="38100" cy="74725"/>
            </a:xfrm>
            <a:custGeom>
              <a:avLst/>
              <a:gdLst/>
              <a:ahLst/>
              <a:cxnLst/>
              <a:rect l="l" t="t" r="r" b="b"/>
              <a:pathLst>
                <a:path w="1524" h="2989" extrusionOk="0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228350" y="3049650"/>
              <a:ext cx="112175" cy="84850"/>
            </a:xfrm>
            <a:custGeom>
              <a:avLst/>
              <a:gdLst/>
              <a:ahLst/>
              <a:cxnLst/>
              <a:rect l="l" t="t" r="r" b="b"/>
              <a:pathLst>
                <a:path w="4487" h="3394" extrusionOk="0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225275" y="3019325"/>
              <a:ext cx="84325" cy="51675"/>
            </a:xfrm>
            <a:custGeom>
              <a:avLst/>
              <a:gdLst/>
              <a:ahLst/>
              <a:cxnLst/>
              <a:rect l="l" t="t" r="r" b="b"/>
              <a:pathLst>
                <a:path w="3373" h="2067" extrusionOk="0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308000" y="2988025"/>
              <a:ext cx="23850" cy="34325"/>
            </a:xfrm>
            <a:custGeom>
              <a:avLst/>
              <a:gdLst/>
              <a:ahLst/>
              <a:cxnLst/>
              <a:rect l="l" t="t" r="r" b="b"/>
              <a:pathLst>
                <a:path w="954" h="1373" extrusionOk="0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175375" y="2967500"/>
              <a:ext cx="74000" cy="186200"/>
            </a:xfrm>
            <a:custGeom>
              <a:avLst/>
              <a:gdLst/>
              <a:ahLst/>
              <a:cxnLst/>
              <a:rect l="l" t="t" r="r" b="b"/>
              <a:pathLst>
                <a:path w="2960" h="7448" extrusionOk="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2203625" y="2898300"/>
              <a:ext cx="71125" cy="204725"/>
            </a:xfrm>
            <a:custGeom>
              <a:avLst/>
              <a:gdLst/>
              <a:ahLst/>
              <a:cxnLst/>
              <a:rect l="l" t="t" r="r" b="b"/>
              <a:pathLst>
                <a:path w="2845" h="8189" extrusionOk="0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2244650" y="3070625"/>
              <a:ext cx="114925" cy="99600"/>
            </a:xfrm>
            <a:custGeom>
              <a:avLst/>
              <a:gdLst/>
              <a:ahLst/>
              <a:cxnLst/>
              <a:rect l="l" t="t" r="r" b="b"/>
              <a:pathLst>
                <a:path w="4597" h="3984" extrusionOk="0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2218575" y="2936775"/>
              <a:ext cx="51750" cy="107750"/>
            </a:xfrm>
            <a:custGeom>
              <a:avLst/>
              <a:gdLst/>
              <a:ahLst/>
              <a:cxnLst/>
              <a:rect l="l" t="t" r="r" b="b"/>
              <a:pathLst>
                <a:path w="2070" h="4310" extrusionOk="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2193275" y="2995600"/>
              <a:ext cx="55950" cy="134575"/>
            </a:xfrm>
            <a:custGeom>
              <a:avLst/>
              <a:gdLst/>
              <a:ahLst/>
              <a:cxnLst/>
              <a:rect l="l" t="t" r="r" b="b"/>
              <a:pathLst>
                <a:path w="2238" h="5383" extrusionOk="0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236050" y="3063500"/>
              <a:ext cx="59775" cy="122075"/>
            </a:xfrm>
            <a:custGeom>
              <a:avLst/>
              <a:gdLst/>
              <a:ahLst/>
              <a:cxnLst/>
              <a:rect l="l" t="t" r="r" b="b"/>
              <a:pathLst>
                <a:path w="2391" h="4883" extrusionOk="0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2340575" y="3043025"/>
              <a:ext cx="36175" cy="78375"/>
            </a:xfrm>
            <a:custGeom>
              <a:avLst/>
              <a:gdLst/>
              <a:ahLst/>
              <a:cxnLst/>
              <a:rect l="l" t="t" r="r" b="b"/>
              <a:pathLst>
                <a:path w="1447" h="3135" extrusionOk="0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2296375" y="2956025"/>
              <a:ext cx="35450" cy="72300"/>
            </a:xfrm>
            <a:custGeom>
              <a:avLst/>
              <a:gdLst/>
              <a:ahLst/>
              <a:cxnLst/>
              <a:rect l="l" t="t" r="r" b="b"/>
              <a:pathLst>
                <a:path w="1418" h="2892" extrusionOk="0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253325" y="3096675"/>
              <a:ext cx="118650" cy="79450"/>
            </a:xfrm>
            <a:custGeom>
              <a:avLst/>
              <a:gdLst/>
              <a:ahLst/>
              <a:cxnLst/>
              <a:rect l="l" t="t" r="r" b="b"/>
              <a:pathLst>
                <a:path w="4746" h="3178" extrusionOk="0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218600" y="2926725"/>
              <a:ext cx="53000" cy="158075"/>
            </a:xfrm>
            <a:custGeom>
              <a:avLst/>
              <a:gdLst/>
              <a:ahLst/>
              <a:cxnLst/>
              <a:rect l="l" t="t" r="r" b="b"/>
              <a:pathLst>
                <a:path w="2120" h="6323" extrusionOk="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186850" y="2976400"/>
              <a:ext cx="11025" cy="83650"/>
            </a:xfrm>
            <a:custGeom>
              <a:avLst/>
              <a:gdLst/>
              <a:ahLst/>
              <a:cxnLst/>
              <a:rect l="l" t="t" r="r" b="b"/>
              <a:pathLst>
                <a:path w="441" h="3346" extrusionOk="0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2189525" y="3061025"/>
              <a:ext cx="59825" cy="81325"/>
            </a:xfrm>
            <a:custGeom>
              <a:avLst/>
              <a:gdLst/>
              <a:ahLst/>
              <a:cxnLst/>
              <a:rect l="l" t="t" r="r" b="b"/>
              <a:pathLst>
                <a:path w="2393" h="3253" extrusionOk="0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2261550" y="3027425"/>
              <a:ext cx="119025" cy="106925"/>
            </a:xfrm>
            <a:custGeom>
              <a:avLst/>
              <a:gdLst/>
              <a:ahLst/>
              <a:cxnLst/>
              <a:rect l="l" t="t" r="r" b="b"/>
              <a:pathLst>
                <a:path w="4761" h="4277" extrusionOk="0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2305075" y="2942825"/>
              <a:ext cx="58325" cy="113425"/>
            </a:xfrm>
            <a:custGeom>
              <a:avLst/>
              <a:gdLst/>
              <a:ahLst/>
              <a:cxnLst/>
              <a:rect l="l" t="t" r="r" b="b"/>
              <a:pathLst>
                <a:path w="2333" h="4537" extrusionOk="0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328175" y="2989400"/>
              <a:ext cx="21975" cy="16000"/>
            </a:xfrm>
            <a:custGeom>
              <a:avLst/>
              <a:gdLst/>
              <a:ahLst/>
              <a:cxnLst/>
              <a:rect l="l" t="t" r="r" b="b"/>
              <a:pathLst>
                <a:path w="879" h="640" extrusionOk="0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300400" y="3176150"/>
              <a:ext cx="66250" cy="31375"/>
            </a:xfrm>
            <a:custGeom>
              <a:avLst/>
              <a:gdLst/>
              <a:ahLst/>
              <a:cxnLst/>
              <a:rect l="l" t="t" r="r" b="b"/>
              <a:pathLst>
                <a:path w="2650" h="1255" extrusionOk="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167675" y="2949475"/>
              <a:ext cx="41225" cy="47275"/>
            </a:xfrm>
            <a:custGeom>
              <a:avLst/>
              <a:gdLst/>
              <a:ahLst/>
              <a:cxnLst/>
              <a:rect l="l" t="t" r="r" b="b"/>
              <a:pathLst>
                <a:path w="1649" h="1891" extrusionOk="0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214625" y="2928325"/>
              <a:ext cx="19925" cy="35100"/>
            </a:xfrm>
            <a:custGeom>
              <a:avLst/>
              <a:gdLst/>
              <a:ahLst/>
              <a:cxnLst/>
              <a:rect l="l" t="t" r="r" b="b"/>
              <a:pathLst>
                <a:path w="797" h="1404" extrusionOk="0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348800" y="3099675"/>
              <a:ext cx="31175" cy="27400"/>
            </a:xfrm>
            <a:custGeom>
              <a:avLst/>
              <a:gdLst/>
              <a:ahLst/>
              <a:cxnLst/>
              <a:rect l="l" t="t" r="r" b="b"/>
              <a:pathLst>
                <a:path w="1247" h="1096" extrusionOk="0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1873900" y="3117000"/>
              <a:ext cx="387625" cy="172125"/>
            </a:xfrm>
            <a:custGeom>
              <a:avLst/>
              <a:gdLst/>
              <a:ahLst/>
              <a:cxnLst/>
              <a:rect l="l" t="t" r="r" b="b"/>
              <a:pathLst>
                <a:path w="15505" h="6885" extrusionOk="0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148225" y="3117275"/>
              <a:ext cx="118225" cy="107350"/>
            </a:xfrm>
            <a:custGeom>
              <a:avLst/>
              <a:gdLst/>
              <a:ahLst/>
              <a:cxnLst/>
              <a:rect l="l" t="t" r="r" b="b"/>
              <a:pathLst>
                <a:path w="4729" h="4294" extrusionOk="0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205050" y="3038825"/>
              <a:ext cx="128625" cy="144900"/>
            </a:xfrm>
            <a:custGeom>
              <a:avLst/>
              <a:gdLst/>
              <a:ahLst/>
              <a:cxnLst/>
              <a:rect l="l" t="t" r="r" b="b"/>
              <a:pathLst>
                <a:path w="5145" h="5796" extrusionOk="0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070900" y="2948500"/>
              <a:ext cx="166075" cy="127400"/>
            </a:xfrm>
            <a:custGeom>
              <a:avLst/>
              <a:gdLst/>
              <a:ahLst/>
              <a:cxnLst/>
              <a:rect l="l" t="t" r="r" b="b"/>
              <a:pathLst>
                <a:path w="6643" h="5096" extrusionOk="0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172675" y="2980500"/>
              <a:ext cx="134300" cy="157525"/>
            </a:xfrm>
            <a:custGeom>
              <a:avLst/>
              <a:gdLst/>
              <a:ahLst/>
              <a:cxnLst/>
              <a:rect l="l" t="t" r="r" b="b"/>
              <a:pathLst>
                <a:path w="5372" h="6301" extrusionOk="0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065375" y="2984950"/>
              <a:ext cx="225275" cy="188175"/>
            </a:xfrm>
            <a:custGeom>
              <a:avLst/>
              <a:gdLst/>
              <a:ahLst/>
              <a:cxnLst/>
              <a:rect l="l" t="t" r="r" b="b"/>
              <a:pathLst>
                <a:path w="9011" h="7527" extrusionOk="0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184925" y="3060300"/>
              <a:ext cx="114550" cy="136300"/>
            </a:xfrm>
            <a:custGeom>
              <a:avLst/>
              <a:gdLst/>
              <a:ahLst/>
              <a:cxnLst/>
              <a:rect l="l" t="t" r="r" b="b"/>
              <a:pathLst>
                <a:path w="4582" h="5452" extrusionOk="0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194775" y="3093625"/>
              <a:ext cx="85925" cy="72150"/>
            </a:xfrm>
            <a:custGeom>
              <a:avLst/>
              <a:gdLst/>
              <a:ahLst/>
              <a:cxnLst/>
              <a:rect l="l" t="t" r="r" b="b"/>
              <a:pathLst>
                <a:path w="3437" h="2886" extrusionOk="0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185050" y="3003725"/>
              <a:ext cx="105975" cy="102800"/>
            </a:xfrm>
            <a:custGeom>
              <a:avLst/>
              <a:gdLst/>
              <a:ahLst/>
              <a:cxnLst/>
              <a:rect l="l" t="t" r="r" b="b"/>
              <a:pathLst>
                <a:path w="4239" h="4112" extrusionOk="0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124625" y="3024925"/>
              <a:ext cx="108800" cy="92175"/>
            </a:xfrm>
            <a:custGeom>
              <a:avLst/>
              <a:gdLst/>
              <a:ahLst/>
              <a:cxnLst/>
              <a:rect l="l" t="t" r="r" b="b"/>
              <a:pathLst>
                <a:path w="4352" h="3687" extrusionOk="0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142725" y="3050650"/>
              <a:ext cx="88725" cy="67950"/>
            </a:xfrm>
            <a:custGeom>
              <a:avLst/>
              <a:gdLst/>
              <a:ahLst/>
              <a:cxnLst/>
              <a:rect l="l" t="t" r="r" b="b"/>
              <a:pathLst>
                <a:path w="3549" h="2718" extrusionOk="0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152000" y="3048400"/>
              <a:ext cx="45325" cy="49375"/>
            </a:xfrm>
            <a:custGeom>
              <a:avLst/>
              <a:gdLst/>
              <a:ahLst/>
              <a:cxnLst/>
              <a:rect l="l" t="t" r="r" b="b"/>
              <a:pathLst>
                <a:path w="1813" h="1975" extrusionOk="0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213325" y="3046500"/>
              <a:ext cx="44400" cy="65925"/>
            </a:xfrm>
            <a:custGeom>
              <a:avLst/>
              <a:gdLst/>
              <a:ahLst/>
              <a:cxnLst/>
              <a:rect l="l" t="t" r="r" b="b"/>
              <a:pathLst>
                <a:path w="1776" h="2637" extrusionOk="0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109975" y="3090800"/>
              <a:ext cx="141975" cy="64750"/>
            </a:xfrm>
            <a:custGeom>
              <a:avLst/>
              <a:gdLst/>
              <a:ahLst/>
              <a:cxnLst/>
              <a:rect l="l" t="t" r="r" b="b"/>
              <a:pathLst>
                <a:path w="5679" h="2590" extrusionOk="0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069900" y="3100575"/>
              <a:ext cx="132225" cy="110600"/>
            </a:xfrm>
            <a:custGeom>
              <a:avLst/>
              <a:gdLst/>
              <a:ahLst/>
              <a:cxnLst/>
              <a:rect l="l" t="t" r="r" b="b"/>
              <a:pathLst>
                <a:path w="5289" h="4424" extrusionOk="0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023225" y="2984825"/>
              <a:ext cx="142950" cy="119575"/>
            </a:xfrm>
            <a:custGeom>
              <a:avLst/>
              <a:gdLst/>
              <a:ahLst/>
              <a:cxnLst/>
              <a:rect l="l" t="t" r="r" b="b"/>
              <a:pathLst>
                <a:path w="5718" h="4783" extrusionOk="0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083325" y="2998125"/>
              <a:ext cx="105500" cy="104250"/>
            </a:xfrm>
            <a:custGeom>
              <a:avLst/>
              <a:gdLst/>
              <a:ahLst/>
              <a:cxnLst/>
              <a:rect l="l" t="t" r="r" b="b"/>
              <a:pathLst>
                <a:path w="4220" h="4170" extrusionOk="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148475" y="3098225"/>
              <a:ext cx="85250" cy="44300"/>
            </a:xfrm>
            <a:custGeom>
              <a:avLst/>
              <a:gdLst/>
              <a:ahLst/>
              <a:cxnLst/>
              <a:rect l="l" t="t" r="r" b="b"/>
              <a:pathLst>
                <a:path w="3410" h="1772" extrusionOk="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106175" y="3100525"/>
              <a:ext cx="92175" cy="82500"/>
            </a:xfrm>
            <a:custGeom>
              <a:avLst/>
              <a:gdLst/>
              <a:ahLst/>
              <a:cxnLst/>
              <a:rect l="l" t="t" r="r" b="b"/>
              <a:pathLst>
                <a:path w="3687" h="3300" extrusionOk="0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2306775" y="3092425"/>
              <a:ext cx="26925" cy="9575"/>
            </a:xfrm>
            <a:custGeom>
              <a:avLst/>
              <a:gdLst/>
              <a:ahLst/>
              <a:cxnLst/>
              <a:rect l="l" t="t" r="r" b="b"/>
              <a:pathLst>
                <a:path w="1077" h="383" extrusionOk="0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2231775" y="3167275"/>
              <a:ext cx="28850" cy="26100"/>
            </a:xfrm>
            <a:custGeom>
              <a:avLst/>
              <a:gdLst/>
              <a:ahLst/>
              <a:cxnLst/>
              <a:rect l="l" t="t" r="r" b="b"/>
              <a:pathLst>
                <a:path w="1154" h="1044" extrusionOk="0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2071275" y="3022050"/>
              <a:ext cx="18100" cy="12700"/>
            </a:xfrm>
            <a:custGeom>
              <a:avLst/>
              <a:gdLst/>
              <a:ahLst/>
              <a:cxnLst/>
              <a:rect l="l" t="t" r="r" b="b"/>
              <a:pathLst>
                <a:path w="724" h="508" extrusionOk="0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2093225" y="3002150"/>
              <a:ext cx="70325" cy="94400"/>
            </a:xfrm>
            <a:custGeom>
              <a:avLst/>
              <a:gdLst/>
              <a:ahLst/>
              <a:cxnLst/>
              <a:rect l="l" t="t" r="r" b="b"/>
              <a:pathLst>
                <a:path w="2813" h="3776" extrusionOk="0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2078625" y="3103800"/>
              <a:ext cx="36975" cy="55350"/>
            </a:xfrm>
            <a:custGeom>
              <a:avLst/>
              <a:gdLst/>
              <a:ahLst/>
              <a:cxnLst/>
              <a:rect l="l" t="t" r="r" b="b"/>
              <a:pathLst>
                <a:path w="1479" h="2214" extrusionOk="0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2113375" y="3156100"/>
              <a:ext cx="84825" cy="34725"/>
            </a:xfrm>
            <a:custGeom>
              <a:avLst/>
              <a:gdLst/>
              <a:ahLst/>
              <a:cxnLst/>
              <a:rect l="l" t="t" r="r" b="b"/>
              <a:pathLst>
                <a:path w="3393" h="1389" extrusionOk="0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2105975" y="3146575"/>
              <a:ext cx="16075" cy="29150"/>
            </a:xfrm>
            <a:custGeom>
              <a:avLst/>
              <a:gdLst/>
              <a:ahLst/>
              <a:cxnLst/>
              <a:rect l="l" t="t" r="r" b="b"/>
              <a:pathLst>
                <a:path w="643" h="1166" extrusionOk="0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2242725" y="3081550"/>
              <a:ext cx="47975" cy="94825"/>
            </a:xfrm>
            <a:custGeom>
              <a:avLst/>
              <a:gdLst/>
              <a:ahLst/>
              <a:cxnLst/>
              <a:rect l="l" t="t" r="r" b="b"/>
              <a:pathLst>
                <a:path w="1919" h="3793" extrusionOk="0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2272350" y="3049100"/>
              <a:ext cx="47000" cy="134600"/>
            </a:xfrm>
            <a:custGeom>
              <a:avLst/>
              <a:gdLst/>
              <a:ahLst/>
              <a:cxnLst/>
              <a:rect l="l" t="t" r="r" b="b"/>
              <a:pathLst>
                <a:path w="1880" h="5384" extrusionOk="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102175" y="2964875"/>
              <a:ext cx="120975" cy="22925"/>
            </a:xfrm>
            <a:custGeom>
              <a:avLst/>
              <a:gdLst/>
              <a:ahLst/>
              <a:cxnLst/>
              <a:rect l="l" t="t" r="r" b="b"/>
              <a:pathLst>
                <a:path w="4839" h="917" extrusionOk="0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2191200" y="2986775"/>
              <a:ext cx="112450" cy="112475"/>
            </a:xfrm>
            <a:custGeom>
              <a:avLst/>
              <a:gdLst/>
              <a:ahLst/>
              <a:cxnLst/>
              <a:rect l="l" t="t" r="r" b="b"/>
              <a:pathLst>
                <a:path w="4498" h="4499" extrusionOk="0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2152775" y="3059450"/>
              <a:ext cx="67475" cy="56800"/>
            </a:xfrm>
            <a:custGeom>
              <a:avLst/>
              <a:gdLst/>
              <a:ahLst/>
              <a:cxnLst/>
              <a:rect l="l" t="t" r="r" b="b"/>
              <a:pathLst>
                <a:path w="2699" h="2272" extrusionOk="0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1792525" y="3056250"/>
              <a:ext cx="100400" cy="129275"/>
            </a:xfrm>
            <a:custGeom>
              <a:avLst/>
              <a:gdLst/>
              <a:ahLst/>
              <a:cxnLst/>
              <a:rect l="l" t="t" r="r" b="b"/>
              <a:pathLst>
                <a:path w="4016" h="5171" extrusionOk="0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1808100" y="3140300"/>
              <a:ext cx="133700" cy="131350"/>
            </a:xfrm>
            <a:custGeom>
              <a:avLst/>
              <a:gdLst/>
              <a:ahLst/>
              <a:cxnLst/>
              <a:rect l="l" t="t" r="r" b="b"/>
              <a:pathLst>
                <a:path w="5348" h="5254" extrusionOk="0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1969875" y="3028775"/>
              <a:ext cx="110350" cy="176250"/>
            </a:xfrm>
            <a:custGeom>
              <a:avLst/>
              <a:gdLst/>
              <a:ahLst/>
              <a:cxnLst/>
              <a:rect l="l" t="t" r="r" b="b"/>
              <a:pathLst>
                <a:path w="4414" h="7050" extrusionOk="0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1848375" y="3148250"/>
              <a:ext cx="176000" cy="107900"/>
            </a:xfrm>
            <a:custGeom>
              <a:avLst/>
              <a:gdLst/>
              <a:ahLst/>
              <a:cxnLst/>
              <a:rect l="l" t="t" r="r" b="b"/>
              <a:pathLst>
                <a:path w="7040" h="4316" extrusionOk="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1835700" y="3023475"/>
              <a:ext cx="199500" cy="197625"/>
            </a:xfrm>
            <a:custGeom>
              <a:avLst/>
              <a:gdLst/>
              <a:ahLst/>
              <a:cxnLst/>
              <a:rect l="l" t="t" r="r" b="b"/>
              <a:pathLst>
                <a:path w="7980" h="7905" extrusionOk="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1804200" y="3096375"/>
              <a:ext cx="120150" cy="138250"/>
            </a:xfrm>
            <a:custGeom>
              <a:avLst/>
              <a:gdLst/>
              <a:ahLst/>
              <a:cxnLst/>
              <a:rect l="l" t="t" r="r" b="b"/>
              <a:pathLst>
                <a:path w="4806" h="5530" extrusionOk="0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1838775" y="3115225"/>
              <a:ext cx="57550" cy="85175"/>
            </a:xfrm>
            <a:custGeom>
              <a:avLst/>
              <a:gdLst/>
              <a:ahLst/>
              <a:cxnLst/>
              <a:rect l="l" t="t" r="r" b="b"/>
              <a:pathLst>
                <a:path w="2302" h="3407" extrusionOk="0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1889675" y="3150375"/>
              <a:ext cx="118650" cy="92925"/>
            </a:xfrm>
            <a:custGeom>
              <a:avLst/>
              <a:gdLst/>
              <a:ahLst/>
              <a:cxnLst/>
              <a:rect l="l" t="t" r="r" b="b"/>
              <a:pathLst>
                <a:path w="4746" h="3717" extrusionOk="0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1912175" y="3073450"/>
              <a:ext cx="89600" cy="107225"/>
            </a:xfrm>
            <a:custGeom>
              <a:avLst/>
              <a:gdLst/>
              <a:ahLst/>
              <a:cxnLst/>
              <a:rect l="l" t="t" r="r" b="b"/>
              <a:pathLst>
                <a:path w="3584" h="4289" extrusionOk="0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1891275" y="3087125"/>
              <a:ext cx="69875" cy="82450"/>
            </a:xfrm>
            <a:custGeom>
              <a:avLst/>
              <a:gdLst/>
              <a:ahLst/>
              <a:cxnLst/>
              <a:rect l="l" t="t" r="r" b="b"/>
              <a:pathLst>
                <a:path w="2795" h="3298" extrusionOk="0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1918775" y="3104375"/>
              <a:ext cx="46250" cy="39925"/>
            </a:xfrm>
            <a:custGeom>
              <a:avLst/>
              <a:gdLst/>
              <a:ahLst/>
              <a:cxnLst/>
              <a:rect l="l" t="t" r="r" b="b"/>
              <a:pathLst>
                <a:path w="1850" h="1597" extrusionOk="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1887575" y="3145525"/>
              <a:ext cx="68225" cy="58900"/>
            </a:xfrm>
            <a:custGeom>
              <a:avLst/>
              <a:gdLst/>
              <a:ahLst/>
              <a:cxnLst/>
              <a:rect l="l" t="t" r="r" b="b"/>
              <a:pathLst>
                <a:path w="2729" h="2356" extrusionOk="0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1860750" y="3047175"/>
              <a:ext cx="88075" cy="137175"/>
            </a:xfrm>
            <a:custGeom>
              <a:avLst/>
              <a:gdLst/>
              <a:ahLst/>
              <a:cxnLst/>
              <a:rect l="l" t="t" r="r" b="b"/>
              <a:pathLst>
                <a:path w="3523" h="5487" extrusionOk="0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1818775" y="3005400"/>
              <a:ext cx="132450" cy="112850"/>
            </a:xfrm>
            <a:custGeom>
              <a:avLst/>
              <a:gdLst/>
              <a:ahLst/>
              <a:cxnLst/>
              <a:rect l="l" t="t" r="r" b="b"/>
              <a:pathLst>
                <a:path w="5298" h="4514" extrusionOk="0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1946175" y="2984950"/>
              <a:ext cx="98125" cy="156925"/>
            </a:xfrm>
            <a:custGeom>
              <a:avLst/>
              <a:gdLst/>
              <a:ahLst/>
              <a:cxnLst/>
              <a:rect l="l" t="t" r="r" b="b"/>
              <a:pathLst>
                <a:path w="3925" h="6277" extrusionOk="0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39900" y="3041250"/>
              <a:ext cx="94400" cy="109075"/>
            </a:xfrm>
            <a:custGeom>
              <a:avLst/>
              <a:gdLst/>
              <a:ahLst/>
              <a:cxnLst/>
              <a:rect l="l" t="t" r="r" b="b"/>
              <a:pathLst>
                <a:path w="3776" h="4363" extrusionOk="0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1869675" y="3088575"/>
              <a:ext cx="62425" cy="77575"/>
            </a:xfrm>
            <a:custGeom>
              <a:avLst/>
              <a:gdLst/>
              <a:ahLst/>
              <a:cxnLst/>
              <a:rect l="l" t="t" r="r" b="b"/>
              <a:pathLst>
                <a:path w="2497" h="3103" extrusionOk="0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1847500" y="3037375"/>
              <a:ext cx="95350" cy="76900"/>
            </a:xfrm>
            <a:custGeom>
              <a:avLst/>
              <a:gdLst/>
              <a:ahLst/>
              <a:cxnLst/>
              <a:rect l="l" t="t" r="r" b="b"/>
              <a:pathLst>
                <a:path w="3814" h="3076" extrusionOk="0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867325" y="3236575"/>
              <a:ext cx="11950" cy="26200"/>
            </a:xfrm>
            <a:custGeom>
              <a:avLst/>
              <a:gdLst/>
              <a:ahLst/>
              <a:cxnLst/>
              <a:rect l="l" t="t" r="r" b="b"/>
              <a:pathLst>
                <a:path w="478" h="1048" extrusionOk="0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804250" y="3143650"/>
              <a:ext cx="34375" cy="18225"/>
            </a:xfrm>
            <a:custGeom>
              <a:avLst/>
              <a:gdLst/>
              <a:ahLst/>
              <a:cxnLst/>
              <a:rect l="l" t="t" r="r" b="b"/>
              <a:pathLst>
                <a:path w="1375" h="729" extrusionOk="0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015525" y="3042875"/>
              <a:ext cx="14650" cy="15950"/>
            </a:xfrm>
            <a:custGeom>
              <a:avLst/>
              <a:gdLst/>
              <a:ahLst/>
              <a:cxnLst/>
              <a:rect l="l" t="t" r="r" b="b"/>
              <a:pathLst>
                <a:path w="586" h="638" extrusionOk="0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949375" y="3046275"/>
              <a:ext cx="75450" cy="88950"/>
            </a:xfrm>
            <a:custGeom>
              <a:avLst/>
              <a:gdLst/>
              <a:ahLst/>
              <a:cxnLst/>
              <a:rect l="l" t="t" r="r" b="b"/>
              <a:pathLst>
                <a:path w="3018" h="3558" extrusionOk="0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887325" y="3021200"/>
              <a:ext cx="62425" cy="17275"/>
            </a:xfrm>
            <a:custGeom>
              <a:avLst/>
              <a:gdLst/>
              <a:ahLst/>
              <a:cxnLst/>
              <a:rect l="l" t="t" r="r" b="b"/>
              <a:pathLst>
                <a:path w="2497" h="691" extrusionOk="0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828700" y="3034850"/>
              <a:ext cx="60275" cy="71250"/>
            </a:xfrm>
            <a:custGeom>
              <a:avLst/>
              <a:gdLst/>
              <a:ahLst/>
              <a:cxnLst/>
              <a:rect l="l" t="t" r="r" b="b"/>
              <a:pathLst>
                <a:path w="2411" h="2850" extrusionOk="0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873900" y="3022700"/>
              <a:ext cx="22425" cy="23575"/>
            </a:xfrm>
            <a:custGeom>
              <a:avLst/>
              <a:gdLst/>
              <a:ahLst/>
              <a:cxnLst/>
              <a:rect l="l" t="t" r="r" b="b"/>
              <a:pathLst>
                <a:path w="897" h="943" extrusionOk="0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1824200" y="3152000"/>
              <a:ext cx="75750" cy="74075"/>
            </a:xfrm>
            <a:custGeom>
              <a:avLst/>
              <a:gdLst/>
              <a:ahLst/>
              <a:cxnLst/>
              <a:rect l="l" t="t" r="r" b="b"/>
              <a:pathLst>
                <a:path w="3030" h="2963" extrusionOk="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1808175" y="3177025"/>
              <a:ext cx="116175" cy="83750"/>
            </a:xfrm>
            <a:custGeom>
              <a:avLst/>
              <a:gdLst/>
              <a:ahLst/>
              <a:cxnLst/>
              <a:rect l="l" t="t" r="r" b="b"/>
              <a:pathLst>
                <a:path w="4647" h="3350" extrusionOk="0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010250" y="3085375"/>
              <a:ext cx="53550" cy="111925"/>
            </a:xfrm>
            <a:custGeom>
              <a:avLst/>
              <a:gdLst/>
              <a:ahLst/>
              <a:cxnLst/>
              <a:rect l="l" t="t" r="r" b="b"/>
              <a:pathLst>
                <a:path w="2142" h="4477" extrusionOk="0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1878725" y="3167275"/>
              <a:ext cx="142375" cy="77075"/>
            </a:xfrm>
            <a:custGeom>
              <a:avLst/>
              <a:gdLst/>
              <a:ahLst/>
              <a:cxnLst/>
              <a:rect l="l" t="t" r="r" b="b"/>
              <a:pathLst>
                <a:path w="5695" h="3083" extrusionOk="0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1905425" y="3091500"/>
              <a:ext cx="40375" cy="75125"/>
            </a:xfrm>
            <a:custGeom>
              <a:avLst/>
              <a:gdLst/>
              <a:ahLst/>
              <a:cxnLst/>
              <a:rect l="l" t="t" r="r" b="b"/>
              <a:pathLst>
                <a:path w="1615" h="3005" extrusionOk="0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6"/>
          <p:cNvGrpSpPr/>
          <p:nvPr/>
        </p:nvGrpSpPr>
        <p:grpSpPr>
          <a:xfrm>
            <a:off x="791125" y="3561300"/>
            <a:ext cx="1796625" cy="871150"/>
            <a:chOff x="791125" y="3561300"/>
            <a:chExt cx="1796625" cy="871150"/>
          </a:xfrm>
        </p:grpSpPr>
        <p:sp>
          <p:nvSpPr>
            <p:cNvPr id="1436" name="Google Shape;1436;p26"/>
            <p:cNvSpPr/>
            <p:nvPr/>
          </p:nvSpPr>
          <p:spPr>
            <a:xfrm>
              <a:off x="2061700" y="3727775"/>
              <a:ext cx="110025" cy="704025"/>
            </a:xfrm>
            <a:custGeom>
              <a:avLst/>
              <a:gdLst/>
              <a:ahLst/>
              <a:cxnLst/>
              <a:rect l="l" t="t" r="r" b="b"/>
              <a:pathLst>
                <a:path w="4401" h="28161" extrusionOk="0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1998200" y="3729775"/>
              <a:ext cx="63525" cy="702025"/>
            </a:xfrm>
            <a:custGeom>
              <a:avLst/>
              <a:gdLst/>
              <a:ahLst/>
              <a:cxnLst/>
              <a:rect l="l" t="t" r="r" b="b"/>
              <a:pathLst>
                <a:path w="2541" h="28081" extrusionOk="0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1171425" y="3727775"/>
              <a:ext cx="111250" cy="704025"/>
            </a:xfrm>
            <a:custGeom>
              <a:avLst/>
              <a:gdLst/>
              <a:ahLst/>
              <a:cxnLst/>
              <a:rect l="l" t="t" r="r" b="b"/>
              <a:pathLst>
                <a:path w="4450" h="28161" extrusionOk="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1282650" y="3729775"/>
              <a:ext cx="62300" cy="702025"/>
            </a:xfrm>
            <a:custGeom>
              <a:avLst/>
              <a:gdLst/>
              <a:ahLst/>
              <a:cxnLst/>
              <a:rect l="l" t="t" r="r" b="b"/>
              <a:pathLst>
                <a:path w="2492" h="28081" extrusionOk="0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791125" y="3561300"/>
              <a:ext cx="1794400" cy="132650"/>
            </a:xfrm>
            <a:custGeom>
              <a:avLst/>
              <a:gdLst/>
              <a:ahLst/>
              <a:cxnLst/>
              <a:rect l="l" t="t" r="r" b="b"/>
              <a:pathLst>
                <a:path w="71776" h="5306" extrusionOk="0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918475" y="3693925"/>
              <a:ext cx="1548975" cy="55650"/>
            </a:xfrm>
            <a:custGeom>
              <a:avLst/>
              <a:gdLst/>
              <a:ahLst/>
              <a:cxnLst/>
              <a:rect l="l" t="t" r="r" b="b"/>
              <a:pathLst>
                <a:path w="61959" h="2226" extrusionOk="0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924250" y="3747200"/>
              <a:ext cx="165925" cy="684600"/>
            </a:xfrm>
            <a:custGeom>
              <a:avLst/>
              <a:gdLst/>
              <a:ahLst/>
              <a:cxnLst/>
              <a:rect l="l" t="t" r="r" b="b"/>
              <a:pathLst>
                <a:path w="6637" h="27384" extrusionOk="0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2291725" y="3727550"/>
              <a:ext cx="175725" cy="704250"/>
            </a:xfrm>
            <a:custGeom>
              <a:avLst/>
              <a:gdLst/>
              <a:ahLst/>
              <a:cxnLst/>
              <a:rect l="l" t="t" r="r" b="b"/>
              <a:pathLst>
                <a:path w="7029" h="28170" extrusionOk="0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2276400" y="3729775"/>
              <a:ext cx="66525" cy="702025"/>
            </a:xfrm>
            <a:custGeom>
              <a:avLst/>
              <a:gdLst/>
              <a:ahLst/>
              <a:cxnLst/>
              <a:rect l="l" t="t" r="r" b="b"/>
              <a:pathLst>
                <a:path w="2661" h="28081" extrusionOk="0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042300" y="3747200"/>
              <a:ext cx="69350" cy="684600"/>
            </a:xfrm>
            <a:custGeom>
              <a:avLst/>
              <a:gdLst/>
              <a:ahLst/>
              <a:cxnLst/>
              <a:rect l="l" t="t" r="r" b="b"/>
              <a:pathLst>
                <a:path w="2774" h="27384" extrusionOk="0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998200" y="3727775"/>
              <a:ext cx="173525" cy="348675"/>
            </a:xfrm>
            <a:custGeom>
              <a:avLst/>
              <a:gdLst/>
              <a:ahLst/>
              <a:cxnLst/>
              <a:rect l="l" t="t" r="r" b="b"/>
              <a:pathLst>
                <a:path w="6941" h="13947" extrusionOk="0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172525" y="3743575"/>
              <a:ext cx="172025" cy="358800"/>
            </a:xfrm>
            <a:custGeom>
              <a:avLst/>
              <a:gdLst/>
              <a:ahLst/>
              <a:cxnLst/>
              <a:rect l="l" t="t" r="r" b="b"/>
              <a:pathLst>
                <a:path w="6881" h="14352" extrusionOk="0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933225" y="3824600"/>
              <a:ext cx="143750" cy="607200"/>
            </a:xfrm>
            <a:custGeom>
              <a:avLst/>
              <a:gdLst/>
              <a:ahLst/>
              <a:cxnLst/>
              <a:rect l="l" t="t" r="r" b="b"/>
              <a:pathLst>
                <a:path w="5750" h="24288" extrusionOk="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2322825" y="3796575"/>
              <a:ext cx="138800" cy="635225"/>
            </a:xfrm>
            <a:custGeom>
              <a:avLst/>
              <a:gdLst/>
              <a:ahLst/>
              <a:cxnLst/>
              <a:rect l="l" t="t" r="r" b="b"/>
              <a:pathLst>
                <a:path w="5552" h="25409" extrusionOk="0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2334675" y="3879525"/>
              <a:ext cx="81150" cy="447950"/>
            </a:xfrm>
            <a:custGeom>
              <a:avLst/>
              <a:gdLst/>
              <a:ahLst/>
              <a:cxnLst/>
              <a:rect l="l" t="t" r="r" b="b"/>
              <a:pathLst>
                <a:path w="3246" h="17918" extrusionOk="0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2276025" y="4053300"/>
              <a:ext cx="127075" cy="378700"/>
            </a:xfrm>
            <a:custGeom>
              <a:avLst/>
              <a:gdLst/>
              <a:ahLst/>
              <a:cxnLst/>
              <a:rect l="l" t="t" r="r" b="b"/>
              <a:pathLst>
                <a:path w="5083" h="15148" extrusionOk="0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2276000" y="4153175"/>
              <a:ext cx="119325" cy="278825"/>
            </a:xfrm>
            <a:custGeom>
              <a:avLst/>
              <a:gdLst/>
              <a:ahLst/>
              <a:cxnLst/>
              <a:rect l="l" t="t" r="r" b="b"/>
              <a:pathLst>
                <a:path w="4773" h="11153" extrusionOk="0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2377750" y="3779800"/>
              <a:ext cx="87125" cy="369525"/>
            </a:xfrm>
            <a:custGeom>
              <a:avLst/>
              <a:gdLst/>
              <a:ahLst/>
              <a:cxnLst/>
              <a:rect l="l" t="t" r="r" b="b"/>
              <a:pathLst>
                <a:path w="3485" h="14781" extrusionOk="0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2090825" y="3912400"/>
              <a:ext cx="74500" cy="520050"/>
            </a:xfrm>
            <a:custGeom>
              <a:avLst/>
              <a:gdLst/>
              <a:ahLst/>
              <a:cxnLst/>
              <a:rect l="l" t="t" r="r" b="b"/>
              <a:pathLst>
                <a:path w="2980" h="20802" extrusionOk="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2004225" y="3841400"/>
              <a:ext cx="117325" cy="299750"/>
            </a:xfrm>
            <a:custGeom>
              <a:avLst/>
              <a:gdLst/>
              <a:ahLst/>
              <a:cxnLst/>
              <a:rect l="l" t="t" r="r" b="b"/>
              <a:pathLst>
                <a:path w="4693" h="11990" extrusionOk="0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2007750" y="4080400"/>
              <a:ext cx="104400" cy="351475"/>
            </a:xfrm>
            <a:custGeom>
              <a:avLst/>
              <a:gdLst/>
              <a:ahLst/>
              <a:cxnLst/>
              <a:rect l="l" t="t" r="r" b="b"/>
              <a:pathLst>
                <a:path w="4176" h="14059" extrusionOk="0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1182175" y="4000625"/>
              <a:ext cx="103075" cy="431300"/>
            </a:xfrm>
            <a:custGeom>
              <a:avLst/>
              <a:gdLst/>
              <a:ahLst/>
              <a:cxnLst/>
              <a:rect l="l" t="t" r="r" b="b"/>
              <a:pathLst>
                <a:path w="4123" h="17252" extrusionOk="0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1184800" y="4057825"/>
              <a:ext cx="83200" cy="374250"/>
            </a:xfrm>
            <a:custGeom>
              <a:avLst/>
              <a:gdLst/>
              <a:ahLst/>
              <a:cxnLst/>
              <a:rect l="l" t="t" r="r" b="b"/>
              <a:pathLst>
                <a:path w="3328" h="14970" extrusionOk="0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1180250" y="3892750"/>
              <a:ext cx="144300" cy="531150"/>
            </a:xfrm>
            <a:custGeom>
              <a:avLst/>
              <a:gdLst/>
              <a:ahLst/>
              <a:cxnLst/>
              <a:rect l="l" t="t" r="r" b="b"/>
              <a:pathLst>
                <a:path w="5772" h="21246" extrusionOk="0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1289525" y="3878575"/>
              <a:ext cx="52475" cy="358250"/>
            </a:xfrm>
            <a:custGeom>
              <a:avLst/>
              <a:gdLst/>
              <a:ahLst/>
              <a:cxnLst/>
              <a:rect l="l" t="t" r="r" b="b"/>
              <a:pathLst>
                <a:path w="2099" h="14330" extrusionOk="0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994725" y="4030125"/>
              <a:ext cx="117875" cy="401750"/>
            </a:xfrm>
            <a:custGeom>
              <a:avLst/>
              <a:gdLst/>
              <a:ahLst/>
              <a:cxnLst/>
              <a:rect l="l" t="t" r="r" b="b"/>
              <a:pathLst>
                <a:path w="4715" h="16070" extrusionOk="0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1017575" y="4140050"/>
              <a:ext cx="104900" cy="291875"/>
            </a:xfrm>
            <a:custGeom>
              <a:avLst/>
              <a:gdLst/>
              <a:ahLst/>
              <a:cxnLst/>
              <a:rect l="l" t="t" r="r" b="b"/>
              <a:pathLst>
                <a:path w="4196" h="11675" extrusionOk="0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967975" y="3868375"/>
              <a:ext cx="140100" cy="287975"/>
            </a:xfrm>
            <a:custGeom>
              <a:avLst/>
              <a:gdLst/>
              <a:ahLst/>
              <a:cxnLst/>
              <a:rect l="l" t="t" r="r" b="b"/>
              <a:pathLst>
                <a:path w="5604" h="11519" extrusionOk="0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1002325" y="3927450"/>
              <a:ext cx="47400" cy="134550"/>
            </a:xfrm>
            <a:custGeom>
              <a:avLst/>
              <a:gdLst/>
              <a:ahLst/>
              <a:cxnLst/>
              <a:rect l="l" t="t" r="r" b="b"/>
              <a:pathLst>
                <a:path w="1896" h="5382" extrusionOk="0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944700" y="3743500"/>
              <a:ext cx="161900" cy="199175"/>
            </a:xfrm>
            <a:custGeom>
              <a:avLst/>
              <a:gdLst/>
              <a:ahLst/>
              <a:cxnLst/>
              <a:rect l="l" t="t" r="r" b="b"/>
              <a:pathLst>
                <a:path w="6476" h="7967" extrusionOk="0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855950" y="3596275"/>
              <a:ext cx="235525" cy="100225"/>
            </a:xfrm>
            <a:custGeom>
              <a:avLst/>
              <a:gdLst/>
              <a:ahLst/>
              <a:cxnLst/>
              <a:rect l="l" t="t" r="r" b="b"/>
              <a:pathLst>
                <a:path w="9421" h="4009" extrusionOk="0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946175" y="3590275"/>
              <a:ext cx="843025" cy="106050"/>
            </a:xfrm>
            <a:custGeom>
              <a:avLst/>
              <a:gdLst/>
              <a:ahLst/>
              <a:cxnLst/>
              <a:rect l="l" t="t" r="r" b="b"/>
              <a:pathLst>
                <a:path w="33721" h="4242" extrusionOk="0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1257600" y="3665225"/>
              <a:ext cx="367175" cy="31200"/>
            </a:xfrm>
            <a:custGeom>
              <a:avLst/>
              <a:gdLst/>
              <a:ahLst/>
              <a:cxnLst/>
              <a:rect l="l" t="t" r="r" b="b"/>
              <a:pathLst>
                <a:path w="14687" h="1248" extrusionOk="0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1691725" y="3569250"/>
              <a:ext cx="537275" cy="101175"/>
            </a:xfrm>
            <a:custGeom>
              <a:avLst/>
              <a:gdLst/>
              <a:ahLst/>
              <a:cxnLst/>
              <a:rect l="l" t="t" r="r" b="b"/>
              <a:pathLst>
                <a:path w="21491" h="4047" extrusionOk="0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1808475" y="3571800"/>
              <a:ext cx="278450" cy="69000"/>
            </a:xfrm>
            <a:custGeom>
              <a:avLst/>
              <a:gdLst/>
              <a:ahLst/>
              <a:cxnLst/>
              <a:rect l="l" t="t" r="r" b="b"/>
              <a:pathLst>
                <a:path w="11138" h="2760" extrusionOk="0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1851925" y="3571650"/>
              <a:ext cx="206225" cy="54575"/>
            </a:xfrm>
            <a:custGeom>
              <a:avLst/>
              <a:gdLst/>
              <a:ahLst/>
              <a:cxnLst/>
              <a:rect l="l" t="t" r="r" b="b"/>
              <a:pathLst>
                <a:path w="8249" h="2183" extrusionOk="0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2139900" y="3595000"/>
              <a:ext cx="445750" cy="101400"/>
            </a:xfrm>
            <a:custGeom>
              <a:avLst/>
              <a:gdLst/>
              <a:ahLst/>
              <a:cxnLst/>
              <a:rect l="l" t="t" r="r" b="b"/>
              <a:pathLst>
                <a:path w="17830" h="4056" extrusionOk="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2217600" y="3628250"/>
              <a:ext cx="370150" cy="68000"/>
            </a:xfrm>
            <a:custGeom>
              <a:avLst/>
              <a:gdLst/>
              <a:ahLst/>
              <a:cxnLst/>
              <a:rect l="l" t="t" r="r" b="b"/>
              <a:pathLst>
                <a:path w="14806" h="2720" extrusionOk="0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6"/>
          <p:cNvGrpSpPr/>
          <p:nvPr/>
        </p:nvGrpSpPr>
        <p:grpSpPr>
          <a:xfrm>
            <a:off x="913063" y="1661363"/>
            <a:ext cx="365925" cy="855000"/>
            <a:chOff x="913063" y="1661363"/>
            <a:chExt cx="365925" cy="855000"/>
          </a:xfrm>
        </p:grpSpPr>
        <p:sp>
          <p:nvSpPr>
            <p:cNvPr id="1475" name="Google Shape;1475;p26"/>
            <p:cNvSpPr/>
            <p:nvPr/>
          </p:nvSpPr>
          <p:spPr>
            <a:xfrm>
              <a:off x="913063" y="1973513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918713" y="1980288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933538" y="2010413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961038" y="2233488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1059638" y="2282863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1081738" y="2143463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979838" y="1661363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1007288" y="2220913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1089263" y="2335463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941638" y="2503588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970613" y="2029463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9663" y="2114438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6"/>
          <p:cNvGrpSpPr/>
          <p:nvPr/>
        </p:nvGrpSpPr>
        <p:grpSpPr>
          <a:xfrm>
            <a:off x="1388100" y="1101525"/>
            <a:ext cx="511125" cy="559850"/>
            <a:chOff x="1388100" y="1101525"/>
            <a:chExt cx="511125" cy="559850"/>
          </a:xfrm>
        </p:grpSpPr>
        <p:sp>
          <p:nvSpPr>
            <p:cNvPr id="1488" name="Google Shape;1488;p26"/>
            <p:cNvSpPr/>
            <p:nvPr/>
          </p:nvSpPr>
          <p:spPr>
            <a:xfrm>
              <a:off x="1388100" y="115035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388225" y="110152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463200" y="113700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445525" y="11588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1445525" y="11708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1634600" y="135990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1445050" y="115882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1612925" y="118422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1643700" y="133857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HEADER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2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27"/>
          <p:cNvSpPr/>
          <p:nvPr/>
        </p:nvSpPr>
        <p:spPr>
          <a:xfrm flipH="1">
            <a:off x="460952" y="3041175"/>
            <a:ext cx="2146398" cy="1204454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7"/>
          <p:cNvSpPr/>
          <p:nvPr/>
        </p:nvSpPr>
        <p:spPr>
          <a:xfrm>
            <a:off x="5418975" y="0"/>
            <a:ext cx="2157384" cy="776746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7"/>
          <p:cNvSpPr/>
          <p:nvPr/>
        </p:nvSpPr>
        <p:spPr>
          <a:xfrm>
            <a:off x="6805525" y="1986950"/>
            <a:ext cx="903050" cy="744050"/>
          </a:xfrm>
          <a:custGeom>
            <a:avLst/>
            <a:gdLst/>
            <a:ahLst/>
            <a:cxnLst/>
            <a:rect l="l" t="t" r="r" b="b"/>
            <a:pathLst>
              <a:path w="36122" h="29762" extrusionOk="0">
                <a:moveTo>
                  <a:pt x="23989" y="1"/>
                </a:moveTo>
                <a:cubicBezTo>
                  <a:pt x="23878" y="1"/>
                  <a:pt x="23767" y="4"/>
                  <a:pt x="23656" y="9"/>
                </a:cubicBezTo>
                <a:cubicBezTo>
                  <a:pt x="20921" y="137"/>
                  <a:pt x="18503" y="1779"/>
                  <a:pt x="16403" y="3536"/>
                </a:cubicBezTo>
                <a:cubicBezTo>
                  <a:pt x="14303" y="5293"/>
                  <a:pt x="12287" y="7263"/>
                  <a:pt x="9745" y="8277"/>
                </a:cubicBezTo>
                <a:cubicBezTo>
                  <a:pt x="6985" y="9378"/>
                  <a:pt x="3588" y="9385"/>
                  <a:pt x="1601" y="11593"/>
                </a:cubicBezTo>
                <a:cubicBezTo>
                  <a:pt x="393" y="12934"/>
                  <a:pt x="0" y="14835"/>
                  <a:pt x="24" y="16639"/>
                </a:cubicBezTo>
                <a:cubicBezTo>
                  <a:pt x="79" y="20542"/>
                  <a:pt x="1968" y="24383"/>
                  <a:pt x="5029" y="26808"/>
                </a:cubicBezTo>
                <a:cubicBezTo>
                  <a:pt x="7471" y="28743"/>
                  <a:pt x="10741" y="29762"/>
                  <a:pt x="13916" y="29762"/>
                </a:cubicBezTo>
                <a:cubicBezTo>
                  <a:pt x="14701" y="29762"/>
                  <a:pt x="15481" y="29699"/>
                  <a:pt x="16241" y="29573"/>
                </a:cubicBezTo>
                <a:cubicBezTo>
                  <a:pt x="20522" y="28861"/>
                  <a:pt x="24091" y="26152"/>
                  <a:pt x="28224" y="25099"/>
                </a:cubicBezTo>
                <a:cubicBezTo>
                  <a:pt x="29593" y="24751"/>
                  <a:pt x="31049" y="24677"/>
                  <a:pt x="32322" y="24065"/>
                </a:cubicBezTo>
                <a:cubicBezTo>
                  <a:pt x="34404" y="23064"/>
                  <a:pt x="35618" y="20753"/>
                  <a:pt x="35869" y="18456"/>
                </a:cubicBezTo>
                <a:cubicBezTo>
                  <a:pt x="36122" y="16160"/>
                  <a:pt x="35558" y="13857"/>
                  <a:pt x="34893" y="11645"/>
                </a:cubicBezTo>
                <a:cubicBezTo>
                  <a:pt x="34056" y="8856"/>
                  <a:pt x="33018" y="6058"/>
                  <a:pt x="31179" y="3798"/>
                </a:cubicBezTo>
                <a:cubicBezTo>
                  <a:pt x="29412" y="1625"/>
                  <a:pt x="26777" y="1"/>
                  <a:pt x="239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7"/>
          <p:cNvSpPr/>
          <p:nvPr/>
        </p:nvSpPr>
        <p:spPr>
          <a:xfrm flipH="1">
            <a:off x="0" y="0"/>
            <a:ext cx="1053600" cy="1251950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27"/>
          <p:cNvSpPr/>
          <p:nvPr/>
        </p:nvSpPr>
        <p:spPr>
          <a:xfrm>
            <a:off x="1085150" y="1519800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7"/>
          <p:cNvSpPr/>
          <p:nvPr/>
        </p:nvSpPr>
        <p:spPr>
          <a:xfrm>
            <a:off x="538375" y="2600850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27"/>
          <p:cNvSpPr/>
          <p:nvPr/>
        </p:nvSpPr>
        <p:spPr>
          <a:xfrm>
            <a:off x="2141725" y="904559"/>
            <a:ext cx="411490" cy="294868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6" name="Google Shape;1506;p27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507" name="Google Shape;1507;p27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7"/>
          <p:cNvGrpSpPr/>
          <p:nvPr/>
        </p:nvGrpSpPr>
        <p:grpSpPr>
          <a:xfrm>
            <a:off x="926825" y="3403125"/>
            <a:ext cx="1347975" cy="978350"/>
            <a:chOff x="926825" y="3403125"/>
            <a:chExt cx="1347975" cy="978350"/>
          </a:xfrm>
        </p:grpSpPr>
        <p:sp>
          <p:nvSpPr>
            <p:cNvPr id="1547" name="Google Shape;1547;p27"/>
            <p:cNvSpPr/>
            <p:nvPr/>
          </p:nvSpPr>
          <p:spPr>
            <a:xfrm>
              <a:off x="1169975" y="3403125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2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1046750" y="34082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1" y="2412"/>
                    <a:pt x="0" y="1873"/>
                    <a:pt x="0" y="1206"/>
                  </a:cubicBezTo>
                  <a:cubicBezTo>
                    <a:pt x="0" y="539"/>
                    <a:pt x="541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1198075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2"/>
                    <a:pt x="1873" y="2413"/>
                    <a:pt x="1206" y="2413"/>
                  </a:cubicBezTo>
                  <a:cubicBezTo>
                    <a:pt x="541" y="2413"/>
                    <a:pt x="0" y="1872"/>
                    <a:pt x="0" y="1207"/>
                  </a:cubicBezTo>
                  <a:cubicBezTo>
                    <a:pt x="0" y="540"/>
                    <a:pt x="541" y="0"/>
                    <a:pt x="1206" y="0"/>
                  </a:cubicBezTo>
                  <a:cubicBezTo>
                    <a:pt x="1873" y="0"/>
                    <a:pt x="2412" y="540"/>
                    <a:pt x="2412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1139750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1" y="2413"/>
                    <a:pt x="1" y="1872"/>
                    <a:pt x="1" y="1207"/>
                  </a:cubicBezTo>
                  <a:cubicBezTo>
                    <a:pt x="1" y="540"/>
                    <a:pt x="541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1297025" y="3433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1016550" y="3421675"/>
              <a:ext cx="60350" cy="60350"/>
            </a:xfrm>
            <a:custGeom>
              <a:avLst/>
              <a:gdLst/>
              <a:ahLst/>
              <a:cxnLst/>
              <a:rect l="l" t="t" r="r" b="b"/>
              <a:pathLst>
                <a:path w="2414" h="2414" extrusionOk="0">
                  <a:moveTo>
                    <a:pt x="2413" y="1207"/>
                  </a:moveTo>
                  <a:cubicBezTo>
                    <a:pt x="2413" y="1874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1"/>
                    <a:pt x="1207" y="1"/>
                  </a:cubicBezTo>
                  <a:cubicBezTo>
                    <a:pt x="1874" y="1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1090950" y="34384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3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3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1000400" y="34435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6"/>
                  </a:moveTo>
                  <a:cubicBezTo>
                    <a:pt x="2412" y="1873"/>
                    <a:pt x="1873" y="2412"/>
                    <a:pt x="1206" y="2412"/>
                  </a:cubicBezTo>
                  <a:cubicBezTo>
                    <a:pt x="539" y="2412"/>
                    <a:pt x="0" y="1873"/>
                    <a:pt x="0" y="1206"/>
                  </a:cubicBezTo>
                  <a:cubicBezTo>
                    <a:pt x="0" y="541"/>
                    <a:pt x="539" y="0"/>
                    <a:pt x="1206" y="0"/>
                  </a:cubicBezTo>
                  <a:cubicBezTo>
                    <a:pt x="1872" y="0"/>
                    <a:pt x="2412" y="542"/>
                    <a:pt x="241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1124025" y="34239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2" y="2413"/>
                    <a:pt x="1207" y="2413"/>
                  </a:cubicBezTo>
                  <a:cubicBezTo>
                    <a:pt x="540" y="2413"/>
                    <a:pt x="0" y="1872"/>
                    <a:pt x="0" y="1207"/>
                  </a:cubicBezTo>
                  <a:cubicBezTo>
                    <a:pt x="0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1241975" y="340825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0" y="2412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1230300" y="3425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4"/>
                    <a:pt x="1872" y="2413"/>
                    <a:pt x="1206" y="2413"/>
                  </a:cubicBezTo>
                  <a:cubicBezTo>
                    <a:pt x="539" y="2413"/>
                    <a:pt x="0" y="1874"/>
                    <a:pt x="0" y="1207"/>
                  </a:cubicBezTo>
                  <a:cubicBezTo>
                    <a:pt x="0" y="540"/>
                    <a:pt x="539" y="1"/>
                    <a:pt x="1206" y="1"/>
                  </a:cubicBezTo>
                  <a:cubicBezTo>
                    <a:pt x="1872" y="1"/>
                    <a:pt x="2412" y="541"/>
                    <a:pt x="2412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1282125" y="34469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41"/>
                    <a:pt x="2413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958200" y="3463425"/>
              <a:ext cx="430775" cy="194400"/>
            </a:xfrm>
            <a:custGeom>
              <a:avLst/>
              <a:gdLst/>
              <a:ahLst/>
              <a:cxnLst/>
              <a:rect l="l" t="t" r="r" b="b"/>
              <a:pathLst>
                <a:path w="17231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12453" y="7775"/>
                  </a:lnTo>
                  <a:cubicBezTo>
                    <a:pt x="12453" y="7775"/>
                    <a:pt x="17230" y="5550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958200" y="3463425"/>
              <a:ext cx="354625" cy="194400"/>
            </a:xfrm>
            <a:custGeom>
              <a:avLst/>
              <a:gdLst/>
              <a:ahLst/>
              <a:cxnLst/>
              <a:rect l="l" t="t" r="r" b="b"/>
              <a:pathLst>
                <a:path w="14185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9406" y="7775"/>
                  </a:lnTo>
                  <a:cubicBezTo>
                    <a:pt x="9406" y="7775"/>
                    <a:pt x="14184" y="5550"/>
                    <a:pt x="1406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1399125" y="3518150"/>
              <a:ext cx="793575" cy="139700"/>
            </a:xfrm>
            <a:custGeom>
              <a:avLst/>
              <a:gdLst/>
              <a:ahLst/>
              <a:cxnLst/>
              <a:rect l="l" t="t" r="r" b="b"/>
              <a:pathLst>
                <a:path w="31743" h="5588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8"/>
                  </a:cubicBezTo>
                  <a:lnTo>
                    <a:pt x="31742" y="0"/>
                  </a:lnTo>
                  <a:cubicBezTo>
                    <a:pt x="31742" y="2"/>
                    <a:pt x="27133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399125" y="3608825"/>
              <a:ext cx="763275" cy="68125"/>
            </a:xfrm>
            <a:custGeom>
              <a:avLst/>
              <a:gdLst/>
              <a:ahLst/>
              <a:cxnLst/>
              <a:rect l="l" t="t" r="r" b="b"/>
              <a:pathLst>
                <a:path w="30531" h="2725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0"/>
                  </a:lnTo>
                  <a:lnTo>
                    <a:pt x="30531" y="0"/>
                  </a:lnTo>
                  <a:lnTo>
                    <a:pt x="30531" y="20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399125" y="3608825"/>
              <a:ext cx="425925" cy="68125"/>
            </a:xfrm>
            <a:custGeom>
              <a:avLst/>
              <a:gdLst/>
              <a:ahLst/>
              <a:cxnLst/>
              <a:rect l="l" t="t" r="r" b="b"/>
              <a:pathLst>
                <a:path w="17037" h="2725" extrusionOk="0">
                  <a:moveTo>
                    <a:pt x="17036" y="0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2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514925" y="3759300"/>
              <a:ext cx="163775" cy="621350"/>
            </a:xfrm>
            <a:custGeom>
              <a:avLst/>
              <a:gdLst/>
              <a:ahLst/>
              <a:cxnLst/>
              <a:rect l="l" t="t" r="r" b="b"/>
              <a:pathLst>
                <a:path w="6551" h="24854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3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930575" y="3654300"/>
              <a:ext cx="1344225" cy="87975"/>
            </a:xfrm>
            <a:custGeom>
              <a:avLst/>
              <a:gdLst/>
              <a:ahLst/>
              <a:cxnLst/>
              <a:rect l="l" t="t" r="r" b="b"/>
              <a:pathLst>
                <a:path w="53769" h="3519" extrusionOk="0">
                  <a:moveTo>
                    <a:pt x="0" y="1226"/>
                  </a:moveTo>
                  <a:lnTo>
                    <a:pt x="53769" y="1"/>
                  </a:lnTo>
                  <a:lnTo>
                    <a:pt x="53769" y="3260"/>
                  </a:lnTo>
                  <a:lnTo>
                    <a:pt x="0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311200" y="3737325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036275" y="3759300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4" y="0"/>
                  </a:moveTo>
                  <a:lnTo>
                    <a:pt x="1" y="24887"/>
                  </a:lnTo>
                  <a:lnTo>
                    <a:pt x="1171" y="24887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1630900" y="3759300"/>
              <a:ext cx="477725" cy="622175"/>
            </a:xfrm>
            <a:custGeom>
              <a:avLst/>
              <a:gdLst/>
              <a:ahLst/>
              <a:cxnLst/>
              <a:rect l="l" t="t" r="r" b="b"/>
              <a:pathLst>
                <a:path w="19109" h="24887" extrusionOk="0">
                  <a:moveTo>
                    <a:pt x="1" y="0"/>
                  </a:moveTo>
                  <a:lnTo>
                    <a:pt x="17939" y="24887"/>
                  </a:lnTo>
                  <a:lnTo>
                    <a:pt x="19109" y="24887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1522775" y="3759300"/>
              <a:ext cx="148575" cy="201400"/>
            </a:xfrm>
            <a:custGeom>
              <a:avLst/>
              <a:gdLst/>
              <a:ahLst/>
              <a:cxnLst/>
              <a:rect l="l" t="t" r="r" b="b"/>
              <a:pathLst>
                <a:path w="5943" h="8056" extrusionOk="0">
                  <a:moveTo>
                    <a:pt x="2377" y="0"/>
                  </a:moveTo>
                  <a:lnTo>
                    <a:pt x="1" y="2860"/>
                  </a:lnTo>
                  <a:lnTo>
                    <a:pt x="573" y="8056"/>
                  </a:lnTo>
                  <a:cubicBezTo>
                    <a:pt x="1490" y="6017"/>
                    <a:pt x="2718" y="5510"/>
                    <a:pt x="3712" y="5510"/>
                  </a:cubicBezTo>
                  <a:cubicBezTo>
                    <a:pt x="4695" y="5510"/>
                    <a:pt x="5450" y="6005"/>
                    <a:pt x="5450" y="6005"/>
                  </a:cubicBezTo>
                  <a:lnTo>
                    <a:pt x="5943" y="2243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1404500" y="3759300"/>
              <a:ext cx="177700" cy="126375"/>
            </a:xfrm>
            <a:custGeom>
              <a:avLst/>
              <a:gdLst/>
              <a:ahLst/>
              <a:cxnLst/>
              <a:rect l="l" t="t" r="r" b="b"/>
              <a:pathLst>
                <a:path w="7108" h="5055" extrusionOk="0">
                  <a:moveTo>
                    <a:pt x="1025" y="0"/>
                  </a:moveTo>
                  <a:lnTo>
                    <a:pt x="0" y="1618"/>
                  </a:lnTo>
                  <a:cubicBezTo>
                    <a:pt x="0" y="1618"/>
                    <a:pt x="1414" y="2328"/>
                    <a:pt x="2909" y="5055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1630900" y="3759300"/>
              <a:ext cx="152350" cy="101300"/>
            </a:xfrm>
            <a:custGeom>
              <a:avLst/>
              <a:gdLst/>
              <a:ahLst/>
              <a:cxnLst/>
              <a:rect l="l" t="t" r="r" b="b"/>
              <a:pathLst>
                <a:path w="6094" h="4052" extrusionOk="0">
                  <a:moveTo>
                    <a:pt x="1" y="0"/>
                  </a:moveTo>
                  <a:lnTo>
                    <a:pt x="3046" y="4052"/>
                  </a:lnTo>
                  <a:cubicBezTo>
                    <a:pt x="3046" y="4052"/>
                    <a:pt x="4135" y="1722"/>
                    <a:pt x="6094" y="810"/>
                  </a:cubicBezTo>
                  <a:lnTo>
                    <a:pt x="565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1339275" y="4032250"/>
              <a:ext cx="665525" cy="243550"/>
            </a:xfrm>
            <a:custGeom>
              <a:avLst/>
              <a:gdLst/>
              <a:ahLst/>
              <a:cxnLst/>
              <a:rect l="l" t="t" r="r" b="b"/>
              <a:pathLst>
                <a:path w="26621" h="9742" extrusionOk="0">
                  <a:moveTo>
                    <a:pt x="26443" y="9741"/>
                  </a:moveTo>
                  <a:cubicBezTo>
                    <a:pt x="26424" y="9741"/>
                    <a:pt x="26408" y="9738"/>
                    <a:pt x="26392" y="9732"/>
                  </a:cubicBezTo>
                  <a:lnTo>
                    <a:pt x="778" y="951"/>
                  </a:lnTo>
                  <a:lnTo>
                    <a:pt x="9399" y="9471"/>
                  </a:lnTo>
                  <a:lnTo>
                    <a:pt x="9175" y="9696"/>
                  </a:lnTo>
                  <a:lnTo>
                    <a:pt x="62" y="689"/>
                  </a:lnTo>
                  <a:cubicBezTo>
                    <a:pt x="9" y="637"/>
                    <a:pt x="1" y="557"/>
                    <a:pt x="38" y="493"/>
                  </a:cubicBezTo>
                  <a:cubicBezTo>
                    <a:pt x="76" y="429"/>
                    <a:pt x="153" y="400"/>
                    <a:pt x="223" y="428"/>
                  </a:cubicBezTo>
                  <a:lnTo>
                    <a:pt x="25318" y="9031"/>
                  </a:lnTo>
                  <a:lnTo>
                    <a:pt x="12043" y="266"/>
                  </a:lnTo>
                  <a:lnTo>
                    <a:pt x="12218" y="0"/>
                  </a:lnTo>
                  <a:lnTo>
                    <a:pt x="26530" y="9452"/>
                  </a:lnTo>
                  <a:cubicBezTo>
                    <a:pt x="26597" y="9496"/>
                    <a:pt x="26620" y="9583"/>
                    <a:pt x="26584" y="9654"/>
                  </a:cubicBezTo>
                  <a:cubicBezTo>
                    <a:pt x="26558" y="9708"/>
                    <a:pt x="26501" y="9741"/>
                    <a:pt x="26443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1136625" y="4013175"/>
              <a:ext cx="684825" cy="281225"/>
            </a:xfrm>
            <a:custGeom>
              <a:avLst/>
              <a:gdLst/>
              <a:ahLst/>
              <a:cxnLst/>
              <a:rect l="l" t="t" r="r" b="b"/>
              <a:pathLst>
                <a:path w="27393" h="11249" extrusionOk="0">
                  <a:moveTo>
                    <a:pt x="179" y="11248"/>
                  </a:moveTo>
                  <a:cubicBezTo>
                    <a:pt x="121" y="11248"/>
                    <a:pt x="66" y="11218"/>
                    <a:pt x="38" y="11164"/>
                  </a:cubicBezTo>
                  <a:cubicBezTo>
                    <a:pt x="1" y="11093"/>
                    <a:pt x="24" y="11001"/>
                    <a:pt x="92" y="10958"/>
                  </a:cubicBezTo>
                  <a:lnTo>
                    <a:pt x="16205" y="252"/>
                  </a:lnTo>
                  <a:lnTo>
                    <a:pt x="16383" y="515"/>
                  </a:lnTo>
                  <a:lnTo>
                    <a:pt x="1564" y="10359"/>
                  </a:lnTo>
                  <a:lnTo>
                    <a:pt x="27161" y="28"/>
                  </a:lnTo>
                  <a:cubicBezTo>
                    <a:pt x="27226" y="0"/>
                    <a:pt x="27305" y="22"/>
                    <a:pt x="27349" y="80"/>
                  </a:cubicBezTo>
                  <a:cubicBezTo>
                    <a:pt x="27392" y="138"/>
                    <a:pt x="27388" y="218"/>
                    <a:pt x="27344" y="275"/>
                  </a:cubicBezTo>
                  <a:lnTo>
                    <a:pt x="19123" y="10445"/>
                  </a:lnTo>
                  <a:lnTo>
                    <a:pt x="18876" y="10244"/>
                  </a:lnTo>
                  <a:lnTo>
                    <a:pt x="26712" y="551"/>
                  </a:lnTo>
                  <a:lnTo>
                    <a:pt x="239" y="11235"/>
                  </a:lnTo>
                  <a:cubicBezTo>
                    <a:pt x="219" y="11245"/>
                    <a:pt x="198" y="11248"/>
                    <a:pt x="179" y="1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1037475" y="3673675"/>
              <a:ext cx="409950" cy="68600"/>
            </a:xfrm>
            <a:custGeom>
              <a:avLst/>
              <a:gdLst/>
              <a:ahLst/>
              <a:cxnLst/>
              <a:rect l="l" t="t" r="r" b="b"/>
              <a:pathLst>
                <a:path w="16398" h="2744" extrusionOk="0">
                  <a:moveTo>
                    <a:pt x="14683" y="0"/>
                  </a:moveTo>
                  <a:lnTo>
                    <a:pt x="1" y="2721"/>
                  </a:lnTo>
                  <a:lnTo>
                    <a:pt x="2593" y="2744"/>
                  </a:lnTo>
                  <a:lnTo>
                    <a:pt x="1639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1296300" y="3672025"/>
              <a:ext cx="226175" cy="68450"/>
            </a:xfrm>
            <a:custGeom>
              <a:avLst/>
              <a:gdLst/>
              <a:ahLst/>
              <a:cxnLst/>
              <a:rect l="l" t="t" r="r" b="b"/>
              <a:pathLst>
                <a:path w="9047" h="2738" extrusionOk="0">
                  <a:moveTo>
                    <a:pt x="7256" y="1"/>
                  </a:moveTo>
                  <a:lnTo>
                    <a:pt x="0" y="2737"/>
                  </a:lnTo>
                  <a:lnTo>
                    <a:pt x="3705" y="2612"/>
                  </a:lnTo>
                  <a:lnTo>
                    <a:pt x="904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1647250" y="3666775"/>
              <a:ext cx="60475" cy="70575"/>
            </a:xfrm>
            <a:custGeom>
              <a:avLst/>
              <a:gdLst/>
              <a:ahLst/>
              <a:cxnLst/>
              <a:rect l="l" t="t" r="r" b="b"/>
              <a:pathLst>
                <a:path w="2419" h="2823" extrusionOk="0">
                  <a:moveTo>
                    <a:pt x="2419" y="0"/>
                  </a:moveTo>
                  <a:lnTo>
                    <a:pt x="1327" y="26"/>
                  </a:lnTo>
                  <a:lnTo>
                    <a:pt x="0" y="2822"/>
                  </a:lnTo>
                  <a:lnTo>
                    <a:pt x="1053" y="2822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1823675" y="3663500"/>
              <a:ext cx="69225" cy="74925"/>
            </a:xfrm>
            <a:custGeom>
              <a:avLst/>
              <a:gdLst/>
              <a:ahLst/>
              <a:cxnLst/>
              <a:rect l="l" t="t" r="r" b="b"/>
              <a:pathLst>
                <a:path w="2769" h="2997" extrusionOk="0">
                  <a:moveTo>
                    <a:pt x="1132" y="0"/>
                  </a:moveTo>
                  <a:lnTo>
                    <a:pt x="0" y="2997"/>
                  </a:lnTo>
                  <a:lnTo>
                    <a:pt x="1385" y="295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1876350" y="3676925"/>
              <a:ext cx="350025" cy="60600"/>
            </a:xfrm>
            <a:custGeom>
              <a:avLst/>
              <a:gdLst/>
              <a:ahLst/>
              <a:cxnLst/>
              <a:rect l="l" t="t" r="r" b="b"/>
              <a:pathLst>
                <a:path w="14001" h="2424" extrusionOk="0">
                  <a:moveTo>
                    <a:pt x="8446" y="0"/>
                  </a:moveTo>
                  <a:cubicBezTo>
                    <a:pt x="7955" y="0"/>
                    <a:pt x="7428" y="37"/>
                    <a:pt x="6864" y="119"/>
                  </a:cubicBezTo>
                  <a:cubicBezTo>
                    <a:pt x="1756" y="861"/>
                    <a:pt x="0" y="2423"/>
                    <a:pt x="0" y="2423"/>
                  </a:cubicBezTo>
                  <a:lnTo>
                    <a:pt x="391" y="2416"/>
                  </a:lnTo>
                  <a:cubicBezTo>
                    <a:pt x="3108" y="892"/>
                    <a:pt x="5473" y="384"/>
                    <a:pt x="7419" y="384"/>
                  </a:cubicBezTo>
                  <a:cubicBezTo>
                    <a:pt x="11316" y="384"/>
                    <a:pt x="13533" y="2423"/>
                    <a:pt x="13533" y="2423"/>
                  </a:cubicBezTo>
                  <a:lnTo>
                    <a:pt x="14001" y="2361"/>
                  </a:lnTo>
                  <a:cubicBezTo>
                    <a:pt x="14001" y="2361"/>
                    <a:pt x="12395" y="0"/>
                    <a:pt x="84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1929200" y="3707850"/>
              <a:ext cx="199675" cy="29500"/>
            </a:xfrm>
            <a:custGeom>
              <a:avLst/>
              <a:gdLst/>
              <a:ahLst/>
              <a:cxnLst/>
              <a:rect l="l" t="t" r="r" b="b"/>
              <a:pathLst>
                <a:path w="7987" h="1180" extrusionOk="0">
                  <a:moveTo>
                    <a:pt x="4933" y="0"/>
                  </a:moveTo>
                  <a:cubicBezTo>
                    <a:pt x="2558" y="0"/>
                    <a:pt x="1" y="1179"/>
                    <a:pt x="1" y="1179"/>
                  </a:cubicBezTo>
                  <a:lnTo>
                    <a:pt x="717" y="1179"/>
                  </a:lnTo>
                  <a:cubicBezTo>
                    <a:pt x="1960" y="696"/>
                    <a:pt x="3107" y="535"/>
                    <a:pt x="4084" y="535"/>
                  </a:cubicBezTo>
                  <a:cubicBezTo>
                    <a:pt x="6038" y="535"/>
                    <a:pt x="7313" y="1179"/>
                    <a:pt x="7313" y="1179"/>
                  </a:cubicBezTo>
                  <a:lnTo>
                    <a:pt x="7986" y="1144"/>
                  </a:lnTo>
                  <a:cubicBezTo>
                    <a:pt x="7232" y="287"/>
                    <a:pt x="6105" y="0"/>
                    <a:pt x="49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2103925" y="3657200"/>
              <a:ext cx="151550" cy="43750"/>
            </a:xfrm>
            <a:custGeom>
              <a:avLst/>
              <a:gdLst/>
              <a:ahLst/>
              <a:cxnLst/>
              <a:rect l="l" t="t" r="r" b="b"/>
              <a:pathLst>
                <a:path w="6062" h="1750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9" y="720"/>
                    <a:pt x="6062" y="1749"/>
                  </a:cubicBezTo>
                  <a:lnTo>
                    <a:pt x="6062" y="1201"/>
                  </a:lnTo>
                  <a:cubicBezTo>
                    <a:pt x="6062" y="1201"/>
                    <a:pt x="4858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926825" y="3679050"/>
              <a:ext cx="182800" cy="63225"/>
            </a:xfrm>
            <a:custGeom>
              <a:avLst/>
              <a:gdLst/>
              <a:ahLst/>
              <a:cxnLst/>
              <a:rect l="l" t="t" r="r" b="b"/>
              <a:pathLst>
                <a:path w="7312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6" y="2529"/>
                  </a:lnTo>
                  <a:lnTo>
                    <a:pt x="7311" y="54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1873925" y="3984550"/>
              <a:ext cx="79475" cy="128200"/>
            </a:xfrm>
            <a:custGeom>
              <a:avLst/>
              <a:gdLst/>
              <a:ahLst/>
              <a:cxnLst/>
              <a:rect l="l" t="t" r="r" b="b"/>
              <a:pathLst>
                <a:path w="3179" h="5128" extrusionOk="0">
                  <a:moveTo>
                    <a:pt x="0" y="0"/>
                  </a:moveTo>
                  <a:cubicBezTo>
                    <a:pt x="0" y="1"/>
                    <a:pt x="1190" y="3899"/>
                    <a:pt x="3178" y="5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1086250" y="4133200"/>
              <a:ext cx="122850" cy="190150"/>
            </a:xfrm>
            <a:custGeom>
              <a:avLst/>
              <a:gdLst/>
              <a:ahLst/>
              <a:cxnLst/>
              <a:rect l="l" t="t" r="r" b="b"/>
              <a:pathLst>
                <a:path w="4914" h="7606" extrusionOk="0">
                  <a:moveTo>
                    <a:pt x="4913" y="1"/>
                  </a:moveTo>
                  <a:lnTo>
                    <a:pt x="4913" y="1"/>
                  </a:lnTo>
                  <a:cubicBezTo>
                    <a:pt x="2162" y="2925"/>
                    <a:pt x="0" y="7605"/>
                    <a:pt x="0" y="7605"/>
                  </a:cubicBezTo>
                  <a:cubicBezTo>
                    <a:pt x="2982" y="4038"/>
                    <a:pt x="4913" y="1"/>
                    <a:pt x="491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947300" y="3654300"/>
              <a:ext cx="530425" cy="30250"/>
            </a:xfrm>
            <a:custGeom>
              <a:avLst/>
              <a:gdLst/>
              <a:ahLst/>
              <a:cxnLst/>
              <a:rect l="l" t="t" r="r" b="b"/>
              <a:pathLst>
                <a:path w="21217" h="1210" extrusionOk="0">
                  <a:moveTo>
                    <a:pt x="21216" y="710"/>
                  </a:moveTo>
                  <a:lnTo>
                    <a:pt x="21216" y="1"/>
                  </a:lnTo>
                  <a:lnTo>
                    <a:pt x="409" y="354"/>
                  </a:lnTo>
                  <a:lnTo>
                    <a:pt x="1" y="12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947300" y="3659500"/>
              <a:ext cx="225250" cy="25050"/>
            </a:xfrm>
            <a:custGeom>
              <a:avLst/>
              <a:gdLst/>
              <a:ahLst/>
              <a:cxnLst/>
              <a:rect l="l" t="t" r="r" b="b"/>
              <a:pathLst>
                <a:path w="9010" h="1002" extrusionOk="0">
                  <a:moveTo>
                    <a:pt x="9009" y="0"/>
                  </a:moveTo>
                  <a:lnTo>
                    <a:pt x="409" y="146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8716" y="880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27"/>
          <p:cNvGrpSpPr/>
          <p:nvPr/>
        </p:nvGrpSpPr>
        <p:grpSpPr>
          <a:xfrm>
            <a:off x="1551725" y="1388625"/>
            <a:ext cx="665975" cy="1386525"/>
            <a:chOff x="1551725" y="1388625"/>
            <a:chExt cx="665975" cy="1386525"/>
          </a:xfrm>
        </p:grpSpPr>
        <p:sp>
          <p:nvSpPr>
            <p:cNvPr id="1587" name="Google Shape;1587;p27"/>
            <p:cNvSpPr/>
            <p:nvPr/>
          </p:nvSpPr>
          <p:spPr>
            <a:xfrm>
              <a:off x="1670525" y="146705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1777800" y="138862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1879600" y="143217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1961575" y="150835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1749750" y="146522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1648375" y="144942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1718450" y="150835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1806000" y="149855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1903450" y="150347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1845275" y="149850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1769450" y="150835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1994050" y="150835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1669075" y="202975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1669075" y="202975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1923275" y="203307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1941175" y="208062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1876200" y="216790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1889300" y="220267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1551725" y="240957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1842700" y="249772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1957050" y="249772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058475" y="240957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1842700" y="249772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27"/>
          <p:cNvGrpSpPr/>
          <p:nvPr/>
        </p:nvGrpSpPr>
        <p:grpSpPr>
          <a:xfrm>
            <a:off x="6906150" y="3036200"/>
            <a:ext cx="1979375" cy="1408050"/>
            <a:chOff x="6906150" y="3036200"/>
            <a:chExt cx="1979375" cy="1408050"/>
          </a:xfrm>
        </p:grpSpPr>
        <p:sp>
          <p:nvSpPr>
            <p:cNvPr id="1611" name="Google Shape;1611;p27"/>
            <p:cNvSpPr/>
            <p:nvPr/>
          </p:nvSpPr>
          <p:spPr>
            <a:xfrm>
              <a:off x="6906150" y="3036200"/>
              <a:ext cx="1613225" cy="1360525"/>
            </a:xfrm>
            <a:custGeom>
              <a:avLst/>
              <a:gdLst/>
              <a:ahLst/>
              <a:cxnLst/>
              <a:rect l="l" t="t" r="r" b="b"/>
              <a:pathLst>
                <a:path w="64529" h="54421" extrusionOk="0">
                  <a:moveTo>
                    <a:pt x="3387" y="54420"/>
                  </a:moveTo>
                  <a:lnTo>
                    <a:pt x="0" y="0"/>
                  </a:lnTo>
                  <a:lnTo>
                    <a:pt x="64528" y="0"/>
                  </a:lnTo>
                  <a:lnTo>
                    <a:pt x="62190" y="54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8460875" y="3036200"/>
              <a:ext cx="424650" cy="1353900"/>
            </a:xfrm>
            <a:custGeom>
              <a:avLst/>
              <a:gdLst/>
              <a:ahLst/>
              <a:cxnLst/>
              <a:rect l="l" t="t" r="r" b="b"/>
              <a:pathLst>
                <a:path w="16986" h="54156" extrusionOk="0">
                  <a:moveTo>
                    <a:pt x="2339" y="0"/>
                  </a:moveTo>
                  <a:lnTo>
                    <a:pt x="1" y="54155"/>
                  </a:lnTo>
                  <a:lnTo>
                    <a:pt x="11248" y="54155"/>
                  </a:lnTo>
                  <a:lnTo>
                    <a:pt x="16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6912300" y="3098300"/>
              <a:ext cx="1604350" cy="14550"/>
            </a:xfrm>
            <a:custGeom>
              <a:avLst/>
              <a:gdLst/>
              <a:ahLst/>
              <a:cxnLst/>
              <a:rect l="l" t="t" r="r" b="b"/>
              <a:pathLst>
                <a:path w="64174" h="582" extrusionOk="0">
                  <a:moveTo>
                    <a:pt x="64172" y="1"/>
                  </a:moveTo>
                  <a:lnTo>
                    <a:pt x="0" y="373"/>
                  </a:lnTo>
                  <a:lnTo>
                    <a:pt x="2" y="581"/>
                  </a:lnTo>
                  <a:lnTo>
                    <a:pt x="64174" y="209"/>
                  </a:lnTo>
                  <a:lnTo>
                    <a:pt x="64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6906150" y="3036200"/>
              <a:ext cx="1613225" cy="9375"/>
            </a:xfrm>
            <a:custGeom>
              <a:avLst/>
              <a:gdLst/>
              <a:ahLst/>
              <a:cxnLst/>
              <a:rect l="l" t="t" r="r" b="b"/>
              <a:pathLst>
                <a:path w="64529" h="375" extrusionOk="0">
                  <a:moveTo>
                    <a:pt x="0" y="0"/>
                  </a:moveTo>
                  <a:cubicBezTo>
                    <a:pt x="0" y="0"/>
                    <a:pt x="18282" y="375"/>
                    <a:pt x="37402" y="375"/>
                  </a:cubicBezTo>
                  <a:cubicBezTo>
                    <a:pt x="46962" y="375"/>
                    <a:pt x="56730" y="281"/>
                    <a:pt x="64528" y="0"/>
                  </a:cubicBezTo>
                  <a:close/>
                </a:path>
              </a:pathLst>
            </a:custGeom>
            <a:solidFill>
              <a:srgbClr val="D4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7377225" y="3542375"/>
              <a:ext cx="1121300" cy="428400"/>
            </a:xfrm>
            <a:custGeom>
              <a:avLst/>
              <a:gdLst/>
              <a:ahLst/>
              <a:cxnLst/>
              <a:rect l="l" t="t" r="r" b="b"/>
              <a:pathLst>
                <a:path w="44852" h="17136" extrusionOk="0">
                  <a:moveTo>
                    <a:pt x="34471" y="0"/>
                  </a:moveTo>
                  <a:cubicBezTo>
                    <a:pt x="31366" y="0"/>
                    <a:pt x="27787" y="1109"/>
                    <a:pt x="24584" y="4872"/>
                  </a:cubicBezTo>
                  <a:cubicBezTo>
                    <a:pt x="16026" y="14936"/>
                    <a:pt x="160" y="16910"/>
                    <a:pt x="1" y="16928"/>
                  </a:cubicBezTo>
                  <a:lnTo>
                    <a:pt x="25" y="17135"/>
                  </a:lnTo>
                  <a:cubicBezTo>
                    <a:pt x="186" y="17116"/>
                    <a:pt x="16131" y="15136"/>
                    <a:pt x="24743" y="5008"/>
                  </a:cubicBezTo>
                  <a:cubicBezTo>
                    <a:pt x="27896" y="1301"/>
                    <a:pt x="31420" y="210"/>
                    <a:pt x="34476" y="210"/>
                  </a:cubicBezTo>
                  <a:cubicBezTo>
                    <a:pt x="35732" y="210"/>
                    <a:pt x="36910" y="394"/>
                    <a:pt x="37950" y="658"/>
                  </a:cubicBezTo>
                  <a:cubicBezTo>
                    <a:pt x="41829" y="1637"/>
                    <a:pt x="44692" y="3891"/>
                    <a:pt x="44721" y="3915"/>
                  </a:cubicBezTo>
                  <a:lnTo>
                    <a:pt x="44852" y="3751"/>
                  </a:lnTo>
                  <a:cubicBezTo>
                    <a:pt x="44823" y="3728"/>
                    <a:pt x="41929" y="1449"/>
                    <a:pt x="38008" y="456"/>
                  </a:cubicBezTo>
                  <a:cubicBezTo>
                    <a:pt x="36949" y="188"/>
                    <a:pt x="35750" y="0"/>
                    <a:pt x="344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7570325" y="3603050"/>
              <a:ext cx="919225" cy="367600"/>
            </a:xfrm>
            <a:custGeom>
              <a:avLst/>
              <a:gdLst/>
              <a:ahLst/>
              <a:cxnLst/>
              <a:rect l="l" t="t" r="r" b="b"/>
              <a:pathLst>
                <a:path w="36769" h="14704" extrusionOk="0">
                  <a:moveTo>
                    <a:pt x="27476" y="0"/>
                  </a:moveTo>
                  <a:cubicBezTo>
                    <a:pt x="25525" y="0"/>
                    <a:pt x="23545" y="816"/>
                    <a:pt x="21570" y="2435"/>
                  </a:cubicBezTo>
                  <a:cubicBezTo>
                    <a:pt x="12653" y="9741"/>
                    <a:pt x="126" y="14461"/>
                    <a:pt x="0" y="14509"/>
                  </a:cubicBezTo>
                  <a:lnTo>
                    <a:pt x="73" y="14704"/>
                  </a:lnTo>
                  <a:cubicBezTo>
                    <a:pt x="200" y="14656"/>
                    <a:pt x="12758" y="9923"/>
                    <a:pt x="21703" y="2597"/>
                  </a:cubicBezTo>
                  <a:cubicBezTo>
                    <a:pt x="23641" y="1010"/>
                    <a:pt x="25581" y="211"/>
                    <a:pt x="27486" y="211"/>
                  </a:cubicBezTo>
                  <a:cubicBezTo>
                    <a:pt x="27964" y="211"/>
                    <a:pt x="28439" y="261"/>
                    <a:pt x="28912" y="362"/>
                  </a:cubicBezTo>
                  <a:cubicBezTo>
                    <a:pt x="33633" y="1369"/>
                    <a:pt x="36555" y="7109"/>
                    <a:pt x="36584" y="7167"/>
                  </a:cubicBezTo>
                  <a:lnTo>
                    <a:pt x="36769" y="7073"/>
                  </a:lnTo>
                  <a:cubicBezTo>
                    <a:pt x="36740" y="7012"/>
                    <a:pt x="33774" y="1185"/>
                    <a:pt x="28955" y="158"/>
                  </a:cubicBezTo>
                  <a:cubicBezTo>
                    <a:pt x="28464" y="53"/>
                    <a:pt x="27971" y="0"/>
                    <a:pt x="274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8043825" y="3713675"/>
              <a:ext cx="331200" cy="189025"/>
            </a:xfrm>
            <a:custGeom>
              <a:avLst/>
              <a:gdLst/>
              <a:ahLst/>
              <a:cxnLst/>
              <a:rect l="l" t="t" r="r" b="b"/>
              <a:pathLst>
                <a:path w="13248" h="7561" extrusionOk="0">
                  <a:moveTo>
                    <a:pt x="8063" y="210"/>
                  </a:moveTo>
                  <a:cubicBezTo>
                    <a:pt x="8924" y="210"/>
                    <a:pt x="9707" y="425"/>
                    <a:pt x="10402" y="854"/>
                  </a:cubicBezTo>
                  <a:cubicBezTo>
                    <a:pt x="12306" y="2028"/>
                    <a:pt x="12961" y="4462"/>
                    <a:pt x="13034" y="4753"/>
                  </a:cubicBezTo>
                  <a:cubicBezTo>
                    <a:pt x="12795" y="5383"/>
                    <a:pt x="11632" y="6035"/>
                    <a:pt x="9829" y="6550"/>
                  </a:cubicBezTo>
                  <a:cubicBezTo>
                    <a:pt x="8078" y="7051"/>
                    <a:pt x="5946" y="7361"/>
                    <a:pt x="4178" y="7361"/>
                  </a:cubicBezTo>
                  <a:cubicBezTo>
                    <a:pt x="2753" y="7361"/>
                    <a:pt x="1564" y="7160"/>
                    <a:pt x="999" y="6695"/>
                  </a:cubicBezTo>
                  <a:cubicBezTo>
                    <a:pt x="434" y="6229"/>
                    <a:pt x="222" y="5595"/>
                    <a:pt x="387" y="4864"/>
                  </a:cubicBezTo>
                  <a:cubicBezTo>
                    <a:pt x="724" y="3373"/>
                    <a:pt x="2812" y="1340"/>
                    <a:pt x="6595" y="399"/>
                  </a:cubicBezTo>
                  <a:cubicBezTo>
                    <a:pt x="7105" y="273"/>
                    <a:pt x="7596" y="210"/>
                    <a:pt x="8063" y="210"/>
                  </a:cubicBezTo>
                  <a:close/>
                  <a:moveTo>
                    <a:pt x="8061" y="1"/>
                  </a:moveTo>
                  <a:cubicBezTo>
                    <a:pt x="7578" y="1"/>
                    <a:pt x="7071" y="67"/>
                    <a:pt x="6543" y="198"/>
                  </a:cubicBezTo>
                  <a:cubicBezTo>
                    <a:pt x="2655" y="1165"/>
                    <a:pt x="548" y="3215"/>
                    <a:pt x="185" y="4820"/>
                  </a:cubicBezTo>
                  <a:cubicBezTo>
                    <a:pt x="1" y="5621"/>
                    <a:pt x="246" y="6345"/>
                    <a:pt x="868" y="6857"/>
                  </a:cubicBezTo>
                  <a:cubicBezTo>
                    <a:pt x="1465" y="7346"/>
                    <a:pt x="2717" y="7560"/>
                    <a:pt x="4207" y="7560"/>
                  </a:cubicBezTo>
                  <a:cubicBezTo>
                    <a:pt x="5999" y="7560"/>
                    <a:pt x="8133" y="7252"/>
                    <a:pt x="9884" y="6751"/>
                  </a:cubicBezTo>
                  <a:cubicBezTo>
                    <a:pt x="10998" y="6433"/>
                    <a:pt x="12915" y="5754"/>
                    <a:pt x="13239" y="4792"/>
                  </a:cubicBezTo>
                  <a:lnTo>
                    <a:pt x="13248" y="4766"/>
                  </a:lnTo>
                  <a:lnTo>
                    <a:pt x="13242" y="4737"/>
                  </a:lnTo>
                  <a:cubicBezTo>
                    <a:pt x="13217" y="4624"/>
                    <a:pt x="12604" y="1971"/>
                    <a:pt x="10512" y="678"/>
                  </a:cubicBezTo>
                  <a:cubicBezTo>
                    <a:pt x="9781" y="228"/>
                    <a:pt x="8961" y="1"/>
                    <a:pt x="8061" y="1"/>
                  </a:cubicBez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7224800" y="3421275"/>
              <a:ext cx="1274775" cy="549500"/>
            </a:xfrm>
            <a:custGeom>
              <a:avLst/>
              <a:gdLst/>
              <a:ahLst/>
              <a:cxnLst/>
              <a:rect l="l" t="t" r="r" b="b"/>
              <a:pathLst>
                <a:path w="50991" h="21980" extrusionOk="0">
                  <a:moveTo>
                    <a:pt x="38470" y="0"/>
                  </a:moveTo>
                  <a:cubicBezTo>
                    <a:pt x="29250" y="0"/>
                    <a:pt x="23050" y="6729"/>
                    <a:pt x="17552" y="12701"/>
                  </a:cubicBezTo>
                  <a:cubicBezTo>
                    <a:pt x="16995" y="13308"/>
                    <a:pt x="16445" y="13905"/>
                    <a:pt x="15895" y="14491"/>
                  </a:cubicBezTo>
                  <a:cubicBezTo>
                    <a:pt x="9659" y="21155"/>
                    <a:pt x="96" y="21767"/>
                    <a:pt x="0" y="21772"/>
                  </a:cubicBezTo>
                  <a:lnTo>
                    <a:pt x="13" y="21979"/>
                  </a:lnTo>
                  <a:cubicBezTo>
                    <a:pt x="110" y="21975"/>
                    <a:pt x="9753" y="21360"/>
                    <a:pt x="16048" y="14633"/>
                  </a:cubicBezTo>
                  <a:cubicBezTo>
                    <a:pt x="16598" y="14047"/>
                    <a:pt x="17149" y="13447"/>
                    <a:pt x="17707" y="12842"/>
                  </a:cubicBezTo>
                  <a:cubicBezTo>
                    <a:pt x="23173" y="6902"/>
                    <a:pt x="29334" y="208"/>
                    <a:pt x="38470" y="208"/>
                  </a:cubicBezTo>
                  <a:cubicBezTo>
                    <a:pt x="38942" y="208"/>
                    <a:pt x="39422" y="225"/>
                    <a:pt x="39910" y="262"/>
                  </a:cubicBezTo>
                  <a:cubicBezTo>
                    <a:pt x="50601" y="1068"/>
                    <a:pt x="50782" y="5331"/>
                    <a:pt x="50782" y="5374"/>
                  </a:cubicBezTo>
                  <a:lnTo>
                    <a:pt x="50991" y="5373"/>
                  </a:lnTo>
                  <a:cubicBezTo>
                    <a:pt x="50988" y="5190"/>
                    <a:pt x="50831" y="876"/>
                    <a:pt x="39924" y="55"/>
                  </a:cubicBezTo>
                  <a:cubicBezTo>
                    <a:pt x="39431" y="18"/>
                    <a:pt x="38947" y="0"/>
                    <a:pt x="3847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7137825" y="3038300"/>
              <a:ext cx="443025" cy="829300"/>
            </a:xfrm>
            <a:custGeom>
              <a:avLst/>
              <a:gdLst/>
              <a:ahLst/>
              <a:cxnLst/>
              <a:rect l="l" t="t" r="r" b="b"/>
              <a:pathLst>
                <a:path w="17721" h="33172" extrusionOk="0">
                  <a:moveTo>
                    <a:pt x="16385" y="0"/>
                  </a:moveTo>
                  <a:lnTo>
                    <a:pt x="16176" y="15"/>
                  </a:lnTo>
                  <a:cubicBezTo>
                    <a:pt x="16189" y="207"/>
                    <a:pt x="17506" y="19510"/>
                    <a:pt x="11040" y="26236"/>
                  </a:cubicBezTo>
                  <a:cubicBezTo>
                    <a:pt x="4638" y="32897"/>
                    <a:pt x="130" y="32963"/>
                    <a:pt x="7" y="32963"/>
                  </a:cubicBezTo>
                  <a:lnTo>
                    <a:pt x="5" y="32963"/>
                  </a:lnTo>
                  <a:lnTo>
                    <a:pt x="1" y="33172"/>
                  </a:lnTo>
                  <a:lnTo>
                    <a:pt x="5" y="33172"/>
                  </a:lnTo>
                  <a:cubicBezTo>
                    <a:pt x="151" y="33172"/>
                    <a:pt x="4734" y="33099"/>
                    <a:pt x="11190" y="26381"/>
                  </a:cubicBezTo>
                  <a:cubicBezTo>
                    <a:pt x="17720" y="19588"/>
                    <a:pt x="16399" y="196"/>
                    <a:pt x="163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7019225" y="3037650"/>
              <a:ext cx="261125" cy="254400"/>
            </a:xfrm>
            <a:custGeom>
              <a:avLst/>
              <a:gdLst/>
              <a:ahLst/>
              <a:cxnLst/>
              <a:rect l="l" t="t" r="r" b="b"/>
              <a:pathLst>
                <a:path w="10445" h="10176" extrusionOk="0">
                  <a:moveTo>
                    <a:pt x="200" y="0"/>
                  </a:moveTo>
                  <a:lnTo>
                    <a:pt x="0" y="64"/>
                  </a:lnTo>
                  <a:cubicBezTo>
                    <a:pt x="25" y="135"/>
                    <a:pt x="2288" y="7276"/>
                    <a:pt x="3563" y="10106"/>
                  </a:cubicBezTo>
                  <a:lnTo>
                    <a:pt x="3593" y="10175"/>
                  </a:lnTo>
                  <a:lnTo>
                    <a:pt x="3665" y="10168"/>
                  </a:lnTo>
                  <a:cubicBezTo>
                    <a:pt x="3719" y="10162"/>
                    <a:pt x="9041" y="9549"/>
                    <a:pt x="10444" y="48"/>
                  </a:cubicBezTo>
                  <a:lnTo>
                    <a:pt x="10237" y="18"/>
                  </a:lnTo>
                  <a:cubicBezTo>
                    <a:pt x="8950" y="8736"/>
                    <a:pt x="4356" y="9838"/>
                    <a:pt x="3719" y="9948"/>
                  </a:cubicBezTo>
                  <a:cubicBezTo>
                    <a:pt x="2444" y="7082"/>
                    <a:pt x="222" y="71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6907525" y="3038075"/>
              <a:ext cx="464925" cy="367075"/>
            </a:xfrm>
            <a:custGeom>
              <a:avLst/>
              <a:gdLst/>
              <a:ahLst/>
              <a:cxnLst/>
              <a:rect l="l" t="t" r="r" b="b"/>
              <a:pathLst>
                <a:path w="18597" h="14683" extrusionOk="0">
                  <a:moveTo>
                    <a:pt x="17518" y="1"/>
                  </a:moveTo>
                  <a:lnTo>
                    <a:pt x="17313" y="30"/>
                  </a:lnTo>
                  <a:cubicBezTo>
                    <a:pt x="18311" y="7412"/>
                    <a:pt x="9517" y="13598"/>
                    <a:pt x="8395" y="14354"/>
                  </a:cubicBezTo>
                  <a:cubicBezTo>
                    <a:pt x="6135" y="6788"/>
                    <a:pt x="3678" y="4278"/>
                    <a:pt x="2013" y="3505"/>
                  </a:cubicBezTo>
                  <a:cubicBezTo>
                    <a:pt x="1476" y="3257"/>
                    <a:pt x="1021" y="3187"/>
                    <a:pt x="681" y="3187"/>
                  </a:cubicBezTo>
                  <a:cubicBezTo>
                    <a:pt x="264" y="3187"/>
                    <a:pt x="18" y="3292"/>
                    <a:pt x="0" y="3300"/>
                  </a:cubicBezTo>
                  <a:lnTo>
                    <a:pt x="83" y="3491"/>
                  </a:lnTo>
                  <a:cubicBezTo>
                    <a:pt x="86" y="3489"/>
                    <a:pt x="305" y="3398"/>
                    <a:pt x="682" y="3398"/>
                  </a:cubicBezTo>
                  <a:cubicBezTo>
                    <a:pt x="1000" y="3398"/>
                    <a:pt x="1430" y="3463"/>
                    <a:pt x="1939" y="3701"/>
                  </a:cubicBezTo>
                  <a:cubicBezTo>
                    <a:pt x="3571" y="4466"/>
                    <a:pt x="5990" y="6966"/>
                    <a:pt x="8236" y="14550"/>
                  </a:cubicBezTo>
                  <a:lnTo>
                    <a:pt x="8277" y="14683"/>
                  </a:lnTo>
                  <a:lnTo>
                    <a:pt x="8392" y="14608"/>
                  </a:lnTo>
                  <a:cubicBezTo>
                    <a:pt x="8494" y="14540"/>
                    <a:pt x="18596" y="7978"/>
                    <a:pt x="175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7533200" y="3037925"/>
              <a:ext cx="970175" cy="632175"/>
            </a:xfrm>
            <a:custGeom>
              <a:avLst/>
              <a:gdLst/>
              <a:ahLst/>
              <a:cxnLst/>
              <a:rect l="l" t="t" r="r" b="b"/>
              <a:pathLst>
                <a:path w="38807" h="25287" extrusionOk="0">
                  <a:moveTo>
                    <a:pt x="5644" y="1"/>
                  </a:moveTo>
                  <a:cubicBezTo>
                    <a:pt x="5619" y="134"/>
                    <a:pt x="2937" y="13489"/>
                    <a:pt x="491" y="22113"/>
                  </a:cubicBezTo>
                  <a:cubicBezTo>
                    <a:pt x="5" y="23834"/>
                    <a:pt x="1" y="24796"/>
                    <a:pt x="480" y="25143"/>
                  </a:cubicBezTo>
                  <a:cubicBezTo>
                    <a:pt x="614" y="25241"/>
                    <a:pt x="781" y="25286"/>
                    <a:pt x="979" y="25286"/>
                  </a:cubicBezTo>
                  <a:cubicBezTo>
                    <a:pt x="2053" y="25286"/>
                    <a:pt x="4051" y="23936"/>
                    <a:pt x="6851" y="22047"/>
                  </a:cubicBezTo>
                  <a:cubicBezTo>
                    <a:pt x="10488" y="19593"/>
                    <a:pt x="15467" y="16230"/>
                    <a:pt x="20686" y="14481"/>
                  </a:cubicBezTo>
                  <a:cubicBezTo>
                    <a:pt x="25385" y="12905"/>
                    <a:pt x="29174" y="12427"/>
                    <a:pt x="32043" y="12427"/>
                  </a:cubicBezTo>
                  <a:cubicBezTo>
                    <a:pt x="36439" y="12427"/>
                    <a:pt x="38674" y="13551"/>
                    <a:pt x="38711" y="13569"/>
                  </a:cubicBezTo>
                  <a:lnTo>
                    <a:pt x="38807" y="13385"/>
                  </a:lnTo>
                  <a:cubicBezTo>
                    <a:pt x="38771" y="13366"/>
                    <a:pt x="36499" y="12221"/>
                    <a:pt x="32040" y="12221"/>
                  </a:cubicBezTo>
                  <a:cubicBezTo>
                    <a:pt x="29149" y="12221"/>
                    <a:pt x="25338" y="12702"/>
                    <a:pt x="20620" y="14284"/>
                  </a:cubicBezTo>
                  <a:cubicBezTo>
                    <a:pt x="15373" y="16043"/>
                    <a:pt x="10381" y="19413"/>
                    <a:pt x="6735" y="21874"/>
                  </a:cubicBezTo>
                  <a:cubicBezTo>
                    <a:pt x="4122" y="23637"/>
                    <a:pt x="1984" y="25080"/>
                    <a:pt x="980" y="25080"/>
                  </a:cubicBezTo>
                  <a:cubicBezTo>
                    <a:pt x="827" y="25080"/>
                    <a:pt x="701" y="25046"/>
                    <a:pt x="603" y="24975"/>
                  </a:cubicBezTo>
                  <a:cubicBezTo>
                    <a:pt x="209" y="24689"/>
                    <a:pt x="238" y="23771"/>
                    <a:pt x="693" y="22171"/>
                  </a:cubicBezTo>
                  <a:cubicBezTo>
                    <a:pt x="3139" y="13539"/>
                    <a:pt x="5822" y="176"/>
                    <a:pt x="5848" y="43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7733475" y="3036500"/>
              <a:ext cx="671000" cy="232650"/>
            </a:xfrm>
            <a:custGeom>
              <a:avLst/>
              <a:gdLst/>
              <a:ahLst/>
              <a:cxnLst/>
              <a:rect l="l" t="t" r="r" b="b"/>
              <a:pathLst>
                <a:path w="26840" h="9306" extrusionOk="0">
                  <a:moveTo>
                    <a:pt x="26702" y="0"/>
                  </a:moveTo>
                  <a:cubicBezTo>
                    <a:pt x="26592" y="100"/>
                    <a:pt x="16251" y="9100"/>
                    <a:pt x="8682" y="9100"/>
                  </a:cubicBezTo>
                  <a:cubicBezTo>
                    <a:pt x="8073" y="9100"/>
                    <a:pt x="7481" y="9042"/>
                    <a:pt x="6915" y="8915"/>
                  </a:cubicBezTo>
                  <a:cubicBezTo>
                    <a:pt x="4565" y="8392"/>
                    <a:pt x="2856" y="7309"/>
                    <a:pt x="1832" y="5691"/>
                  </a:cubicBezTo>
                  <a:cubicBezTo>
                    <a:pt x="223" y="3150"/>
                    <a:pt x="883" y="132"/>
                    <a:pt x="890" y="101"/>
                  </a:cubicBezTo>
                  <a:lnTo>
                    <a:pt x="687" y="54"/>
                  </a:lnTo>
                  <a:lnTo>
                    <a:pt x="687" y="54"/>
                  </a:lnTo>
                  <a:cubicBezTo>
                    <a:pt x="680" y="84"/>
                    <a:pt x="0" y="3185"/>
                    <a:pt x="1655" y="5799"/>
                  </a:cubicBezTo>
                  <a:cubicBezTo>
                    <a:pt x="2709" y="7466"/>
                    <a:pt x="4464" y="8582"/>
                    <a:pt x="6870" y="9117"/>
                  </a:cubicBezTo>
                  <a:cubicBezTo>
                    <a:pt x="7449" y="9246"/>
                    <a:pt x="8051" y="9305"/>
                    <a:pt x="8672" y="9305"/>
                  </a:cubicBezTo>
                  <a:cubicBezTo>
                    <a:pt x="16333" y="9305"/>
                    <a:pt x="26730" y="256"/>
                    <a:pt x="26840" y="158"/>
                  </a:cubicBezTo>
                  <a:lnTo>
                    <a:pt x="2670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7853350" y="3037425"/>
              <a:ext cx="389425" cy="172000"/>
            </a:xfrm>
            <a:custGeom>
              <a:avLst/>
              <a:gdLst/>
              <a:ahLst/>
              <a:cxnLst/>
              <a:rect l="l" t="t" r="r" b="b"/>
              <a:pathLst>
                <a:path w="15577" h="6880" extrusionOk="0">
                  <a:moveTo>
                    <a:pt x="15383" y="1"/>
                  </a:moveTo>
                  <a:cubicBezTo>
                    <a:pt x="15358" y="64"/>
                    <a:pt x="12741" y="6244"/>
                    <a:pt x="6679" y="6652"/>
                  </a:cubicBezTo>
                  <a:cubicBezTo>
                    <a:pt x="6507" y="6664"/>
                    <a:pt x="6338" y="6670"/>
                    <a:pt x="6172" y="6670"/>
                  </a:cubicBezTo>
                  <a:cubicBezTo>
                    <a:pt x="4743" y="6670"/>
                    <a:pt x="3535" y="6241"/>
                    <a:pt x="2573" y="5389"/>
                  </a:cubicBezTo>
                  <a:cubicBezTo>
                    <a:pt x="419" y="3483"/>
                    <a:pt x="210" y="72"/>
                    <a:pt x="209" y="37"/>
                  </a:cubicBezTo>
                  <a:lnTo>
                    <a:pt x="0" y="48"/>
                  </a:lnTo>
                  <a:cubicBezTo>
                    <a:pt x="2" y="82"/>
                    <a:pt x="215" y="3580"/>
                    <a:pt x="2433" y="5544"/>
                  </a:cubicBezTo>
                  <a:cubicBezTo>
                    <a:pt x="3435" y="6431"/>
                    <a:pt x="4690" y="6879"/>
                    <a:pt x="6172" y="6879"/>
                  </a:cubicBezTo>
                  <a:cubicBezTo>
                    <a:pt x="6344" y="6879"/>
                    <a:pt x="6517" y="6874"/>
                    <a:pt x="6694" y="6861"/>
                  </a:cubicBezTo>
                  <a:cubicBezTo>
                    <a:pt x="12887" y="6441"/>
                    <a:pt x="15551" y="144"/>
                    <a:pt x="15577" y="80"/>
                  </a:cubicBezTo>
                  <a:lnTo>
                    <a:pt x="1538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7040300" y="4384325"/>
              <a:ext cx="1671400" cy="59925"/>
            </a:xfrm>
            <a:custGeom>
              <a:avLst/>
              <a:gdLst/>
              <a:ahLst/>
              <a:cxnLst/>
              <a:rect l="l" t="t" r="r" b="b"/>
              <a:pathLst>
                <a:path w="66856" h="2397" extrusionOk="0">
                  <a:moveTo>
                    <a:pt x="66855" y="0"/>
                  </a:moveTo>
                  <a:lnTo>
                    <a:pt x="1" y="264"/>
                  </a:lnTo>
                  <a:lnTo>
                    <a:pt x="206" y="2396"/>
                  </a:lnTo>
                  <a:lnTo>
                    <a:pt x="66670" y="2077"/>
                  </a:lnTo>
                  <a:lnTo>
                    <a:pt x="66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6943575" y="3158475"/>
              <a:ext cx="1491875" cy="334975"/>
            </a:xfrm>
            <a:custGeom>
              <a:avLst/>
              <a:gdLst/>
              <a:ahLst/>
              <a:cxnLst/>
              <a:rect l="l" t="t" r="r" b="b"/>
              <a:pathLst>
                <a:path w="59675" h="13399" extrusionOk="0">
                  <a:moveTo>
                    <a:pt x="1" y="0"/>
                  </a:moveTo>
                  <a:lnTo>
                    <a:pt x="59674" y="0"/>
                  </a:lnTo>
                  <a:lnTo>
                    <a:pt x="59029" y="13399"/>
                  </a:lnTo>
                  <a:lnTo>
                    <a:pt x="646" y="130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6966575" y="3541325"/>
              <a:ext cx="1457375" cy="335000"/>
            </a:xfrm>
            <a:custGeom>
              <a:avLst/>
              <a:gdLst/>
              <a:ahLst/>
              <a:cxnLst/>
              <a:rect l="l" t="t" r="r" b="b"/>
              <a:pathLst>
                <a:path w="58295" h="13400" extrusionOk="0">
                  <a:moveTo>
                    <a:pt x="1" y="1"/>
                  </a:moveTo>
                  <a:lnTo>
                    <a:pt x="58294" y="1"/>
                  </a:lnTo>
                  <a:lnTo>
                    <a:pt x="58109" y="13399"/>
                  </a:lnTo>
                  <a:lnTo>
                    <a:pt x="969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7003450" y="3924150"/>
              <a:ext cx="1420500" cy="335000"/>
            </a:xfrm>
            <a:custGeom>
              <a:avLst/>
              <a:gdLst/>
              <a:ahLst/>
              <a:cxnLst/>
              <a:rect l="l" t="t" r="r" b="b"/>
              <a:pathLst>
                <a:path w="56820" h="13400" extrusionOk="0">
                  <a:moveTo>
                    <a:pt x="0" y="1"/>
                  </a:moveTo>
                  <a:lnTo>
                    <a:pt x="56819" y="1"/>
                  </a:lnTo>
                  <a:lnTo>
                    <a:pt x="56634" y="13399"/>
                  </a:lnTo>
                  <a:lnTo>
                    <a:pt x="968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8419275" y="3158475"/>
              <a:ext cx="56475" cy="334975"/>
            </a:xfrm>
            <a:custGeom>
              <a:avLst/>
              <a:gdLst/>
              <a:ahLst/>
              <a:cxnLst/>
              <a:rect l="l" t="t" r="r" b="b"/>
              <a:pathLst>
                <a:path w="2259" h="13399" extrusionOk="0">
                  <a:moveTo>
                    <a:pt x="646" y="0"/>
                  </a:moveTo>
                  <a:lnTo>
                    <a:pt x="1" y="13399"/>
                  </a:lnTo>
                  <a:lnTo>
                    <a:pt x="1665" y="13399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8411250" y="3541325"/>
              <a:ext cx="49650" cy="335000"/>
            </a:xfrm>
            <a:custGeom>
              <a:avLst/>
              <a:gdLst/>
              <a:ahLst/>
              <a:cxnLst/>
              <a:rect l="l" t="t" r="r" b="b"/>
              <a:pathLst>
                <a:path w="1986" h="13400" extrusionOk="0">
                  <a:moveTo>
                    <a:pt x="507" y="1"/>
                  </a:moveTo>
                  <a:lnTo>
                    <a:pt x="1" y="13398"/>
                  </a:lnTo>
                  <a:lnTo>
                    <a:pt x="1450" y="1339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8398600" y="3924150"/>
              <a:ext cx="48925" cy="335000"/>
            </a:xfrm>
            <a:custGeom>
              <a:avLst/>
              <a:gdLst/>
              <a:ahLst/>
              <a:cxnLst/>
              <a:rect l="l" t="t" r="r" b="b"/>
              <a:pathLst>
                <a:path w="1957" h="13400" extrusionOk="0">
                  <a:moveTo>
                    <a:pt x="507" y="1"/>
                  </a:moveTo>
                  <a:lnTo>
                    <a:pt x="0" y="13394"/>
                  </a:lnTo>
                  <a:lnTo>
                    <a:pt x="1499" y="13399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7041475" y="4390075"/>
              <a:ext cx="1670225" cy="47325"/>
            </a:xfrm>
            <a:custGeom>
              <a:avLst/>
              <a:gdLst/>
              <a:ahLst/>
              <a:cxnLst/>
              <a:rect l="l" t="t" r="r" b="b"/>
              <a:pathLst>
                <a:path w="66809" h="1893" extrusionOk="0">
                  <a:moveTo>
                    <a:pt x="66808" y="0"/>
                  </a:moveTo>
                  <a:lnTo>
                    <a:pt x="0" y="256"/>
                  </a:lnTo>
                  <a:lnTo>
                    <a:pt x="0" y="533"/>
                  </a:lnTo>
                  <a:lnTo>
                    <a:pt x="56777" y="970"/>
                  </a:lnTo>
                  <a:lnTo>
                    <a:pt x="56777" y="1893"/>
                  </a:lnTo>
                  <a:lnTo>
                    <a:pt x="66623" y="1847"/>
                  </a:lnTo>
                  <a:lnTo>
                    <a:pt x="668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6945600" y="3156725"/>
              <a:ext cx="394600" cy="106200"/>
            </a:xfrm>
            <a:custGeom>
              <a:avLst/>
              <a:gdLst/>
              <a:ahLst/>
              <a:cxnLst/>
              <a:rect l="l" t="t" r="r" b="b"/>
              <a:pathLst>
                <a:path w="15784" h="4248" extrusionOk="0">
                  <a:moveTo>
                    <a:pt x="15628" y="1"/>
                  </a:moveTo>
                  <a:cubicBezTo>
                    <a:pt x="12766" y="3208"/>
                    <a:pt x="9054" y="4039"/>
                    <a:pt x="5975" y="4039"/>
                  </a:cubicBezTo>
                  <a:cubicBezTo>
                    <a:pt x="2691" y="4039"/>
                    <a:pt x="125" y="3094"/>
                    <a:pt x="76" y="3075"/>
                  </a:cubicBezTo>
                  <a:lnTo>
                    <a:pt x="1" y="3271"/>
                  </a:lnTo>
                  <a:cubicBezTo>
                    <a:pt x="51" y="3290"/>
                    <a:pt x="2649" y="4247"/>
                    <a:pt x="5977" y="4247"/>
                  </a:cubicBezTo>
                  <a:cubicBezTo>
                    <a:pt x="9102" y="4247"/>
                    <a:pt x="12876" y="3402"/>
                    <a:pt x="15784" y="140"/>
                  </a:cubicBezTo>
                  <a:lnTo>
                    <a:pt x="1562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6947925" y="3174900"/>
              <a:ext cx="864775" cy="315675"/>
            </a:xfrm>
            <a:custGeom>
              <a:avLst/>
              <a:gdLst/>
              <a:ahLst/>
              <a:cxnLst/>
              <a:rect l="l" t="t" r="r" b="b"/>
              <a:pathLst>
                <a:path w="34591" h="12627" extrusionOk="0">
                  <a:moveTo>
                    <a:pt x="24003" y="1"/>
                  </a:moveTo>
                  <a:cubicBezTo>
                    <a:pt x="23967" y="1"/>
                    <a:pt x="23931" y="1"/>
                    <a:pt x="23895" y="2"/>
                  </a:cubicBezTo>
                  <a:cubicBezTo>
                    <a:pt x="18902" y="67"/>
                    <a:pt x="16989" y="1492"/>
                    <a:pt x="15138" y="2871"/>
                  </a:cubicBezTo>
                  <a:cubicBezTo>
                    <a:pt x="13822" y="3853"/>
                    <a:pt x="12577" y="4779"/>
                    <a:pt x="10288" y="5258"/>
                  </a:cubicBezTo>
                  <a:cubicBezTo>
                    <a:pt x="9282" y="5468"/>
                    <a:pt x="8305" y="5554"/>
                    <a:pt x="7381" y="5554"/>
                  </a:cubicBezTo>
                  <a:cubicBezTo>
                    <a:pt x="3239" y="5554"/>
                    <a:pt x="142" y="3828"/>
                    <a:pt x="103" y="3807"/>
                  </a:cubicBezTo>
                  <a:lnTo>
                    <a:pt x="0" y="3988"/>
                  </a:lnTo>
                  <a:cubicBezTo>
                    <a:pt x="37" y="4009"/>
                    <a:pt x="3178" y="5761"/>
                    <a:pt x="7381" y="5761"/>
                  </a:cubicBezTo>
                  <a:cubicBezTo>
                    <a:pt x="8319" y="5761"/>
                    <a:pt x="9309" y="5674"/>
                    <a:pt x="10330" y="5461"/>
                  </a:cubicBezTo>
                  <a:cubicBezTo>
                    <a:pt x="12664" y="4972"/>
                    <a:pt x="13985" y="3988"/>
                    <a:pt x="15261" y="3037"/>
                  </a:cubicBezTo>
                  <a:cubicBezTo>
                    <a:pt x="17086" y="1679"/>
                    <a:pt x="18971" y="274"/>
                    <a:pt x="23897" y="208"/>
                  </a:cubicBezTo>
                  <a:lnTo>
                    <a:pt x="24004" y="208"/>
                  </a:lnTo>
                  <a:cubicBezTo>
                    <a:pt x="32156" y="208"/>
                    <a:pt x="34362" y="12502"/>
                    <a:pt x="34384" y="12626"/>
                  </a:cubicBezTo>
                  <a:lnTo>
                    <a:pt x="34591" y="12593"/>
                  </a:lnTo>
                  <a:cubicBezTo>
                    <a:pt x="34569" y="12466"/>
                    <a:pt x="32321" y="1"/>
                    <a:pt x="240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6953175" y="3223250"/>
              <a:ext cx="820575" cy="267400"/>
            </a:xfrm>
            <a:custGeom>
              <a:avLst/>
              <a:gdLst/>
              <a:ahLst/>
              <a:cxnLst/>
              <a:rect l="l" t="t" r="r" b="b"/>
              <a:pathLst>
                <a:path w="32823" h="10696" extrusionOk="0">
                  <a:moveTo>
                    <a:pt x="23052" y="1"/>
                  </a:moveTo>
                  <a:cubicBezTo>
                    <a:pt x="22818" y="1"/>
                    <a:pt x="22579" y="13"/>
                    <a:pt x="22337" y="40"/>
                  </a:cubicBezTo>
                  <a:cubicBezTo>
                    <a:pt x="17978" y="510"/>
                    <a:pt x="15326" y="2220"/>
                    <a:pt x="12761" y="3876"/>
                  </a:cubicBezTo>
                  <a:cubicBezTo>
                    <a:pt x="11090" y="4954"/>
                    <a:pt x="9509" y="5972"/>
                    <a:pt x="7588" y="6522"/>
                  </a:cubicBezTo>
                  <a:cubicBezTo>
                    <a:pt x="6222" y="6912"/>
                    <a:pt x="5024" y="7051"/>
                    <a:pt x="4010" y="7051"/>
                  </a:cubicBezTo>
                  <a:cubicBezTo>
                    <a:pt x="1512" y="7051"/>
                    <a:pt x="130" y="6208"/>
                    <a:pt x="110" y="6196"/>
                  </a:cubicBezTo>
                  <a:lnTo>
                    <a:pt x="0" y="6373"/>
                  </a:lnTo>
                  <a:cubicBezTo>
                    <a:pt x="20" y="6385"/>
                    <a:pt x="1447" y="7259"/>
                    <a:pt x="4015" y="7259"/>
                  </a:cubicBezTo>
                  <a:cubicBezTo>
                    <a:pt x="5047" y="7259"/>
                    <a:pt x="6263" y="7118"/>
                    <a:pt x="7646" y="6723"/>
                  </a:cubicBezTo>
                  <a:cubicBezTo>
                    <a:pt x="9596" y="6166"/>
                    <a:pt x="11188" y="5139"/>
                    <a:pt x="12874" y="4051"/>
                  </a:cubicBezTo>
                  <a:cubicBezTo>
                    <a:pt x="15419" y="2411"/>
                    <a:pt x="18051" y="713"/>
                    <a:pt x="22358" y="248"/>
                  </a:cubicBezTo>
                  <a:cubicBezTo>
                    <a:pt x="22592" y="223"/>
                    <a:pt x="22821" y="211"/>
                    <a:pt x="23046" y="211"/>
                  </a:cubicBezTo>
                  <a:cubicBezTo>
                    <a:pt x="29623" y="211"/>
                    <a:pt x="32592" y="10586"/>
                    <a:pt x="32622" y="10695"/>
                  </a:cubicBezTo>
                  <a:lnTo>
                    <a:pt x="32823" y="10637"/>
                  </a:lnTo>
                  <a:cubicBezTo>
                    <a:pt x="32792" y="10527"/>
                    <a:pt x="29783" y="1"/>
                    <a:pt x="2305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6958600" y="3323750"/>
              <a:ext cx="583450" cy="165525"/>
            </a:xfrm>
            <a:custGeom>
              <a:avLst/>
              <a:gdLst/>
              <a:ahLst/>
              <a:cxnLst/>
              <a:rect l="l" t="t" r="r" b="b"/>
              <a:pathLst>
                <a:path w="23338" h="6621" extrusionOk="0">
                  <a:moveTo>
                    <a:pt x="16941" y="0"/>
                  </a:moveTo>
                  <a:cubicBezTo>
                    <a:pt x="15710" y="0"/>
                    <a:pt x="14378" y="440"/>
                    <a:pt x="12962" y="1317"/>
                  </a:cubicBezTo>
                  <a:cubicBezTo>
                    <a:pt x="6466" y="5342"/>
                    <a:pt x="1668" y="5646"/>
                    <a:pt x="369" y="5646"/>
                  </a:cubicBezTo>
                  <a:cubicBezTo>
                    <a:pt x="146" y="5646"/>
                    <a:pt x="27" y="5637"/>
                    <a:pt x="19" y="5636"/>
                  </a:cubicBezTo>
                  <a:lnTo>
                    <a:pt x="0" y="5844"/>
                  </a:lnTo>
                  <a:cubicBezTo>
                    <a:pt x="8" y="5845"/>
                    <a:pt x="133" y="5855"/>
                    <a:pt x="366" y="5855"/>
                  </a:cubicBezTo>
                  <a:cubicBezTo>
                    <a:pt x="1696" y="5855"/>
                    <a:pt x="6539" y="5542"/>
                    <a:pt x="13072" y="1496"/>
                  </a:cubicBezTo>
                  <a:cubicBezTo>
                    <a:pt x="14454" y="641"/>
                    <a:pt x="15749" y="212"/>
                    <a:pt x="16942" y="212"/>
                  </a:cubicBezTo>
                  <a:cubicBezTo>
                    <a:pt x="17553" y="212"/>
                    <a:pt x="18137" y="325"/>
                    <a:pt x="18693" y="550"/>
                  </a:cubicBezTo>
                  <a:cubicBezTo>
                    <a:pt x="21916" y="1860"/>
                    <a:pt x="23124" y="6574"/>
                    <a:pt x="23137" y="6620"/>
                  </a:cubicBezTo>
                  <a:lnTo>
                    <a:pt x="23338" y="6568"/>
                  </a:lnTo>
                  <a:cubicBezTo>
                    <a:pt x="23326" y="6519"/>
                    <a:pt x="22092" y="1705"/>
                    <a:pt x="18771" y="355"/>
                  </a:cubicBezTo>
                  <a:cubicBezTo>
                    <a:pt x="18190" y="118"/>
                    <a:pt x="17579" y="0"/>
                    <a:pt x="1694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7483575" y="3281175"/>
              <a:ext cx="194325" cy="154000"/>
            </a:xfrm>
            <a:custGeom>
              <a:avLst/>
              <a:gdLst/>
              <a:ahLst/>
              <a:cxnLst/>
              <a:rect l="l" t="t" r="r" b="b"/>
              <a:pathLst>
                <a:path w="7773" h="6160" extrusionOk="0">
                  <a:moveTo>
                    <a:pt x="2574" y="215"/>
                  </a:moveTo>
                  <a:cubicBezTo>
                    <a:pt x="3421" y="215"/>
                    <a:pt x="4344" y="376"/>
                    <a:pt x="5026" y="928"/>
                  </a:cubicBezTo>
                  <a:cubicBezTo>
                    <a:pt x="6282" y="1941"/>
                    <a:pt x="7538" y="4269"/>
                    <a:pt x="7156" y="5351"/>
                  </a:cubicBezTo>
                  <a:cubicBezTo>
                    <a:pt x="7015" y="5749"/>
                    <a:pt x="6664" y="5950"/>
                    <a:pt x="6107" y="5950"/>
                  </a:cubicBezTo>
                  <a:cubicBezTo>
                    <a:pt x="4467" y="5950"/>
                    <a:pt x="2149" y="4169"/>
                    <a:pt x="1011" y="2506"/>
                  </a:cubicBezTo>
                  <a:cubicBezTo>
                    <a:pt x="456" y="1695"/>
                    <a:pt x="234" y="993"/>
                    <a:pt x="386" y="523"/>
                  </a:cubicBezTo>
                  <a:cubicBezTo>
                    <a:pt x="606" y="459"/>
                    <a:pt x="1532" y="215"/>
                    <a:pt x="2574" y="215"/>
                  </a:cubicBezTo>
                  <a:close/>
                  <a:moveTo>
                    <a:pt x="2572" y="1"/>
                  </a:moveTo>
                  <a:cubicBezTo>
                    <a:pt x="1379" y="1"/>
                    <a:pt x="347" y="317"/>
                    <a:pt x="273" y="340"/>
                  </a:cubicBezTo>
                  <a:lnTo>
                    <a:pt x="226" y="355"/>
                  </a:lnTo>
                  <a:lnTo>
                    <a:pt x="208" y="401"/>
                  </a:lnTo>
                  <a:cubicBezTo>
                    <a:pt x="1" y="936"/>
                    <a:pt x="225" y="1725"/>
                    <a:pt x="840" y="2626"/>
                  </a:cubicBezTo>
                  <a:cubicBezTo>
                    <a:pt x="2006" y="4334"/>
                    <a:pt x="4402" y="6160"/>
                    <a:pt x="6107" y="6160"/>
                  </a:cubicBezTo>
                  <a:cubicBezTo>
                    <a:pt x="6921" y="6160"/>
                    <a:pt x="7235" y="5759"/>
                    <a:pt x="7353" y="5423"/>
                  </a:cubicBezTo>
                  <a:cubicBezTo>
                    <a:pt x="7772" y="4235"/>
                    <a:pt x="6476" y="1831"/>
                    <a:pt x="5159" y="767"/>
                  </a:cubicBezTo>
                  <a:cubicBezTo>
                    <a:pt x="4424" y="174"/>
                    <a:pt x="3454" y="1"/>
                    <a:pt x="257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7503400" y="3155725"/>
              <a:ext cx="492925" cy="340275"/>
            </a:xfrm>
            <a:custGeom>
              <a:avLst/>
              <a:gdLst/>
              <a:ahLst/>
              <a:cxnLst/>
              <a:rect l="l" t="t" r="r" b="b"/>
              <a:pathLst>
                <a:path w="19717" h="13611" extrusionOk="0">
                  <a:moveTo>
                    <a:pt x="421" y="0"/>
                  </a:moveTo>
                  <a:cubicBezTo>
                    <a:pt x="159" y="0"/>
                    <a:pt x="9" y="7"/>
                    <a:pt x="1" y="7"/>
                  </a:cubicBezTo>
                  <a:lnTo>
                    <a:pt x="12" y="216"/>
                  </a:lnTo>
                  <a:cubicBezTo>
                    <a:pt x="20" y="215"/>
                    <a:pt x="171" y="208"/>
                    <a:pt x="433" y="208"/>
                  </a:cubicBezTo>
                  <a:cubicBezTo>
                    <a:pt x="1654" y="208"/>
                    <a:pt x="5298" y="360"/>
                    <a:pt x="8348" y="1998"/>
                  </a:cubicBezTo>
                  <a:cubicBezTo>
                    <a:pt x="12055" y="3992"/>
                    <a:pt x="15732" y="10054"/>
                    <a:pt x="15769" y="10116"/>
                  </a:cubicBezTo>
                  <a:cubicBezTo>
                    <a:pt x="17603" y="13014"/>
                    <a:pt x="19582" y="13587"/>
                    <a:pt x="19665" y="13610"/>
                  </a:cubicBezTo>
                  <a:lnTo>
                    <a:pt x="19717" y="13410"/>
                  </a:lnTo>
                  <a:cubicBezTo>
                    <a:pt x="19698" y="13405"/>
                    <a:pt x="17727" y="12829"/>
                    <a:pt x="15944" y="10007"/>
                  </a:cubicBezTo>
                  <a:cubicBezTo>
                    <a:pt x="15908" y="9946"/>
                    <a:pt x="12203" y="3835"/>
                    <a:pt x="8445" y="1816"/>
                  </a:cubicBezTo>
                  <a:cubicBezTo>
                    <a:pt x="5347" y="151"/>
                    <a:pt x="1651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7647475" y="3154950"/>
              <a:ext cx="402100" cy="92600"/>
            </a:xfrm>
            <a:custGeom>
              <a:avLst/>
              <a:gdLst/>
              <a:ahLst/>
              <a:cxnLst/>
              <a:rect l="l" t="t" r="r" b="b"/>
              <a:pathLst>
                <a:path w="16084" h="3704" extrusionOk="0">
                  <a:moveTo>
                    <a:pt x="693" y="0"/>
                  </a:moveTo>
                  <a:cubicBezTo>
                    <a:pt x="273" y="0"/>
                    <a:pt x="11" y="27"/>
                    <a:pt x="1" y="28"/>
                  </a:cubicBezTo>
                  <a:lnTo>
                    <a:pt x="24" y="235"/>
                  </a:lnTo>
                  <a:cubicBezTo>
                    <a:pt x="33" y="235"/>
                    <a:pt x="288" y="209"/>
                    <a:pt x="697" y="209"/>
                  </a:cubicBezTo>
                  <a:cubicBezTo>
                    <a:pt x="1861" y="209"/>
                    <a:pt x="4273" y="417"/>
                    <a:pt x="5829" y="2011"/>
                  </a:cubicBezTo>
                  <a:cubicBezTo>
                    <a:pt x="7222" y="3436"/>
                    <a:pt x="8554" y="3704"/>
                    <a:pt x="9354" y="3704"/>
                  </a:cubicBezTo>
                  <a:cubicBezTo>
                    <a:pt x="9807" y="3704"/>
                    <a:pt x="10092" y="3618"/>
                    <a:pt x="10118" y="3605"/>
                  </a:cubicBezTo>
                  <a:cubicBezTo>
                    <a:pt x="14218" y="2592"/>
                    <a:pt x="16065" y="227"/>
                    <a:pt x="16084" y="203"/>
                  </a:cubicBezTo>
                  <a:lnTo>
                    <a:pt x="15917" y="76"/>
                  </a:lnTo>
                  <a:cubicBezTo>
                    <a:pt x="15898" y="101"/>
                    <a:pt x="14097" y="2409"/>
                    <a:pt x="10061" y="3407"/>
                  </a:cubicBezTo>
                  <a:cubicBezTo>
                    <a:pt x="10055" y="3408"/>
                    <a:pt x="9799" y="3484"/>
                    <a:pt x="9378" y="3484"/>
                  </a:cubicBezTo>
                  <a:cubicBezTo>
                    <a:pt x="8619" y="3484"/>
                    <a:pt x="7322" y="3238"/>
                    <a:pt x="5978" y="1863"/>
                  </a:cubicBezTo>
                  <a:cubicBezTo>
                    <a:pt x="4369" y="218"/>
                    <a:pt x="1890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6944300" y="3157275"/>
              <a:ext cx="157175" cy="47275"/>
            </a:xfrm>
            <a:custGeom>
              <a:avLst/>
              <a:gdLst/>
              <a:ahLst/>
              <a:cxnLst/>
              <a:rect l="l" t="t" r="r" b="b"/>
              <a:pathLst>
                <a:path w="6287" h="1891" extrusionOk="0">
                  <a:moveTo>
                    <a:pt x="6105" y="0"/>
                  </a:moveTo>
                  <a:cubicBezTo>
                    <a:pt x="5352" y="1342"/>
                    <a:pt x="3779" y="1669"/>
                    <a:pt x="2426" y="1669"/>
                  </a:cubicBezTo>
                  <a:cubicBezTo>
                    <a:pt x="1155" y="1669"/>
                    <a:pt x="79" y="1381"/>
                    <a:pt x="57" y="1375"/>
                  </a:cubicBezTo>
                  <a:lnTo>
                    <a:pt x="1" y="1575"/>
                  </a:lnTo>
                  <a:cubicBezTo>
                    <a:pt x="92" y="1601"/>
                    <a:pt x="1171" y="1890"/>
                    <a:pt x="2445" y="1890"/>
                  </a:cubicBezTo>
                  <a:cubicBezTo>
                    <a:pt x="3844" y="1890"/>
                    <a:pt x="5477" y="1539"/>
                    <a:pt x="6286" y="103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7915050" y="3156975"/>
              <a:ext cx="403950" cy="335575"/>
            </a:xfrm>
            <a:custGeom>
              <a:avLst/>
              <a:gdLst/>
              <a:ahLst/>
              <a:cxnLst/>
              <a:rect l="l" t="t" r="r" b="b"/>
              <a:pathLst>
                <a:path w="16158" h="13423" extrusionOk="0">
                  <a:moveTo>
                    <a:pt x="15988" y="1"/>
                  </a:moveTo>
                  <a:cubicBezTo>
                    <a:pt x="15981" y="12"/>
                    <a:pt x="15088" y="1109"/>
                    <a:pt x="8039" y="2655"/>
                  </a:cubicBezTo>
                  <a:lnTo>
                    <a:pt x="7945" y="2675"/>
                  </a:lnTo>
                  <a:cubicBezTo>
                    <a:pt x="753" y="4249"/>
                    <a:pt x="1" y="4415"/>
                    <a:pt x="638" y="8053"/>
                  </a:cubicBezTo>
                  <a:cubicBezTo>
                    <a:pt x="1263" y="11628"/>
                    <a:pt x="6162" y="13350"/>
                    <a:pt x="6370" y="13423"/>
                  </a:cubicBezTo>
                  <a:lnTo>
                    <a:pt x="6437" y="13226"/>
                  </a:lnTo>
                  <a:cubicBezTo>
                    <a:pt x="6388" y="13210"/>
                    <a:pt x="1446" y="11472"/>
                    <a:pt x="842" y="8018"/>
                  </a:cubicBezTo>
                  <a:cubicBezTo>
                    <a:pt x="240" y="4578"/>
                    <a:pt x="826" y="4449"/>
                    <a:pt x="7988" y="2879"/>
                  </a:cubicBezTo>
                  <a:lnTo>
                    <a:pt x="8082" y="2859"/>
                  </a:lnTo>
                  <a:cubicBezTo>
                    <a:pt x="15292" y="1278"/>
                    <a:pt x="16126" y="167"/>
                    <a:pt x="16157" y="121"/>
                  </a:cubicBezTo>
                  <a:lnTo>
                    <a:pt x="1598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7997125" y="3155525"/>
              <a:ext cx="364625" cy="335400"/>
            </a:xfrm>
            <a:custGeom>
              <a:avLst/>
              <a:gdLst/>
              <a:ahLst/>
              <a:cxnLst/>
              <a:rect l="l" t="t" r="r" b="b"/>
              <a:pathLst>
                <a:path w="14585" h="13416" extrusionOk="0">
                  <a:moveTo>
                    <a:pt x="14450" y="1"/>
                  </a:moveTo>
                  <a:cubicBezTo>
                    <a:pt x="14437" y="11"/>
                    <a:pt x="13116" y="1066"/>
                    <a:pt x="7603" y="2714"/>
                  </a:cubicBezTo>
                  <a:cubicBezTo>
                    <a:pt x="1996" y="4390"/>
                    <a:pt x="1" y="6042"/>
                    <a:pt x="486" y="8610"/>
                  </a:cubicBezTo>
                  <a:cubicBezTo>
                    <a:pt x="950" y="11072"/>
                    <a:pt x="5282" y="13322"/>
                    <a:pt x="5468" y="13416"/>
                  </a:cubicBezTo>
                  <a:lnTo>
                    <a:pt x="5564" y="13232"/>
                  </a:lnTo>
                  <a:cubicBezTo>
                    <a:pt x="5520" y="13209"/>
                    <a:pt x="1137" y="10934"/>
                    <a:pt x="693" y="8573"/>
                  </a:cubicBezTo>
                  <a:cubicBezTo>
                    <a:pt x="232" y="6137"/>
                    <a:pt x="2187" y="4552"/>
                    <a:pt x="7664" y="2915"/>
                  </a:cubicBezTo>
                  <a:cubicBezTo>
                    <a:pt x="13238" y="1250"/>
                    <a:pt x="14533" y="205"/>
                    <a:pt x="14585" y="162"/>
                  </a:cubicBezTo>
                  <a:lnTo>
                    <a:pt x="1445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8128800" y="3208200"/>
              <a:ext cx="306400" cy="284325"/>
            </a:xfrm>
            <a:custGeom>
              <a:avLst/>
              <a:gdLst/>
              <a:ahLst/>
              <a:cxnLst/>
              <a:rect l="l" t="t" r="r" b="b"/>
              <a:pathLst>
                <a:path w="12256" h="11373" extrusionOk="0">
                  <a:moveTo>
                    <a:pt x="12080" y="1"/>
                  </a:moveTo>
                  <a:cubicBezTo>
                    <a:pt x="12066" y="21"/>
                    <a:pt x="10759" y="2014"/>
                    <a:pt x="8810" y="2014"/>
                  </a:cubicBezTo>
                  <a:cubicBezTo>
                    <a:pt x="8709" y="2014"/>
                    <a:pt x="8606" y="2009"/>
                    <a:pt x="8502" y="1998"/>
                  </a:cubicBezTo>
                  <a:lnTo>
                    <a:pt x="8370" y="1983"/>
                  </a:lnTo>
                  <a:cubicBezTo>
                    <a:pt x="7746" y="1916"/>
                    <a:pt x="6932" y="1827"/>
                    <a:pt x="6067" y="1827"/>
                  </a:cubicBezTo>
                  <a:cubicBezTo>
                    <a:pt x="3873" y="1827"/>
                    <a:pt x="1353" y="2396"/>
                    <a:pt x="789" y="5314"/>
                  </a:cubicBezTo>
                  <a:cubicBezTo>
                    <a:pt x="1" y="9402"/>
                    <a:pt x="4766" y="11352"/>
                    <a:pt x="4813" y="11372"/>
                  </a:cubicBezTo>
                  <a:lnTo>
                    <a:pt x="4890" y="11178"/>
                  </a:lnTo>
                  <a:cubicBezTo>
                    <a:pt x="4842" y="11161"/>
                    <a:pt x="237" y="9273"/>
                    <a:pt x="993" y="5353"/>
                  </a:cubicBezTo>
                  <a:cubicBezTo>
                    <a:pt x="1528" y="2586"/>
                    <a:pt x="3868" y="2030"/>
                    <a:pt x="6004" y="2030"/>
                  </a:cubicBezTo>
                  <a:cubicBezTo>
                    <a:pt x="6861" y="2030"/>
                    <a:pt x="7685" y="2119"/>
                    <a:pt x="8347" y="2191"/>
                  </a:cubicBezTo>
                  <a:lnTo>
                    <a:pt x="8478" y="2206"/>
                  </a:lnTo>
                  <a:cubicBezTo>
                    <a:pt x="8589" y="2218"/>
                    <a:pt x="8697" y="2223"/>
                    <a:pt x="8804" y="2223"/>
                  </a:cubicBezTo>
                  <a:cubicBezTo>
                    <a:pt x="10868" y="2223"/>
                    <a:pt x="12241" y="136"/>
                    <a:pt x="12255" y="114"/>
                  </a:cubicBezTo>
                  <a:lnTo>
                    <a:pt x="1208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8220075" y="3280250"/>
              <a:ext cx="210050" cy="190900"/>
            </a:xfrm>
            <a:custGeom>
              <a:avLst/>
              <a:gdLst/>
              <a:ahLst/>
              <a:cxnLst/>
              <a:rect l="l" t="t" r="r" b="b"/>
              <a:pathLst>
                <a:path w="8402" h="7636" extrusionOk="0">
                  <a:moveTo>
                    <a:pt x="2121" y="0"/>
                  </a:moveTo>
                  <a:cubicBezTo>
                    <a:pt x="1287" y="0"/>
                    <a:pt x="721" y="404"/>
                    <a:pt x="503" y="1169"/>
                  </a:cubicBezTo>
                  <a:cubicBezTo>
                    <a:pt x="0" y="2935"/>
                    <a:pt x="1585" y="6349"/>
                    <a:pt x="3832" y="7289"/>
                  </a:cubicBezTo>
                  <a:cubicBezTo>
                    <a:pt x="4382" y="7519"/>
                    <a:pt x="4901" y="7635"/>
                    <a:pt x="5387" y="7635"/>
                  </a:cubicBezTo>
                  <a:cubicBezTo>
                    <a:pt x="5785" y="7635"/>
                    <a:pt x="6162" y="7557"/>
                    <a:pt x="6510" y="7404"/>
                  </a:cubicBezTo>
                  <a:cubicBezTo>
                    <a:pt x="7732" y="6861"/>
                    <a:pt x="8193" y="5580"/>
                    <a:pt x="8213" y="5525"/>
                  </a:cubicBezTo>
                  <a:lnTo>
                    <a:pt x="8017" y="5457"/>
                  </a:lnTo>
                  <a:cubicBezTo>
                    <a:pt x="8012" y="5469"/>
                    <a:pt x="7562" y="6709"/>
                    <a:pt x="6425" y="7214"/>
                  </a:cubicBezTo>
                  <a:cubicBezTo>
                    <a:pt x="6103" y="7355"/>
                    <a:pt x="5757" y="7426"/>
                    <a:pt x="5387" y="7426"/>
                  </a:cubicBezTo>
                  <a:cubicBezTo>
                    <a:pt x="4928" y="7426"/>
                    <a:pt x="4435" y="7317"/>
                    <a:pt x="3910" y="7097"/>
                  </a:cubicBezTo>
                  <a:cubicBezTo>
                    <a:pt x="1747" y="6191"/>
                    <a:pt x="220" y="2918"/>
                    <a:pt x="702" y="1227"/>
                  </a:cubicBezTo>
                  <a:cubicBezTo>
                    <a:pt x="892" y="557"/>
                    <a:pt x="1376" y="210"/>
                    <a:pt x="2114" y="210"/>
                  </a:cubicBezTo>
                  <a:cubicBezTo>
                    <a:pt x="2255" y="210"/>
                    <a:pt x="2405" y="223"/>
                    <a:pt x="2564" y="248"/>
                  </a:cubicBezTo>
                  <a:cubicBezTo>
                    <a:pt x="3823" y="449"/>
                    <a:pt x="4889" y="516"/>
                    <a:pt x="5752" y="516"/>
                  </a:cubicBezTo>
                  <a:cubicBezTo>
                    <a:pt x="7435" y="516"/>
                    <a:pt x="8345" y="261"/>
                    <a:pt x="8401" y="244"/>
                  </a:cubicBezTo>
                  <a:lnTo>
                    <a:pt x="8344" y="44"/>
                  </a:lnTo>
                  <a:cubicBezTo>
                    <a:pt x="8330" y="47"/>
                    <a:pt x="7416" y="302"/>
                    <a:pt x="5733" y="302"/>
                  </a:cubicBezTo>
                  <a:cubicBezTo>
                    <a:pt x="4880" y="302"/>
                    <a:pt x="3830" y="237"/>
                    <a:pt x="2599" y="40"/>
                  </a:cubicBezTo>
                  <a:cubicBezTo>
                    <a:pt x="2431" y="14"/>
                    <a:pt x="2272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7853925" y="3539025"/>
              <a:ext cx="405500" cy="339025"/>
            </a:xfrm>
            <a:custGeom>
              <a:avLst/>
              <a:gdLst/>
              <a:ahLst/>
              <a:cxnLst/>
              <a:rect l="l" t="t" r="r" b="b"/>
              <a:pathLst>
                <a:path w="16220" h="13561" extrusionOk="0">
                  <a:moveTo>
                    <a:pt x="106" y="0"/>
                  </a:moveTo>
                  <a:lnTo>
                    <a:pt x="1" y="181"/>
                  </a:lnTo>
                  <a:cubicBezTo>
                    <a:pt x="32" y="200"/>
                    <a:pt x="3136" y="2087"/>
                    <a:pt x="3495" y="7440"/>
                  </a:cubicBezTo>
                  <a:cubicBezTo>
                    <a:pt x="3867" y="12949"/>
                    <a:pt x="15706" y="13539"/>
                    <a:pt x="16211" y="13561"/>
                  </a:cubicBezTo>
                  <a:lnTo>
                    <a:pt x="16219" y="13351"/>
                  </a:lnTo>
                  <a:cubicBezTo>
                    <a:pt x="16098" y="13345"/>
                    <a:pt x="4062" y="12748"/>
                    <a:pt x="3703" y="7426"/>
                  </a:cubicBezTo>
                  <a:cubicBezTo>
                    <a:pt x="3334" y="1953"/>
                    <a:pt x="138" y="19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7883300" y="3538825"/>
              <a:ext cx="531600" cy="269125"/>
            </a:xfrm>
            <a:custGeom>
              <a:avLst/>
              <a:gdLst/>
              <a:ahLst/>
              <a:cxnLst/>
              <a:rect l="l" t="t" r="r" b="b"/>
              <a:pathLst>
                <a:path w="21264" h="10765" extrusionOk="0">
                  <a:moveTo>
                    <a:pt x="60" y="1"/>
                  </a:moveTo>
                  <a:lnTo>
                    <a:pt x="0" y="200"/>
                  </a:lnTo>
                  <a:cubicBezTo>
                    <a:pt x="16" y="206"/>
                    <a:pt x="1796" y="801"/>
                    <a:pt x="4402" y="5968"/>
                  </a:cubicBezTo>
                  <a:cubicBezTo>
                    <a:pt x="5709" y="8555"/>
                    <a:pt x="8545" y="10372"/>
                    <a:pt x="11808" y="10708"/>
                  </a:cubicBezTo>
                  <a:cubicBezTo>
                    <a:pt x="12172" y="10747"/>
                    <a:pt x="12531" y="10765"/>
                    <a:pt x="12883" y="10765"/>
                  </a:cubicBezTo>
                  <a:cubicBezTo>
                    <a:pt x="15203" y="10765"/>
                    <a:pt x="17196" y="9957"/>
                    <a:pt x="18348" y="8519"/>
                  </a:cubicBezTo>
                  <a:cubicBezTo>
                    <a:pt x="21263" y="4863"/>
                    <a:pt x="18032" y="88"/>
                    <a:pt x="18000" y="41"/>
                  </a:cubicBezTo>
                  <a:lnTo>
                    <a:pt x="17828" y="160"/>
                  </a:lnTo>
                  <a:cubicBezTo>
                    <a:pt x="17860" y="208"/>
                    <a:pt x="21003" y="4855"/>
                    <a:pt x="18184" y="8390"/>
                  </a:cubicBezTo>
                  <a:cubicBezTo>
                    <a:pt x="17088" y="9763"/>
                    <a:pt x="15100" y="10556"/>
                    <a:pt x="12850" y="10556"/>
                  </a:cubicBezTo>
                  <a:cubicBezTo>
                    <a:pt x="12515" y="10556"/>
                    <a:pt x="12175" y="10538"/>
                    <a:pt x="11831" y="10503"/>
                  </a:cubicBezTo>
                  <a:cubicBezTo>
                    <a:pt x="8636" y="10173"/>
                    <a:pt x="5863" y="8399"/>
                    <a:pt x="4590" y="5875"/>
                  </a:cubicBezTo>
                  <a:cubicBezTo>
                    <a:pt x="1929" y="601"/>
                    <a:pt x="135" y="22"/>
                    <a:pt x="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7940600" y="3538900"/>
              <a:ext cx="394100" cy="198850"/>
            </a:xfrm>
            <a:custGeom>
              <a:avLst/>
              <a:gdLst/>
              <a:ahLst/>
              <a:cxnLst/>
              <a:rect l="l" t="t" r="r" b="b"/>
              <a:pathLst>
                <a:path w="15764" h="7954" extrusionOk="0">
                  <a:moveTo>
                    <a:pt x="77" y="1"/>
                  </a:moveTo>
                  <a:lnTo>
                    <a:pt x="0" y="193"/>
                  </a:lnTo>
                  <a:cubicBezTo>
                    <a:pt x="35" y="206"/>
                    <a:pt x="3344" y="1556"/>
                    <a:pt x="5010" y="5417"/>
                  </a:cubicBezTo>
                  <a:cubicBezTo>
                    <a:pt x="5706" y="7033"/>
                    <a:pt x="7237" y="7952"/>
                    <a:pt x="9220" y="7952"/>
                  </a:cubicBezTo>
                  <a:cubicBezTo>
                    <a:pt x="9262" y="7952"/>
                    <a:pt x="9306" y="7952"/>
                    <a:pt x="9343" y="7953"/>
                  </a:cubicBezTo>
                  <a:cubicBezTo>
                    <a:pt x="11666" y="7908"/>
                    <a:pt x="13833" y="6623"/>
                    <a:pt x="14499" y="4900"/>
                  </a:cubicBezTo>
                  <a:cubicBezTo>
                    <a:pt x="15763" y="1621"/>
                    <a:pt x="12132" y="19"/>
                    <a:pt x="12095" y="4"/>
                  </a:cubicBezTo>
                  <a:lnTo>
                    <a:pt x="12014" y="196"/>
                  </a:lnTo>
                  <a:cubicBezTo>
                    <a:pt x="12158" y="257"/>
                    <a:pt x="15497" y="1733"/>
                    <a:pt x="14306" y="4823"/>
                  </a:cubicBezTo>
                  <a:cubicBezTo>
                    <a:pt x="13671" y="6471"/>
                    <a:pt x="11582" y="7700"/>
                    <a:pt x="9340" y="7743"/>
                  </a:cubicBezTo>
                  <a:cubicBezTo>
                    <a:pt x="9303" y="7744"/>
                    <a:pt x="9266" y="7744"/>
                    <a:pt x="9229" y="7744"/>
                  </a:cubicBezTo>
                  <a:cubicBezTo>
                    <a:pt x="7339" y="7744"/>
                    <a:pt x="5862" y="6874"/>
                    <a:pt x="5199" y="5336"/>
                  </a:cubicBezTo>
                  <a:cubicBezTo>
                    <a:pt x="3499" y="1393"/>
                    <a:pt x="112" y="12"/>
                    <a:pt x="7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8082350" y="3560725"/>
              <a:ext cx="166875" cy="129300"/>
            </a:xfrm>
            <a:custGeom>
              <a:avLst/>
              <a:gdLst/>
              <a:ahLst/>
              <a:cxnLst/>
              <a:rect l="l" t="t" r="r" b="b"/>
              <a:pathLst>
                <a:path w="6675" h="5172" extrusionOk="0">
                  <a:moveTo>
                    <a:pt x="3485" y="210"/>
                  </a:moveTo>
                  <a:cubicBezTo>
                    <a:pt x="4474" y="210"/>
                    <a:pt x="5481" y="438"/>
                    <a:pt x="5933" y="1098"/>
                  </a:cubicBezTo>
                  <a:cubicBezTo>
                    <a:pt x="6454" y="1860"/>
                    <a:pt x="6379" y="3023"/>
                    <a:pt x="5745" y="3929"/>
                  </a:cubicBezTo>
                  <a:cubicBezTo>
                    <a:pt x="5278" y="4598"/>
                    <a:pt x="4623" y="4963"/>
                    <a:pt x="3928" y="4963"/>
                  </a:cubicBezTo>
                  <a:cubicBezTo>
                    <a:pt x="3761" y="4963"/>
                    <a:pt x="3591" y="4941"/>
                    <a:pt x="3422" y="4898"/>
                  </a:cubicBezTo>
                  <a:cubicBezTo>
                    <a:pt x="2300" y="4612"/>
                    <a:pt x="1271" y="3804"/>
                    <a:pt x="669" y="2741"/>
                  </a:cubicBezTo>
                  <a:cubicBezTo>
                    <a:pt x="353" y="2184"/>
                    <a:pt x="218" y="1631"/>
                    <a:pt x="318" y="1300"/>
                  </a:cubicBezTo>
                  <a:cubicBezTo>
                    <a:pt x="442" y="880"/>
                    <a:pt x="1309" y="466"/>
                    <a:pt x="2427" y="292"/>
                  </a:cubicBezTo>
                  <a:cubicBezTo>
                    <a:pt x="2759" y="241"/>
                    <a:pt x="3120" y="210"/>
                    <a:pt x="3485" y="210"/>
                  </a:cubicBezTo>
                  <a:close/>
                  <a:moveTo>
                    <a:pt x="3466" y="1"/>
                  </a:moveTo>
                  <a:cubicBezTo>
                    <a:pt x="3095" y="1"/>
                    <a:pt x="2729" y="32"/>
                    <a:pt x="2393" y="84"/>
                  </a:cubicBezTo>
                  <a:cubicBezTo>
                    <a:pt x="1459" y="229"/>
                    <a:pt x="303" y="619"/>
                    <a:pt x="117" y="1237"/>
                  </a:cubicBezTo>
                  <a:cubicBezTo>
                    <a:pt x="1" y="1628"/>
                    <a:pt x="138" y="2227"/>
                    <a:pt x="486" y="2842"/>
                  </a:cubicBezTo>
                  <a:cubicBezTo>
                    <a:pt x="1115" y="3956"/>
                    <a:pt x="2193" y="4800"/>
                    <a:pt x="3369" y="5099"/>
                  </a:cubicBezTo>
                  <a:cubicBezTo>
                    <a:pt x="3558" y="5148"/>
                    <a:pt x="3746" y="5172"/>
                    <a:pt x="3932" y="5172"/>
                  </a:cubicBezTo>
                  <a:cubicBezTo>
                    <a:pt x="4693" y="5172"/>
                    <a:pt x="5408" y="4775"/>
                    <a:pt x="5915" y="4047"/>
                  </a:cubicBezTo>
                  <a:cubicBezTo>
                    <a:pt x="6596" y="3072"/>
                    <a:pt x="6674" y="1809"/>
                    <a:pt x="6104" y="980"/>
                  </a:cubicBezTo>
                  <a:cubicBezTo>
                    <a:pt x="5605" y="252"/>
                    <a:pt x="4520" y="1"/>
                    <a:pt x="34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7077975" y="3539050"/>
              <a:ext cx="846950" cy="269950"/>
            </a:xfrm>
            <a:custGeom>
              <a:avLst/>
              <a:gdLst/>
              <a:ahLst/>
              <a:cxnLst/>
              <a:rect l="l" t="t" r="r" b="b"/>
              <a:pathLst>
                <a:path w="33878" h="10798" extrusionOk="0">
                  <a:moveTo>
                    <a:pt x="29671" y="0"/>
                  </a:moveTo>
                  <a:lnTo>
                    <a:pt x="29563" y="180"/>
                  </a:lnTo>
                  <a:cubicBezTo>
                    <a:pt x="29596" y="199"/>
                    <a:pt x="32749" y="2149"/>
                    <a:pt x="33151" y="5693"/>
                  </a:cubicBezTo>
                  <a:cubicBezTo>
                    <a:pt x="33186" y="5998"/>
                    <a:pt x="33226" y="6300"/>
                    <a:pt x="33265" y="6596"/>
                  </a:cubicBezTo>
                  <a:cubicBezTo>
                    <a:pt x="33474" y="8164"/>
                    <a:pt x="33653" y="9518"/>
                    <a:pt x="32880" y="10155"/>
                  </a:cubicBezTo>
                  <a:cubicBezTo>
                    <a:pt x="32550" y="10427"/>
                    <a:pt x="32049" y="10563"/>
                    <a:pt x="31361" y="10563"/>
                  </a:cubicBezTo>
                  <a:cubicBezTo>
                    <a:pt x="30230" y="10563"/>
                    <a:pt x="28595" y="10195"/>
                    <a:pt x="26382" y="9450"/>
                  </a:cubicBezTo>
                  <a:cubicBezTo>
                    <a:pt x="24527" y="8825"/>
                    <a:pt x="22936" y="8592"/>
                    <a:pt x="21510" y="8592"/>
                  </a:cubicBezTo>
                  <a:cubicBezTo>
                    <a:pt x="19376" y="8592"/>
                    <a:pt x="17612" y="9114"/>
                    <a:pt x="15885" y="9627"/>
                  </a:cubicBezTo>
                  <a:cubicBezTo>
                    <a:pt x="14234" y="10116"/>
                    <a:pt x="12647" y="10587"/>
                    <a:pt x="10814" y="10587"/>
                  </a:cubicBezTo>
                  <a:cubicBezTo>
                    <a:pt x="9957" y="10587"/>
                    <a:pt x="9046" y="10484"/>
                    <a:pt x="8049" y="10232"/>
                  </a:cubicBezTo>
                  <a:cubicBezTo>
                    <a:pt x="1292" y="8520"/>
                    <a:pt x="217" y="164"/>
                    <a:pt x="207" y="79"/>
                  </a:cubicBezTo>
                  <a:lnTo>
                    <a:pt x="0" y="105"/>
                  </a:lnTo>
                  <a:cubicBezTo>
                    <a:pt x="12" y="190"/>
                    <a:pt x="1101" y="8686"/>
                    <a:pt x="7999" y="10434"/>
                  </a:cubicBezTo>
                  <a:cubicBezTo>
                    <a:pt x="9016" y="10692"/>
                    <a:pt x="9946" y="10798"/>
                    <a:pt x="10820" y="10798"/>
                  </a:cubicBezTo>
                  <a:cubicBezTo>
                    <a:pt x="12677" y="10798"/>
                    <a:pt x="14280" y="10322"/>
                    <a:pt x="15945" y="9825"/>
                  </a:cubicBezTo>
                  <a:cubicBezTo>
                    <a:pt x="17657" y="9319"/>
                    <a:pt x="19403" y="8802"/>
                    <a:pt x="21514" y="8802"/>
                  </a:cubicBezTo>
                  <a:cubicBezTo>
                    <a:pt x="22921" y="8802"/>
                    <a:pt x="24489" y="9032"/>
                    <a:pt x="26317" y="9647"/>
                  </a:cubicBezTo>
                  <a:cubicBezTo>
                    <a:pt x="28559" y="10403"/>
                    <a:pt x="30201" y="10775"/>
                    <a:pt x="31357" y="10775"/>
                  </a:cubicBezTo>
                  <a:cubicBezTo>
                    <a:pt x="32100" y="10775"/>
                    <a:pt x="32643" y="10621"/>
                    <a:pt x="33014" y="10316"/>
                  </a:cubicBezTo>
                  <a:cubicBezTo>
                    <a:pt x="33877" y="9607"/>
                    <a:pt x="33689" y="8197"/>
                    <a:pt x="33474" y="6568"/>
                  </a:cubicBezTo>
                  <a:cubicBezTo>
                    <a:pt x="33433" y="6276"/>
                    <a:pt x="33394" y="5973"/>
                    <a:pt x="33359" y="5670"/>
                  </a:cubicBezTo>
                  <a:cubicBezTo>
                    <a:pt x="32944" y="2023"/>
                    <a:pt x="29704" y="21"/>
                    <a:pt x="296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7096550" y="3539525"/>
              <a:ext cx="794975" cy="225175"/>
            </a:xfrm>
            <a:custGeom>
              <a:avLst/>
              <a:gdLst/>
              <a:ahLst/>
              <a:cxnLst/>
              <a:rect l="l" t="t" r="r" b="b"/>
              <a:pathLst>
                <a:path w="31799" h="9007" extrusionOk="0">
                  <a:moveTo>
                    <a:pt x="28261" y="0"/>
                  </a:moveTo>
                  <a:lnTo>
                    <a:pt x="28112" y="146"/>
                  </a:lnTo>
                  <a:cubicBezTo>
                    <a:pt x="28147" y="181"/>
                    <a:pt x="31572" y="3661"/>
                    <a:pt x="31132" y="5690"/>
                  </a:cubicBezTo>
                  <a:cubicBezTo>
                    <a:pt x="31018" y="6218"/>
                    <a:pt x="30640" y="6607"/>
                    <a:pt x="30009" y="6847"/>
                  </a:cubicBezTo>
                  <a:cubicBezTo>
                    <a:pt x="29512" y="7036"/>
                    <a:pt x="29050" y="7116"/>
                    <a:pt x="28614" y="7116"/>
                  </a:cubicBezTo>
                  <a:cubicBezTo>
                    <a:pt x="27382" y="7116"/>
                    <a:pt x="26360" y="6477"/>
                    <a:pt x="25363" y="5853"/>
                  </a:cubicBezTo>
                  <a:cubicBezTo>
                    <a:pt x="24387" y="5243"/>
                    <a:pt x="23385" y="4617"/>
                    <a:pt x="22211" y="4617"/>
                  </a:cubicBezTo>
                  <a:cubicBezTo>
                    <a:pt x="21992" y="4617"/>
                    <a:pt x="21766" y="4639"/>
                    <a:pt x="21534" y="4687"/>
                  </a:cubicBezTo>
                  <a:cubicBezTo>
                    <a:pt x="20474" y="4905"/>
                    <a:pt x="19630" y="5462"/>
                    <a:pt x="18655" y="6108"/>
                  </a:cubicBezTo>
                  <a:cubicBezTo>
                    <a:pt x="16836" y="7311"/>
                    <a:pt x="14603" y="8797"/>
                    <a:pt x="9729" y="8797"/>
                  </a:cubicBezTo>
                  <a:cubicBezTo>
                    <a:pt x="9445" y="8797"/>
                    <a:pt x="9153" y="8792"/>
                    <a:pt x="8850" y="8782"/>
                  </a:cubicBezTo>
                  <a:cubicBezTo>
                    <a:pt x="776" y="8507"/>
                    <a:pt x="214" y="151"/>
                    <a:pt x="208" y="65"/>
                  </a:cubicBezTo>
                  <a:lnTo>
                    <a:pt x="1" y="78"/>
                  </a:lnTo>
                  <a:cubicBezTo>
                    <a:pt x="4" y="165"/>
                    <a:pt x="578" y="8711"/>
                    <a:pt x="8843" y="8992"/>
                  </a:cubicBezTo>
                  <a:cubicBezTo>
                    <a:pt x="9144" y="9000"/>
                    <a:pt x="9435" y="9006"/>
                    <a:pt x="9718" y="9006"/>
                  </a:cubicBezTo>
                  <a:cubicBezTo>
                    <a:pt x="14654" y="9006"/>
                    <a:pt x="16926" y="7503"/>
                    <a:pt x="18772" y="6284"/>
                  </a:cubicBezTo>
                  <a:cubicBezTo>
                    <a:pt x="19730" y="5651"/>
                    <a:pt x="20556" y="5102"/>
                    <a:pt x="21578" y="4892"/>
                  </a:cubicBezTo>
                  <a:cubicBezTo>
                    <a:pt x="21799" y="4847"/>
                    <a:pt x="22014" y="4826"/>
                    <a:pt x="22223" y="4826"/>
                  </a:cubicBezTo>
                  <a:cubicBezTo>
                    <a:pt x="23327" y="4826"/>
                    <a:pt x="24267" y="5414"/>
                    <a:pt x="25253" y="6033"/>
                  </a:cubicBezTo>
                  <a:cubicBezTo>
                    <a:pt x="26276" y="6674"/>
                    <a:pt x="27326" y="7331"/>
                    <a:pt x="28606" y="7331"/>
                  </a:cubicBezTo>
                  <a:cubicBezTo>
                    <a:pt x="29065" y="7331"/>
                    <a:pt x="29554" y="7246"/>
                    <a:pt x="30083" y="7045"/>
                  </a:cubicBezTo>
                  <a:cubicBezTo>
                    <a:pt x="30785" y="6778"/>
                    <a:pt x="31206" y="6338"/>
                    <a:pt x="31336" y="5736"/>
                  </a:cubicBezTo>
                  <a:cubicBezTo>
                    <a:pt x="31799" y="3594"/>
                    <a:pt x="28406" y="146"/>
                    <a:pt x="2826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7153975" y="3539075"/>
              <a:ext cx="697400" cy="136300"/>
            </a:xfrm>
            <a:custGeom>
              <a:avLst/>
              <a:gdLst/>
              <a:ahLst/>
              <a:cxnLst/>
              <a:rect l="l" t="t" r="r" b="b"/>
              <a:pathLst>
                <a:path w="27896" h="5452" extrusionOk="0">
                  <a:moveTo>
                    <a:pt x="24749" y="1"/>
                  </a:moveTo>
                  <a:lnTo>
                    <a:pt x="24631" y="172"/>
                  </a:lnTo>
                  <a:cubicBezTo>
                    <a:pt x="24662" y="193"/>
                    <a:pt x="27627" y="2234"/>
                    <a:pt x="26485" y="4453"/>
                  </a:cubicBezTo>
                  <a:cubicBezTo>
                    <a:pt x="26316" y="4783"/>
                    <a:pt x="26117" y="4973"/>
                    <a:pt x="25879" y="5036"/>
                  </a:cubicBezTo>
                  <a:cubicBezTo>
                    <a:pt x="25817" y="5052"/>
                    <a:pt x="25752" y="5060"/>
                    <a:pt x="25684" y="5060"/>
                  </a:cubicBezTo>
                  <a:cubicBezTo>
                    <a:pt x="25155" y="5060"/>
                    <a:pt x="24447" y="4595"/>
                    <a:pt x="23577" y="4021"/>
                  </a:cubicBezTo>
                  <a:cubicBezTo>
                    <a:pt x="22253" y="3149"/>
                    <a:pt x="20438" y="1953"/>
                    <a:pt x="18116" y="1708"/>
                  </a:cubicBezTo>
                  <a:cubicBezTo>
                    <a:pt x="17883" y="1683"/>
                    <a:pt x="17655" y="1672"/>
                    <a:pt x="17433" y="1672"/>
                  </a:cubicBezTo>
                  <a:cubicBezTo>
                    <a:pt x="15476" y="1672"/>
                    <a:pt x="13929" y="2586"/>
                    <a:pt x="12429" y="3471"/>
                  </a:cubicBezTo>
                  <a:cubicBezTo>
                    <a:pt x="10894" y="4378"/>
                    <a:pt x="9426" y="5245"/>
                    <a:pt x="7545" y="5245"/>
                  </a:cubicBezTo>
                  <a:cubicBezTo>
                    <a:pt x="7066" y="5245"/>
                    <a:pt x="6560" y="5188"/>
                    <a:pt x="6019" y="5062"/>
                  </a:cubicBezTo>
                  <a:cubicBezTo>
                    <a:pt x="1039" y="3903"/>
                    <a:pt x="213" y="105"/>
                    <a:pt x="204" y="67"/>
                  </a:cubicBezTo>
                  <a:lnTo>
                    <a:pt x="0" y="109"/>
                  </a:lnTo>
                  <a:cubicBezTo>
                    <a:pt x="7" y="149"/>
                    <a:pt x="857" y="4076"/>
                    <a:pt x="5973" y="5268"/>
                  </a:cubicBezTo>
                  <a:cubicBezTo>
                    <a:pt x="6519" y="5395"/>
                    <a:pt x="7035" y="5452"/>
                    <a:pt x="7523" y="5452"/>
                  </a:cubicBezTo>
                  <a:cubicBezTo>
                    <a:pt x="9489" y="5452"/>
                    <a:pt x="11033" y="4540"/>
                    <a:pt x="12538" y="3649"/>
                  </a:cubicBezTo>
                  <a:cubicBezTo>
                    <a:pt x="14015" y="2777"/>
                    <a:pt x="15536" y="1879"/>
                    <a:pt x="17446" y="1879"/>
                  </a:cubicBezTo>
                  <a:cubicBezTo>
                    <a:pt x="17658" y="1879"/>
                    <a:pt x="17875" y="1890"/>
                    <a:pt x="18097" y="1914"/>
                  </a:cubicBezTo>
                  <a:cubicBezTo>
                    <a:pt x="20370" y="2154"/>
                    <a:pt x="22085" y="3287"/>
                    <a:pt x="23465" y="4194"/>
                  </a:cubicBezTo>
                  <a:cubicBezTo>
                    <a:pt x="24359" y="4783"/>
                    <a:pt x="25090" y="5267"/>
                    <a:pt x="25685" y="5267"/>
                  </a:cubicBezTo>
                  <a:cubicBezTo>
                    <a:pt x="25770" y="5267"/>
                    <a:pt x="25853" y="5257"/>
                    <a:pt x="25934" y="5236"/>
                  </a:cubicBezTo>
                  <a:cubicBezTo>
                    <a:pt x="26232" y="5158"/>
                    <a:pt x="26475" y="4935"/>
                    <a:pt x="26672" y="4549"/>
                  </a:cubicBezTo>
                  <a:cubicBezTo>
                    <a:pt x="27896" y="2167"/>
                    <a:pt x="24779" y="23"/>
                    <a:pt x="2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7201125" y="3539150"/>
              <a:ext cx="229550" cy="48975"/>
            </a:xfrm>
            <a:custGeom>
              <a:avLst/>
              <a:gdLst/>
              <a:ahLst/>
              <a:cxnLst/>
              <a:rect l="l" t="t" r="r" b="b"/>
              <a:pathLst>
                <a:path w="9182" h="1959" extrusionOk="0">
                  <a:moveTo>
                    <a:pt x="118" y="1"/>
                  </a:moveTo>
                  <a:lnTo>
                    <a:pt x="1" y="173"/>
                  </a:lnTo>
                  <a:cubicBezTo>
                    <a:pt x="115" y="250"/>
                    <a:pt x="2627" y="1959"/>
                    <a:pt x="5143" y="1959"/>
                  </a:cubicBezTo>
                  <a:cubicBezTo>
                    <a:pt x="5371" y="1959"/>
                    <a:pt x="5601" y="1946"/>
                    <a:pt x="5831" y="1912"/>
                  </a:cubicBezTo>
                  <a:cubicBezTo>
                    <a:pt x="8574" y="1540"/>
                    <a:pt x="9159" y="183"/>
                    <a:pt x="9182" y="125"/>
                  </a:cubicBezTo>
                  <a:lnTo>
                    <a:pt x="8988" y="46"/>
                  </a:lnTo>
                  <a:cubicBezTo>
                    <a:pt x="8984" y="59"/>
                    <a:pt x="8415" y="1352"/>
                    <a:pt x="5802" y="1707"/>
                  </a:cubicBezTo>
                  <a:cubicBezTo>
                    <a:pt x="5588" y="1736"/>
                    <a:pt x="5371" y="1749"/>
                    <a:pt x="5154" y="1749"/>
                  </a:cubicBezTo>
                  <a:cubicBezTo>
                    <a:pt x="2689" y="1749"/>
                    <a:pt x="147" y="19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7370475" y="3795475"/>
              <a:ext cx="532300" cy="77275"/>
            </a:xfrm>
            <a:custGeom>
              <a:avLst/>
              <a:gdLst/>
              <a:ahLst/>
              <a:cxnLst/>
              <a:rect l="l" t="t" r="r" b="b"/>
              <a:pathLst>
                <a:path w="21292" h="3091" extrusionOk="0">
                  <a:moveTo>
                    <a:pt x="11109" y="0"/>
                  </a:moveTo>
                  <a:cubicBezTo>
                    <a:pt x="10863" y="0"/>
                    <a:pt x="10615" y="5"/>
                    <a:pt x="10365" y="17"/>
                  </a:cubicBezTo>
                  <a:cubicBezTo>
                    <a:pt x="4344" y="290"/>
                    <a:pt x="43" y="2888"/>
                    <a:pt x="0" y="2914"/>
                  </a:cubicBezTo>
                  <a:lnTo>
                    <a:pt x="109" y="3090"/>
                  </a:lnTo>
                  <a:cubicBezTo>
                    <a:pt x="151" y="3064"/>
                    <a:pt x="4406" y="496"/>
                    <a:pt x="10373" y="225"/>
                  </a:cubicBezTo>
                  <a:cubicBezTo>
                    <a:pt x="10622" y="214"/>
                    <a:pt x="10869" y="208"/>
                    <a:pt x="11114" y="208"/>
                  </a:cubicBezTo>
                  <a:cubicBezTo>
                    <a:pt x="16728" y="208"/>
                    <a:pt x="21133" y="3060"/>
                    <a:pt x="21178" y="3089"/>
                  </a:cubicBezTo>
                  <a:lnTo>
                    <a:pt x="21292" y="2915"/>
                  </a:lnTo>
                  <a:cubicBezTo>
                    <a:pt x="21246" y="2884"/>
                    <a:pt x="16789" y="0"/>
                    <a:pt x="111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7019950" y="3539700"/>
              <a:ext cx="168375" cy="330750"/>
            </a:xfrm>
            <a:custGeom>
              <a:avLst/>
              <a:gdLst/>
              <a:ahLst/>
              <a:cxnLst/>
              <a:rect l="l" t="t" r="r" b="b"/>
              <a:pathLst>
                <a:path w="6735" h="13230" extrusionOk="0">
                  <a:moveTo>
                    <a:pt x="165" y="1"/>
                  </a:moveTo>
                  <a:lnTo>
                    <a:pt x="0" y="129"/>
                  </a:lnTo>
                  <a:cubicBezTo>
                    <a:pt x="39" y="178"/>
                    <a:pt x="3768" y="5007"/>
                    <a:pt x="4800" y="8197"/>
                  </a:cubicBezTo>
                  <a:cubicBezTo>
                    <a:pt x="5837" y="11410"/>
                    <a:pt x="6533" y="13211"/>
                    <a:pt x="6540" y="13230"/>
                  </a:cubicBezTo>
                  <a:lnTo>
                    <a:pt x="6734" y="13153"/>
                  </a:lnTo>
                  <a:cubicBezTo>
                    <a:pt x="6727" y="13136"/>
                    <a:pt x="6032" y="11337"/>
                    <a:pt x="4996" y="8132"/>
                  </a:cubicBezTo>
                  <a:cubicBezTo>
                    <a:pt x="3955" y="4906"/>
                    <a:pt x="203" y="50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6982150" y="3539350"/>
              <a:ext cx="147425" cy="330750"/>
            </a:xfrm>
            <a:custGeom>
              <a:avLst/>
              <a:gdLst/>
              <a:ahLst/>
              <a:cxnLst/>
              <a:rect l="l" t="t" r="r" b="b"/>
              <a:pathLst>
                <a:path w="5897" h="13230" extrusionOk="0">
                  <a:moveTo>
                    <a:pt x="142" y="0"/>
                  </a:moveTo>
                  <a:lnTo>
                    <a:pt x="0" y="153"/>
                  </a:lnTo>
                  <a:cubicBezTo>
                    <a:pt x="57" y="207"/>
                    <a:pt x="5668" y="5507"/>
                    <a:pt x="3837" y="13180"/>
                  </a:cubicBezTo>
                  <a:lnTo>
                    <a:pt x="4040" y="13229"/>
                  </a:lnTo>
                  <a:cubicBezTo>
                    <a:pt x="5896" y="5441"/>
                    <a:pt x="197" y="56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7001650" y="3922350"/>
              <a:ext cx="1185925" cy="336425"/>
            </a:xfrm>
            <a:custGeom>
              <a:avLst/>
              <a:gdLst/>
              <a:ahLst/>
              <a:cxnLst/>
              <a:rect l="l" t="t" r="r" b="b"/>
              <a:pathLst>
                <a:path w="47437" h="13457" extrusionOk="0">
                  <a:moveTo>
                    <a:pt x="148" y="0"/>
                  </a:moveTo>
                  <a:lnTo>
                    <a:pt x="0" y="146"/>
                  </a:lnTo>
                  <a:cubicBezTo>
                    <a:pt x="36" y="183"/>
                    <a:pt x="3691" y="3809"/>
                    <a:pt x="11791" y="3946"/>
                  </a:cubicBezTo>
                  <a:cubicBezTo>
                    <a:pt x="11997" y="3950"/>
                    <a:pt x="12199" y="3951"/>
                    <a:pt x="12398" y="3951"/>
                  </a:cubicBezTo>
                  <a:cubicBezTo>
                    <a:pt x="15320" y="3951"/>
                    <a:pt x="17579" y="3586"/>
                    <a:pt x="19768" y="3231"/>
                  </a:cubicBezTo>
                  <a:cubicBezTo>
                    <a:pt x="21963" y="2877"/>
                    <a:pt x="24085" y="2535"/>
                    <a:pt x="26788" y="2535"/>
                  </a:cubicBezTo>
                  <a:cubicBezTo>
                    <a:pt x="28629" y="2535"/>
                    <a:pt x="30738" y="2694"/>
                    <a:pt x="33323" y="3116"/>
                  </a:cubicBezTo>
                  <a:cubicBezTo>
                    <a:pt x="43706" y="4813"/>
                    <a:pt x="47207" y="13370"/>
                    <a:pt x="47241" y="13457"/>
                  </a:cubicBezTo>
                  <a:lnTo>
                    <a:pt x="47437" y="13382"/>
                  </a:lnTo>
                  <a:cubicBezTo>
                    <a:pt x="47402" y="13293"/>
                    <a:pt x="43860" y="4628"/>
                    <a:pt x="33358" y="2912"/>
                  </a:cubicBezTo>
                  <a:cubicBezTo>
                    <a:pt x="30757" y="2486"/>
                    <a:pt x="28636" y="2327"/>
                    <a:pt x="26786" y="2327"/>
                  </a:cubicBezTo>
                  <a:cubicBezTo>
                    <a:pt x="24071" y="2327"/>
                    <a:pt x="21940" y="2671"/>
                    <a:pt x="19736" y="3027"/>
                  </a:cubicBezTo>
                  <a:cubicBezTo>
                    <a:pt x="17556" y="3379"/>
                    <a:pt x="15304" y="3743"/>
                    <a:pt x="12399" y="3743"/>
                  </a:cubicBezTo>
                  <a:cubicBezTo>
                    <a:pt x="12201" y="3743"/>
                    <a:pt x="11999" y="3741"/>
                    <a:pt x="11794" y="3738"/>
                  </a:cubicBezTo>
                  <a:cubicBezTo>
                    <a:pt x="3787" y="3603"/>
                    <a:pt x="184" y="36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7208125" y="3922375"/>
              <a:ext cx="1071375" cy="337850"/>
            </a:xfrm>
            <a:custGeom>
              <a:avLst/>
              <a:gdLst/>
              <a:ahLst/>
              <a:cxnLst/>
              <a:rect l="l" t="t" r="r" b="b"/>
              <a:pathLst>
                <a:path w="42855" h="13514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4" y="164"/>
                    <a:pt x="2146" y="2443"/>
                    <a:pt x="7076" y="2443"/>
                  </a:cubicBezTo>
                  <a:cubicBezTo>
                    <a:pt x="7620" y="2443"/>
                    <a:pt x="8199" y="2415"/>
                    <a:pt x="8814" y="2353"/>
                  </a:cubicBezTo>
                  <a:cubicBezTo>
                    <a:pt x="10030" y="2232"/>
                    <a:pt x="11211" y="2087"/>
                    <a:pt x="12353" y="1947"/>
                  </a:cubicBezTo>
                  <a:cubicBezTo>
                    <a:pt x="15222" y="1594"/>
                    <a:pt x="17997" y="1253"/>
                    <a:pt x="21311" y="1253"/>
                  </a:cubicBezTo>
                  <a:cubicBezTo>
                    <a:pt x="23515" y="1253"/>
                    <a:pt x="25957" y="1404"/>
                    <a:pt x="28825" y="1802"/>
                  </a:cubicBezTo>
                  <a:cubicBezTo>
                    <a:pt x="37615" y="3023"/>
                    <a:pt x="42617" y="13408"/>
                    <a:pt x="42666" y="13514"/>
                  </a:cubicBezTo>
                  <a:lnTo>
                    <a:pt x="42854" y="13424"/>
                  </a:lnTo>
                  <a:cubicBezTo>
                    <a:pt x="42805" y="13320"/>
                    <a:pt x="37755" y="2832"/>
                    <a:pt x="28854" y="1595"/>
                  </a:cubicBezTo>
                  <a:cubicBezTo>
                    <a:pt x="25975" y="1195"/>
                    <a:pt x="23524" y="1044"/>
                    <a:pt x="21314" y="1044"/>
                  </a:cubicBezTo>
                  <a:cubicBezTo>
                    <a:pt x="17989" y="1044"/>
                    <a:pt x="15206" y="1386"/>
                    <a:pt x="12328" y="1740"/>
                  </a:cubicBezTo>
                  <a:cubicBezTo>
                    <a:pt x="11188" y="1880"/>
                    <a:pt x="10007" y="2026"/>
                    <a:pt x="8793" y="2148"/>
                  </a:cubicBezTo>
                  <a:cubicBezTo>
                    <a:pt x="8186" y="2209"/>
                    <a:pt x="7614" y="2236"/>
                    <a:pt x="7076" y="2236"/>
                  </a:cubicBezTo>
                  <a:cubicBezTo>
                    <a:pt x="2246" y="2236"/>
                    <a:pt x="178" y="25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7901025" y="3921525"/>
              <a:ext cx="446525" cy="337800"/>
            </a:xfrm>
            <a:custGeom>
              <a:avLst/>
              <a:gdLst/>
              <a:ahLst/>
              <a:cxnLst/>
              <a:rect l="l" t="t" r="r" b="b"/>
              <a:pathLst>
                <a:path w="17861" h="13512" extrusionOk="0">
                  <a:moveTo>
                    <a:pt x="24" y="0"/>
                  </a:moveTo>
                  <a:lnTo>
                    <a:pt x="0" y="208"/>
                  </a:lnTo>
                  <a:cubicBezTo>
                    <a:pt x="178" y="229"/>
                    <a:pt x="17860" y="2292"/>
                    <a:pt x="17099" y="13497"/>
                  </a:cubicBezTo>
                  <a:lnTo>
                    <a:pt x="17307" y="13512"/>
                  </a:lnTo>
                  <a:cubicBezTo>
                    <a:pt x="17627" y="8787"/>
                    <a:pt x="14735" y="4953"/>
                    <a:pt x="8940" y="2421"/>
                  </a:cubicBezTo>
                  <a:cubicBezTo>
                    <a:pt x="4581" y="514"/>
                    <a:pt x="68" y="6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8201550" y="3921900"/>
              <a:ext cx="219125" cy="337350"/>
            </a:xfrm>
            <a:custGeom>
              <a:avLst/>
              <a:gdLst/>
              <a:ahLst/>
              <a:cxnLst/>
              <a:rect l="l" t="t" r="r" b="b"/>
              <a:pathLst>
                <a:path w="8765" h="13494" extrusionOk="0">
                  <a:moveTo>
                    <a:pt x="108" y="1"/>
                  </a:moveTo>
                  <a:lnTo>
                    <a:pt x="1" y="180"/>
                  </a:lnTo>
                  <a:cubicBezTo>
                    <a:pt x="86" y="230"/>
                    <a:pt x="8543" y="5307"/>
                    <a:pt x="7777" y="13475"/>
                  </a:cubicBezTo>
                  <a:lnTo>
                    <a:pt x="7985" y="13494"/>
                  </a:lnTo>
                  <a:cubicBezTo>
                    <a:pt x="8765" y="5191"/>
                    <a:pt x="193" y="5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7335375" y="4008625"/>
              <a:ext cx="774800" cy="227200"/>
            </a:xfrm>
            <a:custGeom>
              <a:avLst/>
              <a:gdLst/>
              <a:ahLst/>
              <a:cxnLst/>
              <a:rect l="l" t="t" r="r" b="b"/>
              <a:pathLst>
                <a:path w="30992" h="9088" extrusionOk="0">
                  <a:moveTo>
                    <a:pt x="16021" y="207"/>
                  </a:moveTo>
                  <a:cubicBezTo>
                    <a:pt x="23702" y="207"/>
                    <a:pt x="29902" y="7070"/>
                    <a:pt x="30673" y="7961"/>
                  </a:cubicBezTo>
                  <a:cubicBezTo>
                    <a:pt x="30486" y="8058"/>
                    <a:pt x="30317" y="8092"/>
                    <a:pt x="30099" y="8092"/>
                  </a:cubicBezTo>
                  <a:cubicBezTo>
                    <a:pt x="29930" y="8092"/>
                    <a:pt x="29733" y="8072"/>
                    <a:pt x="29475" y="8045"/>
                  </a:cubicBezTo>
                  <a:cubicBezTo>
                    <a:pt x="29007" y="7996"/>
                    <a:pt x="28373" y="7931"/>
                    <a:pt x="27410" y="7931"/>
                  </a:cubicBezTo>
                  <a:cubicBezTo>
                    <a:pt x="26032" y="7931"/>
                    <a:pt x="23981" y="8065"/>
                    <a:pt x="20779" y="8576"/>
                  </a:cubicBezTo>
                  <a:cubicBezTo>
                    <a:pt x="19437" y="8790"/>
                    <a:pt x="17954" y="8884"/>
                    <a:pt x="16417" y="8884"/>
                  </a:cubicBezTo>
                  <a:cubicBezTo>
                    <a:pt x="9125" y="8884"/>
                    <a:pt x="619" y="6783"/>
                    <a:pt x="257" y="5513"/>
                  </a:cubicBezTo>
                  <a:cubicBezTo>
                    <a:pt x="209" y="5344"/>
                    <a:pt x="355" y="5188"/>
                    <a:pt x="692" y="5046"/>
                  </a:cubicBezTo>
                  <a:cubicBezTo>
                    <a:pt x="1552" y="4684"/>
                    <a:pt x="2374" y="4225"/>
                    <a:pt x="3246" y="3738"/>
                  </a:cubicBezTo>
                  <a:cubicBezTo>
                    <a:pt x="5846" y="2286"/>
                    <a:pt x="9083" y="478"/>
                    <a:pt x="15505" y="219"/>
                  </a:cubicBezTo>
                  <a:cubicBezTo>
                    <a:pt x="15677" y="212"/>
                    <a:pt x="15849" y="207"/>
                    <a:pt x="16021" y="207"/>
                  </a:cubicBezTo>
                  <a:close/>
                  <a:moveTo>
                    <a:pt x="16004" y="1"/>
                  </a:moveTo>
                  <a:cubicBezTo>
                    <a:pt x="15836" y="1"/>
                    <a:pt x="15667" y="4"/>
                    <a:pt x="15497" y="10"/>
                  </a:cubicBezTo>
                  <a:cubicBezTo>
                    <a:pt x="9024" y="271"/>
                    <a:pt x="5765" y="2093"/>
                    <a:pt x="3145" y="3555"/>
                  </a:cubicBezTo>
                  <a:cubicBezTo>
                    <a:pt x="2278" y="4039"/>
                    <a:pt x="1461" y="4496"/>
                    <a:pt x="613" y="4852"/>
                  </a:cubicBezTo>
                  <a:cubicBezTo>
                    <a:pt x="51" y="5088"/>
                    <a:pt x="1" y="5371"/>
                    <a:pt x="57" y="5568"/>
                  </a:cubicBezTo>
                  <a:cubicBezTo>
                    <a:pt x="482" y="7057"/>
                    <a:pt x="9158" y="9087"/>
                    <a:pt x="16422" y="9087"/>
                  </a:cubicBezTo>
                  <a:cubicBezTo>
                    <a:pt x="17983" y="9087"/>
                    <a:pt x="19479" y="8994"/>
                    <a:pt x="20813" y="8783"/>
                  </a:cubicBezTo>
                  <a:cubicBezTo>
                    <a:pt x="24008" y="8273"/>
                    <a:pt x="26049" y="8139"/>
                    <a:pt x="27417" y="8139"/>
                  </a:cubicBezTo>
                  <a:cubicBezTo>
                    <a:pt x="28367" y="8139"/>
                    <a:pt x="28992" y="8203"/>
                    <a:pt x="29455" y="8251"/>
                  </a:cubicBezTo>
                  <a:cubicBezTo>
                    <a:pt x="29712" y="8278"/>
                    <a:pt x="29919" y="8299"/>
                    <a:pt x="30103" y="8299"/>
                  </a:cubicBezTo>
                  <a:cubicBezTo>
                    <a:pt x="30391" y="8299"/>
                    <a:pt x="30620" y="8246"/>
                    <a:pt x="30890" y="8077"/>
                  </a:cubicBezTo>
                  <a:lnTo>
                    <a:pt x="30991" y="8013"/>
                  </a:lnTo>
                  <a:lnTo>
                    <a:pt x="30915" y="7922"/>
                  </a:lnTo>
                  <a:cubicBezTo>
                    <a:pt x="30849" y="7840"/>
                    <a:pt x="24285" y="1"/>
                    <a:pt x="160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7548450" y="4068900"/>
              <a:ext cx="342350" cy="131025"/>
            </a:xfrm>
            <a:custGeom>
              <a:avLst/>
              <a:gdLst/>
              <a:ahLst/>
              <a:cxnLst/>
              <a:rect l="l" t="t" r="r" b="b"/>
              <a:pathLst>
                <a:path w="13694" h="5241" extrusionOk="0">
                  <a:moveTo>
                    <a:pt x="7746" y="204"/>
                  </a:moveTo>
                  <a:cubicBezTo>
                    <a:pt x="9774" y="204"/>
                    <a:pt x="11835" y="524"/>
                    <a:pt x="13377" y="1318"/>
                  </a:cubicBezTo>
                  <a:cubicBezTo>
                    <a:pt x="13447" y="1353"/>
                    <a:pt x="13478" y="1463"/>
                    <a:pt x="13462" y="1607"/>
                  </a:cubicBezTo>
                  <a:cubicBezTo>
                    <a:pt x="13389" y="2286"/>
                    <a:pt x="12341" y="3675"/>
                    <a:pt x="8887" y="4577"/>
                  </a:cubicBezTo>
                  <a:cubicBezTo>
                    <a:pt x="7689" y="4891"/>
                    <a:pt x="6523" y="5026"/>
                    <a:pt x="5457" y="5026"/>
                  </a:cubicBezTo>
                  <a:cubicBezTo>
                    <a:pt x="3409" y="5026"/>
                    <a:pt x="1730" y="4527"/>
                    <a:pt x="903" y="3843"/>
                  </a:cubicBezTo>
                  <a:cubicBezTo>
                    <a:pt x="434" y="3455"/>
                    <a:pt x="214" y="3020"/>
                    <a:pt x="245" y="2544"/>
                  </a:cubicBezTo>
                  <a:cubicBezTo>
                    <a:pt x="268" y="2193"/>
                    <a:pt x="590" y="1832"/>
                    <a:pt x="1176" y="1500"/>
                  </a:cubicBezTo>
                  <a:cubicBezTo>
                    <a:pt x="2508" y="748"/>
                    <a:pt x="5101" y="204"/>
                    <a:pt x="7746" y="204"/>
                  </a:cubicBezTo>
                  <a:close/>
                  <a:moveTo>
                    <a:pt x="7751" y="0"/>
                  </a:moveTo>
                  <a:cubicBezTo>
                    <a:pt x="5063" y="0"/>
                    <a:pt x="2426" y="553"/>
                    <a:pt x="1074" y="1318"/>
                  </a:cubicBezTo>
                  <a:cubicBezTo>
                    <a:pt x="415" y="1693"/>
                    <a:pt x="65" y="2099"/>
                    <a:pt x="36" y="2531"/>
                  </a:cubicBezTo>
                  <a:cubicBezTo>
                    <a:pt x="0" y="3067"/>
                    <a:pt x="253" y="3577"/>
                    <a:pt x="770" y="4002"/>
                  </a:cubicBezTo>
                  <a:cubicBezTo>
                    <a:pt x="1642" y="4726"/>
                    <a:pt x="3341" y="5241"/>
                    <a:pt x="5426" y="5241"/>
                  </a:cubicBezTo>
                  <a:cubicBezTo>
                    <a:pt x="6511" y="5241"/>
                    <a:pt x="7704" y="5102"/>
                    <a:pt x="8938" y="4778"/>
                  </a:cubicBezTo>
                  <a:cubicBezTo>
                    <a:pt x="12502" y="3846"/>
                    <a:pt x="13590" y="2360"/>
                    <a:pt x="13669" y="1629"/>
                  </a:cubicBezTo>
                  <a:cubicBezTo>
                    <a:pt x="13694" y="1393"/>
                    <a:pt x="13622" y="1208"/>
                    <a:pt x="13471" y="1131"/>
                  </a:cubicBezTo>
                  <a:cubicBezTo>
                    <a:pt x="11906" y="326"/>
                    <a:pt x="9813" y="0"/>
                    <a:pt x="77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7001500" y="3968275"/>
              <a:ext cx="399025" cy="287625"/>
            </a:xfrm>
            <a:custGeom>
              <a:avLst/>
              <a:gdLst/>
              <a:ahLst/>
              <a:cxnLst/>
              <a:rect l="l" t="t" r="r" b="b"/>
              <a:pathLst>
                <a:path w="15961" h="11505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8" y="169"/>
                    <a:pt x="2716" y="3076"/>
                    <a:pt x="8038" y="3351"/>
                  </a:cubicBezTo>
                  <a:cubicBezTo>
                    <a:pt x="9401" y="3420"/>
                    <a:pt x="10221" y="3707"/>
                    <a:pt x="10548" y="4226"/>
                  </a:cubicBezTo>
                  <a:cubicBezTo>
                    <a:pt x="10945" y="4853"/>
                    <a:pt x="10570" y="5760"/>
                    <a:pt x="10207" y="6635"/>
                  </a:cubicBezTo>
                  <a:cubicBezTo>
                    <a:pt x="9887" y="7409"/>
                    <a:pt x="9585" y="8140"/>
                    <a:pt x="9813" y="8675"/>
                  </a:cubicBezTo>
                  <a:cubicBezTo>
                    <a:pt x="10472" y="10225"/>
                    <a:pt x="15694" y="11453"/>
                    <a:pt x="15917" y="11504"/>
                  </a:cubicBezTo>
                  <a:lnTo>
                    <a:pt x="15960" y="11302"/>
                  </a:lnTo>
                  <a:cubicBezTo>
                    <a:pt x="15908" y="11289"/>
                    <a:pt x="10619" y="10047"/>
                    <a:pt x="10002" y="8593"/>
                  </a:cubicBezTo>
                  <a:cubicBezTo>
                    <a:pt x="9808" y="8137"/>
                    <a:pt x="10093" y="7447"/>
                    <a:pt x="10397" y="6715"/>
                  </a:cubicBezTo>
                  <a:cubicBezTo>
                    <a:pt x="10780" y="5790"/>
                    <a:pt x="11176" y="4834"/>
                    <a:pt x="10722" y="4115"/>
                  </a:cubicBezTo>
                  <a:cubicBezTo>
                    <a:pt x="10357" y="3536"/>
                    <a:pt x="9482" y="3217"/>
                    <a:pt x="8048" y="3144"/>
                  </a:cubicBezTo>
                  <a:cubicBezTo>
                    <a:pt x="2817" y="2873"/>
                    <a:pt x="180" y="30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7001900" y="4002400"/>
              <a:ext cx="225125" cy="252125"/>
            </a:xfrm>
            <a:custGeom>
              <a:avLst/>
              <a:gdLst/>
              <a:ahLst/>
              <a:cxnLst/>
              <a:rect l="l" t="t" r="r" b="b"/>
              <a:pathLst>
                <a:path w="9005" h="10085" extrusionOk="0">
                  <a:moveTo>
                    <a:pt x="122" y="0"/>
                  </a:moveTo>
                  <a:lnTo>
                    <a:pt x="0" y="171"/>
                  </a:lnTo>
                  <a:cubicBezTo>
                    <a:pt x="182" y="300"/>
                    <a:pt x="4448" y="3304"/>
                    <a:pt x="7000" y="3645"/>
                  </a:cubicBezTo>
                  <a:cubicBezTo>
                    <a:pt x="7317" y="3689"/>
                    <a:pt x="7505" y="3767"/>
                    <a:pt x="7562" y="3878"/>
                  </a:cubicBezTo>
                  <a:cubicBezTo>
                    <a:pt x="7646" y="4049"/>
                    <a:pt x="7461" y="4374"/>
                    <a:pt x="7245" y="4749"/>
                  </a:cubicBezTo>
                  <a:cubicBezTo>
                    <a:pt x="6594" y="5881"/>
                    <a:pt x="5504" y="7778"/>
                    <a:pt x="8889" y="10084"/>
                  </a:cubicBezTo>
                  <a:lnTo>
                    <a:pt x="9004" y="9911"/>
                  </a:lnTo>
                  <a:cubicBezTo>
                    <a:pt x="5779" y="7713"/>
                    <a:pt x="6769" y="5991"/>
                    <a:pt x="7423" y="4852"/>
                  </a:cubicBezTo>
                  <a:cubicBezTo>
                    <a:pt x="7679" y="4406"/>
                    <a:pt x="7882" y="4056"/>
                    <a:pt x="7747" y="3787"/>
                  </a:cubicBezTo>
                  <a:cubicBezTo>
                    <a:pt x="7657" y="3603"/>
                    <a:pt x="7429" y="3493"/>
                    <a:pt x="7028" y="3440"/>
                  </a:cubicBezTo>
                  <a:cubicBezTo>
                    <a:pt x="4528" y="3104"/>
                    <a:pt x="165" y="32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7013800" y="4068375"/>
              <a:ext cx="131175" cy="183900"/>
            </a:xfrm>
            <a:custGeom>
              <a:avLst/>
              <a:gdLst/>
              <a:ahLst/>
              <a:cxnLst/>
              <a:rect l="l" t="t" r="r" b="b"/>
              <a:pathLst>
                <a:path w="5247" h="7356" extrusionOk="0">
                  <a:moveTo>
                    <a:pt x="359" y="0"/>
                  </a:moveTo>
                  <a:cubicBezTo>
                    <a:pt x="146" y="0"/>
                    <a:pt x="15" y="27"/>
                    <a:pt x="0" y="30"/>
                  </a:cubicBezTo>
                  <a:lnTo>
                    <a:pt x="44" y="234"/>
                  </a:lnTo>
                  <a:cubicBezTo>
                    <a:pt x="47" y="233"/>
                    <a:pt x="160" y="211"/>
                    <a:pt x="349" y="211"/>
                  </a:cubicBezTo>
                  <a:cubicBezTo>
                    <a:pt x="724" y="211"/>
                    <a:pt x="1398" y="298"/>
                    <a:pt x="2123" y="809"/>
                  </a:cubicBezTo>
                  <a:cubicBezTo>
                    <a:pt x="3139" y="1526"/>
                    <a:pt x="4471" y="3242"/>
                    <a:pt x="5041" y="7355"/>
                  </a:cubicBezTo>
                  <a:lnTo>
                    <a:pt x="5247" y="7326"/>
                  </a:lnTo>
                  <a:cubicBezTo>
                    <a:pt x="4781" y="3959"/>
                    <a:pt x="3768" y="1708"/>
                    <a:pt x="2234" y="634"/>
                  </a:cubicBezTo>
                  <a:cubicBezTo>
                    <a:pt x="1468" y="96"/>
                    <a:pt x="76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6966575" y="3541325"/>
              <a:ext cx="1457375" cy="5175"/>
            </a:xfrm>
            <a:custGeom>
              <a:avLst/>
              <a:gdLst/>
              <a:ahLst/>
              <a:cxnLst/>
              <a:rect l="l" t="t" r="r" b="b"/>
              <a:pathLst>
                <a:path w="58295" h="207" extrusionOk="0">
                  <a:moveTo>
                    <a:pt x="1" y="1"/>
                  </a:moveTo>
                  <a:cubicBezTo>
                    <a:pt x="4652" y="155"/>
                    <a:pt x="12679" y="206"/>
                    <a:pt x="21315" y="206"/>
                  </a:cubicBezTo>
                  <a:cubicBezTo>
                    <a:pt x="38587" y="206"/>
                    <a:pt x="58294" y="1"/>
                    <a:pt x="582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6943575" y="3158475"/>
              <a:ext cx="1491850" cy="9225"/>
            </a:xfrm>
            <a:custGeom>
              <a:avLst/>
              <a:gdLst/>
              <a:ahLst/>
              <a:cxnLst/>
              <a:rect l="l" t="t" r="r" b="b"/>
              <a:pathLst>
                <a:path w="59674" h="369" extrusionOk="0">
                  <a:moveTo>
                    <a:pt x="1" y="0"/>
                  </a:moveTo>
                  <a:cubicBezTo>
                    <a:pt x="5158" y="277"/>
                    <a:pt x="13508" y="369"/>
                    <a:pt x="22348" y="369"/>
                  </a:cubicBezTo>
                  <a:cubicBezTo>
                    <a:pt x="40029" y="369"/>
                    <a:pt x="59674" y="0"/>
                    <a:pt x="5967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7022050" y="3924150"/>
              <a:ext cx="1389225" cy="13900"/>
            </a:xfrm>
            <a:custGeom>
              <a:avLst/>
              <a:gdLst/>
              <a:ahLst/>
              <a:cxnLst/>
              <a:rect l="l" t="t" r="r" b="b"/>
              <a:pathLst>
                <a:path w="55569" h="556" extrusionOk="0">
                  <a:moveTo>
                    <a:pt x="0" y="1"/>
                  </a:moveTo>
                  <a:cubicBezTo>
                    <a:pt x="0" y="1"/>
                    <a:pt x="19028" y="556"/>
                    <a:pt x="35493" y="556"/>
                  </a:cubicBezTo>
                  <a:cubicBezTo>
                    <a:pt x="43726" y="556"/>
                    <a:pt x="51317" y="417"/>
                    <a:pt x="5556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7003450" y="3485625"/>
              <a:ext cx="1457450" cy="49325"/>
            </a:xfrm>
            <a:custGeom>
              <a:avLst/>
              <a:gdLst/>
              <a:ahLst/>
              <a:cxnLst/>
              <a:rect l="l" t="t" r="r" b="b"/>
              <a:pathLst>
                <a:path w="58298" h="1973" extrusionOk="0">
                  <a:moveTo>
                    <a:pt x="0" y="0"/>
                  </a:moveTo>
                  <a:lnTo>
                    <a:pt x="436" y="1973"/>
                  </a:lnTo>
                  <a:lnTo>
                    <a:pt x="58298" y="1973"/>
                  </a:lnTo>
                  <a:lnTo>
                    <a:pt x="58298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7057525" y="3868725"/>
              <a:ext cx="1390000" cy="48325"/>
            </a:xfrm>
            <a:custGeom>
              <a:avLst/>
              <a:gdLst/>
              <a:ahLst/>
              <a:cxnLst/>
              <a:rect l="l" t="t" r="r" b="b"/>
              <a:pathLst>
                <a:path w="55600" h="1933" extrusionOk="0">
                  <a:moveTo>
                    <a:pt x="1" y="1"/>
                  </a:moveTo>
                  <a:lnTo>
                    <a:pt x="277" y="1933"/>
                  </a:lnTo>
                  <a:lnTo>
                    <a:pt x="55599" y="1933"/>
                  </a:lnTo>
                  <a:lnTo>
                    <a:pt x="55599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7078350" y="4251525"/>
              <a:ext cx="1357750" cy="56925"/>
            </a:xfrm>
            <a:custGeom>
              <a:avLst/>
              <a:gdLst/>
              <a:ahLst/>
              <a:cxnLst/>
              <a:rect l="l" t="t" r="r" b="b"/>
              <a:pathLst>
                <a:path w="54310" h="2277" extrusionOk="0">
                  <a:moveTo>
                    <a:pt x="1" y="0"/>
                  </a:moveTo>
                  <a:lnTo>
                    <a:pt x="463" y="2277"/>
                  </a:lnTo>
                  <a:lnTo>
                    <a:pt x="54309" y="2277"/>
                  </a:lnTo>
                  <a:lnTo>
                    <a:pt x="54309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7179350" y="3356075"/>
              <a:ext cx="225750" cy="601775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4" y="18289"/>
                    <a:pt x="7707" y="20546"/>
                  </a:cubicBezTo>
                  <a:cubicBezTo>
                    <a:pt x="6861" y="22802"/>
                    <a:pt x="5712" y="24071"/>
                    <a:pt x="4515" y="24071"/>
                  </a:cubicBezTo>
                  <a:cubicBezTo>
                    <a:pt x="3317" y="24071"/>
                    <a:pt x="2168" y="22802"/>
                    <a:pt x="1322" y="20546"/>
                  </a:cubicBezTo>
                  <a:cubicBezTo>
                    <a:pt x="475" y="18289"/>
                    <a:pt x="1" y="15227"/>
                    <a:pt x="1" y="12035"/>
                  </a:cubicBezTo>
                  <a:cubicBezTo>
                    <a:pt x="1" y="8843"/>
                    <a:pt x="475" y="5783"/>
                    <a:pt x="1322" y="3526"/>
                  </a:cubicBezTo>
                  <a:cubicBezTo>
                    <a:pt x="2168" y="1268"/>
                    <a:pt x="3317" y="1"/>
                    <a:pt x="4515" y="1"/>
                  </a:cubicBezTo>
                  <a:cubicBezTo>
                    <a:pt x="5712" y="1"/>
                    <a:pt x="6861" y="1268"/>
                    <a:pt x="7707" y="3526"/>
                  </a:cubicBezTo>
                  <a:cubicBezTo>
                    <a:pt x="8554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7221200" y="3467725"/>
              <a:ext cx="142025" cy="378475"/>
            </a:xfrm>
            <a:custGeom>
              <a:avLst/>
              <a:gdLst/>
              <a:ahLst/>
              <a:cxnLst/>
              <a:rect l="l" t="t" r="r" b="b"/>
              <a:pathLst>
                <a:path w="5681" h="15139" extrusionOk="0">
                  <a:moveTo>
                    <a:pt x="5680" y="7569"/>
                  </a:moveTo>
                  <a:cubicBezTo>
                    <a:pt x="5680" y="9577"/>
                    <a:pt x="5381" y="11502"/>
                    <a:pt x="4848" y="12921"/>
                  </a:cubicBezTo>
                  <a:cubicBezTo>
                    <a:pt x="4316" y="14341"/>
                    <a:pt x="3594" y="15138"/>
                    <a:pt x="2841" y="15138"/>
                  </a:cubicBezTo>
                  <a:cubicBezTo>
                    <a:pt x="2087" y="15138"/>
                    <a:pt x="1365" y="14341"/>
                    <a:pt x="833" y="12921"/>
                  </a:cubicBezTo>
                  <a:cubicBezTo>
                    <a:pt x="301" y="11502"/>
                    <a:pt x="1" y="9577"/>
                    <a:pt x="1" y="7569"/>
                  </a:cubicBezTo>
                  <a:cubicBezTo>
                    <a:pt x="1" y="5562"/>
                    <a:pt x="301" y="3636"/>
                    <a:pt x="833" y="2217"/>
                  </a:cubicBezTo>
                  <a:cubicBezTo>
                    <a:pt x="1365" y="797"/>
                    <a:pt x="2087" y="0"/>
                    <a:pt x="2841" y="0"/>
                  </a:cubicBezTo>
                  <a:cubicBezTo>
                    <a:pt x="3594" y="0"/>
                    <a:pt x="4316" y="797"/>
                    <a:pt x="4848" y="2217"/>
                  </a:cubicBezTo>
                  <a:cubicBezTo>
                    <a:pt x="5381" y="3636"/>
                    <a:pt x="5680" y="5562"/>
                    <a:pt x="5680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7350325" y="3204375"/>
              <a:ext cx="128500" cy="342700"/>
            </a:xfrm>
            <a:custGeom>
              <a:avLst/>
              <a:gdLst/>
              <a:ahLst/>
              <a:cxnLst/>
              <a:rect l="l" t="t" r="r" b="b"/>
              <a:pathLst>
                <a:path w="5140" h="13708" extrusionOk="0">
                  <a:moveTo>
                    <a:pt x="5140" y="6853"/>
                  </a:moveTo>
                  <a:cubicBezTo>
                    <a:pt x="5140" y="10637"/>
                    <a:pt x="3989" y="13707"/>
                    <a:pt x="2570" y="13707"/>
                  </a:cubicBezTo>
                  <a:cubicBezTo>
                    <a:pt x="1150" y="13707"/>
                    <a:pt x="0" y="10640"/>
                    <a:pt x="0" y="6853"/>
                  </a:cubicBezTo>
                  <a:cubicBezTo>
                    <a:pt x="0" y="3068"/>
                    <a:pt x="1150" y="0"/>
                    <a:pt x="2570" y="0"/>
                  </a:cubicBezTo>
                  <a:cubicBezTo>
                    <a:pt x="3989" y="0"/>
                    <a:pt x="5140" y="3068"/>
                    <a:pt x="5140" y="685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7374150" y="3267975"/>
              <a:ext cx="80875" cy="215500"/>
            </a:xfrm>
            <a:custGeom>
              <a:avLst/>
              <a:gdLst/>
              <a:ahLst/>
              <a:cxnLst/>
              <a:rect l="l" t="t" r="r" b="b"/>
              <a:pathLst>
                <a:path w="3235" h="8620" extrusionOk="0">
                  <a:moveTo>
                    <a:pt x="3235" y="4309"/>
                  </a:moveTo>
                  <a:cubicBezTo>
                    <a:pt x="3235" y="6689"/>
                    <a:pt x="2511" y="8620"/>
                    <a:pt x="1617" y="8620"/>
                  </a:cubicBezTo>
                  <a:cubicBezTo>
                    <a:pt x="724" y="8620"/>
                    <a:pt x="1" y="6689"/>
                    <a:pt x="1" y="4309"/>
                  </a:cubicBezTo>
                  <a:cubicBezTo>
                    <a:pt x="1" y="1929"/>
                    <a:pt x="724" y="0"/>
                    <a:pt x="1617" y="0"/>
                  </a:cubicBezTo>
                  <a:cubicBezTo>
                    <a:pt x="2511" y="0"/>
                    <a:pt x="3235" y="1929"/>
                    <a:pt x="3235" y="430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7"/>
          <p:cNvGrpSpPr/>
          <p:nvPr/>
        </p:nvGrpSpPr>
        <p:grpSpPr>
          <a:xfrm>
            <a:off x="7348800" y="1959875"/>
            <a:ext cx="718500" cy="1076325"/>
            <a:chOff x="7348800" y="1959875"/>
            <a:chExt cx="718500" cy="1076325"/>
          </a:xfrm>
        </p:grpSpPr>
        <p:sp>
          <p:nvSpPr>
            <p:cNvPr id="1676" name="Google Shape;1676;p27"/>
            <p:cNvSpPr/>
            <p:nvPr/>
          </p:nvSpPr>
          <p:spPr>
            <a:xfrm>
              <a:off x="7348825" y="1959875"/>
              <a:ext cx="718475" cy="728200"/>
            </a:xfrm>
            <a:custGeom>
              <a:avLst/>
              <a:gdLst/>
              <a:ahLst/>
              <a:cxnLst/>
              <a:rect l="l" t="t" r="r" b="b"/>
              <a:pathLst>
                <a:path w="28739" h="29128" extrusionOk="0">
                  <a:moveTo>
                    <a:pt x="1" y="29127"/>
                  </a:moveTo>
                  <a:cubicBezTo>
                    <a:pt x="1" y="29127"/>
                    <a:pt x="12809" y="26665"/>
                    <a:pt x="28739" y="29127"/>
                  </a:cubicBezTo>
                  <a:lnTo>
                    <a:pt x="25644" y="3615"/>
                  </a:lnTo>
                  <a:cubicBezTo>
                    <a:pt x="25644" y="3615"/>
                    <a:pt x="15965" y="1"/>
                    <a:pt x="2783" y="46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7348825" y="2649825"/>
              <a:ext cx="718475" cy="68875"/>
            </a:xfrm>
            <a:custGeom>
              <a:avLst/>
              <a:gdLst/>
              <a:ahLst/>
              <a:cxnLst/>
              <a:rect l="l" t="t" r="r" b="b"/>
              <a:pathLst>
                <a:path w="28739" h="2755" extrusionOk="0">
                  <a:moveTo>
                    <a:pt x="13277" y="0"/>
                  </a:moveTo>
                  <a:cubicBezTo>
                    <a:pt x="9020" y="0"/>
                    <a:pt x="4370" y="383"/>
                    <a:pt x="1" y="1529"/>
                  </a:cubicBezTo>
                  <a:cubicBezTo>
                    <a:pt x="1" y="1529"/>
                    <a:pt x="5656" y="2755"/>
                    <a:pt x="14171" y="2755"/>
                  </a:cubicBezTo>
                  <a:cubicBezTo>
                    <a:pt x="18429" y="2755"/>
                    <a:pt x="23401" y="2448"/>
                    <a:pt x="28739" y="1529"/>
                  </a:cubicBezTo>
                  <a:cubicBezTo>
                    <a:pt x="28738" y="1529"/>
                    <a:pt x="21791" y="0"/>
                    <a:pt x="1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7393225" y="2661275"/>
              <a:ext cx="627775" cy="51475"/>
            </a:xfrm>
            <a:custGeom>
              <a:avLst/>
              <a:gdLst/>
              <a:ahLst/>
              <a:cxnLst/>
              <a:rect l="l" t="t" r="r" b="b"/>
              <a:pathLst>
                <a:path w="25111" h="2059" extrusionOk="0">
                  <a:moveTo>
                    <a:pt x="12770" y="1"/>
                  </a:moveTo>
                  <a:cubicBezTo>
                    <a:pt x="5467" y="1"/>
                    <a:pt x="0" y="986"/>
                    <a:pt x="0" y="986"/>
                  </a:cubicBezTo>
                  <a:cubicBezTo>
                    <a:pt x="4665" y="1793"/>
                    <a:pt x="9073" y="2059"/>
                    <a:pt x="12855" y="2059"/>
                  </a:cubicBezTo>
                  <a:cubicBezTo>
                    <a:pt x="20145" y="2059"/>
                    <a:pt x="25111" y="1071"/>
                    <a:pt x="25111" y="1071"/>
                  </a:cubicBezTo>
                  <a:cubicBezTo>
                    <a:pt x="20841" y="266"/>
                    <a:pt x="16558" y="1"/>
                    <a:pt x="1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7627375" y="2659050"/>
              <a:ext cx="161400" cy="334450"/>
            </a:xfrm>
            <a:custGeom>
              <a:avLst/>
              <a:gdLst/>
              <a:ahLst/>
              <a:cxnLst/>
              <a:rect l="l" t="t" r="r" b="b"/>
              <a:pathLst>
                <a:path w="6456" h="13378" extrusionOk="0">
                  <a:moveTo>
                    <a:pt x="1641" y="90"/>
                  </a:moveTo>
                  <a:lnTo>
                    <a:pt x="0" y="13377"/>
                  </a:lnTo>
                  <a:lnTo>
                    <a:pt x="6455" y="13377"/>
                  </a:lnTo>
                  <a:lnTo>
                    <a:pt x="5085" y="90"/>
                  </a:lnTo>
                  <a:cubicBezTo>
                    <a:pt x="5082" y="90"/>
                    <a:pt x="3040" y="0"/>
                    <a:pt x="1641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7474550" y="2993475"/>
              <a:ext cx="462450" cy="42725"/>
            </a:xfrm>
            <a:custGeom>
              <a:avLst/>
              <a:gdLst/>
              <a:ahLst/>
              <a:cxnLst/>
              <a:rect l="l" t="t" r="r" b="b"/>
              <a:pathLst>
                <a:path w="18498" h="1709" extrusionOk="0">
                  <a:moveTo>
                    <a:pt x="0" y="1709"/>
                  </a:moveTo>
                  <a:lnTo>
                    <a:pt x="0" y="165"/>
                  </a:lnTo>
                  <a:lnTo>
                    <a:pt x="18498" y="0"/>
                  </a:lnTo>
                  <a:lnTo>
                    <a:pt x="18498" y="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7474550" y="2965150"/>
              <a:ext cx="462500" cy="32450"/>
            </a:xfrm>
            <a:custGeom>
              <a:avLst/>
              <a:gdLst/>
              <a:ahLst/>
              <a:cxnLst/>
              <a:rect l="l" t="t" r="r" b="b"/>
              <a:pathLst>
                <a:path w="18500" h="1298" extrusionOk="0">
                  <a:moveTo>
                    <a:pt x="0" y="1298"/>
                  </a:moveTo>
                  <a:cubicBezTo>
                    <a:pt x="0" y="1298"/>
                    <a:pt x="9249" y="0"/>
                    <a:pt x="18499" y="1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7408950" y="2092475"/>
              <a:ext cx="590825" cy="59750"/>
            </a:xfrm>
            <a:custGeom>
              <a:avLst/>
              <a:gdLst/>
              <a:ahLst/>
              <a:cxnLst/>
              <a:rect l="l" t="t" r="r" b="b"/>
              <a:pathLst>
                <a:path w="23633" h="2390" extrusionOk="0">
                  <a:moveTo>
                    <a:pt x="13138" y="1"/>
                  </a:moveTo>
                  <a:cubicBezTo>
                    <a:pt x="5159" y="1"/>
                    <a:pt x="72" y="2167"/>
                    <a:pt x="1" y="2197"/>
                  </a:cubicBezTo>
                  <a:lnTo>
                    <a:pt x="85" y="2390"/>
                  </a:lnTo>
                  <a:cubicBezTo>
                    <a:pt x="153" y="2360"/>
                    <a:pt x="5203" y="209"/>
                    <a:pt x="13134" y="209"/>
                  </a:cubicBezTo>
                  <a:cubicBezTo>
                    <a:pt x="16222" y="209"/>
                    <a:pt x="19747" y="535"/>
                    <a:pt x="23585" y="1439"/>
                  </a:cubicBezTo>
                  <a:lnTo>
                    <a:pt x="23632" y="1237"/>
                  </a:lnTo>
                  <a:cubicBezTo>
                    <a:pt x="19780" y="328"/>
                    <a:pt x="16240" y="1"/>
                    <a:pt x="1313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7397025" y="2203625"/>
              <a:ext cx="616425" cy="54675"/>
            </a:xfrm>
            <a:custGeom>
              <a:avLst/>
              <a:gdLst/>
              <a:ahLst/>
              <a:cxnLst/>
              <a:rect l="l" t="t" r="r" b="b"/>
              <a:pathLst>
                <a:path w="24657" h="2187" extrusionOk="0">
                  <a:moveTo>
                    <a:pt x="13553" y="1"/>
                  </a:moveTo>
                  <a:cubicBezTo>
                    <a:pt x="5576" y="1"/>
                    <a:pt x="79" y="1963"/>
                    <a:pt x="0" y="1991"/>
                  </a:cubicBezTo>
                  <a:lnTo>
                    <a:pt x="73" y="2186"/>
                  </a:lnTo>
                  <a:cubicBezTo>
                    <a:pt x="149" y="2159"/>
                    <a:pt x="5613" y="208"/>
                    <a:pt x="13548" y="208"/>
                  </a:cubicBezTo>
                  <a:cubicBezTo>
                    <a:pt x="16873" y="208"/>
                    <a:pt x="20631" y="551"/>
                    <a:pt x="24608" y="1521"/>
                  </a:cubicBezTo>
                  <a:lnTo>
                    <a:pt x="24656" y="1318"/>
                  </a:lnTo>
                  <a:cubicBezTo>
                    <a:pt x="20664" y="345"/>
                    <a:pt x="16891" y="1"/>
                    <a:pt x="1355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7385800" y="2310625"/>
              <a:ext cx="640400" cy="47725"/>
            </a:xfrm>
            <a:custGeom>
              <a:avLst/>
              <a:gdLst/>
              <a:ahLst/>
              <a:cxnLst/>
              <a:rect l="l" t="t" r="r" b="b"/>
              <a:pathLst>
                <a:path w="25616" h="1909" extrusionOk="0">
                  <a:moveTo>
                    <a:pt x="13968" y="1"/>
                  </a:moveTo>
                  <a:cubicBezTo>
                    <a:pt x="5900" y="1"/>
                    <a:pt x="84" y="1685"/>
                    <a:pt x="1" y="1709"/>
                  </a:cubicBezTo>
                  <a:lnTo>
                    <a:pt x="61" y="1909"/>
                  </a:lnTo>
                  <a:cubicBezTo>
                    <a:pt x="144" y="1885"/>
                    <a:pt x="5934" y="208"/>
                    <a:pt x="13969" y="208"/>
                  </a:cubicBezTo>
                  <a:cubicBezTo>
                    <a:pt x="17501" y="208"/>
                    <a:pt x="21466" y="532"/>
                    <a:pt x="25571" y="1463"/>
                  </a:cubicBezTo>
                  <a:lnTo>
                    <a:pt x="25616" y="1260"/>
                  </a:lnTo>
                  <a:cubicBezTo>
                    <a:pt x="21495" y="326"/>
                    <a:pt x="17514" y="1"/>
                    <a:pt x="1396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7372500" y="2427625"/>
              <a:ext cx="667850" cy="48625"/>
            </a:xfrm>
            <a:custGeom>
              <a:avLst/>
              <a:gdLst/>
              <a:ahLst/>
              <a:cxnLst/>
              <a:rect l="l" t="t" r="r" b="b"/>
              <a:pathLst>
                <a:path w="26714" h="1945" extrusionOk="0">
                  <a:moveTo>
                    <a:pt x="14918" y="1"/>
                  </a:moveTo>
                  <a:cubicBezTo>
                    <a:pt x="6482" y="1"/>
                    <a:pt x="91" y="1718"/>
                    <a:pt x="0" y="1743"/>
                  </a:cubicBezTo>
                  <a:lnTo>
                    <a:pt x="55" y="1944"/>
                  </a:lnTo>
                  <a:cubicBezTo>
                    <a:pt x="145" y="1920"/>
                    <a:pt x="6515" y="209"/>
                    <a:pt x="14921" y="209"/>
                  </a:cubicBezTo>
                  <a:cubicBezTo>
                    <a:pt x="18569" y="209"/>
                    <a:pt x="22601" y="531"/>
                    <a:pt x="26669" y="1454"/>
                  </a:cubicBezTo>
                  <a:lnTo>
                    <a:pt x="26714" y="1251"/>
                  </a:lnTo>
                  <a:cubicBezTo>
                    <a:pt x="22629" y="325"/>
                    <a:pt x="18581" y="1"/>
                    <a:pt x="149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7357475" y="2546825"/>
              <a:ext cx="701825" cy="69275"/>
            </a:xfrm>
            <a:custGeom>
              <a:avLst/>
              <a:gdLst/>
              <a:ahLst/>
              <a:cxnLst/>
              <a:rect l="l" t="t" r="r" b="b"/>
              <a:pathLst>
                <a:path w="28073" h="2771" extrusionOk="0">
                  <a:moveTo>
                    <a:pt x="14181" y="0"/>
                  </a:moveTo>
                  <a:cubicBezTo>
                    <a:pt x="6206" y="0"/>
                    <a:pt x="93" y="2173"/>
                    <a:pt x="1" y="2207"/>
                  </a:cubicBezTo>
                  <a:lnTo>
                    <a:pt x="70" y="2403"/>
                  </a:lnTo>
                  <a:cubicBezTo>
                    <a:pt x="163" y="2369"/>
                    <a:pt x="6247" y="207"/>
                    <a:pt x="14181" y="207"/>
                  </a:cubicBezTo>
                  <a:cubicBezTo>
                    <a:pt x="18463" y="207"/>
                    <a:pt x="23283" y="836"/>
                    <a:pt x="27992" y="2770"/>
                  </a:cubicBezTo>
                  <a:lnTo>
                    <a:pt x="28073" y="2579"/>
                  </a:lnTo>
                  <a:cubicBezTo>
                    <a:pt x="23336" y="634"/>
                    <a:pt x="18487" y="0"/>
                    <a:pt x="141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7348800" y="2038850"/>
              <a:ext cx="208850" cy="649225"/>
            </a:xfrm>
            <a:custGeom>
              <a:avLst/>
              <a:gdLst/>
              <a:ahLst/>
              <a:cxnLst/>
              <a:rect l="l" t="t" r="r" b="b"/>
              <a:pathLst>
                <a:path w="8354" h="25969" extrusionOk="0">
                  <a:moveTo>
                    <a:pt x="2786" y="1467"/>
                  </a:moveTo>
                  <a:lnTo>
                    <a:pt x="0" y="25968"/>
                  </a:lnTo>
                  <a:cubicBezTo>
                    <a:pt x="0" y="25968"/>
                    <a:pt x="4133" y="24989"/>
                    <a:pt x="6674" y="24775"/>
                  </a:cubicBezTo>
                  <a:lnTo>
                    <a:pt x="8351" y="2"/>
                  </a:lnTo>
                  <a:cubicBezTo>
                    <a:pt x="8354" y="0"/>
                    <a:pt x="5400" y="295"/>
                    <a:pt x="2786" y="146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8267700" y="1140988"/>
            <a:ext cx="365925" cy="855000"/>
            <a:chOff x="8267700" y="1140988"/>
            <a:chExt cx="365925" cy="855000"/>
          </a:xfrm>
        </p:grpSpPr>
        <p:sp>
          <p:nvSpPr>
            <p:cNvPr id="1689" name="Google Shape;1689;p27"/>
            <p:cNvSpPr/>
            <p:nvPr/>
          </p:nvSpPr>
          <p:spPr>
            <a:xfrm>
              <a:off x="8267700" y="1453138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8273350" y="1459913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8288175" y="1490038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8315675" y="1713113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8414275" y="1762488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8436375" y="1623088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8334475" y="1140988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8361925" y="1700538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8443900" y="1815088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8296275" y="1983213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8325250" y="1509088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8374300" y="1594063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1"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Google Shape;1702;p28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8"/>
          <p:cNvSpPr/>
          <p:nvPr/>
        </p:nvSpPr>
        <p:spPr>
          <a:xfrm>
            <a:off x="5131338" y="3197775"/>
            <a:ext cx="825725" cy="458825"/>
          </a:xfrm>
          <a:custGeom>
            <a:avLst/>
            <a:gdLst/>
            <a:ahLst/>
            <a:cxnLst/>
            <a:rect l="l" t="t" r="r" b="b"/>
            <a:pathLst>
              <a:path w="33029" h="18353" extrusionOk="0">
                <a:moveTo>
                  <a:pt x="15760" y="0"/>
                </a:moveTo>
                <a:cubicBezTo>
                  <a:pt x="13767" y="0"/>
                  <a:pt x="11766" y="178"/>
                  <a:pt x="9803" y="483"/>
                </a:cubicBezTo>
                <a:cubicBezTo>
                  <a:pt x="7756" y="801"/>
                  <a:pt x="5688" y="1268"/>
                  <a:pt x="3907" y="2325"/>
                </a:cubicBezTo>
                <a:cubicBezTo>
                  <a:pt x="1093" y="3994"/>
                  <a:pt x="1" y="6332"/>
                  <a:pt x="1041" y="9387"/>
                </a:cubicBezTo>
                <a:cubicBezTo>
                  <a:pt x="2025" y="12280"/>
                  <a:pt x="4029" y="14833"/>
                  <a:pt x="6638" y="16431"/>
                </a:cubicBezTo>
                <a:cubicBezTo>
                  <a:pt x="8707" y="17699"/>
                  <a:pt x="11134" y="18352"/>
                  <a:pt x="13559" y="18352"/>
                </a:cubicBezTo>
                <a:cubicBezTo>
                  <a:pt x="15008" y="18352"/>
                  <a:pt x="16457" y="18119"/>
                  <a:pt x="17827" y="17644"/>
                </a:cubicBezTo>
                <a:cubicBezTo>
                  <a:pt x="18699" y="17342"/>
                  <a:pt x="19553" y="16944"/>
                  <a:pt x="20469" y="16832"/>
                </a:cubicBezTo>
                <a:cubicBezTo>
                  <a:pt x="20663" y="16809"/>
                  <a:pt x="20856" y="16798"/>
                  <a:pt x="21049" y="16798"/>
                </a:cubicBezTo>
                <a:cubicBezTo>
                  <a:pt x="22541" y="16798"/>
                  <a:pt x="24010" y="17426"/>
                  <a:pt x="25516" y="17502"/>
                </a:cubicBezTo>
                <a:cubicBezTo>
                  <a:pt x="25610" y="17506"/>
                  <a:pt x="25704" y="17509"/>
                  <a:pt x="25798" y="17509"/>
                </a:cubicBezTo>
                <a:cubicBezTo>
                  <a:pt x="28728" y="17509"/>
                  <a:pt x="31459" y="15243"/>
                  <a:pt x="32232" y="12402"/>
                </a:cubicBezTo>
                <a:cubicBezTo>
                  <a:pt x="33029" y="9469"/>
                  <a:pt x="31867" y="6182"/>
                  <a:pt x="29611" y="4148"/>
                </a:cubicBezTo>
                <a:cubicBezTo>
                  <a:pt x="28564" y="3205"/>
                  <a:pt x="27316" y="2509"/>
                  <a:pt x="26022" y="1950"/>
                </a:cubicBezTo>
                <a:cubicBezTo>
                  <a:pt x="22796" y="557"/>
                  <a:pt x="19290" y="0"/>
                  <a:pt x="157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28"/>
          <p:cNvSpPr/>
          <p:nvPr/>
        </p:nvSpPr>
        <p:spPr>
          <a:xfrm>
            <a:off x="544775" y="715675"/>
            <a:ext cx="576350" cy="458825"/>
          </a:xfrm>
          <a:custGeom>
            <a:avLst/>
            <a:gdLst/>
            <a:ahLst/>
            <a:cxnLst/>
            <a:rect l="l" t="t" r="r" b="b"/>
            <a:pathLst>
              <a:path w="23054" h="18353" extrusionOk="0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8"/>
          <p:cNvSpPr/>
          <p:nvPr/>
        </p:nvSpPr>
        <p:spPr>
          <a:xfrm>
            <a:off x="0" y="1979650"/>
            <a:ext cx="2277887" cy="2283939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28"/>
          <p:cNvSpPr/>
          <p:nvPr/>
        </p:nvSpPr>
        <p:spPr>
          <a:xfrm>
            <a:off x="4661500" y="1812425"/>
            <a:ext cx="1765394" cy="78746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8"/>
          <p:cNvSpPr/>
          <p:nvPr/>
        </p:nvSpPr>
        <p:spPr>
          <a:xfrm>
            <a:off x="1754175" y="0"/>
            <a:ext cx="2939821" cy="634510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28"/>
          <p:cNvSpPr/>
          <p:nvPr/>
        </p:nvSpPr>
        <p:spPr>
          <a:xfrm>
            <a:off x="2450650" y="3802825"/>
            <a:ext cx="216531" cy="215303"/>
          </a:xfrm>
          <a:custGeom>
            <a:avLst/>
            <a:gdLst/>
            <a:ahLst/>
            <a:cxnLst/>
            <a:rect l="l" t="t" r="r" b="b"/>
            <a:pathLst>
              <a:path w="3527" h="3507" extrusionOk="0">
                <a:moveTo>
                  <a:pt x="2465" y="1"/>
                </a:moveTo>
                <a:cubicBezTo>
                  <a:pt x="2256" y="1"/>
                  <a:pt x="2039" y="51"/>
                  <a:pt x="1843" y="124"/>
                </a:cubicBezTo>
                <a:cubicBezTo>
                  <a:pt x="988" y="443"/>
                  <a:pt x="296" y="1173"/>
                  <a:pt x="24" y="2044"/>
                </a:cubicBezTo>
                <a:lnTo>
                  <a:pt x="1" y="2637"/>
                </a:lnTo>
                <a:cubicBezTo>
                  <a:pt x="150" y="3188"/>
                  <a:pt x="733" y="3506"/>
                  <a:pt x="1310" y="3506"/>
                </a:cubicBezTo>
                <a:cubicBezTo>
                  <a:pt x="1476" y="3506"/>
                  <a:pt x="1640" y="3480"/>
                  <a:pt x="1794" y="3426"/>
                </a:cubicBezTo>
                <a:cubicBezTo>
                  <a:pt x="2486" y="3182"/>
                  <a:pt x="2960" y="2531"/>
                  <a:pt x="3233" y="1850"/>
                </a:cubicBezTo>
                <a:cubicBezTo>
                  <a:pt x="3462" y="1282"/>
                  <a:pt x="3527" y="520"/>
                  <a:pt x="3029" y="164"/>
                </a:cubicBezTo>
                <a:cubicBezTo>
                  <a:pt x="2864" y="47"/>
                  <a:pt x="2668" y="1"/>
                  <a:pt x="24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9" name="Google Shape;1709;p28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710" name="Google Shape;1710;p28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8"/>
          <p:cNvGrpSpPr/>
          <p:nvPr/>
        </p:nvGrpSpPr>
        <p:grpSpPr>
          <a:xfrm>
            <a:off x="5652552" y="2418825"/>
            <a:ext cx="3247023" cy="1946646"/>
            <a:chOff x="5652552" y="2418825"/>
            <a:chExt cx="3247023" cy="1946646"/>
          </a:xfrm>
        </p:grpSpPr>
        <p:sp>
          <p:nvSpPr>
            <p:cNvPr id="1750" name="Google Shape;1750;p28"/>
            <p:cNvSpPr/>
            <p:nvPr/>
          </p:nvSpPr>
          <p:spPr>
            <a:xfrm flipH="1">
              <a:off x="8433556" y="4185408"/>
              <a:ext cx="225735" cy="180062"/>
            </a:xfrm>
            <a:custGeom>
              <a:avLst/>
              <a:gdLst/>
              <a:ahLst/>
              <a:cxnLst/>
              <a:rect l="l" t="t" r="r" b="b"/>
              <a:pathLst>
                <a:path w="6613" h="5275" extrusionOk="0">
                  <a:moveTo>
                    <a:pt x="2772" y="1"/>
                  </a:moveTo>
                  <a:lnTo>
                    <a:pt x="1" y="5275"/>
                  </a:lnTo>
                  <a:lnTo>
                    <a:pt x="832" y="5275"/>
                  </a:lnTo>
                  <a:lnTo>
                    <a:pt x="6613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flipH="1">
              <a:off x="6578495" y="4185408"/>
              <a:ext cx="153027" cy="180062"/>
            </a:xfrm>
            <a:custGeom>
              <a:avLst/>
              <a:gdLst/>
              <a:ahLst/>
              <a:cxnLst/>
              <a:rect l="l" t="t" r="r" b="b"/>
              <a:pathLst>
                <a:path w="4483" h="5275" extrusionOk="0">
                  <a:moveTo>
                    <a:pt x="1" y="1"/>
                  </a:moveTo>
                  <a:lnTo>
                    <a:pt x="3650" y="5275"/>
                  </a:lnTo>
                  <a:lnTo>
                    <a:pt x="4482" y="5275"/>
                  </a:lnTo>
                  <a:lnTo>
                    <a:pt x="3842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>
              <a:off x="7936190" y="4185408"/>
              <a:ext cx="131078" cy="180062"/>
            </a:xfrm>
            <a:custGeom>
              <a:avLst/>
              <a:gdLst/>
              <a:ahLst/>
              <a:cxnLst/>
              <a:rect l="l" t="t" r="r" b="b"/>
              <a:pathLst>
                <a:path w="3840" h="5275" extrusionOk="0">
                  <a:moveTo>
                    <a:pt x="0" y="1"/>
                  </a:moveTo>
                  <a:lnTo>
                    <a:pt x="438" y="5275"/>
                  </a:lnTo>
                  <a:lnTo>
                    <a:pt x="1269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>
              <a:off x="5953497" y="4185408"/>
              <a:ext cx="163985" cy="180062"/>
            </a:xfrm>
            <a:custGeom>
              <a:avLst/>
              <a:gdLst/>
              <a:ahLst/>
              <a:cxnLst/>
              <a:rect l="l" t="t" r="r" b="b"/>
              <a:pathLst>
                <a:path w="4804" h="5275" extrusionOk="0">
                  <a:moveTo>
                    <a:pt x="0" y="1"/>
                  </a:moveTo>
                  <a:lnTo>
                    <a:pt x="3971" y="5275"/>
                  </a:lnTo>
                  <a:lnTo>
                    <a:pt x="4803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>
              <a:off x="5906176" y="3169958"/>
              <a:ext cx="1989558" cy="886896"/>
            </a:xfrm>
            <a:custGeom>
              <a:avLst/>
              <a:gdLst/>
              <a:ahLst/>
              <a:cxnLst/>
              <a:rect l="l" t="t" r="r" b="b"/>
              <a:pathLst>
                <a:path w="58285" h="25982" extrusionOk="0">
                  <a:moveTo>
                    <a:pt x="55811" y="1"/>
                  </a:moveTo>
                  <a:lnTo>
                    <a:pt x="33072" y="405"/>
                  </a:lnTo>
                  <a:lnTo>
                    <a:pt x="33072" y="24952"/>
                  </a:lnTo>
                  <a:lnTo>
                    <a:pt x="0" y="25240"/>
                  </a:lnTo>
                  <a:lnTo>
                    <a:pt x="53648" y="25981"/>
                  </a:lnTo>
                  <a:cubicBezTo>
                    <a:pt x="53648" y="25978"/>
                    <a:pt x="58284" y="8132"/>
                    <a:pt x="5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>
              <a:off x="6082403" y="3609052"/>
              <a:ext cx="2497317" cy="208019"/>
            </a:xfrm>
            <a:custGeom>
              <a:avLst/>
              <a:gdLst/>
              <a:ahLst/>
              <a:cxnLst/>
              <a:rect l="l" t="t" r="r" b="b"/>
              <a:pathLst>
                <a:path w="73160" h="6094" extrusionOk="0">
                  <a:moveTo>
                    <a:pt x="73159" y="3966"/>
                  </a:moveTo>
                  <a:cubicBezTo>
                    <a:pt x="73159" y="3966"/>
                    <a:pt x="21053" y="0"/>
                    <a:pt x="1" y="5717"/>
                  </a:cubicBezTo>
                  <a:lnTo>
                    <a:pt x="20037" y="6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>
              <a:off x="6673422" y="2432377"/>
              <a:ext cx="1026405" cy="1276410"/>
            </a:xfrm>
            <a:custGeom>
              <a:avLst/>
              <a:gdLst/>
              <a:ahLst/>
              <a:cxnLst/>
              <a:rect l="l" t="t" r="r" b="b"/>
              <a:pathLst>
                <a:path w="30069" h="37393" extrusionOk="0">
                  <a:moveTo>
                    <a:pt x="27492" y="37393"/>
                  </a:moveTo>
                  <a:cubicBezTo>
                    <a:pt x="27492" y="37393"/>
                    <a:pt x="30068" y="21426"/>
                    <a:pt x="27492" y="4156"/>
                  </a:cubicBezTo>
                  <a:cubicBezTo>
                    <a:pt x="27492" y="4156"/>
                    <a:pt x="18411" y="0"/>
                    <a:pt x="0" y="2764"/>
                  </a:cubicBezTo>
                  <a:cubicBezTo>
                    <a:pt x="0" y="2764"/>
                    <a:pt x="3406" y="22733"/>
                    <a:pt x="2354" y="37391"/>
                  </a:cubicBezTo>
                  <a:lnTo>
                    <a:pt x="27492" y="37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>
              <a:off x="7561994" y="2526729"/>
              <a:ext cx="272124" cy="1182061"/>
            </a:xfrm>
            <a:custGeom>
              <a:avLst/>
              <a:gdLst/>
              <a:ahLst/>
              <a:cxnLst/>
              <a:rect l="l" t="t" r="r" b="b"/>
              <a:pathLst>
                <a:path w="7972" h="34629" extrusionOk="0">
                  <a:moveTo>
                    <a:pt x="3934" y="0"/>
                  </a:moveTo>
                  <a:lnTo>
                    <a:pt x="0" y="1497"/>
                  </a:lnTo>
                  <a:lnTo>
                    <a:pt x="2000" y="34620"/>
                  </a:lnTo>
                  <a:lnTo>
                    <a:pt x="6288" y="34629"/>
                  </a:lnTo>
                  <a:cubicBezTo>
                    <a:pt x="6288" y="34629"/>
                    <a:pt x="7971" y="13931"/>
                    <a:pt x="3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>
              <a:off x="7582127" y="2432377"/>
              <a:ext cx="1077198" cy="1311979"/>
            </a:xfrm>
            <a:custGeom>
              <a:avLst/>
              <a:gdLst/>
              <a:ahLst/>
              <a:cxnLst/>
              <a:rect l="l" t="t" r="r" b="b"/>
              <a:pathLst>
                <a:path w="31557" h="38435" extrusionOk="0">
                  <a:moveTo>
                    <a:pt x="28928" y="37263"/>
                  </a:moveTo>
                  <a:cubicBezTo>
                    <a:pt x="28928" y="37263"/>
                    <a:pt x="31557" y="20060"/>
                    <a:pt x="27490" y="2764"/>
                  </a:cubicBezTo>
                  <a:cubicBezTo>
                    <a:pt x="27490" y="2764"/>
                    <a:pt x="18409" y="0"/>
                    <a:pt x="0" y="2764"/>
                  </a:cubicBezTo>
                  <a:cubicBezTo>
                    <a:pt x="0" y="2764"/>
                    <a:pt x="3382" y="23775"/>
                    <a:pt x="2333" y="38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>
              <a:off x="8521494" y="2526729"/>
              <a:ext cx="312916" cy="1184485"/>
            </a:xfrm>
            <a:custGeom>
              <a:avLst/>
              <a:gdLst/>
              <a:ahLst/>
              <a:cxnLst/>
              <a:rect l="l" t="t" r="r" b="b"/>
              <a:pathLst>
                <a:path w="9167" h="34700" extrusionOk="0">
                  <a:moveTo>
                    <a:pt x="5131" y="0"/>
                  </a:moveTo>
                  <a:lnTo>
                    <a:pt x="1" y="2407"/>
                  </a:lnTo>
                  <a:lnTo>
                    <a:pt x="3952" y="34700"/>
                  </a:lnTo>
                  <a:lnTo>
                    <a:pt x="7607" y="34334"/>
                  </a:lnTo>
                  <a:cubicBezTo>
                    <a:pt x="7607" y="34332"/>
                    <a:pt x="9166" y="13931"/>
                    <a:pt x="5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>
              <a:off x="7532985" y="3369791"/>
              <a:ext cx="459525" cy="368658"/>
            </a:xfrm>
            <a:custGeom>
              <a:avLst/>
              <a:gdLst/>
              <a:ahLst/>
              <a:cxnLst/>
              <a:rect l="l" t="t" r="r" b="b"/>
              <a:pathLst>
                <a:path w="13462" h="10800" extrusionOk="0">
                  <a:moveTo>
                    <a:pt x="8093" y="0"/>
                  </a:moveTo>
                  <a:cubicBezTo>
                    <a:pt x="8093" y="0"/>
                    <a:pt x="0" y="4469"/>
                    <a:pt x="6570" y="10799"/>
                  </a:cubicBezTo>
                  <a:cubicBezTo>
                    <a:pt x="6570" y="10798"/>
                    <a:pt x="13461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>
              <a:off x="7716241" y="3369791"/>
              <a:ext cx="866244" cy="368658"/>
            </a:xfrm>
            <a:custGeom>
              <a:avLst/>
              <a:gdLst/>
              <a:ahLst/>
              <a:cxnLst/>
              <a:rect l="l" t="t" r="r" b="b"/>
              <a:pathLst>
                <a:path w="25377" h="10800" extrusionOk="0">
                  <a:moveTo>
                    <a:pt x="25376" y="0"/>
                  </a:moveTo>
                  <a:lnTo>
                    <a:pt x="5063" y="447"/>
                  </a:lnTo>
                  <a:cubicBezTo>
                    <a:pt x="5063" y="447"/>
                    <a:pt x="0" y="4826"/>
                    <a:pt x="4893" y="10099"/>
                  </a:cubicBezTo>
                  <a:lnTo>
                    <a:pt x="23853" y="10799"/>
                  </a:lnTo>
                  <a:cubicBezTo>
                    <a:pt x="23853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>
              <a:off x="7634326" y="3381842"/>
              <a:ext cx="193716" cy="320698"/>
            </a:xfrm>
            <a:custGeom>
              <a:avLst/>
              <a:gdLst/>
              <a:ahLst/>
              <a:cxnLst/>
              <a:rect l="l" t="t" r="r" b="b"/>
              <a:pathLst>
                <a:path w="5675" h="9395" extrusionOk="0">
                  <a:moveTo>
                    <a:pt x="1839" y="9366"/>
                  </a:moveTo>
                  <a:cubicBezTo>
                    <a:pt x="3567" y="8564"/>
                    <a:pt x="4625" y="7429"/>
                    <a:pt x="4978" y="5992"/>
                  </a:cubicBezTo>
                  <a:cubicBezTo>
                    <a:pt x="5674" y="3166"/>
                    <a:pt x="3372" y="107"/>
                    <a:pt x="3349" y="78"/>
                  </a:cubicBezTo>
                  <a:lnTo>
                    <a:pt x="3291" y="1"/>
                  </a:lnTo>
                  <a:lnTo>
                    <a:pt x="3217" y="59"/>
                  </a:lnTo>
                  <a:cubicBezTo>
                    <a:pt x="1347" y="1537"/>
                    <a:pt x="332" y="3177"/>
                    <a:pt x="196" y="4937"/>
                  </a:cubicBezTo>
                  <a:cubicBezTo>
                    <a:pt x="1" y="7447"/>
                    <a:pt x="1714" y="9327"/>
                    <a:pt x="1732" y="9345"/>
                  </a:cubicBezTo>
                  <a:lnTo>
                    <a:pt x="1780" y="9394"/>
                  </a:lnTo>
                  <a:close/>
                  <a:moveTo>
                    <a:pt x="4797" y="5947"/>
                  </a:moveTo>
                  <a:cubicBezTo>
                    <a:pt x="4461" y="7307"/>
                    <a:pt x="3463" y="8391"/>
                    <a:pt x="1825" y="9167"/>
                  </a:cubicBezTo>
                  <a:cubicBezTo>
                    <a:pt x="1560" y="8856"/>
                    <a:pt x="212" y="7155"/>
                    <a:pt x="383" y="4952"/>
                  </a:cubicBezTo>
                  <a:cubicBezTo>
                    <a:pt x="513" y="3270"/>
                    <a:pt x="1480" y="1694"/>
                    <a:pt x="3256" y="266"/>
                  </a:cubicBezTo>
                  <a:cubicBezTo>
                    <a:pt x="3603" y="753"/>
                    <a:pt x="5413" y="3455"/>
                    <a:pt x="4797" y="59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>
              <a:off x="7786331" y="3435060"/>
              <a:ext cx="92096" cy="220580"/>
            </a:xfrm>
            <a:custGeom>
              <a:avLst/>
              <a:gdLst/>
              <a:ahLst/>
              <a:cxnLst/>
              <a:rect l="l" t="t" r="r" b="b"/>
              <a:pathLst>
                <a:path w="2698" h="6462" extrusionOk="0">
                  <a:moveTo>
                    <a:pt x="2698" y="1"/>
                  </a:moveTo>
                  <a:lnTo>
                    <a:pt x="2698" y="1"/>
                  </a:lnTo>
                  <a:cubicBezTo>
                    <a:pt x="2697" y="1"/>
                    <a:pt x="1" y="2569"/>
                    <a:pt x="2050" y="6462"/>
                  </a:cubicBezTo>
                  <a:cubicBezTo>
                    <a:pt x="2050" y="6462"/>
                    <a:pt x="660" y="3728"/>
                    <a:pt x="269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>
              <a:off x="7895722" y="3740989"/>
              <a:ext cx="683997" cy="297213"/>
            </a:xfrm>
            <a:custGeom>
              <a:avLst/>
              <a:gdLst/>
              <a:ahLst/>
              <a:cxnLst/>
              <a:rect l="l" t="t" r="r" b="b"/>
              <a:pathLst>
                <a:path w="20038" h="8707" extrusionOk="0">
                  <a:moveTo>
                    <a:pt x="20037" y="8509"/>
                  </a:moveTo>
                  <a:lnTo>
                    <a:pt x="20037" y="100"/>
                  </a:lnTo>
                  <a:cubicBezTo>
                    <a:pt x="20037" y="100"/>
                    <a:pt x="10145" y="1"/>
                    <a:pt x="1" y="1851"/>
                  </a:cubicBezTo>
                  <a:lnTo>
                    <a:pt x="1" y="8707"/>
                  </a:lnTo>
                  <a:close/>
                </a:path>
              </a:pathLst>
            </a:custGeom>
            <a:solidFill>
              <a:srgbClr val="403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flipH="1">
              <a:off x="6030359" y="3744402"/>
              <a:ext cx="1876947" cy="287178"/>
            </a:xfrm>
            <a:custGeom>
              <a:avLst/>
              <a:gdLst/>
              <a:ahLst/>
              <a:cxnLst/>
              <a:rect l="l" t="t" r="r" b="b"/>
              <a:pathLst>
                <a:path w="54986" h="8413" extrusionOk="0">
                  <a:moveTo>
                    <a:pt x="1" y="1"/>
                  </a:moveTo>
                  <a:cubicBezTo>
                    <a:pt x="1" y="1"/>
                    <a:pt x="36957" y="841"/>
                    <a:pt x="53461" y="1"/>
                  </a:cubicBezTo>
                  <a:cubicBezTo>
                    <a:pt x="53461" y="1"/>
                    <a:pt x="54986" y="5012"/>
                    <a:pt x="52836" y="8364"/>
                  </a:cubicBezTo>
                  <a:lnTo>
                    <a:pt x="339" y="8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flipH="1">
              <a:off x="5652636" y="2963809"/>
              <a:ext cx="2704687" cy="1240910"/>
            </a:xfrm>
            <a:custGeom>
              <a:avLst/>
              <a:gdLst/>
              <a:ahLst/>
              <a:cxnLst/>
              <a:rect l="l" t="t" r="r" b="b"/>
              <a:pathLst>
                <a:path w="79235" h="36353" extrusionOk="0">
                  <a:moveTo>
                    <a:pt x="13522" y="31276"/>
                  </a:moveTo>
                  <a:lnTo>
                    <a:pt x="67170" y="32017"/>
                  </a:lnTo>
                  <a:cubicBezTo>
                    <a:pt x="67170" y="32017"/>
                    <a:pt x="69904" y="15938"/>
                    <a:pt x="69333" y="6040"/>
                  </a:cubicBezTo>
                  <a:cubicBezTo>
                    <a:pt x="69333" y="6040"/>
                    <a:pt x="75818" y="1878"/>
                    <a:pt x="79235" y="5409"/>
                  </a:cubicBezTo>
                  <a:cubicBezTo>
                    <a:pt x="79235" y="5409"/>
                    <a:pt x="77870" y="25562"/>
                    <a:pt x="71168" y="36352"/>
                  </a:cubicBezTo>
                  <a:lnTo>
                    <a:pt x="9030" y="36352"/>
                  </a:lnTo>
                  <a:cubicBezTo>
                    <a:pt x="9030" y="36352"/>
                    <a:pt x="0" y="22628"/>
                    <a:pt x="1235" y="6490"/>
                  </a:cubicBezTo>
                  <a:cubicBezTo>
                    <a:pt x="1235" y="6490"/>
                    <a:pt x="5992" y="0"/>
                    <a:pt x="11889" y="5037"/>
                  </a:cubicBezTo>
                  <a:cubicBezTo>
                    <a:pt x="11889" y="5037"/>
                    <a:pt x="13070" y="16326"/>
                    <a:pt x="13522" y="31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flipH="1">
              <a:off x="8049067" y="3185353"/>
              <a:ext cx="850508" cy="1019374"/>
            </a:xfrm>
            <a:custGeom>
              <a:avLst/>
              <a:gdLst/>
              <a:ahLst/>
              <a:cxnLst/>
              <a:rect l="l" t="t" r="r" b="b"/>
              <a:pathLst>
                <a:path w="24916" h="29863" extrusionOk="0">
                  <a:moveTo>
                    <a:pt x="17120" y="0"/>
                  </a:moveTo>
                  <a:lnTo>
                    <a:pt x="0" y="1068"/>
                  </a:lnTo>
                  <a:cubicBezTo>
                    <a:pt x="0" y="1068"/>
                    <a:pt x="0" y="15980"/>
                    <a:pt x="8365" y="29240"/>
                  </a:cubicBezTo>
                  <a:lnTo>
                    <a:pt x="24915" y="29862"/>
                  </a:lnTo>
                  <a:cubicBezTo>
                    <a:pt x="24915" y="29862"/>
                    <a:pt x="16169" y="13909"/>
                    <a:pt x="17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flipH="1">
              <a:off x="7951510" y="2836959"/>
              <a:ext cx="948065" cy="384906"/>
            </a:xfrm>
            <a:custGeom>
              <a:avLst/>
              <a:gdLst/>
              <a:ahLst/>
              <a:cxnLst/>
              <a:rect l="l" t="t" r="r" b="b"/>
              <a:pathLst>
                <a:path w="27774" h="11276" extrusionOk="0">
                  <a:moveTo>
                    <a:pt x="0" y="11276"/>
                  </a:moveTo>
                  <a:cubicBezTo>
                    <a:pt x="0" y="11276"/>
                    <a:pt x="20063" y="1"/>
                    <a:pt x="27774" y="8755"/>
                  </a:cubicBezTo>
                  <a:cubicBezTo>
                    <a:pt x="27774" y="8755"/>
                    <a:pt x="21899" y="5556"/>
                    <a:pt x="17120" y="10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flipH="1">
              <a:off x="5652617" y="2862459"/>
              <a:ext cx="1069723" cy="319947"/>
            </a:xfrm>
            <a:custGeom>
              <a:avLst/>
              <a:gdLst/>
              <a:ahLst/>
              <a:cxnLst/>
              <a:rect l="l" t="t" r="r" b="b"/>
              <a:pathLst>
                <a:path w="31338" h="9373" extrusionOk="0">
                  <a:moveTo>
                    <a:pt x="1" y="9372"/>
                  </a:moveTo>
                  <a:cubicBezTo>
                    <a:pt x="1" y="9372"/>
                    <a:pt x="26155" y="0"/>
                    <a:pt x="31337" y="8381"/>
                  </a:cubicBezTo>
                  <a:cubicBezTo>
                    <a:pt x="31337" y="8381"/>
                    <a:pt x="28802" y="5289"/>
                    <a:pt x="21435" y="9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flipH="1">
              <a:off x="6722334" y="3182384"/>
              <a:ext cx="892972" cy="526498"/>
            </a:xfrm>
            <a:custGeom>
              <a:avLst/>
              <a:gdLst/>
              <a:ahLst/>
              <a:cxnLst/>
              <a:rect l="l" t="t" r="r" b="b"/>
              <a:pathLst>
                <a:path w="26160" h="15424" extrusionOk="0">
                  <a:moveTo>
                    <a:pt x="26160" y="0"/>
                  </a:moveTo>
                  <a:lnTo>
                    <a:pt x="26160" y="0"/>
                  </a:lnTo>
                  <a:cubicBezTo>
                    <a:pt x="26159" y="1"/>
                    <a:pt x="11377" y="13357"/>
                    <a:pt x="0" y="15127"/>
                  </a:cubicBezTo>
                  <a:lnTo>
                    <a:pt x="25016" y="15423"/>
                  </a:lnTo>
                  <a:cubicBezTo>
                    <a:pt x="25016" y="15422"/>
                    <a:pt x="26160" y="6380"/>
                    <a:pt x="2616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flipH="1">
              <a:off x="7539870" y="2526729"/>
              <a:ext cx="159957" cy="152345"/>
            </a:xfrm>
            <a:custGeom>
              <a:avLst/>
              <a:gdLst/>
              <a:ahLst/>
              <a:cxnLst/>
              <a:rect l="l" t="t" r="r" b="b"/>
              <a:pathLst>
                <a:path w="4686" h="4463" extrusionOk="0">
                  <a:moveTo>
                    <a:pt x="0" y="0"/>
                  </a:moveTo>
                  <a:cubicBezTo>
                    <a:pt x="0" y="0"/>
                    <a:pt x="4320" y="327"/>
                    <a:pt x="4685" y="44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flipH="1">
              <a:off x="6761361" y="2574247"/>
              <a:ext cx="110529" cy="179584"/>
            </a:xfrm>
            <a:custGeom>
              <a:avLst/>
              <a:gdLst/>
              <a:ahLst/>
              <a:cxnLst/>
              <a:rect l="l" t="t" r="r" b="b"/>
              <a:pathLst>
                <a:path w="3238" h="5261" extrusionOk="0">
                  <a:moveTo>
                    <a:pt x="3238" y="0"/>
                  </a:moveTo>
                  <a:cubicBezTo>
                    <a:pt x="3238" y="0"/>
                    <a:pt x="3238" y="3721"/>
                    <a:pt x="0" y="52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flipH="1">
              <a:off x="7720893" y="2526729"/>
              <a:ext cx="113328" cy="174532"/>
            </a:xfrm>
            <a:custGeom>
              <a:avLst/>
              <a:gdLst/>
              <a:ahLst/>
              <a:cxnLst/>
              <a:rect l="l" t="t" r="r" b="b"/>
              <a:pathLst>
                <a:path w="3320" h="5113" extrusionOk="0">
                  <a:moveTo>
                    <a:pt x="3319" y="0"/>
                  </a:moveTo>
                  <a:cubicBezTo>
                    <a:pt x="3319" y="0"/>
                    <a:pt x="749" y="2436"/>
                    <a:pt x="0" y="5113"/>
                  </a:cubicBezTo>
                  <a:cubicBezTo>
                    <a:pt x="3" y="5113"/>
                    <a:pt x="3250" y="3649"/>
                    <a:pt x="33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flipH="1">
              <a:off x="8510394" y="2526763"/>
              <a:ext cx="148897" cy="124661"/>
            </a:xfrm>
            <a:custGeom>
              <a:avLst/>
              <a:gdLst/>
              <a:ahLst/>
              <a:cxnLst/>
              <a:rect l="l" t="t" r="r" b="b"/>
              <a:pathLst>
                <a:path w="4362" h="3652" extrusionOk="0">
                  <a:moveTo>
                    <a:pt x="1" y="326"/>
                  </a:moveTo>
                  <a:cubicBezTo>
                    <a:pt x="1" y="326"/>
                    <a:pt x="3224" y="1"/>
                    <a:pt x="4362" y="365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flipH="1">
              <a:off x="6761360" y="3532007"/>
              <a:ext cx="104180" cy="176819"/>
            </a:xfrm>
            <a:custGeom>
              <a:avLst/>
              <a:gdLst/>
              <a:ahLst/>
              <a:cxnLst/>
              <a:rect l="l" t="t" r="r" b="b"/>
              <a:pathLst>
                <a:path w="3052" h="5180" extrusionOk="0">
                  <a:moveTo>
                    <a:pt x="3052" y="5180"/>
                  </a:moveTo>
                  <a:cubicBezTo>
                    <a:pt x="3052" y="5180"/>
                    <a:pt x="0" y="3651"/>
                    <a:pt x="161" y="0"/>
                  </a:cubicBezTo>
                  <a:close/>
                </a:path>
              </a:pathLst>
            </a:custGeom>
            <a:solidFill>
              <a:srgbClr val="C59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>
              <a:off x="7474807" y="3520878"/>
              <a:ext cx="144664" cy="187947"/>
            </a:xfrm>
            <a:custGeom>
              <a:avLst/>
              <a:gdLst/>
              <a:ahLst/>
              <a:cxnLst/>
              <a:rect l="l" t="t" r="r" b="b"/>
              <a:pathLst>
                <a:path w="4238" h="5506" extrusionOk="0">
                  <a:moveTo>
                    <a:pt x="0" y="5506"/>
                  </a:moveTo>
                  <a:cubicBezTo>
                    <a:pt x="0" y="5506"/>
                    <a:pt x="1887" y="1"/>
                    <a:pt x="4238" y="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>
              <a:off x="6082338" y="3744402"/>
              <a:ext cx="496186" cy="114352"/>
            </a:xfrm>
            <a:custGeom>
              <a:avLst/>
              <a:gdLst/>
              <a:ahLst/>
              <a:cxnLst/>
              <a:rect l="l" t="t" r="r" b="b"/>
              <a:pathLst>
                <a:path w="14536" h="3350" extrusionOk="0">
                  <a:moveTo>
                    <a:pt x="14535" y="1"/>
                  </a:moveTo>
                  <a:cubicBezTo>
                    <a:pt x="14535" y="1"/>
                    <a:pt x="7679" y="3105"/>
                    <a:pt x="0" y="334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>
              <a:off x="7367564" y="3744402"/>
              <a:ext cx="539743" cy="164189"/>
            </a:xfrm>
            <a:custGeom>
              <a:avLst/>
              <a:gdLst/>
              <a:ahLst/>
              <a:cxnLst/>
              <a:rect l="l" t="t" r="r" b="b"/>
              <a:pathLst>
                <a:path w="15812" h="4810" extrusionOk="0">
                  <a:moveTo>
                    <a:pt x="1" y="1"/>
                  </a:moveTo>
                  <a:cubicBezTo>
                    <a:pt x="1" y="1"/>
                    <a:pt x="5404" y="4810"/>
                    <a:pt x="15812" y="42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>
              <a:off x="6103560" y="3961201"/>
              <a:ext cx="172177" cy="68748"/>
            </a:xfrm>
            <a:custGeom>
              <a:avLst/>
              <a:gdLst/>
              <a:ahLst/>
              <a:cxnLst/>
              <a:rect l="l" t="t" r="r" b="b"/>
              <a:pathLst>
                <a:path w="5044" h="2014" extrusionOk="0">
                  <a:moveTo>
                    <a:pt x="5043" y="2013"/>
                  </a:moveTo>
                  <a:cubicBezTo>
                    <a:pt x="5043" y="2013"/>
                    <a:pt x="3567" y="0"/>
                    <a:pt x="1" y="64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>
              <a:off x="7720895" y="3891291"/>
              <a:ext cx="174839" cy="140192"/>
            </a:xfrm>
            <a:custGeom>
              <a:avLst/>
              <a:gdLst/>
              <a:ahLst/>
              <a:cxnLst/>
              <a:rect l="l" t="t" r="r" b="b"/>
              <a:pathLst>
                <a:path w="5122" h="4107" extrusionOk="0">
                  <a:moveTo>
                    <a:pt x="0" y="4106"/>
                  </a:moveTo>
                  <a:cubicBezTo>
                    <a:pt x="0" y="4106"/>
                    <a:pt x="3463" y="1"/>
                    <a:pt x="5121" y="3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>
              <a:off x="6064426" y="4031454"/>
              <a:ext cx="1831309" cy="39494"/>
            </a:xfrm>
            <a:custGeom>
              <a:avLst/>
              <a:gdLst/>
              <a:ahLst/>
              <a:cxnLst/>
              <a:rect l="l" t="t" r="r" b="b"/>
              <a:pathLst>
                <a:path w="53649" h="1157" extrusionOk="0">
                  <a:moveTo>
                    <a:pt x="0" y="0"/>
                  </a:moveTo>
                  <a:cubicBezTo>
                    <a:pt x="0" y="0"/>
                    <a:pt x="36707" y="1157"/>
                    <a:pt x="53648" y="74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>
              <a:off x="7508022" y="2640266"/>
              <a:ext cx="163336" cy="973155"/>
            </a:xfrm>
            <a:custGeom>
              <a:avLst/>
              <a:gdLst/>
              <a:ahLst/>
              <a:cxnLst/>
              <a:rect l="l" t="t" r="r" b="b"/>
              <a:pathLst>
                <a:path w="4785" h="28509" extrusionOk="0">
                  <a:moveTo>
                    <a:pt x="0" y="1"/>
                  </a:moveTo>
                  <a:cubicBezTo>
                    <a:pt x="0" y="1"/>
                    <a:pt x="4784" y="12601"/>
                    <a:pt x="1689" y="28508"/>
                  </a:cubicBezTo>
                  <a:cubicBezTo>
                    <a:pt x="1689" y="28508"/>
                    <a:pt x="2597" y="965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>
              <a:off x="6761387" y="2443642"/>
              <a:ext cx="909971" cy="185148"/>
            </a:xfrm>
            <a:custGeom>
              <a:avLst/>
              <a:gdLst/>
              <a:ahLst/>
              <a:cxnLst/>
              <a:rect l="l" t="t" r="r" b="b"/>
              <a:pathLst>
                <a:path w="26658" h="5424" extrusionOk="0">
                  <a:moveTo>
                    <a:pt x="0" y="2312"/>
                  </a:moveTo>
                  <a:cubicBezTo>
                    <a:pt x="0" y="2312"/>
                    <a:pt x="6345" y="4556"/>
                    <a:pt x="13485" y="4989"/>
                  </a:cubicBezTo>
                  <a:cubicBezTo>
                    <a:pt x="20623" y="5423"/>
                    <a:pt x="26658" y="3825"/>
                    <a:pt x="26658" y="3825"/>
                  </a:cubicBezTo>
                  <a:cubicBezTo>
                    <a:pt x="26658" y="3825"/>
                    <a:pt x="18376" y="0"/>
                    <a:pt x="0" y="23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>
              <a:off x="7720886" y="2418825"/>
              <a:ext cx="938405" cy="260245"/>
            </a:xfrm>
            <a:custGeom>
              <a:avLst/>
              <a:gdLst/>
              <a:ahLst/>
              <a:cxnLst/>
              <a:rect l="l" t="t" r="r" b="b"/>
              <a:pathLst>
                <a:path w="27491" h="7624" extrusionOk="0">
                  <a:moveTo>
                    <a:pt x="1" y="3488"/>
                  </a:moveTo>
                  <a:cubicBezTo>
                    <a:pt x="1" y="3488"/>
                    <a:pt x="17343" y="7624"/>
                    <a:pt x="27491" y="3161"/>
                  </a:cubicBezTo>
                  <a:cubicBezTo>
                    <a:pt x="27489" y="3161"/>
                    <a:pt x="18433" y="1"/>
                    <a:pt x="1" y="34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>
              <a:off x="5652552" y="3148555"/>
              <a:ext cx="140363" cy="326467"/>
            </a:xfrm>
            <a:custGeom>
              <a:avLst/>
              <a:gdLst/>
              <a:ahLst/>
              <a:cxnLst/>
              <a:rect l="l" t="t" r="r" b="b"/>
              <a:pathLst>
                <a:path w="4112" h="9564" extrusionOk="0">
                  <a:moveTo>
                    <a:pt x="4112" y="0"/>
                  </a:moveTo>
                  <a:cubicBezTo>
                    <a:pt x="4112" y="0"/>
                    <a:pt x="2467" y="6561"/>
                    <a:pt x="1" y="9564"/>
                  </a:cubicBezTo>
                  <a:cubicBezTo>
                    <a:pt x="1" y="9562"/>
                    <a:pt x="1115" y="4713"/>
                    <a:pt x="411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>
              <a:off x="5813232" y="3166886"/>
              <a:ext cx="177365" cy="233279"/>
            </a:xfrm>
            <a:custGeom>
              <a:avLst/>
              <a:gdLst/>
              <a:ahLst/>
              <a:cxnLst/>
              <a:rect l="l" t="t" r="r" b="b"/>
              <a:pathLst>
                <a:path w="5196" h="6834" extrusionOk="0">
                  <a:moveTo>
                    <a:pt x="1" y="91"/>
                  </a:moveTo>
                  <a:cubicBezTo>
                    <a:pt x="1" y="91"/>
                    <a:pt x="1344" y="1477"/>
                    <a:pt x="3349" y="6832"/>
                  </a:cubicBezTo>
                  <a:cubicBezTo>
                    <a:pt x="3349" y="6834"/>
                    <a:pt x="5196" y="1"/>
                    <a:pt x="1" y="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>
              <a:off x="7886147" y="3135754"/>
              <a:ext cx="145995" cy="584528"/>
            </a:xfrm>
            <a:custGeom>
              <a:avLst/>
              <a:gdLst/>
              <a:ahLst/>
              <a:cxnLst/>
              <a:rect l="l" t="t" r="r" b="b"/>
              <a:pathLst>
                <a:path w="4277" h="17124" extrusionOk="0">
                  <a:moveTo>
                    <a:pt x="2363" y="0"/>
                  </a:moveTo>
                  <a:cubicBezTo>
                    <a:pt x="2363" y="0"/>
                    <a:pt x="4277" y="11370"/>
                    <a:pt x="0" y="171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>
              <a:off x="8151283" y="3185353"/>
              <a:ext cx="163882" cy="223994"/>
            </a:xfrm>
            <a:custGeom>
              <a:avLst/>
              <a:gdLst/>
              <a:ahLst/>
              <a:cxnLst/>
              <a:rect l="l" t="t" r="r" b="b"/>
              <a:pathLst>
                <a:path w="4801" h="6562" extrusionOk="0">
                  <a:moveTo>
                    <a:pt x="0" y="0"/>
                  </a:moveTo>
                  <a:cubicBezTo>
                    <a:pt x="0" y="0"/>
                    <a:pt x="118" y="5897"/>
                    <a:pt x="4800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flipH="1">
              <a:off x="5934254" y="3369791"/>
              <a:ext cx="459491" cy="368658"/>
            </a:xfrm>
            <a:custGeom>
              <a:avLst/>
              <a:gdLst/>
              <a:ahLst/>
              <a:cxnLst/>
              <a:rect l="l" t="t" r="r" b="b"/>
              <a:pathLst>
                <a:path w="13461" h="10800" extrusionOk="0">
                  <a:moveTo>
                    <a:pt x="8093" y="0"/>
                  </a:moveTo>
                  <a:cubicBezTo>
                    <a:pt x="8093" y="0"/>
                    <a:pt x="1" y="4469"/>
                    <a:pt x="6571" y="10799"/>
                  </a:cubicBezTo>
                  <a:cubicBezTo>
                    <a:pt x="6572" y="10798"/>
                    <a:pt x="13460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flipH="1">
              <a:off x="6117476" y="3369791"/>
              <a:ext cx="866244" cy="368658"/>
            </a:xfrm>
            <a:custGeom>
              <a:avLst/>
              <a:gdLst/>
              <a:ahLst/>
              <a:cxnLst/>
              <a:rect l="l" t="t" r="r" b="b"/>
              <a:pathLst>
                <a:path w="25377" h="10800" extrusionOk="0">
                  <a:moveTo>
                    <a:pt x="25376" y="0"/>
                  </a:moveTo>
                  <a:lnTo>
                    <a:pt x="5064" y="447"/>
                  </a:lnTo>
                  <a:cubicBezTo>
                    <a:pt x="5064" y="447"/>
                    <a:pt x="1" y="4826"/>
                    <a:pt x="4894" y="10099"/>
                  </a:cubicBezTo>
                  <a:lnTo>
                    <a:pt x="23854" y="10799"/>
                  </a:lnTo>
                  <a:cubicBezTo>
                    <a:pt x="23855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>
              <a:off x="6035493" y="3381842"/>
              <a:ext cx="193750" cy="320698"/>
            </a:xfrm>
            <a:custGeom>
              <a:avLst/>
              <a:gdLst/>
              <a:ahLst/>
              <a:cxnLst/>
              <a:rect l="l" t="t" r="r" b="b"/>
              <a:pathLst>
                <a:path w="5676" h="9395" extrusionOk="0">
                  <a:moveTo>
                    <a:pt x="1839" y="9366"/>
                  </a:moveTo>
                  <a:cubicBezTo>
                    <a:pt x="3568" y="8564"/>
                    <a:pt x="4623" y="7429"/>
                    <a:pt x="4978" y="5992"/>
                  </a:cubicBezTo>
                  <a:cubicBezTo>
                    <a:pt x="5675" y="3166"/>
                    <a:pt x="3372" y="107"/>
                    <a:pt x="3349" y="78"/>
                  </a:cubicBezTo>
                  <a:lnTo>
                    <a:pt x="3290" y="1"/>
                  </a:lnTo>
                  <a:lnTo>
                    <a:pt x="3215" y="59"/>
                  </a:lnTo>
                  <a:cubicBezTo>
                    <a:pt x="1346" y="1537"/>
                    <a:pt x="330" y="3177"/>
                    <a:pt x="195" y="4937"/>
                  </a:cubicBezTo>
                  <a:cubicBezTo>
                    <a:pt x="0" y="7447"/>
                    <a:pt x="1714" y="9327"/>
                    <a:pt x="1731" y="9345"/>
                  </a:cubicBezTo>
                  <a:lnTo>
                    <a:pt x="1776" y="9394"/>
                  </a:lnTo>
                  <a:close/>
                  <a:moveTo>
                    <a:pt x="4796" y="5947"/>
                  </a:moveTo>
                  <a:cubicBezTo>
                    <a:pt x="4460" y="7307"/>
                    <a:pt x="3460" y="8391"/>
                    <a:pt x="1824" y="9167"/>
                  </a:cubicBezTo>
                  <a:cubicBezTo>
                    <a:pt x="1560" y="8856"/>
                    <a:pt x="211" y="7155"/>
                    <a:pt x="383" y="4952"/>
                  </a:cubicBezTo>
                  <a:cubicBezTo>
                    <a:pt x="510" y="3270"/>
                    <a:pt x="1480" y="1694"/>
                    <a:pt x="3257" y="266"/>
                  </a:cubicBezTo>
                  <a:cubicBezTo>
                    <a:pt x="3603" y="753"/>
                    <a:pt x="5412" y="3455"/>
                    <a:pt x="4796" y="59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>
              <a:off x="6187498" y="3435060"/>
              <a:ext cx="92062" cy="220580"/>
            </a:xfrm>
            <a:custGeom>
              <a:avLst/>
              <a:gdLst/>
              <a:ahLst/>
              <a:cxnLst/>
              <a:rect l="l" t="t" r="r" b="b"/>
              <a:pathLst>
                <a:path w="2697" h="6462" extrusionOk="0">
                  <a:moveTo>
                    <a:pt x="2697" y="1"/>
                  </a:moveTo>
                  <a:cubicBezTo>
                    <a:pt x="2696" y="1"/>
                    <a:pt x="1" y="2568"/>
                    <a:pt x="2047" y="6459"/>
                  </a:cubicBezTo>
                  <a:lnTo>
                    <a:pt x="2047" y="6459"/>
                  </a:lnTo>
                  <a:cubicBezTo>
                    <a:pt x="1995" y="6357"/>
                    <a:pt x="698" y="3657"/>
                    <a:pt x="2697" y="1"/>
                  </a:cubicBezTo>
                  <a:close/>
                  <a:moveTo>
                    <a:pt x="2047" y="6459"/>
                  </a:moveTo>
                  <a:lnTo>
                    <a:pt x="2047" y="6459"/>
                  </a:lnTo>
                  <a:cubicBezTo>
                    <a:pt x="2048" y="6461"/>
                    <a:pt x="2048" y="6462"/>
                    <a:pt x="2048" y="6462"/>
                  </a:cubicBezTo>
                  <a:cubicBezTo>
                    <a:pt x="2048" y="6461"/>
                    <a:pt x="2047" y="6460"/>
                    <a:pt x="2047" y="64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>
              <a:off x="6169437" y="3706955"/>
              <a:ext cx="1041630" cy="41815"/>
            </a:xfrm>
            <a:custGeom>
              <a:avLst/>
              <a:gdLst/>
              <a:ahLst/>
              <a:cxnLst/>
              <a:rect l="l" t="t" r="r" b="b"/>
              <a:pathLst>
                <a:path w="30515" h="1225" extrusionOk="0">
                  <a:moveTo>
                    <a:pt x="11354" y="1"/>
                  </a:moveTo>
                  <a:lnTo>
                    <a:pt x="1" y="55"/>
                  </a:lnTo>
                  <a:cubicBezTo>
                    <a:pt x="1" y="55"/>
                    <a:pt x="6284" y="1224"/>
                    <a:pt x="18887" y="1224"/>
                  </a:cubicBezTo>
                  <a:cubicBezTo>
                    <a:pt x="22299" y="1224"/>
                    <a:pt x="26175" y="1139"/>
                    <a:pt x="30515" y="921"/>
                  </a:cubicBezTo>
                  <a:lnTo>
                    <a:pt x="11354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28"/>
          <p:cNvGrpSpPr/>
          <p:nvPr/>
        </p:nvGrpSpPr>
        <p:grpSpPr>
          <a:xfrm>
            <a:off x="344975" y="3624975"/>
            <a:ext cx="1347975" cy="1120375"/>
            <a:chOff x="344975" y="3624975"/>
            <a:chExt cx="1347975" cy="1120375"/>
          </a:xfrm>
        </p:grpSpPr>
        <p:sp>
          <p:nvSpPr>
            <p:cNvPr id="1795" name="Google Shape;1795;p28"/>
            <p:cNvSpPr/>
            <p:nvPr/>
          </p:nvSpPr>
          <p:spPr>
            <a:xfrm>
              <a:off x="817275" y="3882050"/>
              <a:ext cx="793575" cy="139725"/>
            </a:xfrm>
            <a:custGeom>
              <a:avLst/>
              <a:gdLst/>
              <a:ahLst/>
              <a:cxnLst/>
              <a:rect l="l" t="t" r="r" b="b"/>
              <a:pathLst>
                <a:path w="31743" h="5589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7"/>
                  </a:cubicBezTo>
                  <a:lnTo>
                    <a:pt x="31743" y="0"/>
                  </a:lnTo>
                  <a:cubicBezTo>
                    <a:pt x="31743" y="2"/>
                    <a:pt x="27134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>
              <a:off x="817275" y="3972725"/>
              <a:ext cx="763300" cy="68150"/>
            </a:xfrm>
            <a:custGeom>
              <a:avLst/>
              <a:gdLst/>
              <a:ahLst/>
              <a:cxnLst/>
              <a:rect l="l" t="t" r="r" b="b"/>
              <a:pathLst>
                <a:path w="30532" h="2726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1"/>
                  </a:lnTo>
                  <a:lnTo>
                    <a:pt x="30532" y="1"/>
                  </a:lnTo>
                  <a:lnTo>
                    <a:pt x="30532" y="2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817275" y="3972725"/>
              <a:ext cx="425925" cy="68150"/>
            </a:xfrm>
            <a:custGeom>
              <a:avLst/>
              <a:gdLst/>
              <a:ahLst/>
              <a:cxnLst/>
              <a:rect l="l" t="t" r="r" b="b"/>
              <a:pathLst>
                <a:path w="17037" h="2726" extrusionOk="0">
                  <a:moveTo>
                    <a:pt x="17036" y="1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1"/>
                  </a:lnTo>
                  <a:lnTo>
                    <a:pt x="1703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933075" y="4123175"/>
              <a:ext cx="163775" cy="621375"/>
            </a:xfrm>
            <a:custGeom>
              <a:avLst/>
              <a:gdLst/>
              <a:ahLst/>
              <a:cxnLst/>
              <a:rect l="l" t="t" r="r" b="b"/>
              <a:pathLst>
                <a:path w="6551" h="24855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348750" y="4018175"/>
              <a:ext cx="1344200" cy="87975"/>
            </a:xfrm>
            <a:custGeom>
              <a:avLst/>
              <a:gdLst/>
              <a:ahLst/>
              <a:cxnLst/>
              <a:rect l="l" t="t" r="r" b="b"/>
              <a:pathLst>
                <a:path w="53768" h="3519" extrusionOk="0">
                  <a:moveTo>
                    <a:pt x="1" y="1227"/>
                  </a:moveTo>
                  <a:lnTo>
                    <a:pt x="53768" y="1"/>
                  </a:lnTo>
                  <a:lnTo>
                    <a:pt x="53768" y="3262"/>
                  </a:lnTo>
                  <a:lnTo>
                    <a:pt x="1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729350" y="4101200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rgbClr val="4E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454425" y="4123175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5" y="0"/>
                  </a:moveTo>
                  <a:lnTo>
                    <a:pt x="1" y="24886"/>
                  </a:lnTo>
                  <a:lnTo>
                    <a:pt x="1171" y="24886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1049125" y="4123175"/>
              <a:ext cx="477650" cy="622175"/>
            </a:xfrm>
            <a:custGeom>
              <a:avLst/>
              <a:gdLst/>
              <a:ahLst/>
              <a:cxnLst/>
              <a:rect l="l" t="t" r="r" b="b"/>
              <a:pathLst>
                <a:path w="19106" h="24887" extrusionOk="0">
                  <a:moveTo>
                    <a:pt x="0" y="0"/>
                  </a:moveTo>
                  <a:lnTo>
                    <a:pt x="17936" y="24886"/>
                  </a:lnTo>
                  <a:lnTo>
                    <a:pt x="19106" y="24886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940925" y="4123175"/>
              <a:ext cx="148625" cy="201425"/>
            </a:xfrm>
            <a:custGeom>
              <a:avLst/>
              <a:gdLst/>
              <a:ahLst/>
              <a:cxnLst/>
              <a:rect l="l" t="t" r="r" b="b"/>
              <a:pathLst>
                <a:path w="5945" h="8057" extrusionOk="0">
                  <a:moveTo>
                    <a:pt x="2377" y="0"/>
                  </a:moveTo>
                  <a:lnTo>
                    <a:pt x="1" y="2862"/>
                  </a:lnTo>
                  <a:lnTo>
                    <a:pt x="573" y="8057"/>
                  </a:lnTo>
                  <a:cubicBezTo>
                    <a:pt x="1491" y="6018"/>
                    <a:pt x="2719" y="5511"/>
                    <a:pt x="3713" y="5511"/>
                  </a:cubicBezTo>
                  <a:cubicBezTo>
                    <a:pt x="4696" y="5511"/>
                    <a:pt x="5450" y="6006"/>
                    <a:pt x="5450" y="6006"/>
                  </a:cubicBezTo>
                  <a:lnTo>
                    <a:pt x="5944" y="224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822650" y="4123175"/>
              <a:ext cx="177700" cy="126425"/>
            </a:xfrm>
            <a:custGeom>
              <a:avLst/>
              <a:gdLst/>
              <a:ahLst/>
              <a:cxnLst/>
              <a:rect l="l" t="t" r="r" b="b"/>
              <a:pathLst>
                <a:path w="7108" h="5057" extrusionOk="0">
                  <a:moveTo>
                    <a:pt x="1025" y="0"/>
                  </a:moveTo>
                  <a:lnTo>
                    <a:pt x="0" y="1619"/>
                  </a:lnTo>
                  <a:cubicBezTo>
                    <a:pt x="0" y="1619"/>
                    <a:pt x="1416" y="2330"/>
                    <a:pt x="2910" y="5056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1049125" y="4123175"/>
              <a:ext cx="152275" cy="101350"/>
            </a:xfrm>
            <a:custGeom>
              <a:avLst/>
              <a:gdLst/>
              <a:ahLst/>
              <a:cxnLst/>
              <a:rect l="l" t="t" r="r" b="b"/>
              <a:pathLst>
                <a:path w="6091" h="4054" extrusionOk="0">
                  <a:moveTo>
                    <a:pt x="0" y="0"/>
                  </a:moveTo>
                  <a:lnTo>
                    <a:pt x="3045" y="4053"/>
                  </a:lnTo>
                  <a:cubicBezTo>
                    <a:pt x="3045" y="4053"/>
                    <a:pt x="4132" y="1722"/>
                    <a:pt x="6091" y="811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757400" y="4396125"/>
              <a:ext cx="665575" cy="243550"/>
            </a:xfrm>
            <a:custGeom>
              <a:avLst/>
              <a:gdLst/>
              <a:ahLst/>
              <a:cxnLst/>
              <a:rect l="l" t="t" r="r" b="b"/>
              <a:pathLst>
                <a:path w="26623" h="9742" extrusionOk="0">
                  <a:moveTo>
                    <a:pt x="26444" y="9741"/>
                  </a:moveTo>
                  <a:cubicBezTo>
                    <a:pt x="26427" y="9741"/>
                    <a:pt x="26409" y="9740"/>
                    <a:pt x="26393" y="9732"/>
                  </a:cubicBezTo>
                  <a:lnTo>
                    <a:pt x="776" y="952"/>
                  </a:lnTo>
                  <a:lnTo>
                    <a:pt x="9398" y="9471"/>
                  </a:lnTo>
                  <a:lnTo>
                    <a:pt x="9174" y="9696"/>
                  </a:lnTo>
                  <a:lnTo>
                    <a:pt x="61" y="688"/>
                  </a:lnTo>
                  <a:cubicBezTo>
                    <a:pt x="9" y="635"/>
                    <a:pt x="0" y="555"/>
                    <a:pt x="38" y="491"/>
                  </a:cubicBezTo>
                  <a:cubicBezTo>
                    <a:pt x="76" y="429"/>
                    <a:pt x="156" y="401"/>
                    <a:pt x="225" y="426"/>
                  </a:cubicBezTo>
                  <a:lnTo>
                    <a:pt x="25319" y="9029"/>
                  </a:lnTo>
                  <a:lnTo>
                    <a:pt x="12044" y="265"/>
                  </a:lnTo>
                  <a:lnTo>
                    <a:pt x="12219" y="0"/>
                  </a:lnTo>
                  <a:lnTo>
                    <a:pt x="26531" y="9450"/>
                  </a:lnTo>
                  <a:cubicBezTo>
                    <a:pt x="26598" y="9494"/>
                    <a:pt x="26623" y="9581"/>
                    <a:pt x="26587" y="9652"/>
                  </a:cubicBezTo>
                  <a:cubicBezTo>
                    <a:pt x="26559" y="9709"/>
                    <a:pt x="26502" y="9741"/>
                    <a:pt x="26444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554775" y="4377075"/>
              <a:ext cx="684775" cy="281225"/>
            </a:xfrm>
            <a:custGeom>
              <a:avLst/>
              <a:gdLst/>
              <a:ahLst/>
              <a:cxnLst/>
              <a:rect l="l" t="t" r="r" b="b"/>
              <a:pathLst>
                <a:path w="27391" h="11249" extrusionOk="0">
                  <a:moveTo>
                    <a:pt x="179" y="11249"/>
                  </a:moveTo>
                  <a:cubicBezTo>
                    <a:pt x="123" y="11249"/>
                    <a:pt x="66" y="11217"/>
                    <a:pt x="40" y="11163"/>
                  </a:cubicBezTo>
                  <a:cubicBezTo>
                    <a:pt x="1" y="11090"/>
                    <a:pt x="22" y="11002"/>
                    <a:pt x="92" y="10958"/>
                  </a:cubicBezTo>
                  <a:lnTo>
                    <a:pt x="16207" y="251"/>
                  </a:lnTo>
                  <a:lnTo>
                    <a:pt x="16383" y="515"/>
                  </a:lnTo>
                  <a:lnTo>
                    <a:pt x="1563" y="10358"/>
                  </a:lnTo>
                  <a:lnTo>
                    <a:pt x="27160" y="27"/>
                  </a:lnTo>
                  <a:cubicBezTo>
                    <a:pt x="27227" y="1"/>
                    <a:pt x="27304" y="23"/>
                    <a:pt x="27347" y="81"/>
                  </a:cubicBezTo>
                  <a:cubicBezTo>
                    <a:pt x="27391" y="139"/>
                    <a:pt x="27389" y="219"/>
                    <a:pt x="27343" y="274"/>
                  </a:cubicBezTo>
                  <a:lnTo>
                    <a:pt x="19122" y="10444"/>
                  </a:lnTo>
                  <a:lnTo>
                    <a:pt x="18875" y="10243"/>
                  </a:lnTo>
                  <a:lnTo>
                    <a:pt x="26711" y="550"/>
                  </a:lnTo>
                  <a:lnTo>
                    <a:pt x="238" y="11236"/>
                  </a:lnTo>
                  <a:cubicBezTo>
                    <a:pt x="219" y="11244"/>
                    <a:pt x="198" y="11249"/>
                    <a:pt x="179" y="11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455675" y="4037575"/>
              <a:ext cx="409925" cy="68575"/>
            </a:xfrm>
            <a:custGeom>
              <a:avLst/>
              <a:gdLst/>
              <a:ahLst/>
              <a:cxnLst/>
              <a:rect l="l" t="t" r="r" b="b"/>
              <a:pathLst>
                <a:path w="16397" h="2743" extrusionOk="0">
                  <a:moveTo>
                    <a:pt x="14681" y="1"/>
                  </a:moveTo>
                  <a:lnTo>
                    <a:pt x="0" y="2720"/>
                  </a:lnTo>
                  <a:lnTo>
                    <a:pt x="2591" y="2743"/>
                  </a:lnTo>
                  <a:lnTo>
                    <a:pt x="1639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714450" y="4035950"/>
              <a:ext cx="226175" cy="68400"/>
            </a:xfrm>
            <a:custGeom>
              <a:avLst/>
              <a:gdLst/>
              <a:ahLst/>
              <a:cxnLst/>
              <a:rect l="l" t="t" r="r" b="b"/>
              <a:pathLst>
                <a:path w="9047" h="2736" extrusionOk="0">
                  <a:moveTo>
                    <a:pt x="7256" y="0"/>
                  </a:moveTo>
                  <a:lnTo>
                    <a:pt x="1" y="2735"/>
                  </a:lnTo>
                  <a:lnTo>
                    <a:pt x="1" y="2735"/>
                  </a:lnTo>
                  <a:lnTo>
                    <a:pt x="3706" y="2610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1065400" y="4030675"/>
              <a:ext cx="60475" cy="70550"/>
            </a:xfrm>
            <a:custGeom>
              <a:avLst/>
              <a:gdLst/>
              <a:ahLst/>
              <a:cxnLst/>
              <a:rect l="l" t="t" r="r" b="b"/>
              <a:pathLst>
                <a:path w="2419" h="2822" extrusionOk="0">
                  <a:moveTo>
                    <a:pt x="2419" y="1"/>
                  </a:moveTo>
                  <a:lnTo>
                    <a:pt x="1329" y="25"/>
                  </a:lnTo>
                  <a:lnTo>
                    <a:pt x="1" y="2821"/>
                  </a:lnTo>
                  <a:lnTo>
                    <a:pt x="1054" y="2821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1241900" y="4027400"/>
              <a:ext cx="69225" cy="74900"/>
            </a:xfrm>
            <a:custGeom>
              <a:avLst/>
              <a:gdLst/>
              <a:ahLst/>
              <a:cxnLst/>
              <a:rect l="l" t="t" r="r" b="b"/>
              <a:pathLst>
                <a:path w="2769" h="2996" extrusionOk="0">
                  <a:moveTo>
                    <a:pt x="1129" y="1"/>
                  </a:moveTo>
                  <a:lnTo>
                    <a:pt x="0" y="2996"/>
                  </a:lnTo>
                  <a:lnTo>
                    <a:pt x="1384" y="295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1294525" y="4040825"/>
              <a:ext cx="350000" cy="60575"/>
            </a:xfrm>
            <a:custGeom>
              <a:avLst/>
              <a:gdLst/>
              <a:ahLst/>
              <a:cxnLst/>
              <a:rect l="l" t="t" r="r" b="b"/>
              <a:pathLst>
                <a:path w="14000" h="2423" extrusionOk="0">
                  <a:moveTo>
                    <a:pt x="8445" y="1"/>
                  </a:moveTo>
                  <a:cubicBezTo>
                    <a:pt x="7954" y="1"/>
                    <a:pt x="7427" y="37"/>
                    <a:pt x="6863" y="119"/>
                  </a:cubicBezTo>
                  <a:cubicBezTo>
                    <a:pt x="1755" y="860"/>
                    <a:pt x="1" y="2422"/>
                    <a:pt x="1" y="2422"/>
                  </a:cubicBezTo>
                  <a:lnTo>
                    <a:pt x="390" y="2415"/>
                  </a:lnTo>
                  <a:cubicBezTo>
                    <a:pt x="3107" y="891"/>
                    <a:pt x="5472" y="383"/>
                    <a:pt x="7418" y="383"/>
                  </a:cubicBezTo>
                  <a:cubicBezTo>
                    <a:pt x="11315" y="383"/>
                    <a:pt x="13532" y="2422"/>
                    <a:pt x="13532" y="2422"/>
                  </a:cubicBezTo>
                  <a:lnTo>
                    <a:pt x="14000" y="2361"/>
                  </a:lnTo>
                  <a:cubicBezTo>
                    <a:pt x="14000" y="2361"/>
                    <a:pt x="12394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1347400" y="4071725"/>
              <a:ext cx="199575" cy="29500"/>
            </a:xfrm>
            <a:custGeom>
              <a:avLst/>
              <a:gdLst/>
              <a:ahLst/>
              <a:cxnLst/>
              <a:rect l="l" t="t" r="r" b="b"/>
              <a:pathLst>
                <a:path w="7983" h="1180" extrusionOk="0">
                  <a:moveTo>
                    <a:pt x="4932" y="0"/>
                  </a:moveTo>
                  <a:cubicBezTo>
                    <a:pt x="2558" y="0"/>
                    <a:pt x="0" y="1179"/>
                    <a:pt x="0" y="1179"/>
                  </a:cubicBezTo>
                  <a:lnTo>
                    <a:pt x="714" y="1179"/>
                  </a:lnTo>
                  <a:cubicBezTo>
                    <a:pt x="1956" y="697"/>
                    <a:pt x="3103" y="536"/>
                    <a:pt x="4081" y="536"/>
                  </a:cubicBezTo>
                  <a:cubicBezTo>
                    <a:pt x="6035" y="536"/>
                    <a:pt x="7310" y="1179"/>
                    <a:pt x="7310" y="1179"/>
                  </a:cubicBezTo>
                  <a:lnTo>
                    <a:pt x="7983" y="1144"/>
                  </a:lnTo>
                  <a:cubicBezTo>
                    <a:pt x="7230" y="287"/>
                    <a:pt x="6103" y="0"/>
                    <a:pt x="493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1522150" y="4021075"/>
              <a:ext cx="151550" cy="43775"/>
            </a:xfrm>
            <a:custGeom>
              <a:avLst/>
              <a:gdLst/>
              <a:ahLst/>
              <a:cxnLst/>
              <a:rect l="l" t="t" r="r" b="b"/>
              <a:pathLst>
                <a:path w="6062" h="1751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7" y="720"/>
                    <a:pt x="6062" y="1751"/>
                  </a:cubicBezTo>
                  <a:lnTo>
                    <a:pt x="6062" y="1201"/>
                  </a:lnTo>
                  <a:cubicBezTo>
                    <a:pt x="6062" y="1201"/>
                    <a:pt x="4857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344975" y="4042925"/>
              <a:ext cx="182825" cy="63225"/>
            </a:xfrm>
            <a:custGeom>
              <a:avLst/>
              <a:gdLst/>
              <a:ahLst/>
              <a:cxnLst/>
              <a:rect l="l" t="t" r="r" b="b"/>
              <a:pathLst>
                <a:path w="7313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8" y="2529"/>
                  </a:lnTo>
                  <a:lnTo>
                    <a:pt x="7313" y="55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1292075" y="4348425"/>
              <a:ext cx="79500" cy="128225"/>
            </a:xfrm>
            <a:custGeom>
              <a:avLst/>
              <a:gdLst/>
              <a:ahLst/>
              <a:cxnLst/>
              <a:rect l="l" t="t" r="r" b="b"/>
              <a:pathLst>
                <a:path w="3180" h="5129" extrusionOk="0">
                  <a:moveTo>
                    <a:pt x="0" y="0"/>
                  </a:moveTo>
                  <a:cubicBezTo>
                    <a:pt x="0" y="1"/>
                    <a:pt x="1190" y="3901"/>
                    <a:pt x="3180" y="5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504400" y="4497125"/>
              <a:ext cx="122850" cy="190100"/>
            </a:xfrm>
            <a:custGeom>
              <a:avLst/>
              <a:gdLst/>
              <a:ahLst/>
              <a:cxnLst/>
              <a:rect l="l" t="t" r="r" b="b"/>
              <a:pathLst>
                <a:path w="4914" h="7604" extrusionOk="0">
                  <a:moveTo>
                    <a:pt x="4913" y="0"/>
                  </a:moveTo>
                  <a:cubicBezTo>
                    <a:pt x="2164" y="2924"/>
                    <a:pt x="0" y="7603"/>
                    <a:pt x="0" y="7603"/>
                  </a:cubicBezTo>
                  <a:cubicBezTo>
                    <a:pt x="2982" y="4036"/>
                    <a:pt x="4913" y="1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365475" y="4018175"/>
              <a:ext cx="530400" cy="30300"/>
            </a:xfrm>
            <a:custGeom>
              <a:avLst/>
              <a:gdLst/>
              <a:ahLst/>
              <a:cxnLst/>
              <a:rect l="l" t="t" r="r" b="b"/>
              <a:pathLst>
                <a:path w="21216" h="1212" extrusionOk="0">
                  <a:moveTo>
                    <a:pt x="21215" y="711"/>
                  </a:moveTo>
                  <a:lnTo>
                    <a:pt x="21215" y="1"/>
                  </a:lnTo>
                  <a:lnTo>
                    <a:pt x="411" y="355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365475" y="4023400"/>
              <a:ext cx="225225" cy="25075"/>
            </a:xfrm>
            <a:custGeom>
              <a:avLst/>
              <a:gdLst/>
              <a:ahLst/>
              <a:cxnLst/>
              <a:rect l="l" t="t" r="r" b="b"/>
              <a:pathLst>
                <a:path w="9009" h="1003" extrusionOk="0">
                  <a:moveTo>
                    <a:pt x="9008" y="1"/>
                  </a:moveTo>
                  <a:lnTo>
                    <a:pt x="411" y="146"/>
                  </a:lnTo>
                  <a:lnTo>
                    <a:pt x="0" y="1002"/>
                  </a:lnTo>
                  <a:lnTo>
                    <a:pt x="8715" y="880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617075" y="3653975"/>
              <a:ext cx="50500" cy="212400"/>
            </a:xfrm>
            <a:custGeom>
              <a:avLst/>
              <a:gdLst/>
              <a:ahLst/>
              <a:cxnLst/>
              <a:rect l="l" t="t" r="r" b="b"/>
              <a:pathLst>
                <a:path w="2020" h="8496" extrusionOk="0">
                  <a:moveTo>
                    <a:pt x="1585" y="8496"/>
                  </a:moveTo>
                  <a:cubicBezTo>
                    <a:pt x="1585" y="8496"/>
                    <a:pt x="1" y="4754"/>
                    <a:pt x="680" y="0"/>
                  </a:cubicBezTo>
                  <a:lnTo>
                    <a:pt x="2019" y="8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671825" y="3624975"/>
              <a:ext cx="97100" cy="240350"/>
            </a:xfrm>
            <a:custGeom>
              <a:avLst/>
              <a:gdLst/>
              <a:ahLst/>
              <a:cxnLst/>
              <a:rect l="l" t="t" r="r" b="b"/>
              <a:pathLst>
                <a:path w="3884" h="9614" extrusionOk="0">
                  <a:moveTo>
                    <a:pt x="1381" y="9589"/>
                  </a:moveTo>
                  <a:cubicBezTo>
                    <a:pt x="1381" y="9589"/>
                    <a:pt x="1" y="3147"/>
                    <a:pt x="2502" y="1"/>
                  </a:cubicBezTo>
                  <a:cubicBezTo>
                    <a:pt x="2502" y="1"/>
                    <a:pt x="3884" y="4678"/>
                    <a:pt x="1942" y="96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723725" y="3641075"/>
              <a:ext cx="41800" cy="224275"/>
            </a:xfrm>
            <a:custGeom>
              <a:avLst/>
              <a:gdLst/>
              <a:ahLst/>
              <a:cxnLst/>
              <a:rect l="l" t="t" r="r" b="b"/>
              <a:pathLst>
                <a:path w="1672" h="8971" extrusionOk="0">
                  <a:moveTo>
                    <a:pt x="426" y="8907"/>
                  </a:moveTo>
                  <a:cubicBezTo>
                    <a:pt x="426" y="8907"/>
                    <a:pt x="0" y="2610"/>
                    <a:pt x="1671" y="0"/>
                  </a:cubicBezTo>
                  <a:lnTo>
                    <a:pt x="608" y="89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765500" y="3669275"/>
              <a:ext cx="83500" cy="192450"/>
            </a:xfrm>
            <a:custGeom>
              <a:avLst/>
              <a:gdLst/>
              <a:ahLst/>
              <a:cxnLst/>
              <a:rect l="l" t="t" r="r" b="b"/>
              <a:pathLst>
                <a:path w="3340" h="7698" extrusionOk="0">
                  <a:moveTo>
                    <a:pt x="0" y="7698"/>
                  </a:moveTo>
                  <a:cubicBezTo>
                    <a:pt x="0" y="7698"/>
                    <a:pt x="1438" y="1039"/>
                    <a:pt x="3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657450" y="3653275"/>
              <a:ext cx="54675" cy="213900"/>
            </a:xfrm>
            <a:custGeom>
              <a:avLst/>
              <a:gdLst/>
              <a:ahLst/>
              <a:cxnLst/>
              <a:rect l="l" t="t" r="r" b="b"/>
              <a:pathLst>
                <a:path w="2187" h="8556" extrusionOk="0">
                  <a:moveTo>
                    <a:pt x="933" y="8556"/>
                  </a:moveTo>
                  <a:cubicBezTo>
                    <a:pt x="933" y="8556"/>
                    <a:pt x="0" y="3297"/>
                    <a:pt x="2090" y="28"/>
                  </a:cubicBezTo>
                  <a:cubicBezTo>
                    <a:pt x="2186" y="1"/>
                    <a:pt x="1621" y="4523"/>
                    <a:pt x="1173" y="85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605775" y="3647475"/>
              <a:ext cx="42900" cy="218550"/>
            </a:xfrm>
            <a:custGeom>
              <a:avLst/>
              <a:gdLst/>
              <a:ahLst/>
              <a:cxnLst/>
              <a:rect l="l" t="t" r="r" b="b"/>
              <a:pathLst>
                <a:path w="1716" h="8742" extrusionOk="0">
                  <a:moveTo>
                    <a:pt x="1716" y="8741"/>
                  </a:moveTo>
                  <a:cubicBezTo>
                    <a:pt x="1716" y="8741"/>
                    <a:pt x="1565" y="318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641525" y="3669225"/>
              <a:ext cx="44625" cy="196125"/>
            </a:xfrm>
            <a:custGeom>
              <a:avLst/>
              <a:gdLst/>
              <a:ahLst/>
              <a:cxnLst/>
              <a:rect l="l" t="t" r="r" b="b"/>
              <a:pathLst>
                <a:path w="1785" h="7845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1" y="3269"/>
                    <a:pt x="1286" y="7845"/>
                    <a:pt x="1286" y="7845"/>
                  </a:cubicBezTo>
                  <a:lnTo>
                    <a:pt x="1522" y="7845"/>
                  </a:lnTo>
                  <a:cubicBezTo>
                    <a:pt x="1784" y="3863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686175" y="3665600"/>
              <a:ext cx="31125" cy="199750"/>
            </a:xfrm>
            <a:custGeom>
              <a:avLst/>
              <a:gdLst/>
              <a:ahLst/>
              <a:cxnLst/>
              <a:rect l="l" t="t" r="r" b="b"/>
              <a:pathLst>
                <a:path w="1245" h="7990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" y="3269"/>
                    <a:pt x="745" y="7990"/>
                    <a:pt x="745" y="7990"/>
                  </a:cubicBezTo>
                  <a:lnTo>
                    <a:pt x="985" y="7990"/>
                  </a:lnTo>
                  <a:cubicBezTo>
                    <a:pt x="1245" y="4008"/>
                    <a:pt x="1040" y="1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735850" y="3667400"/>
              <a:ext cx="31125" cy="199775"/>
            </a:xfrm>
            <a:custGeom>
              <a:avLst/>
              <a:gdLst/>
              <a:ahLst/>
              <a:cxnLst/>
              <a:rect l="l" t="t" r="r" b="b"/>
              <a:pathLst>
                <a:path w="1245" h="7991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0" y="3269"/>
                    <a:pt x="746" y="7991"/>
                    <a:pt x="746" y="7991"/>
                  </a:cubicBezTo>
                  <a:lnTo>
                    <a:pt x="984" y="7991"/>
                  </a:lnTo>
                  <a:cubicBezTo>
                    <a:pt x="1244" y="4009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619800" y="3856475"/>
              <a:ext cx="184525" cy="160975"/>
            </a:xfrm>
            <a:custGeom>
              <a:avLst/>
              <a:gdLst/>
              <a:ahLst/>
              <a:cxnLst/>
              <a:rect l="l" t="t" r="r" b="b"/>
              <a:pathLst>
                <a:path w="7381" h="6439" extrusionOk="0">
                  <a:moveTo>
                    <a:pt x="589" y="6438"/>
                  </a:moveTo>
                  <a:lnTo>
                    <a:pt x="1" y="233"/>
                  </a:lnTo>
                  <a:lnTo>
                    <a:pt x="7380" y="0"/>
                  </a:lnTo>
                  <a:lnTo>
                    <a:pt x="6892" y="6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619800" y="3860250"/>
              <a:ext cx="70250" cy="157200"/>
            </a:xfrm>
            <a:custGeom>
              <a:avLst/>
              <a:gdLst/>
              <a:ahLst/>
              <a:cxnLst/>
              <a:rect l="l" t="t" r="r" b="b"/>
              <a:pathLst>
                <a:path w="2810" h="6288" extrusionOk="0">
                  <a:moveTo>
                    <a:pt x="1" y="82"/>
                  </a:moveTo>
                  <a:lnTo>
                    <a:pt x="589" y="6287"/>
                  </a:lnTo>
                  <a:lnTo>
                    <a:pt x="2810" y="6287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706200" y="3665600"/>
              <a:ext cx="14600" cy="176075"/>
            </a:xfrm>
            <a:custGeom>
              <a:avLst/>
              <a:gdLst/>
              <a:ahLst/>
              <a:cxnLst/>
              <a:rect l="l" t="t" r="r" b="b"/>
              <a:pathLst>
                <a:path w="584" h="7043" extrusionOk="0">
                  <a:moveTo>
                    <a:pt x="239" y="0"/>
                  </a:moveTo>
                  <a:lnTo>
                    <a:pt x="1" y="7043"/>
                  </a:lnTo>
                  <a:cubicBezTo>
                    <a:pt x="1" y="7043"/>
                    <a:pt x="1" y="7043"/>
                    <a:pt x="1" y="7043"/>
                  </a:cubicBezTo>
                  <a:cubicBezTo>
                    <a:pt x="1" y="7043"/>
                    <a:pt x="583" y="3311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667550" y="3669225"/>
              <a:ext cx="22050" cy="170150"/>
            </a:xfrm>
            <a:custGeom>
              <a:avLst/>
              <a:gdLst/>
              <a:ahLst/>
              <a:cxnLst/>
              <a:rect l="l" t="t" r="r" b="b"/>
              <a:pathLst>
                <a:path w="882" h="6806" extrusionOk="0">
                  <a:moveTo>
                    <a:pt x="0" y="1"/>
                  </a:moveTo>
                  <a:lnTo>
                    <a:pt x="240" y="6806"/>
                  </a:lnTo>
                  <a:cubicBezTo>
                    <a:pt x="240" y="6806"/>
                    <a:pt x="881" y="293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82025" y="3669225"/>
              <a:ext cx="66975" cy="154275"/>
            </a:xfrm>
            <a:custGeom>
              <a:avLst/>
              <a:gdLst/>
              <a:ahLst/>
              <a:cxnLst/>
              <a:rect l="l" t="t" r="r" b="b"/>
              <a:pathLst>
                <a:path w="2679" h="6171" extrusionOk="0">
                  <a:moveTo>
                    <a:pt x="2679" y="1"/>
                  </a:moveTo>
                  <a:cubicBezTo>
                    <a:pt x="2678" y="1"/>
                    <a:pt x="840" y="3087"/>
                    <a:pt x="1" y="6171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755475" y="3867150"/>
              <a:ext cx="24575" cy="42250"/>
            </a:xfrm>
            <a:custGeom>
              <a:avLst/>
              <a:gdLst/>
              <a:ahLst/>
              <a:cxnLst/>
              <a:rect l="l" t="t" r="r" b="b"/>
              <a:pathLst>
                <a:path w="983" h="1690" extrusionOk="0">
                  <a:moveTo>
                    <a:pt x="535" y="1"/>
                  </a:moveTo>
                  <a:cubicBezTo>
                    <a:pt x="535" y="1"/>
                    <a:pt x="0" y="912"/>
                    <a:pt x="535" y="1689"/>
                  </a:cubicBezTo>
                  <a:cubicBezTo>
                    <a:pt x="535" y="1689"/>
                    <a:pt x="983" y="737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8"/>
          <p:cNvGrpSpPr/>
          <p:nvPr/>
        </p:nvGrpSpPr>
        <p:grpSpPr>
          <a:xfrm>
            <a:off x="713600" y="900250"/>
            <a:ext cx="1040250" cy="1130825"/>
            <a:chOff x="713600" y="900250"/>
            <a:chExt cx="1040250" cy="1130825"/>
          </a:xfrm>
        </p:grpSpPr>
        <p:sp>
          <p:nvSpPr>
            <p:cNvPr id="1836" name="Google Shape;1836;p28"/>
            <p:cNvSpPr/>
            <p:nvPr/>
          </p:nvSpPr>
          <p:spPr>
            <a:xfrm>
              <a:off x="713600" y="900250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750550" y="931175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760875" y="989850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776600" y="1931200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750550" y="931175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881225" y="1128050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903000" y="1460950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1016150" y="1196125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980200" y="1236200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951250" y="1657200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1360775" y="1536375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1138150" y="1931525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1449800" y="1942025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28"/>
          <p:cNvGrpSpPr/>
          <p:nvPr/>
        </p:nvGrpSpPr>
        <p:grpSpPr>
          <a:xfrm>
            <a:off x="1347175" y="0"/>
            <a:ext cx="802375" cy="1801650"/>
            <a:chOff x="1347175" y="0"/>
            <a:chExt cx="802375" cy="1801650"/>
          </a:xfrm>
        </p:grpSpPr>
        <p:sp>
          <p:nvSpPr>
            <p:cNvPr id="1850" name="Google Shape;1850;p28"/>
            <p:cNvSpPr/>
            <p:nvPr/>
          </p:nvSpPr>
          <p:spPr>
            <a:xfrm>
              <a:off x="1379100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1379100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1406900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1681625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1739850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1688125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1865850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1347175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1448600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1574475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1665850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SECTION_TITLE_AND_DESCRIPTION_2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2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29"/>
          <p:cNvSpPr/>
          <p:nvPr/>
        </p:nvSpPr>
        <p:spPr>
          <a:xfrm>
            <a:off x="2725075" y="2601550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9"/>
          <p:cNvSpPr/>
          <p:nvPr/>
        </p:nvSpPr>
        <p:spPr>
          <a:xfrm>
            <a:off x="5956875" y="3901213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9"/>
          <p:cNvSpPr/>
          <p:nvPr/>
        </p:nvSpPr>
        <p:spPr>
          <a:xfrm rot="10800000" flipH="1">
            <a:off x="2559063" y="3416693"/>
            <a:ext cx="2361837" cy="850357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7851725" y="0"/>
            <a:ext cx="1292240" cy="1535517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9"/>
          <p:cNvSpPr/>
          <p:nvPr/>
        </p:nvSpPr>
        <p:spPr>
          <a:xfrm>
            <a:off x="-37575" y="1815220"/>
            <a:ext cx="2361830" cy="1733696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9"/>
          <p:cNvSpPr/>
          <p:nvPr/>
        </p:nvSpPr>
        <p:spPr>
          <a:xfrm>
            <a:off x="7568425" y="37325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9"/>
          <p:cNvSpPr/>
          <p:nvPr/>
        </p:nvSpPr>
        <p:spPr>
          <a:xfrm>
            <a:off x="6688175" y="381325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9"/>
          <p:cNvSpPr/>
          <p:nvPr/>
        </p:nvSpPr>
        <p:spPr>
          <a:xfrm>
            <a:off x="1471225" y="1374475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1" name="Google Shape;1871;p2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872" name="Google Shape;1872;p29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29"/>
          <p:cNvGrpSpPr/>
          <p:nvPr/>
        </p:nvGrpSpPr>
        <p:grpSpPr>
          <a:xfrm>
            <a:off x="719955" y="2373050"/>
            <a:ext cx="2842920" cy="2230453"/>
            <a:chOff x="719955" y="2373050"/>
            <a:chExt cx="2842920" cy="2230453"/>
          </a:xfrm>
        </p:grpSpPr>
        <p:sp>
          <p:nvSpPr>
            <p:cNvPr id="1912" name="Google Shape;1912;p29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avLst/>
              <a:gdLst/>
              <a:ahLst/>
              <a:cxnLst/>
              <a:rect l="l" t="t" r="r" b="b"/>
              <a:pathLst>
                <a:path w="36309" h="10558" extrusionOk="0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avLst/>
              <a:gdLst/>
              <a:ahLst/>
              <a:cxnLst/>
              <a:rect l="l" t="t" r="r" b="b"/>
              <a:pathLst>
                <a:path w="15278" h="36007" extrusionOk="0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avLst/>
              <a:gdLst/>
              <a:ahLst/>
              <a:cxnLst/>
              <a:rect l="l" t="t" r="r" b="b"/>
              <a:pathLst>
                <a:path w="26565" h="32157" extrusionOk="0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avLst/>
              <a:gdLst/>
              <a:ahLst/>
              <a:cxnLst/>
              <a:rect l="l" t="t" r="r" b="b"/>
              <a:pathLst>
                <a:path w="43647" h="62003" extrusionOk="0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avLst/>
              <a:gdLst/>
              <a:ahLst/>
              <a:cxnLst/>
              <a:rect l="l" t="t" r="r" b="b"/>
              <a:pathLst>
                <a:path w="32942" h="15411" extrusionOk="0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avLst/>
              <a:gdLst/>
              <a:ahLst/>
              <a:cxnLst/>
              <a:rect l="l" t="t" r="r" b="b"/>
              <a:pathLst>
                <a:path w="20443" h="60750" extrusionOk="0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avLst/>
              <a:gdLst/>
              <a:ahLst/>
              <a:cxnLst/>
              <a:rect l="l" t="t" r="r" b="b"/>
              <a:pathLst>
                <a:path w="28420" h="4855" extrusionOk="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avLst/>
              <a:gdLst/>
              <a:ahLst/>
              <a:cxnLst/>
              <a:rect l="l" t="t" r="r" b="b"/>
              <a:pathLst>
                <a:path w="35653" h="39844" extrusionOk="0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avLst/>
              <a:gdLst/>
              <a:ahLst/>
              <a:cxnLst/>
              <a:rect l="l" t="t" r="r" b="b"/>
              <a:pathLst>
                <a:path w="9195" h="5676" extrusionOk="0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avLst/>
              <a:gdLst/>
              <a:ahLst/>
              <a:cxnLst/>
              <a:rect l="l" t="t" r="r" b="b"/>
              <a:pathLst>
                <a:path w="1325" h="6395" extrusionOk="0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avLst/>
              <a:gdLst/>
              <a:ahLst/>
              <a:cxnLst/>
              <a:rect l="l" t="t" r="r" b="b"/>
              <a:pathLst>
                <a:path w="3997" h="5423" extrusionOk="0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avLst/>
              <a:gdLst/>
              <a:ahLst/>
              <a:cxnLst/>
              <a:rect l="l" t="t" r="r" b="b"/>
              <a:pathLst>
                <a:path w="1940" h="6773" extrusionOk="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avLst/>
              <a:gdLst/>
              <a:ahLst/>
              <a:cxnLst/>
              <a:rect l="l" t="t" r="r" b="b"/>
              <a:pathLst>
                <a:path w="5971" h="5811" extrusionOk="0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avLst/>
              <a:gdLst/>
              <a:ahLst/>
              <a:cxnLst/>
              <a:rect l="l" t="t" r="r" b="b"/>
              <a:pathLst>
                <a:path w="39637" h="32169" extrusionOk="0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avLst/>
              <a:gdLst/>
              <a:ahLst/>
              <a:cxnLst/>
              <a:rect l="l" t="t" r="r" b="b"/>
              <a:pathLst>
                <a:path w="27609" h="10419" extrusionOk="0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avLst/>
              <a:gdLst/>
              <a:ahLst/>
              <a:cxnLst/>
              <a:rect l="l" t="t" r="r" b="b"/>
              <a:pathLst>
                <a:path w="22139" h="32157" extrusionOk="0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avLst/>
              <a:gdLst/>
              <a:ahLst/>
              <a:cxnLst/>
              <a:rect l="l" t="t" r="r" b="b"/>
              <a:pathLst>
                <a:path w="14453" h="36007" extrusionOk="0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avLst/>
              <a:gdLst/>
              <a:ahLst/>
              <a:cxnLst/>
              <a:rect l="l" t="t" r="r" b="b"/>
              <a:pathLst>
                <a:path w="4861" h="6165" extrusionOk="0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avLst/>
              <a:gdLst/>
              <a:ahLst/>
              <a:cxnLst/>
              <a:rect l="l" t="t" r="r" b="b"/>
              <a:pathLst>
                <a:path w="1623" h="6162" extrusionOk="0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avLst/>
              <a:gdLst/>
              <a:ahLst/>
              <a:cxnLst/>
              <a:rect l="l" t="t" r="r" b="b"/>
              <a:pathLst>
                <a:path w="31637" h="5962" extrusionOk="0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avLst/>
              <a:gdLst/>
              <a:ahLst/>
              <a:cxnLst/>
              <a:rect l="l" t="t" r="r" b="b"/>
              <a:pathLst>
                <a:path w="2225" h="32157" extrusionOk="0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avLst/>
              <a:gdLst/>
              <a:ahLst/>
              <a:cxnLst/>
              <a:rect l="l" t="t" r="r" b="b"/>
              <a:pathLst>
                <a:path w="1744" h="32157" extrusionOk="0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avLst/>
              <a:gdLst/>
              <a:ahLst/>
              <a:cxnLst/>
              <a:rect l="l" t="t" r="r" b="b"/>
              <a:pathLst>
                <a:path w="8191" h="28939" extrusionOk="0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avLst/>
              <a:gdLst/>
              <a:ahLst/>
              <a:cxnLst/>
              <a:rect l="l" t="t" r="r" b="b"/>
              <a:pathLst>
                <a:path w="7677" h="4563" extrusionOk="0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avLst/>
              <a:gdLst/>
              <a:ahLst/>
              <a:cxnLst/>
              <a:rect l="l" t="t" r="r" b="b"/>
              <a:pathLst>
                <a:path w="26436" h="7557" extrusionOk="0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avLst/>
              <a:gdLst/>
              <a:ahLst/>
              <a:cxnLst/>
              <a:rect l="l" t="t" r="r" b="b"/>
              <a:pathLst>
                <a:path w="5550" h="1877" extrusionOk="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avLst/>
              <a:gdLst/>
              <a:ahLst/>
              <a:cxnLst/>
              <a:rect l="l" t="t" r="r" b="b"/>
              <a:pathLst>
                <a:path w="7600" h="3155" extrusionOk="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avLst/>
              <a:gdLst/>
              <a:ahLst/>
              <a:cxnLst/>
              <a:rect l="l" t="t" r="r" b="b"/>
              <a:pathLst>
                <a:path w="6735" h="14032" extrusionOk="0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avLst/>
              <a:gdLst/>
              <a:ahLst/>
              <a:cxnLst/>
              <a:rect l="l" t="t" r="r" b="b"/>
              <a:pathLst>
                <a:path w="4238" h="8823" extrusionOk="0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avLst/>
              <a:gdLst/>
              <a:ahLst/>
              <a:cxnLst/>
              <a:rect l="l" t="t" r="r" b="b"/>
              <a:pathLst>
                <a:path w="6737" h="14033" extrusionOk="0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avLst/>
              <a:gdLst/>
              <a:ahLst/>
              <a:cxnLst/>
              <a:rect l="l" t="t" r="r" b="b"/>
              <a:pathLst>
                <a:path w="4239" h="8823" extrusionOk="0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avLst/>
              <a:gdLst/>
              <a:ahLst/>
              <a:cxnLst/>
              <a:rect l="l" t="t" r="r" b="b"/>
              <a:pathLst>
                <a:path w="5434" h="13840" extrusionOk="0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avLst/>
              <a:gdLst/>
              <a:ahLst/>
              <a:cxnLst/>
              <a:rect l="l" t="t" r="r" b="b"/>
              <a:pathLst>
                <a:path w="3419" h="8704" extrusionOk="0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29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1948" name="Google Shape;1948;p29"/>
            <p:cNvSpPr/>
            <p:nvPr/>
          </p:nvSpPr>
          <p:spPr>
            <a:xfrm>
              <a:off x="3598800" y="3397900"/>
              <a:ext cx="328175" cy="619650"/>
            </a:xfrm>
            <a:custGeom>
              <a:avLst/>
              <a:gdLst/>
              <a:ahLst/>
              <a:cxnLst/>
              <a:rect l="l" t="t" r="r" b="b"/>
              <a:pathLst>
                <a:path w="13127" h="24786" extrusionOk="0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606625" y="3397950"/>
              <a:ext cx="320350" cy="619600"/>
            </a:xfrm>
            <a:custGeom>
              <a:avLst/>
              <a:gdLst/>
              <a:ahLst/>
              <a:cxnLst/>
              <a:rect l="l" t="t" r="r" b="b"/>
              <a:pathLst>
                <a:path w="12814" h="24784" extrusionOk="0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3596700" y="2938950"/>
              <a:ext cx="169500" cy="756425"/>
            </a:xfrm>
            <a:custGeom>
              <a:avLst/>
              <a:gdLst/>
              <a:ahLst/>
              <a:cxnLst/>
              <a:rect l="l" t="t" r="r" b="b"/>
              <a:pathLst>
                <a:path w="6780" h="30257" extrusionOk="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3598950" y="2938925"/>
              <a:ext cx="138375" cy="756400"/>
            </a:xfrm>
            <a:custGeom>
              <a:avLst/>
              <a:gdLst/>
              <a:ahLst/>
              <a:cxnLst/>
              <a:rect l="l" t="t" r="r" b="b"/>
              <a:pathLst>
                <a:path w="5535" h="30256" extrusionOk="0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3397875" y="4062350"/>
              <a:ext cx="435575" cy="541150"/>
            </a:xfrm>
            <a:custGeom>
              <a:avLst/>
              <a:gdLst/>
              <a:ahLst/>
              <a:cxnLst/>
              <a:rect l="l" t="t" r="r" b="b"/>
              <a:pathLst>
                <a:path w="17423" h="21646" extrusionOk="0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73675" y="4096425"/>
              <a:ext cx="51850" cy="201450"/>
            </a:xfrm>
            <a:custGeom>
              <a:avLst/>
              <a:gdLst/>
              <a:ahLst/>
              <a:cxnLst/>
              <a:rect l="l" t="t" r="r" b="b"/>
              <a:pathLst>
                <a:path w="2074" h="8058" extrusionOk="0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778125" y="4259400"/>
              <a:ext cx="26225" cy="201325"/>
            </a:xfrm>
            <a:custGeom>
              <a:avLst/>
              <a:gdLst/>
              <a:ahLst/>
              <a:cxnLst/>
              <a:rect l="l" t="t" r="r" b="b"/>
              <a:pathLst>
                <a:path w="1049" h="8053" extrusionOk="0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3485700" y="4324750"/>
              <a:ext cx="20775" cy="70325"/>
            </a:xfrm>
            <a:custGeom>
              <a:avLst/>
              <a:gdLst/>
              <a:ahLst/>
              <a:cxnLst/>
              <a:rect l="l" t="t" r="r" b="b"/>
              <a:pathLst>
                <a:path w="831" h="2813" extrusionOk="0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3397875" y="4040475"/>
              <a:ext cx="435575" cy="55975"/>
            </a:xfrm>
            <a:custGeom>
              <a:avLst/>
              <a:gdLst/>
              <a:ahLst/>
              <a:cxnLst/>
              <a:rect l="l" t="t" r="r" b="b"/>
              <a:pathLst>
                <a:path w="17423" h="2239" extrusionOk="0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3438275" y="4055875"/>
              <a:ext cx="345950" cy="15850"/>
            </a:xfrm>
            <a:custGeom>
              <a:avLst/>
              <a:gdLst/>
              <a:ahLst/>
              <a:cxnLst/>
              <a:rect l="l" t="t" r="r" b="b"/>
              <a:pathLst>
                <a:path w="13838" h="634" extrusionOk="0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3594225" y="3093925"/>
              <a:ext cx="47525" cy="977750"/>
            </a:xfrm>
            <a:custGeom>
              <a:avLst/>
              <a:gdLst/>
              <a:ahLst/>
              <a:cxnLst/>
              <a:rect l="l" t="t" r="r" b="b"/>
              <a:pathLst>
                <a:path w="1901" h="39110" extrusionOk="0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3549500" y="3461375"/>
              <a:ext cx="55975" cy="467950"/>
            </a:xfrm>
            <a:custGeom>
              <a:avLst/>
              <a:gdLst/>
              <a:ahLst/>
              <a:cxnLst/>
              <a:rect l="l" t="t" r="r" b="b"/>
              <a:pathLst>
                <a:path w="2239" h="18718" extrusionOk="0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3219150" y="3229725"/>
              <a:ext cx="358350" cy="328725"/>
            </a:xfrm>
            <a:custGeom>
              <a:avLst/>
              <a:gdLst/>
              <a:ahLst/>
              <a:cxnLst/>
              <a:rect l="l" t="t" r="r" b="b"/>
              <a:pathLst>
                <a:path w="14334" h="13149" extrusionOk="0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3219150" y="3237450"/>
              <a:ext cx="358350" cy="321000"/>
            </a:xfrm>
            <a:custGeom>
              <a:avLst/>
              <a:gdLst/>
              <a:ahLst/>
              <a:cxnLst/>
              <a:rect l="l" t="t" r="r" b="b"/>
              <a:pathLst>
                <a:path w="14334" h="12840" extrusionOk="0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3219200" y="3237475"/>
              <a:ext cx="245525" cy="84275"/>
            </a:xfrm>
            <a:custGeom>
              <a:avLst/>
              <a:gdLst/>
              <a:ahLst/>
              <a:cxnLst/>
              <a:rect l="l" t="t" r="r" b="b"/>
              <a:pathLst>
                <a:path w="9821" h="337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3737300" y="3297025"/>
              <a:ext cx="474900" cy="277025"/>
            </a:xfrm>
            <a:custGeom>
              <a:avLst/>
              <a:gdLst/>
              <a:ahLst/>
              <a:cxnLst/>
              <a:rect l="l" t="t" r="r" b="b"/>
              <a:pathLst>
                <a:path w="18996" h="11081" extrusionOk="0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3641725" y="3321700"/>
              <a:ext cx="570475" cy="430625"/>
            </a:xfrm>
            <a:custGeom>
              <a:avLst/>
              <a:gdLst/>
              <a:ahLst/>
              <a:cxnLst/>
              <a:rect l="l" t="t" r="r" b="b"/>
              <a:pathLst>
                <a:path w="22819" h="17225" extrusionOk="0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3612100" y="3725825"/>
              <a:ext cx="40250" cy="114500"/>
            </a:xfrm>
            <a:custGeom>
              <a:avLst/>
              <a:gdLst/>
              <a:ahLst/>
              <a:cxnLst/>
              <a:rect l="l" t="t" r="r" b="b"/>
              <a:pathLst>
                <a:path w="1610" h="4580" extrusionOk="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3629000" y="3136300"/>
              <a:ext cx="46625" cy="349625"/>
            </a:xfrm>
            <a:custGeom>
              <a:avLst/>
              <a:gdLst/>
              <a:ahLst/>
              <a:cxnLst/>
              <a:rect l="l" t="t" r="r" b="b"/>
              <a:pathLst>
                <a:path w="1865" h="13985" extrusionOk="0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3577450" y="3031375"/>
              <a:ext cx="39300" cy="324450"/>
            </a:xfrm>
            <a:custGeom>
              <a:avLst/>
              <a:gdLst/>
              <a:ahLst/>
              <a:cxnLst/>
              <a:rect l="l" t="t" r="r" b="b"/>
              <a:pathLst>
                <a:path w="1572" h="12978" extrusionOk="0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3467625" y="2515150"/>
              <a:ext cx="152675" cy="621175"/>
            </a:xfrm>
            <a:custGeom>
              <a:avLst/>
              <a:gdLst/>
              <a:ahLst/>
              <a:cxnLst/>
              <a:rect l="l" t="t" r="r" b="b"/>
              <a:pathLst>
                <a:path w="6107" h="24847" extrusionOk="0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3510025" y="2525400"/>
              <a:ext cx="80150" cy="611000"/>
            </a:xfrm>
            <a:custGeom>
              <a:avLst/>
              <a:gdLst/>
              <a:ahLst/>
              <a:cxnLst/>
              <a:rect l="l" t="t" r="r" b="b"/>
              <a:pathLst>
                <a:path w="3206" h="24440" extrusionOk="0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3302250" y="3485900"/>
              <a:ext cx="328125" cy="556250"/>
            </a:xfrm>
            <a:custGeom>
              <a:avLst/>
              <a:gdLst/>
              <a:ahLst/>
              <a:cxnLst/>
              <a:rect l="l" t="t" r="r" b="b"/>
              <a:pathLst>
                <a:path w="13125" h="22250" extrusionOk="0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3302250" y="3485900"/>
              <a:ext cx="325025" cy="556250"/>
            </a:xfrm>
            <a:custGeom>
              <a:avLst/>
              <a:gdLst/>
              <a:ahLst/>
              <a:cxnLst/>
              <a:rect l="l" t="t" r="r" b="b"/>
              <a:pathLst>
                <a:path w="13001" h="22250" extrusionOk="0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3608150" y="3093925"/>
              <a:ext cx="30400" cy="75650"/>
            </a:xfrm>
            <a:custGeom>
              <a:avLst/>
              <a:gdLst/>
              <a:ahLst/>
              <a:cxnLst/>
              <a:rect l="l" t="t" r="r" b="b"/>
              <a:pathLst>
                <a:path w="1216" h="3026" extrusionOk="0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3510050" y="3316675"/>
              <a:ext cx="144325" cy="257350"/>
            </a:xfrm>
            <a:custGeom>
              <a:avLst/>
              <a:gdLst/>
              <a:ahLst/>
              <a:cxnLst/>
              <a:rect l="l" t="t" r="r" b="b"/>
              <a:pathLst>
                <a:path w="5773" h="10294" extrusionOk="0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3652275" y="3546000"/>
              <a:ext cx="176675" cy="392100"/>
            </a:xfrm>
            <a:custGeom>
              <a:avLst/>
              <a:gdLst/>
              <a:ahLst/>
              <a:cxnLst/>
              <a:rect l="l" t="t" r="r" b="b"/>
              <a:pathLst>
                <a:path w="7067" h="15684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3389625" y="3316675"/>
              <a:ext cx="234700" cy="144700"/>
            </a:xfrm>
            <a:custGeom>
              <a:avLst/>
              <a:gdLst/>
              <a:ahLst/>
              <a:cxnLst/>
              <a:rect l="l" t="t" r="r" b="b"/>
              <a:pathLst>
                <a:path w="9388" h="5788" extrusionOk="0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3389650" y="3316675"/>
              <a:ext cx="163000" cy="144700"/>
            </a:xfrm>
            <a:custGeom>
              <a:avLst/>
              <a:gdLst/>
              <a:ahLst/>
              <a:cxnLst/>
              <a:rect l="l" t="t" r="r" b="b"/>
              <a:pathLst>
                <a:path w="6520" h="5788" extrusionOk="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3613475" y="2952825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3613475" y="2952900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3804875" y="3381275"/>
              <a:ext cx="75725" cy="145225"/>
            </a:xfrm>
            <a:custGeom>
              <a:avLst/>
              <a:gdLst/>
              <a:ahLst/>
              <a:cxnLst/>
              <a:rect l="l" t="t" r="r" b="b"/>
              <a:pathLst>
                <a:path w="3029" h="5809" extrusionOk="0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3501150" y="3653450"/>
              <a:ext cx="51500" cy="186875"/>
            </a:xfrm>
            <a:custGeom>
              <a:avLst/>
              <a:gdLst/>
              <a:ahLst/>
              <a:cxnLst/>
              <a:rect l="l" t="t" r="r" b="b"/>
              <a:pathLst>
                <a:path w="2060" h="7475" extrusionOk="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3427975" y="3578900"/>
              <a:ext cx="31450" cy="128850"/>
            </a:xfrm>
            <a:custGeom>
              <a:avLst/>
              <a:gdLst/>
              <a:ahLst/>
              <a:cxnLst/>
              <a:rect l="l" t="t" r="r" b="b"/>
              <a:pathLst>
                <a:path w="1258" h="5154" extrusionOk="0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3481650" y="2720400"/>
              <a:ext cx="87875" cy="258250"/>
            </a:xfrm>
            <a:custGeom>
              <a:avLst/>
              <a:gdLst/>
              <a:ahLst/>
              <a:cxnLst/>
              <a:rect l="l" t="t" r="r" b="b"/>
              <a:pathLst>
                <a:path w="3515" h="10330" extrusionOk="0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3737225" y="2997625"/>
              <a:ext cx="64775" cy="138700"/>
            </a:xfrm>
            <a:custGeom>
              <a:avLst/>
              <a:gdLst/>
              <a:ahLst/>
              <a:cxnLst/>
              <a:rect l="l" t="t" r="r" b="b"/>
              <a:pathLst>
                <a:path w="2591" h="5548" extrusionOk="0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3652250" y="3165900"/>
              <a:ext cx="26900" cy="65750"/>
            </a:xfrm>
            <a:custGeom>
              <a:avLst/>
              <a:gdLst/>
              <a:ahLst/>
              <a:cxnLst/>
              <a:rect l="l" t="t" r="r" b="b"/>
              <a:pathLst>
                <a:path w="1076" h="2630" extrusionOk="0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3691450" y="3695300"/>
              <a:ext cx="196050" cy="138875"/>
            </a:xfrm>
            <a:custGeom>
              <a:avLst/>
              <a:gdLst/>
              <a:ahLst/>
              <a:cxnLst/>
              <a:rect l="l" t="t" r="r" b="b"/>
              <a:pathLst>
                <a:path w="7842" h="5555" extrusionOk="0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3754450" y="3608325"/>
              <a:ext cx="148350" cy="74000"/>
            </a:xfrm>
            <a:custGeom>
              <a:avLst/>
              <a:gdLst/>
              <a:ahLst/>
              <a:cxnLst/>
              <a:rect l="l" t="t" r="r" b="b"/>
              <a:pathLst>
                <a:path w="5934" h="2960" extrusionOk="0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9"/>
          <p:cNvGrpSpPr/>
          <p:nvPr/>
        </p:nvGrpSpPr>
        <p:grpSpPr>
          <a:xfrm>
            <a:off x="7229575" y="782975"/>
            <a:ext cx="665975" cy="1386525"/>
            <a:chOff x="7077175" y="630575"/>
            <a:chExt cx="665975" cy="1386525"/>
          </a:xfrm>
        </p:grpSpPr>
        <p:sp>
          <p:nvSpPr>
            <p:cNvPr id="1988" name="Google Shape;1988;p29"/>
            <p:cNvSpPr/>
            <p:nvPr/>
          </p:nvSpPr>
          <p:spPr>
            <a:xfrm>
              <a:off x="7195975" y="70900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7303250" y="63057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7405050" y="67412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7487025" y="75030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7275200" y="70717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7173825" y="69137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7243900" y="75030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7331450" y="74050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7428900" y="74542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7370725" y="74045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7294900" y="75030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7519500" y="75030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7194525" y="127170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7194525" y="127170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7448725" y="127502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7466625" y="132257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7401650" y="140985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7414750" y="144462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7077175" y="165152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7368150" y="173967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7482500" y="173967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7583925" y="165152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368150" y="173967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29"/>
          <p:cNvGrpSpPr/>
          <p:nvPr/>
        </p:nvGrpSpPr>
        <p:grpSpPr>
          <a:xfrm>
            <a:off x="7518913" y="0"/>
            <a:ext cx="802375" cy="1801650"/>
            <a:chOff x="7518913" y="0"/>
            <a:chExt cx="802375" cy="1801650"/>
          </a:xfrm>
        </p:grpSpPr>
        <p:sp>
          <p:nvSpPr>
            <p:cNvPr id="2012" name="Google Shape;2012;p29"/>
            <p:cNvSpPr/>
            <p:nvPr/>
          </p:nvSpPr>
          <p:spPr>
            <a:xfrm>
              <a:off x="7550838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7550838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7578638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7853363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7911588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7859863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7672438" y="844300"/>
              <a:ext cx="46300" cy="23525"/>
            </a:xfrm>
            <a:custGeom>
              <a:avLst/>
              <a:gdLst/>
              <a:ahLst/>
              <a:cxnLst/>
              <a:rect l="l" t="t" r="r" b="b"/>
              <a:pathLst>
                <a:path w="1852" h="941" extrusionOk="0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8037588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7518913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7620338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7746213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7837588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LANK_1_1_1_1_1_1_2_1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30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Google Shape;2026;p30"/>
          <p:cNvSpPr/>
          <p:nvPr/>
        </p:nvSpPr>
        <p:spPr>
          <a:xfrm>
            <a:off x="4798875" y="3239275"/>
            <a:ext cx="2077025" cy="1165525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0"/>
          <p:cNvSpPr/>
          <p:nvPr/>
        </p:nvSpPr>
        <p:spPr>
          <a:xfrm>
            <a:off x="8424000" y="27905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0"/>
          <p:cNvSpPr/>
          <p:nvPr/>
        </p:nvSpPr>
        <p:spPr>
          <a:xfrm>
            <a:off x="0" y="3507050"/>
            <a:ext cx="903350" cy="905750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0"/>
          <p:cNvSpPr/>
          <p:nvPr/>
        </p:nvSpPr>
        <p:spPr>
          <a:xfrm>
            <a:off x="7480350" y="0"/>
            <a:ext cx="1663634" cy="1976829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0"/>
          <p:cNvSpPr/>
          <p:nvPr/>
        </p:nvSpPr>
        <p:spPr>
          <a:xfrm>
            <a:off x="360863" y="25066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0"/>
          <p:cNvSpPr/>
          <p:nvPr/>
        </p:nvSpPr>
        <p:spPr>
          <a:xfrm>
            <a:off x="595850" y="2894272"/>
            <a:ext cx="1054173" cy="695710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2" name="Google Shape;2032;p30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033" name="Google Shape;2033;p30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30"/>
          <p:cNvGrpSpPr/>
          <p:nvPr/>
        </p:nvGrpSpPr>
        <p:grpSpPr>
          <a:xfrm>
            <a:off x="6354300" y="1358875"/>
            <a:ext cx="2100131" cy="3016032"/>
            <a:chOff x="6354300" y="1358875"/>
            <a:chExt cx="2100131" cy="3016032"/>
          </a:xfrm>
        </p:grpSpPr>
        <p:sp>
          <p:nvSpPr>
            <p:cNvPr id="2073" name="Google Shape;2073;p30"/>
            <p:cNvSpPr/>
            <p:nvPr/>
          </p:nvSpPr>
          <p:spPr>
            <a:xfrm>
              <a:off x="6354300" y="1388920"/>
              <a:ext cx="1608300" cy="2984871"/>
            </a:xfrm>
            <a:custGeom>
              <a:avLst/>
              <a:gdLst/>
              <a:ahLst/>
              <a:cxnLst/>
              <a:rect l="l" t="t" r="r" b="b"/>
              <a:pathLst>
                <a:path w="54385" h="100934" extrusionOk="0">
                  <a:moveTo>
                    <a:pt x="3100" y="100933"/>
                  </a:moveTo>
                  <a:lnTo>
                    <a:pt x="1" y="912"/>
                  </a:lnTo>
                  <a:lnTo>
                    <a:pt x="54384" y="0"/>
                  </a:lnTo>
                  <a:lnTo>
                    <a:pt x="52944" y="1009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919968" y="1388920"/>
              <a:ext cx="534464" cy="2984871"/>
            </a:xfrm>
            <a:custGeom>
              <a:avLst/>
              <a:gdLst/>
              <a:ahLst/>
              <a:cxnLst/>
              <a:rect l="l" t="t" r="r" b="b"/>
              <a:pathLst>
                <a:path w="18073" h="100934" extrusionOk="0">
                  <a:moveTo>
                    <a:pt x="1440" y="0"/>
                  </a:moveTo>
                  <a:lnTo>
                    <a:pt x="0" y="100933"/>
                  </a:lnTo>
                  <a:lnTo>
                    <a:pt x="13757" y="100933"/>
                  </a:lnTo>
                  <a:lnTo>
                    <a:pt x="18073" y="121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476622" y="1438335"/>
              <a:ext cx="453524" cy="2868000"/>
            </a:xfrm>
            <a:custGeom>
              <a:avLst/>
              <a:gdLst/>
              <a:ahLst/>
              <a:cxnLst/>
              <a:rect l="l" t="t" r="r" b="b"/>
              <a:pathLst>
                <a:path w="15336" h="96982" extrusionOk="0">
                  <a:moveTo>
                    <a:pt x="1" y="0"/>
                  </a:moveTo>
                  <a:lnTo>
                    <a:pt x="1369" y="96982"/>
                  </a:lnTo>
                  <a:lnTo>
                    <a:pt x="12770" y="96982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481176" y="1950819"/>
              <a:ext cx="438826" cy="58435"/>
            </a:xfrm>
            <a:custGeom>
              <a:avLst/>
              <a:gdLst/>
              <a:ahLst/>
              <a:cxnLst/>
              <a:rect l="l" t="t" r="r" b="b"/>
              <a:pathLst>
                <a:path w="14839" h="1976" extrusionOk="0">
                  <a:moveTo>
                    <a:pt x="0" y="0"/>
                  </a:moveTo>
                  <a:lnTo>
                    <a:pt x="0" y="1975"/>
                  </a:lnTo>
                  <a:lnTo>
                    <a:pt x="14672" y="1912"/>
                  </a:lnTo>
                  <a:lnTo>
                    <a:pt x="1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88214" y="2362018"/>
              <a:ext cx="421763" cy="53290"/>
            </a:xfrm>
            <a:custGeom>
              <a:avLst/>
              <a:gdLst/>
              <a:ahLst/>
              <a:cxnLst/>
              <a:rect l="l" t="t" r="r" b="b"/>
              <a:pathLst>
                <a:path w="14262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4216" y="1802"/>
                  </a:lnTo>
                  <a:lnTo>
                    <a:pt x="14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488214" y="2750891"/>
              <a:ext cx="406504" cy="53290"/>
            </a:xfrm>
            <a:custGeom>
              <a:avLst/>
              <a:gdLst/>
              <a:ahLst/>
              <a:cxnLst/>
              <a:rect l="l" t="t" r="r" b="b"/>
              <a:pathLst>
                <a:path w="13746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3699" y="1802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88214" y="4035028"/>
              <a:ext cx="375038" cy="53349"/>
            </a:xfrm>
            <a:custGeom>
              <a:avLst/>
              <a:gdLst/>
              <a:ahLst/>
              <a:cxnLst/>
              <a:rect l="l" t="t" r="r" b="b"/>
              <a:pathLst>
                <a:path w="12682" h="1804" extrusionOk="0">
                  <a:moveTo>
                    <a:pt x="1" y="0"/>
                  </a:moveTo>
                  <a:lnTo>
                    <a:pt x="24" y="1803"/>
                  </a:lnTo>
                  <a:lnTo>
                    <a:pt x="12640" y="1803"/>
                  </a:lnTo>
                  <a:lnTo>
                    <a:pt x="1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476622" y="1438335"/>
              <a:ext cx="453524" cy="512521"/>
            </a:xfrm>
            <a:custGeom>
              <a:avLst/>
              <a:gdLst/>
              <a:ahLst/>
              <a:cxnLst/>
              <a:rect l="l" t="t" r="r" b="b"/>
              <a:pathLst>
                <a:path w="15336" h="17331" extrusionOk="0">
                  <a:moveTo>
                    <a:pt x="1" y="0"/>
                  </a:moveTo>
                  <a:lnTo>
                    <a:pt x="154" y="17330"/>
                  </a:lnTo>
                  <a:lnTo>
                    <a:pt x="9121" y="17330"/>
                  </a:lnTo>
                  <a:lnTo>
                    <a:pt x="9121" y="3723"/>
                  </a:lnTo>
                  <a:lnTo>
                    <a:pt x="15247" y="3343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481176" y="2007331"/>
              <a:ext cx="433917" cy="354722"/>
            </a:xfrm>
            <a:custGeom>
              <a:avLst/>
              <a:gdLst/>
              <a:ahLst/>
              <a:cxnLst/>
              <a:rect l="l" t="t" r="r" b="b"/>
              <a:pathLst>
                <a:path w="14673" h="11995" extrusionOk="0">
                  <a:moveTo>
                    <a:pt x="14672" y="1"/>
                  </a:moveTo>
                  <a:lnTo>
                    <a:pt x="0" y="64"/>
                  </a:lnTo>
                  <a:lnTo>
                    <a:pt x="239" y="11994"/>
                  </a:lnTo>
                  <a:lnTo>
                    <a:pt x="9574" y="11994"/>
                  </a:lnTo>
                  <a:lnTo>
                    <a:pt x="9577" y="2025"/>
                  </a:lnTo>
                  <a:lnTo>
                    <a:pt x="14500" y="1660"/>
                  </a:lnTo>
                  <a:lnTo>
                    <a:pt x="1467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488214" y="2415278"/>
              <a:ext cx="420403" cy="335648"/>
            </a:xfrm>
            <a:custGeom>
              <a:avLst/>
              <a:gdLst/>
              <a:ahLst/>
              <a:cxnLst/>
              <a:rect l="l" t="t" r="r" b="b"/>
              <a:pathLst>
                <a:path w="14216" h="11350" extrusionOk="0">
                  <a:moveTo>
                    <a:pt x="25" y="1"/>
                  </a:moveTo>
                  <a:lnTo>
                    <a:pt x="1" y="11349"/>
                  </a:lnTo>
                  <a:lnTo>
                    <a:pt x="8862" y="11349"/>
                  </a:lnTo>
                  <a:lnTo>
                    <a:pt x="8805" y="1470"/>
                  </a:lnTo>
                  <a:lnTo>
                    <a:pt x="14216" y="1470"/>
                  </a:lnTo>
                  <a:lnTo>
                    <a:pt x="142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488954" y="2804150"/>
              <a:ext cx="404404" cy="1230926"/>
            </a:xfrm>
            <a:custGeom>
              <a:avLst/>
              <a:gdLst/>
              <a:ahLst/>
              <a:cxnLst/>
              <a:rect l="l" t="t" r="r" b="b"/>
              <a:pathLst>
                <a:path w="13675" h="41624" extrusionOk="0">
                  <a:moveTo>
                    <a:pt x="0" y="1"/>
                  </a:moveTo>
                  <a:lnTo>
                    <a:pt x="1028" y="41623"/>
                  </a:lnTo>
                  <a:lnTo>
                    <a:pt x="8451" y="41623"/>
                  </a:lnTo>
                  <a:lnTo>
                    <a:pt x="8552" y="1821"/>
                  </a:lnTo>
                  <a:lnTo>
                    <a:pt x="13648" y="1821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517106" y="4088347"/>
              <a:ext cx="344904" cy="217949"/>
            </a:xfrm>
            <a:custGeom>
              <a:avLst/>
              <a:gdLst/>
              <a:ahLst/>
              <a:cxnLst/>
              <a:rect l="l" t="t" r="r" b="b"/>
              <a:pathLst>
                <a:path w="11663" h="7370" extrusionOk="0">
                  <a:moveTo>
                    <a:pt x="76" y="0"/>
                  </a:moveTo>
                  <a:lnTo>
                    <a:pt x="0" y="7370"/>
                  </a:lnTo>
                  <a:lnTo>
                    <a:pt x="7144" y="7370"/>
                  </a:lnTo>
                  <a:lnTo>
                    <a:pt x="7093" y="1585"/>
                  </a:lnTo>
                  <a:lnTo>
                    <a:pt x="11557" y="1440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442939" y="1368338"/>
              <a:ext cx="76415" cy="3005453"/>
            </a:xfrm>
            <a:custGeom>
              <a:avLst/>
              <a:gdLst/>
              <a:ahLst/>
              <a:cxnLst/>
              <a:rect l="l" t="t" r="r" b="b"/>
              <a:pathLst>
                <a:path w="2584" h="101630" extrusionOk="0">
                  <a:moveTo>
                    <a:pt x="1" y="0"/>
                  </a:moveTo>
                  <a:lnTo>
                    <a:pt x="1140" y="101629"/>
                  </a:lnTo>
                  <a:lnTo>
                    <a:pt x="2584" y="101629"/>
                  </a:lnTo>
                  <a:lnTo>
                    <a:pt x="1293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6354300" y="1368338"/>
              <a:ext cx="1122365" cy="3005453"/>
            </a:xfrm>
            <a:custGeom>
              <a:avLst/>
              <a:gdLst/>
              <a:ahLst/>
              <a:cxnLst/>
              <a:rect l="l" t="t" r="r" b="b"/>
              <a:pathLst>
                <a:path w="37953" h="101630" extrusionOk="0">
                  <a:moveTo>
                    <a:pt x="36814" y="0"/>
                  </a:moveTo>
                  <a:lnTo>
                    <a:pt x="1" y="696"/>
                  </a:lnTo>
                  <a:lnTo>
                    <a:pt x="3100" y="101629"/>
                  </a:lnTo>
                  <a:lnTo>
                    <a:pt x="37953" y="1016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6369116" y="1970928"/>
              <a:ext cx="477271" cy="1681847"/>
            </a:xfrm>
            <a:custGeom>
              <a:avLst/>
              <a:gdLst/>
              <a:ahLst/>
              <a:cxnLst/>
              <a:rect l="l" t="t" r="r" b="b"/>
              <a:pathLst>
                <a:path w="16139" h="56872" extrusionOk="0">
                  <a:moveTo>
                    <a:pt x="209" y="0"/>
                  </a:moveTo>
                  <a:lnTo>
                    <a:pt x="0" y="13"/>
                  </a:lnTo>
                  <a:cubicBezTo>
                    <a:pt x="9" y="158"/>
                    <a:pt x="1019" y="14542"/>
                    <a:pt x="11148" y="23157"/>
                  </a:cubicBezTo>
                  <a:cubicBezTo>
                    <a:pt x="13963" y="25552"/>
                    <a:pt x="15473" y="28326"/>
                    <a:pt x="15627" y="31400"/>
                  </a:cubicBezTo>
                  <a:cubicBezTo>
                    <a:pt x="15925" y="37272"/>
                    <a:pt x="11153" y="42318"/>
                    <a:pt x="11113" y="42361"/>
                  </a:cubicBezTo>
                  <a:cubicBezTo>
                    <a:pt x="3016" y="49247"/>
                    <a:pt x="1753" y="56764"/>
                    <a:pt x="1741" y="56838"/>
                  </a:cubicBezTo>
                  <a:lnTo>
                    <a:pt x="1947" y="56871"/>
                  </a:lnTo>
                  <a:cubicBezTo>
                    <a:pt x="1958" y="56797"/>
                    <a:pt x="3213" y="49353"/>
                    <a:pt x="11256" y="42513"/>
                  </a:cubicBezTo>
                  <a:cubicBezTo>
                    <a:pt x="11305" y="42462"/>
                    <a:pt x="16138" y="37355"/>
                    <a:pt x="15836" y="31393"/>
                  </a:cubicBezTo>
                  <a:cubicBezTo>
                    <a:pt x="15677" y="28258"/>
                    <a:pt x="14146" y="25435"/>
                    <a:pt x="11284" y="23000"/>
                  </a:cubicBezTo>
                  <a:cubicBezTo>
                    <a:pt x="1223" y="14442"/>
                    <a:pt x="217" y="144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6375740" y="2183788"/>
              <a:ext cx="391274" cy="1176660"/>
            </a:xfrm>
            <a:custGeom>
              <a:avLst/>
              <a:gdLst/>
              <a:ahLst/>
              <a:cxnLst/>
              <a:rect l="l" t="t" r="r" b="b"/>
              <a:pathLst>
                <a:path w="13231" h="39789" extrusionOk="0">
                  <a:moveTo>
                    <a:pt x="200" y="1"/>
                  </a:moveTo>
                  <a:lnTo>
                    <a:pt x="1" y="60"/>
                  </a:lnTo>
                  <a:cubicBezTo>
                    <a:pt x="37" y="176"/>
                    <a:pt x="3579" y="11694"/>
                    <a:pt x="10909" y="20640"/>
                  </a:cubicBezTo>
                  <a:cubicBezTo>
                    <a:pt x="12439" y="22507"/>
                    <a:pt x="13016" y="24563"/>
                    <a:pt x="12630" y="26753"/>
                  </a:cubicBezTo>
                  <a:cubicBezTo>
                    <a:pt x="11430" y="33531"/>
                    <a:pt x="1368" y="39550"/>
                    <a:pt x="1267" y="39610"/>
                  </a:cubicBezTo>
                  <a:lnTo>
                    <a:pt x="1374" y="39789"/>
                  </a:lnTo>
                  <a:cubicBezTo>
                    <a:pt x="1477" y="39728"/>
                    <a:pt x="11618" y="33663"/>
                    <a:pt x="12832" y="26791"/>
                  </a:cubicBezTo>
                  <a:cubicBezTo>
                    <a:pt x="13230" y="24538"/>
                    <a:pt x="12637" y="22424"/>
                    <a:pt x="11068" y="20510"/>
                  </a:cubicBezTo>
                  <a:cubicBezTo>
                    <a:pt x="3764" y="11595"/>
                    <a:pt x="234" y="117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6409511" y="2716173"/>
              <a:ext cx="240040" cy="388169"/>
            </a:xfrm>
            <a:custGeom>
              <a:avLst/>
              <a:gdLst/>
              <a:ahLst/>
              <a:cxnLst/>
              <a:rect l="l" t="t" r="r" b="b"/>
              <a:pathLst>
                <a:path w="8117" h="13126" extrusionOk="0">
                  <a:moveTo>
                    <a:pt x="2605" y="208"/>
                  </a:moveTo>
                  <a:cubicBezTo>
                    <a:pt x="2757" y="208"/>
                    <a:pt x="2912" y="226"/>
                    <a:pt x="3072" y="263"/>
                  </a:cubicBezTo>
                  <a:cubicBezTo>
                    <a:pt x="4565" y="600"/>
                    <a:pt x="6600" y="2688"/>
                    <a:pt x="7539" y="6470"/>
                  </a:cubicBezTo>
                  <a:cubicBezTo>
                    <a:pt x="7901" y="7924"/>
                    <a:pt x="7747" y="9205"/>
                    <a:pt x="7085" y="10277"/>
                  </a:cubicBezTo>
                  <a:cubicBezTo>
                    <a:pt x="5910" y="12181"/>
                    <a:pt x="3476" y="12837"/>
                    <a:pt x="3185" y="12909"/>
                  </a:cubicBezTo>
                  <a:cubicBezTo>
                    <a:pt x="2557" y="12670"/>
                    <a:pt x="1903" y="11505"/>
                    <a:pt x="1388" y="9701"/>
                  </a:cubicBezTo>
                  <a:cubicBezTo>
                    <a:pt x="484" y="6542"/>
                    <a:pt x="201" y="2139"/>
                    <a:pt x="1243" y="875"/>
                  </a:cubicBezTo>
                  <a:cubicBezTo>
                    <a:pt x="1606" y="433"/>
                    <a:pt x="2071" y="208"/>
                    <a:pt x="2605" y="208"/>
                  </a:cubicBezTo>
                  <a:close/>
                  <a:moveTo>
                    <a:pt x="2608" y="0"/>
                  </a:moveTo>
                  <a:cubicBezTo>
                    <a:pt x="2012" y="0"/>
                    <a:pt x="1482" y="256"/>
                    <a:pt x="1081" y="743"/>
                  </a:cubicBezTo>
                  <a:cubicBezTo>
                    <a:pt x="0" y="2057"/>
                    <a:pt x="268" y="6550"/>
                    <a:pt x="1187" y="9759"/>
                  </a:cubicBezTo>
                  <a:cubicBezTo>
                    <a:pt x="1505" y="10873"/>
                    <a:pt x="2184" y="12793"/>
                    <a:pt x="3146" y="13116"/>
                  </a:cubicBezTo>
                  <a:lnTo>
                    <a:pt x="3172" y="13126"/>
                  </a:lnTo>
                  <a:lnTo>
                    <a:pt x="3201" y="13119"/>
                  </a:lnTo>
                  <a:cubicBezTo>
                    <a:pt x="3314" y="13093"/>
                    <a:pt x="5968" y="12479"/>
                    <a:pt x="7260" y="10387"/>
                  </a:cubicBezTo>
                  <a:cubicBezTo>
                    <a:pt x="7953" y="9266"/>
                    <a:pt x="8116" y="7929"/>
                    <a:pt x="7740" y="6419"/>
                  </a:cubicBezTo>
                  <a:cubicBezTo>
                    <a:pt x="6773" y="2530"/>
                    <a:pt x="4723" y="423"/>
                    <a:pt x="3118" y="60"/>
                  </a:cubicBezTo>
                  <a:cubicBezTo>
                    <a:pt x="2944" y="20"/>
                    <a:pt x="2774" y="0"/>
                    <a:pt x="260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6358381" y="1681151"/>
              <a:ext cx="652428" cy="2312274"/>
            </a:xfrm>
            <a:custGeom>
              <a:avLst/>
              <a:gdLst/>
              <a:ahLst/>
              <a:cxnLst/>
              <a:rect l="l" t="t" r="r" b="b"/>
              <a:pathLst>
                <a:path w="22062" h="78190" extrusionOk="0">
                  <a:moveTo>
                    <a:pt x="61" y="1"/>
                  </a:moveTo>
                  <a:lnTo>
                    <a:pt x="61" y="1"/>
                  </a:lnTo>
                  <a:cubicBezTo>
                    <a:pt x="60" y="118"/>
                    <a:pt x="0" y="11866"/>
                    <a:pt x="6729" y="18163"/>
                  </a:cubicBezTo>
                  <a:cubicBezTo>
                    <a:pt x="7315" y="18711"/>
                    <a:pt x="7915" y="19262"/>
                    <a:pt x="8518" y="19819"/>
                  </a:cubicBezTo>
                  <a:cubicBezTo>
                    <a:pt x="14766" y="25570"/>
                    <a:pt x="21848" y="32087"/>
                    <a:pt x="21098" y="42024"/>
                  </a:cubicBezTo>
                  <a:cubicBezTo>
                    <a:pt x="20939" y="44157"/>
                    <a:pt x="18068" y="47219"/>
                    <a:pt x="15033" y="50460"/>
                  </a:cubicBezTo>
                  <a:cubicBezTo>
                    <a:pt x="12445" y="53219"/>
                    <a:pt x="9773" y="56073"/>
                    <a:pt x="8352" y="58739"/>
                  </a:cubicBezTo>
                  <a:cubicBezTo>
                    <a:pt x="2945" y="68894"/>
                    <a:pt x="2467" y="78088"/>
                    <a:pt x="2463" y="78180"/>
                  </a:cubicBezTo>
                  <a:lnTo>
                    <a:pt x="2671" y="78189"/>
                  </a:lnTo>
                  <a:cubicBezTo>
                    <a:pt x="2676" y="78099"/>
                    <a:pt x="3153" y="68949"/>
                    <a:pt x="8537" y="58835"/>
                  </a:cubicBezTo>
                  <a:cubicBezTo>
                    <a:pt x="9944" y="56194"/>
                    <a:pt x="12609" y="53351"/>
                    <a:pt x="15184" y="50602"/>
                  </a:cubicBezTo>
                  <a:cubicBezTo>
                    <a:pt x="18246" y="47333"/>
                    <a:pt x="21140" y="44245"/>
                    <a:pt x="21306" y="42039"/>
                  </a:cubicBezTo>
                  <a:cubicBezTo>
                    <a:pt x="22062" y="32000"/>
                    <a:pt x="14941" y="25448"/>
                    <a:pt x="8660" y="19666"/>
                  </a:cubicBezTo>
                  <a:cubicBezTo>
                    <a:pt x="8055" y="19109"/>
                    <a:pt x="7458" y="18558"/>
                    <a:pt x="6870" y="18009"/>
                  </a:cubicBezTo>
                  <a:cubicBezTo>
                    <a:pt x="210" y="11776"/>
                    <a:pt x="268" y="119"/>
                    <a:pt x="269" y="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6441863" y="1387028"/>
              <a:ext cx="1001266" cy="741826"/>
            </a:xfrm>
            <a:custGeom>
              <a:avLst/>
              <a:gdLst/>
              <a:ahLst/>
              <a:cxnLst/>
              <a:rect l="l" t="t" r="r" b="b"/>
              <a:pathLst>
                <a:path w="33858" h="25085" extrusionOk="0">
                  <a:moveTo>
                    <a:pt x="209" y="0"/>
                  </a:moveTo>
                  <a:lnTo>
                    <a:pt x="0" y="9"/>
                  </a:lnTo>
                  <a:cubicBezTo>
                    <a:pt x="7" y="141"/>
                    <a:pt x="688" y="13246"/>
                    <a:pt x="7477" y="19773"/>
                  </a:cubicBezTo>
                  <a:cubicBezTo>
                    <a:pt x="12296" y="24403"/>
                    <a:pt x="23447" y="25085"/>
                    <a:pt x="29597" y="25085"/>
                  </a:cubicBezTo>
                  <a:cubicBezTo>
                    <a:pt x="32121" y="25085"/>
                    <a:pt x="33802" y="24970"/>
                    <a:pt x="33857" y="24967"/>
                  </a:cubicBezTo>
                  <a:lnTo>
                    <a:pt x="33843" y="24759"/>
                  </a:lnTo>
                  <a:cubicBezTo>
                    <a:pt x="33786" y="24763"/>
                    <a:pt x="32101" y="24878"/>
                    <a:pt x="29577" y="24878"/>
                  </a:cubicBezTo>
                  <a:cubicBezTo>
                    <a:pt x="23452" y="24878"/>
                    <a:pt x="12383" y="24201"/>
                    <a:pt x="7620" y="19622"/>
                  </a:cubicBezTo>
                  <a:cubicBezTo>
                    <a:pt x="892" y="13153"/>
                    <a:pt x="213" y="131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142989" y="1500496"/>
              <a:ext cx="300930" cy="308944"/>
            </a:xfrm>
            <a:custGeom>
              <a:avLst/>
              <a:gdLst/>
              <a:ahLst/>
              <a:cxnLst/>
              <a:rect l="l" t="t" r="r" b="b"/>
              <a:pathLst>
                <a:path w="10176" h="10447" extrusionOk="0">
                  <a:moveTo>
                    <a:pt x="10112" y="1"/>
                  </a:moveTo>
                  <a:cubicBezTo>
                    <a:pt x="10041" y="24"/>
                    <a:pt x="2901" y="2290"/>
                    <a:pt x="70" y="3562"/>
                  </a:cubicBezTo>
                  <a:lnTo>
                    <a:pt x="1" y="3593"/>
                  </a:lnTo>
                  <a:lnTo>
                    <a:pt x="8" y="3667"/>
                  </a:lnTo>
                  <a:cubicBezTo>
                    <a:pt x="14" y="3722"/>
                    <a:pt x="627" y="9043"/>
                    <a:pt x="10128" y="10446"/>
                  </a:cubicBezTo>
                  <a:lnTo>
                    <a:pt x="10158" y="10238"/>
                  </a:lnTo>
                  <a:cubicBezTo>
                    <a:pt x="1441" y="8950"/>
                    <a:pt x="338" y="4356"/>
                    <a:pt x="227" y="3719"/>
                  </a:cubicBezTo>
                  <a:cubicBezTo>
                    <a:pt x="3094" y="2446"/>
                    <a:pt x="10105" y="222"/>
                    <a:pt x="10176" y="200"/>
                  </a:cubicBezTo>
                  <a:lnTo>
                    <a:pt x="1011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7009234" y="1368338"/>
              <a:ext cx="434272" cy="520594"/>
            </a:xfrm>
            <a:custGeom>
              <a:avLst/>
              <a:gdLst/>
              <a:ahLst/>
              <a:cxnLst/>
              <a:rect l="l" t="t" r="r" b="b"/>
              <a:pathLst>
                <a:path w="14685" h="17604" extrusionOk="0">
                  <a:moveTo>
                    <a:pt x="11385" y="0"/>
                  </a:moveTo>
                  <a:lnTo>
                    <a:pt x="11193" y="84"/>
                  </a:lnTo>
                  <a:cubicBezTo>
                    <a:pt x="11197" y="91"/>
                    <a:pt x="11502" y="828"/>
                    <a:pt x="10983" y="1940"/>
                  </a:cubicBezTo>
                  <a:cubicBezTo>
                    <a:pt x="10218" y="3573"/>
                    <a:pt x="7717" y="5992"/>
                    <a:pt x="135" y="8237"/>
                  </a:cubicBezTo>
                  <a:lnTo>
                    <a:pt x="1" y="8278"/>
                  </a:lnTo>
                  <a:lnTo>
                    <a:pt x="74" y="8395"/>
                  </a:lnTo>
                  <a:cubicBezTo>
                    <a:pt x="137" y="8492"/>
                    <a:pt x="6055" y="17604"/>
                    <a:pt x="13480" y="17604"/>
                  </a:cubicBezTo>
                  <a:cubicBezTo>
                    <a:pt x="13877" y="17604"/>
                    <a:pt x="14276" y="17578"/>
                    <a:pt x="14684" y="17520"/>
                  </a:cubicBezTo>
                  <a:lnTo>
                    <a:pt x="14655" y="17314"/>
                  </a:lnTo>
                  <a:cubicBezTo>
                    <a:pt x="14262" y="17367"/>
                    <a:pt x="13871" y="17392"/>
                    <a:pt x="13485" y="17392"/>
                  </a:cubicBezTo>
                  <a:cubicBezTo>
                    <a:pt x="6629" y="17392"/>
                    <a:pt x="1046" y="9458"/>
                    <a:pt x="331" y="8397"/>
                  </a:cubicBezTo>
                  <a:cubicBezTo>
                    <a:pt x="7895" y="6135"/>
                    <a:pt x="10406" y="3680"/>
                    <a:pt x="11178" y="2014"/>
                  </a:cubicBezTo>
                  <a:cubicBezTo>
                    <a:pt x="11733" y="818"/>
                    <a:pt x="11400" y="33"/>
                    <a:pt x="1138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7124950" y="2361427"/>
              <a:ext cx="320359" cy="777727"/>
            </a:xfrm>
            <a:custGeom>
              <a:avLst/>
              <a:gdLst/>
              <a:ahLst/>
              <a:cxnLst/>
              <a:rect l="l" t="t" r="r" b="b"/>
              <a:pathLst>
                <a:path w="10833" h="26299" extrusionOk="0">
                  <a:moveTo>
                    <a:pt x="9179" y="0"/>
                  </a:moveTo>
                  <a:cubicBezTo>
                    <a:pt x="8040" y="0"/>
                    <a:pt x="6463" y="207"/>
                    <a:pt x="5031" y="1113"/>
                  </a:cubicBezTo>
                  <a:cubicBezTo>
                    <a:pt x="3366" y="2168"/>
                    <a:pt x="2250" y="3921"/>
                    <a:pt x="1715" y="6328"/>
                  </a:cubicBezTo>
                  <a:cubicBezTo>
                    <a:pt x="0" y="14038"/>
                    <a:pt x="10569" y="26178"/>
                    <a:pt x="10674" y="26298"/>
                  </a:cubicBezTo>
                  <a:lnTo>
                    <a:pt x="10832" y="26164"/>
                  </a:lnTo>
                  <a:cubicBezTo>
                    <a:pt x="10725" y="26042"/>
                    <a:pt x="226" y="13982"/>
                    <a:pt x="1917" y="6374"/>
                  </a:cubicBezTo>
                  <a:cubicBezTo>
                    <a:pt x="2440" y="4026"/>
                    <a:pt x="3524" y="2315"/>
                    <a:pt x="5140" y="1292"/>
                  </a:cubicBezTo>
                  <a:cubicBezTo>
                    <a:pt x="6534" y="411"/>
                    <a:pt x="8070" y="211"/>
                    <a:pt x="9179" y="211"/>
                  </a:cubicBezTo>
                  <a:cubicBezTo>
                    <a:pt x="10093" y="211"/>
                    <a:pt x="10717" y="347"/>
                    <a:pt x="10731" y="350"/>
                  </a:cubicBezTo>
                  <a:lnTo>
                    <a:pt x="10779" y="145"/>
                  </a:lnTo>
                  <a:cubicBezTo>
                    <a:pt x="10764" y="142"/>
                    <a:pt x="10121" y="0"/>
                    <a:pt x="917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7237857" y="2487138"/>
              <a:ext cx="206357" cy="460651"/>
            </a:xfrm>
            <a:custGeom>
              <a:avLst/>
              <a:gdLst/>
              <a:ahLst/>
              <a:cxnLst/>
              <a:rect l="l" t="t" r="r" b="b"/>
              <a:pathLst>
                <a:path w="6978" h="15577" extrusionOk="0">
                  <a:moveTo>
                    <a:pt x="6932" y="0"/>
                  </a:moveTo>
                  <a:cubicBezTo>
                    <a:pt x="6897" y="2"/>
                    <a:pt x="3398" y="213"/>
                    <a:pt x="1435" y="2433"/>
                  </a:cubicBezTo>
                  <a:cubicBezTo>
                    <a:pt x="443" y="3551"/>
                    <a:pt x="1" y="4985"/>
                    <a:pt x="116" y="6694"/>
                  </a:cubicBezTo>
                  <a:cubicBezTo>
                    <a:pt x="536" y="12887"/>
                    <a:pt x="6833" y="15549"/>
                    <a:pt x="6897" y="15577"/>
                  </a:cubicBezTo>
                  <a:lnTo>
                    <a:pt x="6978" y="15383"/>
                  </a:lnTo>
                  <a:cubicBezTo>
                    <a:pt x="6914" y="15358"/>
                    <a:pt x="734" y="12742"/>
                    <a:pt x="326" y="6679"/>
                  </a:cubicBezTo>
                  <a:cubicBezTo>
                    <a:pt x="213" y="5028"/>
                    <a:pt x="639" y="3647"/>
                    <a:pt x="1589" y="2572"/>
                  </a:cubicBezTo>
                  <a:cubicBezTo>
                    <a:pt x="3495" y="418"/>
                    <a:pt x="6907" y="210"/>
                    <a:pt x="6942" y="209"/>
                  </a:cubicBezTo>
                  <a:lnTo>
                    <a:pt x="693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6442869" y="2112164"/>
              <a:ext cx="1000733" cy="2261912"/>
            </a:xfrm>
            <a:custGeom>
              <a:avLst/>
              <a:gdLst/>
              <a:ahLst/>
              <a:cxnLst/>
              <a:rect l="l" t="t" r="r" b="b"/>
              <a:pathLst>
                <a:path w="33840" h="76487" extrusionOk="0">
                  <a:moveTo>
                    <a:pt x="9686" y="1"/>
                  </a:moveTo>
                  <a:cubicBezTo>
                    <a:pt x="9193" y="1"/>
                    <a:pt x="8869" y="120"/>
                    <a:pt x="8697" y="358"/>
                  </a:cubicBezTo>
                  <a:cubicBezTo>
                    <a:pt x="8073" y="1216"/>
                    <a:pt x="9554" y="3408"/>
                    <a:pt x="11794" y="6728"/>
                  </a:cubicBezTo>
                  <a:cubicBezTo>
                    <a:pt x="14248" y="10364"/>
                    <a:pt x="17610" y="15343"/>
                    <a:pt x="19360" y="20562"/>
                  </a:cubicBezTo>
                  <a:cubicBezTo>
                    <a:pt x="23347" y="32463"/>
                    <a:pt x="20302" y="38526"/>
                    <a:pt x="20274" y="38579"/>
                  </a:cubicBezTo>
                  <a:cubicBezTo>
                    <a:pt x="18154" y="41948"/>
                    <a:pt x="16014" y="42835"/>
                    <a:pt x="13750" y="43771"/>
                  </a:cubicBezTo>
                  <a:cubicBezTo>
                    <a:pt x="11482" y="44708"/>
                    <a:pt x="9137" y="45679"/>
                    <a:pt x="6793" y="49305"/>
                  </a:cubicBezTo>
                  <a:cubicBezTo>
                    <a:pt x="2215" y="56387"/>
                    <a:pt x="23" y="76265"/>
                    <a:pt x="1" y="76463"/>
                  </a:cubicBezTo>
                  <a:lnTo>
                    <a:pt x="209" y="76486"/>
                  </a:lnTo>
                  <a:cubicBezTo>
                    <a:pt x="231" y="76288"/>
                    <a:pt x="2419" y="56459"/>
                    <a:pt x="6968" y="49424"/>
                  </a:cubicBezTo>
                  <a:cubicBezTo>
                    <a:pt x="9276" y="45851"/>
                    <a:pt x="11591" y="44892"/>
                    <a:pt x="13829" y="43966"/>
                  </a:cubicBezTo>
                  <a:cubicBezTo>
                    <a:pt x="16026" y="43057"/>
                    <a:pt x="18295" y="42118"/>
                    <a:pt x="20455" y="38685"/>
                  </a:cubicBezTo>
                  <a:cubicBezTo>
                    <a:pt x="20485" y="38625"/>
                    <a:pt x="23576" y="32495"/>
                    <a:pt x="19556" y="20500"/>
                  </a:cubicBezTo>
                  <a:cubicBezTo>
                    <a:pt x="17797" y="15252"/>
                    <a:pt x="14427" y="10258"/>
                    <a:pt x="11964" y="6612"/>
                  </a:cubicBezTo>
                  <a:cubicBezTo>
                    <a:pt x="9934" y="3601"/>
                    <a:pt x="8328" y="1222"/>
                    <a:pt x="8865" y="481"/>
                  </a:cubicBezTo>
                  <a:cubicBezTo>
                    <a:pt x="8998" y="297"/>
                    <a:pt x="9267" y="205"/>
                    <a:pt x="9679" y="205"/>
                  </a:cubicBezTo>
                  <a:cubicBezTo>
                    <a:pt x="10152" y="205"/>
                    <a:pt x="10812" y="327"/>
                    <a:pt x="11668" y="569"/>
                  </a:cubicBezTo>
                  <a:cubicBezTo>
                    <a:pt x="20302" y="3016"/>
                    <a:pt x="33664" y="5699"/>
                    <a:pt x="33797" y="5726"/>
                  </a:cubicBezTo>
                  <a:lnTo>
                    <a:pt x="33839" y="5521"/>
                  </a:lnTo>
                  <a:cubicBezTo>
                    <a:pt x="33706" y="5495"/>
                    <a:pt x="20351" y="2814"/>
                    <a:pt x="11727" y="368"/>
                  </a:cubicBezTo>
                  <a:cubicBezTo>
                    <a:pt x="10860" y="123"/>
                    <a:pt x="10186" y="1"/>
                    <a:pt x="96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6525907" y="3483421"/>
              <a:ext cx="957765" cy="890339"/>
            </a:xfrm>
            <a:custGeom>
              <a:avLst/>
              <a:gdLst/>
              <a:ahLst/>
              <a:cxnLst/>
              <a:rect l="l" t="t" r="r" b="b"/>
              <a:pathLst>
                <a:path w="32387" h="30107" extrusionOk="0">
                  <a:moveTo>
                    <a:pt x="11600" y="0"/>
                  </a:moveTo>
                  <a:cubicBezTo>
                    <a:pt x="10138" y="0"/>
                    <a:pt x="8693" y="643"/>
                    <a:pt x="7201" y="1956"/>
                  </a:cubicBezTo>
                  <a:cubicBezTo>
                    <a:pt x="0" y="8296"/>
                    <a:pt x="114" y="29889"/>
                    <a:pt x="116" y="30106"/>
                  </a:cubicBezTo>
                  <a:lnTo>
                    <a:pt x="326" y="30103"/>
                  </a:lnTo>
                  <a:cubicBezTo>
                    <a:pt x="323" y="29886"/>
                    <a:pt x="211" y="8392"/>
                    <a:pt x="7340" y="2112"/>
                  </a:cubicBezTo>
                  <a:cubicBezTo>
                    <a:pt x="8790" y="837"/>
                    <a:pt x="10187" y="209"/>
                    <a:pt x="11596" y="209"/>
                  </a:cubicBezTo>
                  <a:cubicBezTo>
                    <a:pt x="11787" y="209"/>
                    <a:pt x="11979" y="221"/>
                    <a:pt x="12172" y="244"/>
                  </a:cubicBezTo>
                  <a:cubicBezTo>
                    <a:pt x="15740" y="669"/>
                    <a:pt x="18849" y="5097"/>
                    <a:pt x="21853" y="9380"/>
                  </a:cubicBezTo>
                  <a:cubicBezTo>
                    <a:pt x="22823" y="10760"/>
                    <a:pt x="23825" y="12189"/>
                    <a:pt x="24822" y="13449"/>
                  </a:cubicBezTo>
                  <a:cubicBezTo>
                    <a:pt x="27770" y="17175"/>
                    <a:pt x="29726" y="17974"/>
                    <a:pt x="30872" y="17974"/>
                  </a:cubicBezTo>
                  <a:cubicBezTo>
                    <a:pt x="30896" y="17974"/>
                    <a:pt x="30920" y="17974"/>
                    <a:pt x="30943" y="17973"/>
                  </a:cubicBezTo>
                  <a:cubicBezTo>
                    <a:pt x="31931" y="17940"/>
                    <a:pt x="32370" y="17325"/>
                    <a:pt x="32387" y="17298"/>
                  </a:cubicBezTo>
                  <a:lnTo>
                    <a:pt x="32216" y="17179"/>
                  </a:lnTo>
                  <a:cubicBezTo>
                    <a:pt x="32200" y="17201"/>
                    <a:pt x="31814" y="17738"/>
                    <a:pt x="30928" y="17764"/>
                  </a:cubicBezTo>
                  <a:cubicBezTo>
                    <a:pt x="30907" y="17765"/>
                    <a:pt x="30885" y="17765"/>
                    <a:pt x="30863" y="17765"/>
                  </a:cubicBezTo>
                  <a:cubicBezTo>
                    <a:pt x="29771" y="17765"/>
                    <a:pt x="27878" y="16976"/>
                    <a:pt x="24984" y="13319"/>
                  </a:cubicBezTo>
                  <a:cubicBezTo>
                    <a:pt x="23992" y="12064"/>
                    <a:pt x="22992" y="10637"/>
                    <a:pt x="22024" y="9258"/>
                  </a:cubicBezTo>
                  <a:cubicBezTo>
                    <a:pt x="18993" y="4939"/>
                    <a:pt x="15859" y="473"/>
                    <a:pt x="12195" y="36"/>
                  </a:cubicBezTo>
                  <a:cubicBezTo>
                    <a:pt x="11996" y="12"/>
                    <a:pt x="11798" y="0"/>
                    <a:pt x="1160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6625624" y="3593103"/>
              <a:ext cx="851185" cy="781039"/>
            </a:xfrm>
            <a:custGeom>
              <a:avLst/>
              <a:gdLst/>
              <a:ahLst/>
              <a:cxnLst/>
              <a:rect l="l" t="t" r="r" b="b"/>
              <a:pathLst>
                <a:path w="28783" h="26411" extrusionOk="0">
                  <a:moveTo>
                    <a:pt x="8943" y="0"/>
                  </a:moveTo>
                  <a:cubicBezTo>
                    <a:pt x="8439" y="0"/>
                    <a:pt x="7910" y="87"/>
                    <a:pt x="7353" y="272"/>
                  </a:cubicBezTo>
                  <a:cubicBezTo>
                    <a:pt x="1" y="2721"/>
                    <a:pt x="2786" y="25444"/>
                    <a:pt x="2909" y="26410"/>
                  </a:cubicBezTo>
                  <a:lnTo>
                    <a:pt x="3116" y="26383"/>
                  </a:lnTo>
                  <a:cubicBezTo>
                    <a:pt x="3084" y="26147"/>
                    <a:pt x="227" y="2865"/>
                    <a:pt x="7418" y="469"/>
                  </a:cubicBezTo>
                  <a:cubicBezTo>
                    <a:pt x="7944" y="294"/>
                    <a:pt x="8445" y="212"/>
                    <a:pt x="8923" y="212"/>
                  </a:cubicBezTo>
                  <a:cubicBezTo>
                    <a:pt x="12680" y="212"/>
                    <a:pt x="15030" y="5283"/>
                    <a:pt x="17311" y="10209"/>
                  </a:cubicBezTo>
                  <a:cubicBezTo>
                    <a:pt x="18743" y="13305"/>
                    <a:pt x="20097" y="16229"/>
                    <a:pt x="21761" y="17857"/>
                  </a:cubicBezTo>
                  <a:cubicBezTo>
                    <a:pt x="23570" y="19627"/>
                    <a:pt x="25227" y="20526"/>
                    <a:pt x="26680" y="20526"/>
                  </a:cubicBezTo>
                  <a:cubicBezTo>
                    <a:pt x="26751" y="20526"/>
                    <a:pt x="26822" y="20524"/>
                    <a:pt x="26892" y="20520"/>
                  </a:cubicBezTo>
                  <a:cubicBezTo>
                    <a:pt x="28145" y="20446"/>
                    <a:pt x="28757" y="19705"/>
                    <a:pt x="28782" y="19673"/>
                  </a:cubicBezTo>
                  <a:lnTo>
                    <a:pt x="28620" y="19541"/>
                  </a:lnTo>
                  <a:cubicBezTo>
                    <a:pt x="28614" y="19549"/>
                    <a:pt x="28035" y="20248"/>
                    <a:pt x="26875" y="20313"/>
                  </a:cubicBezTo>
                  <a:cubicBezTo>
                    <a:pt x="26812" y="20316"/>
                    <a:pt x="26749" y="20318"/>
                    <a:pt x="26685" y="20318"/>
                  </a:cubicBezTo>
                  <a:cubicBezTo>
                    <a:pt x="25293" y="20318"/>
                    <a:pt x="23651" y="19417"/>
                    <a:pt x="21908" y="17710"/>
                  </a:cubicBezTo>
                  <a:cubicBezTo>
                    <a:pt x="20271" y="16109"/>
                    <a:pt x="18925" y="13201"/>
                    <a:pt x="17500" y="10122"/>
                  </a:cubicBezTo>
                  <a:cubicBezTo>
                    <a:pt x="15192" y="5135"/>
                    <a:pt x="12815" y="0"/>
                    <a:pt x="894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6718244" y="3873506"/>
              <a:ext cx="546943" cy="501402"/>
            </a:xfrm>
            <a:custGeom>
              <a:avLst/>
              <a:gdLst/>
              <a:ahLst/>
              <a:cxnLst/>
              <a:rect l="l" t="t" r="r" b="b"/>
              <a:pathLst>
                <a:path w="18495" h="16955" extrusionOk="0">
                  <a:moveTo>
                    <a:pt x="5970" y="0"/>
                  </a:moveTo>
                  <a:cubicBezTo>
                    <a:pt x="5742" y="0"/>
                    <a:pt x="5518" y="31"/>
                    <a:pt x="5297" y="94"/>
                  </a:cubicBezTo>
                  <a:cubicBezTo>
                    <a:pt x="0" y="1622"/>
                    <a:pt x="2188" y="16307"/>
                    <a:pt x="2283" y="16931"/>
                  </a:cubicBezTo>
                  <a:lnTo>
                    <a:pt x="2490" y="16899"/>
                  </a:lnTo>
                  <a:cubicBezTo>
                    <a:pt x="2467" y="16747"/>
                    <a:pt x="233" y="1771"/>
                    <a:pt x="5355" y="293"/>
                  </a:cubicBezTo>
                  <a:cubicBezTo>
                    <a:pt x="5557" y="234"/>
                    <a:pt x="5763" y="206"/>
                    <a:pt x="5972" y="206"/>
                  </a:cubicBezTo>
                  <a:cubicBezTo>
                    <a:pt x="11074" y="206"/>
                    <a:pt x="18229" y="16780"/>
                    <a:pt x="18304" y="16954"/>
                  </a:cubicBezTo>
                  <a:lnTo>
                    <a:pt x="18495" y="16873"/>
                  </a:lnTo>
                  <a:cubicBezTo>
                    <a:pt x="18188" y="16158"/>
                    <a:pt x="11216" y="0"/>
                    <a:pt x="597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7055840" y="2940862"/>
              <a:ext cx="415996" cy="893267"/>
            </a:xfrm>
            <a:custGeom>
              <a:avLst/>
              <a:gdLst/>
              <a:ahLst/>
              <a:cxnLst/>
              <a:rect l="l" t="t" r="r" b="b"/>
              <a:pathLst>
                <a:path w="14067" h="30206" extrusionOk="0">
                  <a:moveTo>
                    <a:pt x="4681" y="0"/>
                  </a:moveTo>
                  <a:cubicBezTo>
                    <a:pt x="4596" y="0"/>
                    <a:pt x="4509" y="13"/>
                    <a:pt x="4421" y="38"/>
                  </a:cubicBezTo>
                  <a:cubicBezTo>
                    <a:pt x="3736" y="232"/>
                    <a:pt x="3136" y="1391"/>
                    <a:pt x="2753" y="2330"/>
                  </a:cubicBezTo>
                  <a:cubicBezTo>
                    <a:pt x="1009" y="6602"/>
                    <a:pt x="0" y="15437"/>
                    <a:pt x="2738" y="20230"/>
                  </a:cubicBezTo>
                  <a:cubicBezTo>
                    <a:pt x="6361" y="26569"/>
                    <a:pt x="13904" y="30169"/>
                    <a:pt x="13979" y="30206"/>
                  </a:cubicBezTo>
                  <a:lnTo>
                    <a:pt x="14066" y="30019"/>
                  </a:lnTo>
                  <a:cubicBezTo>
                    <a:pt x="13991" y="29983"/>
                    <a:pt x="6507" y="26412"/>
                    <a:pt x="2917" y="20129"/>
                  </a:cubicBezTo>
                  <a:cubicBezTo>
                    <a:pt x="210" y="15392"/>
                    <a:pt x="1216" y="6645"/>
                    <a:pt x="2945" y="2410"/>
                  </a:cubicBezTo>
                  <a:cubicBezTo>
                    <a:pt x="3462" y="1144"/>
                    <a:pt x="4004" y="373"/>
                    <a:pt x="4476" y="239"/>
                  </a:cubicBezTo>
                  <a:cubicBezTo>
                    <a:pt x="4546" y="219"/>
                    <a:pt x="4615" y="209"/>
                    <a:pt x="4682" y="209"/>
                  </a:cubicBezTo>
                  <a:cubicBezTo>
                    <a:pt x="4798" y="209"/>
                    <a:pt x="4910" y="240"/>
                    <a:pt x="5018" y="302"/>
                  </a:cubicBezTo>
                  <a:cubicBezTo>
                    <a:pt x="5819" y="752"/>
                    <a:pt x="6361" y="2730"/>
                    <a:pt x="6989" y="5017"/>
                  </a:cubicBezTo>
                  <a:cubicBezTo>
                    <a:pt x="7643" y="7400"/>
                    <a:pt x="8385" y="10105"/>
                    <a:pt x="9637" y="11889"/>
                  </a:cubicBezTo>
                  <a:cubicBezTo>
                    <a:pt x="11729" y="14867"/>
                    <a:pt x="13160" y="15248"/>
                    <a:pt x="13754" y="15248"/>
                  </a:cubicBezTo>
                  <a:cubicBezTo>
                    <a:pt x="13941" y="15248"/>
                    <a:pt x="14044" y="15210"/>
                    <a:pt x="14060" y="15204"/>
                  </a:cubicBezTo>
                  <a:lnTo>
                    <a:pt x="13985" y="15010"/>
                  </a:lnTo>
                  <a:cubicBezTo>
                    <a:pt x="13982" y="15011"/>
                    <a:pt x="13904" y="15039"/>
                    <a:pt x="13756" y="15039"/>
                  </a:cubicBezTo>
                  <a:cubicBezTo>
                    <a:pt x="13240" y="15039"/>
                    <a:pt x="11871" y="14705"/>
                    <a:pt x="9809" y="11769"/>
                  </a:cubicBezTo>
                  <a:cubicBezTo>
                    <a:pt x="8576" y="10015"/>
                    <a:pt x="7841" y="7331"/>
                    <a:pt x="7192" y="4961"/>
                  </a:cubicBezTo>
                  <a:cubicBezTo>
                    <a:pt x="6551" y="2628"/>
                    <a:pt x="5998" y="613"/>
                    <a:pt x="5123" y="119"/>
                  </a:cubicBezTo>
                  <a:cubicBezTo>
                    <a:pt x="4981" y="40"/>
                    <a:pt x="4833" y="0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7136749" y="3205502"/>
              <a:ext cx="334642" cy="547831"/>
            </a:xfrm>
            <a:custGeom>
              <a:avLst/>
              <a:gdLst/>
              <a:ahLst/>
              <a:cxnLst/>
              <a:rect l="l" t="t" r="r" b="b"/>
              <a:pathLst>
                <a:path w="11316" h="18525" extrusionOk="0">
                  <a:moveTo>
                    <a:pt x="1865" y="1"/>
                  </a:moveTo>
                  <a:cubicBezTo>
                    <a:pt x="1695" y="1"/>
                    <a:pt x="1480" y="73"/>
                    <a:pt x="1265" y="341"/>
                  </a:cubicBezTo>
                  <a:cubicBezTo>
                    <a:pt x="278" y="1568"/>
                    <a:pt x="1" y="6158"/>
                    <a:pt x="1822" y="10277"/>
                  </a:cubicBezTo>
                  <a:cubicBezTo>
                    <a:pt x="4725" y="16845"/>
                    <a:pt x="11168" y="18509"/>
                    <a:pt x="11233" y="18525"/>
                  </a:cubicBezTo>
                  <a:lnTo>
                    <a:pt x="11281" y="18322"/>
                  </a:lnTo>
                  <a:cubicBezTo>
                    <a:pt x="11219" y="18306"/>
                    <a:pt x="4871" y="16663"/>
                    <a:pt x="2012" y="10192"/>
                  </a:cubicBezTo>
                  <a:cubicBezTo>
                    <a:pt x="284" y="6284"/>
                    <a:pt x="462" y="1671"/>
                    <a:pt x="1426" y="470"/>
                  </a:cubicBezTo>
                  <a:cubicBezTo>
                    <a:pt x="1566" y="296"/>
                    <a:pt x="1714" y="209"/>
                    <a:pt x="1865" y="209"/>
                  </a:cubicBezTo>
                  <a:cubicBezTo>
                    <a:pt x="1892" y="209"/>
                    <a:pt x="1919" y="211"/>
                    <a:pt x="1945" y="217"/>
                  </a:cubicBezTo>
                  <a:cubicBezTo>
                    <a:pt x="2185" y="264"/>
                    <a:pt x="2824" y="636"/>
                    <a:pt x="3521" y="3044"/>
                  </a:cubicBezTo>
                  <a:cubicBezTo>
                    <a:pt x="5622" y="10306"/>
                    <a:pt x="11204" y="11940"/>
                    <a:pt x="11259" y="11956"/>
                  </a:cubicBezTo>
                  <a:lnTo>
                    <a:pt x="11316" y="11755"/>
                  </a:lnTo>
                  <a:cubicBezTo>
                    <a:pt x="11262" y="11740"/>
                    <a:pt x="5790" y="10138"/>
                    <a:pt x="3721" y="2986"/>
                  </a:cubicBezTo>
                  <a:cubicBezTo>
                    <a:pt x="3195" y="1163"/>
                    <a:pt x="2594" y="134"/>
                    <a:pt x="1986" y="13"/>
                  </a:cubicBezTo>
                  <a:cubicBezTo>
                    <a:pt x="1949" y="5"/>
                    <a:pt x="1908" y="1"/>
                    <a:pt x="186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6536849" y="1358875"/>
              <a:ext cx="132219" cy="3014916"/>
            </a:xfrm>
            <a:custGeom>
              <a:avLst/>
              <a:gdLst/>
              <a:ahLst/>
              <a:cxnLst/>
              <a:rect l="l" t="t" r="r" b="b"/>
              <a:pathLst>
                <a:path w="4471" h="101950" extrusionOk="0">
                  <a:moveTo>
                    <a:pt x="0" y="0"/>
                  </a:moveTo>
                  <a:lnTo>
                    <a:pt x="2572" y="101949"/>
                  </a:lnTo>
                  <a:lnTo>
                    <a:pt x="4470" y="10194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6577954" y="1358875"/>
              <a:ext cx="112464" cy="3014916"/>
            </a:xfrm>
            <a:custGeom>
              <a:avLst/>
              <a:gdLst/>
              <a:ahLst/>
              <a:cxnLst/>
              <a:rect l="l" t="t" r="r" b="b"/>
              <a:pathLst>
                <a:path w="3803" h="101950" extrusionOk="0">
                  <a:moveTo>
                    <a:pt x="1" y="0"/>
                  </a:moveTo>
                  <a:lnTo>
                    <a:pt x="1344" y="695"/>
                  </a:lnTo>
                  <a:lnTo>
                    <a:pt x="3802" y="101949"/>
                  </a:lnTo>
                  <a:lnTo>
                    <a:pt x="2232" y="101949"/>
                  </a:lnTo>
                  <a:close/>
                </a:path>
              </a:pathLst>
            </a:custGeom>
            <a:solidFill>
              <a:srgbClr val="E66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6577954" y="1358875"/>
              <a:ext cx="136743" cy="3014916"/>
            </a:xfrm>
            <a:custGeom>
              <a:avLst/>
              <a:gdLst/>
              <a:ahLst/>
              <a:cxnLst/>
              <a:rect l="l" t="t" r="r" b="b"/>
              <a:pathLst>
                <a:path w="4624" h="101950" extrusionOk="0">
                  <a:moveTo>
                    <a:pt x="1" y="0"/>
                  </a:moveTo>
                  <a:lnTo>
                    <a:pt x="2232" y="101949"/>
                  </a:lnTo>
                  <a:lnTo>
                    <a:pt x="4624" y="101949"/>
                  </a:lnTo>
                  <a:lnTo>
                    <a:pt x="3306" y="738"/>
                  </a:lnTo>
                  <a:lnTo>
                    <a:pt x="1344" y="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7070212" y="1630376"/>
              <a:ext cx="327752" cy="2434674"/>
            </a:xfrm>
            <a:custGeom>
              <a:avLst/>
              <a:gdLst/>
              <a:ahLst/>
              <a:cxnLst/>
              <a:rect l="l" t="t" r="r" b="b"/>
              <a:pathLst>
                <a:path w="11083" h="82329" extrusionOk="0">
                  <a:moveTo>
                    <a:pt x="1083" y="82136"/>
                  </a:moveTo>
                  <a:lnTo>
                    <a:pt x="10408" y="82328"/>
                  </a:lnTo>
                  <a:lnTo>
                    <a:pt x="11083" y="0"/>
                  </a:lnTo>
                  <a:lnTo>
                    <a:pt x="1" y="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7377999" y="1630376"/>
              <a:ext cx="43590" cy="2434970"/>
            </a:xfrm>
            <a:custGeom>
              <a:avLst/>
              <a:gdLst/>
              <a:ahLst/>
              <a:cxnLst/>
              <a:rect l="l" t="t" r="r" b="b"/>
              <a:pathLst>
                <a:path w="1474" h="82339" extrusionOk="0">
                  <a:moveTo>
                    <a:pt x="675" y="0"/>
                  </a:moveTo>
                  <a:lnTo>
                    <a:pt x="1473" y="242"/>
                  </a:lnTo>
                  <a:lnTo>
                    <a:pt x="516" y="82338"/>
                  </a:lnTo>
                  <a:lnTo>
                    <a:pt x="0" y="82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7088192" y="3006601"/>
              <a:ext cx="297381" cy="1058429"/>
            </a:xfrm>
            <a:custGeom>
              <a:avLst/>
              <a:gdLst/>
              <a:ahLst/>
              <a:cxnLst/>
              <a:rect l="l" t="t" r="r" b="b"/>
              <a:pathLst>
                <a:path w="10056" h="35791" extrusionOk="0">
                  <a:moveTo>
                    <a:pt x="0" y="0"/>
                  </a:moveTo>
                  <a:lnTo>
                    <a:pt x="475" y="35598"/>
                  </a:lnTo>
                  <a:lnTo>
                    <a:pt x="9800" y="35790"/>
                  </a:lnTo>
                  <a:lnTo>
                    <a:pt x="10055" y="4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7071839" y="1772766"/>
              <a:ext cx="324676" cy="254501"/>
            </a:xfrm>
            <a:custGeom>
              <a:avLst/>
              <a:gdLst/>
              <a:ahLst/>
              <a:cxnLst/>
              <a:rect l="l" t="t" r="r" b="b"/>
              <a:pathLst>
                <a:path w="10979" h="8606" extrusionOk="0">
                  <a:moveTo>
                    <a:pt x="1" y="1"/>
                  </a:moveTo>
                  <a:lnTo>
                    <a:pt x="92" y="6894"/>
                  </a:lnTo>
                  <a:lnTo>
                    <a:pt x="10753" y="8606"/>
                  </a:lnTo>
                  <a:lnTo>
                    <a:pt x="10979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7091563" y="1965309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3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3"/>
                    <a:pt x="1037" y="1"/>
                    <a:pt x="2316" y="1"/>
                  </a:cubicBezTo>
                  <a:cubicBezTo>
                    <a:pt x="3593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7116995" y="2033000"/>
              <a:ext cx="86115" cy="229601"/>
            </a:xfrm>
            <a:custGeom>
              <a:avLst/>
              <a:gdLst/>
              <a:ahLst/>
              <a:cxnLst/>
              <a:rect l="l" t="t" r="r" b="b"/>
              <a:pathLst>
                <a:path w="2912" h="7764" extrusionOk="0">
                  <a:moveTo>
                    <a:pt x="2911" y="3883"/>
                  </a:moveTo>
                  <a:cubicBezTo>
                    <a:pt x="2911" y="6026"/>
                    <a:pt x="2259" y="7764"/>
                    <a:pt x="1456" y="7764"/>
                  </a:cubicBezTo>
                  <a:cubicBezTo>
                    <a:pt x="651" y="7764"/>
                    <a:pt x="0" y="6026"/>
                    <a:pt x="0" y="3883"/>
                  </a:cubicBezTo>
                  <a:cubicBezTo>
                    <a:pt x="0" y="1739"/>
                    <a:pt x="651" y="1"/>
                    <a:pt x="1456" y="1"/>
                  </a:cubicBezTo>
                  <a:cubicBezTo>
                    <a:pt x="2259" y="1"/>
                    <a:pt x="2911" y="1739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6819677" y="2376982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5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5"/>
                    <a:pt x="1037" y="1"/>
                    <a:pt x="2316" y="1"/>
                  </a:cubicBezTo>
                  <a:cubicBezTo>
                    <a:pt x="3595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6845109" y="2444672"/>
              <a:ext cx="86115" cy="229660"/>
            </a:xfrm>
            <a:custGeom>
              <a:avLst/>
              <a:gdLst/>
              <a:ahLst/>
              <a:cxnLst/>
              <a:rect l="l" t="t" r="r" b="b"/>
              <a:pathLst>
                <a:path w="2912" h="7766" extrusionOk="0">
                  <a:moveTo>
                    <a:pt x="2911" y="3883"/>
                  </a:moveTo>
                  <a:cubicBezTo>
                    <a:pt x="2911" y="6026"/>
                    <a:pt x="2260" y="7765"/>
                    <a:pt x="1456" y="7765"/>
                  </a:cubicBezTo>
                  <a:cubicBezTo>
                    <a:pt x="651" y="7765"/>
                    <a:pt x="0" y="6026"/>
                    <a:pt x="0" y="3883"/>
                  </a:cubicBezTo>
                  <a:cubicBezTo>
                    <a:pt x="0" y="1740"/>
                    <a:pt x="651" y="1"/>
                    <a:pt x="1456" y="1"/>
                  </a:cubicBezTo>
                  <a:cubicBezTo>
                    <a:pt x="2259" y="2"/>
                    <a:pt x="2911" y="1740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7192108" y="2291637"/>
              <a:ext cx="72778" cy="194084"/>
            </a:xfrm>
            <a:custGeom>
              <a:avLst/>
              <a:gdLst/>
              <a:ahLst/>
              <a:cxnLst/>
              <a:rect l="l" t="t" r="r" b="b"/>
              <a:pathLst>
                <a:path w="2461" h="6563" extrusionOk="0">
                  <a:moveTo>
                    <a:pt x="2461" y="3282"/>
                  </a:moveTo>
                  <a:cubicBezTo>
                    <a:pt x="2461" y="5093"/>
                    <a:pt x="1909" y="6562"/>
                    <a:pt x="1231" y="6562"/>
                  </a:cubicBezTo>
                  <a:cubicBezTo>
                    <a:pt x="551" y="6562"/>
                    <a:pt x="1" y="5093"/>
                    <a:pt x="1" y="3282"/>
                  </a:cubicBezTo>
                  <a:cubicBezTo>
                    <a:pt x="1" y="1469"/>
                    <a:pt x="551" y="0"/>
                    <a:pt x="1231" y="0"/>
                  </a:cubicBezTo>
                  <a:cubicBezTo>
                    <a:pt x="1909" y="0"/>
                    <a:pt x="2461" y="1469"/>
                    <a:pt x="2461" y="32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7205593" y="2327626"/>
              <a:ext cx="45808" cy="122105"/>
            </a:xfrm>
            <a:custGeom>
              <a:avLst/>
              <a:gdLst/>
              <a:ahLst/>
              <a:cxnLst/>
              <a:rect l="l" t="t" r="r" b="b"/>
              <a:pathLst>
                <a:path w="1549" h="4129" extrusionOk="0">
                  <a:moveTo>
                    <a:pt x="1549" y="2065"/>
                  </a:moveTo>
                  <a:cubicBezTo>
                    <a:pt x="1549" y="3204"/>
                    <a:pt x="1202" y="4128"/>
                    <a:pt x="775" y="4128"/>
                  </a:cubicBezTo>
                  <a:cubicBezTo>
                    <a:pt x="348" y="4128"/>
                    <a:pt x="1" y="3204"/>
                    <a:pt x="1" y="2065"/>
                  </a:cubicBezTo>
                  <a:cubicBezTo>
                    <a:pt x="1" y="925"/>
                    <a:pt x="348" y="0"/>
                    <a:pt x="775" y="0"/>
                  </a:cubicBezTo>
                  <a:cubicBezTo>
                    <a:pt x="1202" y="0"/>
                    <a:pt x="1549" y="925"/>
                    <a:pt x="1549" y="206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6722591" y="2412882"/>
              <a:ext cx="267040" cy="711840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5" y="18289"/>
                    <a:pt x="7707" y="20546"/>
                  </a:cubicBezTo>
                  <a:cubicBezTo>
                    <a:pt x="6861" y="22802"/>
                    <a:pt x="5713" y="24071"/>
                    <a:pt x="4515" y="24071"/>
                  </a:cubicBezTo>
                  <a:cubicBezTo>
                    <a:pt x="3318" y="24071"/>
                    <a:pt x="2170" y="22802"/>
                    <a:pt x="1323" y="20546"/>
                  </a:cubicBezTo>
                  <a:cubicBezTo>
                    <a:pt x="477" y="18289"/>
                    <a:pt x="1" y="15227"/>
                    <a:pt x="1" y="12035"/>
                  </a:cubicBezTo>
                  <a:cubicBezTo>
                    <a:pt x="1" y="8843"/>
                    <a:pt x="477" y="5783"/>
                    <a:pt x="1323" y="3526"/>
                  </a:cubicBezTo>
                  <a:cubicBezTo>
                    <a:pt x="2170" y="1268"/>
                    <a:pt x="3318" y="1"/>
                    <a:pt x="4515" y="1"/>
                  </a:cubicBezTo>
                  <a:cubicBezTo>
                    <a:pt x="5713" y="1"/>
                    <a:pt x="6861" y="1268"/>
                    <a:pt x="7707" y="3526"/>
                  </a:cubicBezTo>
                  <a:cubicBezTo>
                    <a:pt x="8555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772154" y="2544951"/>
              <a:ext cx="167972" cy="447728"/>
            </a:xfrm>
            <a:custGeom>
              <a:avLst/>
              <a:gdLst/>
              <a:ahLst/>
              <a:cxnLst/>
              <a:rect l="l" t="t" r="r" b="b"/>
              <a:pathLst>
                <a:path w="5680" h="15140" extrusionOk="0">
                  <a:moveTo>
                    <a:pt x="5679" y="7569"/>
                  </a:moveTo>
                  <a:cubicBezTo>
                    <a:pt x="5679" y="9577"/>
                    <a:pt x="5380" y="11502"/>
                    <a:pt x="4847" y="12921"/>
                  </a:cubicBezTo>
                  <a:cubicBezTo>
                    <a:pt x="4315" y="14341"/>
                    <a:pt x="3593" y="15139"/>
                    <a:pt x="2839" y="15139"/>
                  </a:cubicBezTo>
                  <a:cubicBezTo>
                    <a:pt x="2087" y="15139"/>
                    <a:pt x="1365" y="14341"/>
                    <a:pt x="832" y="12921"/>
                  </a:cubicBezTo>
                  <a:cubicBezTo>
                    <a:pt x="300" y="11502"/>
                    <a:pt x="0" y="9577"/>
                    <a:pt x="0" y="7569"/>
                  </a:cubicBezTo>
                  <a:cubicBezTo>
                    <a:pt x="0" y="5562"/>
                    <a:pt x="300" y="3636"/>
                    <a:pt x="832" y="2217"/>
                  </a:cubicBezTo>
                  <a:cubicBezTo>
                    <a:pt x="1365" y="797"/>
                    <a:pt x="2087" y="0"/>
                    <a:pt x="2839" y="0"/>
                  </a:cubicBezTo>
                  <a:cubicBezTo>
                    <a:pt x="3593" y="0"/>
                    <a:pt x="4315" y="797"/>
                    <a:pt x="4847" y="2217"/>
                  </a:cubicBezTo>
                  <a:cubicBezTo>
                    <a:pt x="5380" y="3636"/>
                    <a:pt x="5679" y="5562"/>
                    <a:pt x="5679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 flipH="1">
            <a:off x="460952" y="3041175"/>
            <a:ext cx="2146398" cy="1204454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418975" y="0"/>
            <a:ext cx="2157384" cy="776746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805525" y="1986950"/>
            <a:ext cx="903050" cy="744050"/>
          </a:xfrm>
          <a:custGeom>
            <a:avLst/>
            <a:gdLst/>
            <a:ahLst/>
            <a:cxnLst/>
            <a:rect l="l" t="t" r="r" b="b"/>
            <a:pathLst>
              <a:path w="36122" h="29762" extrusionOk="0">
                <a:moveTo>
                  <a:pt x="23989" y="1"/>
                </a:moveTo>
                <a:cubicBezTo>
                  <a:pt x="23878" y="1"/>
                  <a:pt x="23767" y="4"/>
                  <a:pt x="23656" y="9"/>
                </a:cubicBezTo>
                <a:cubicBezTo>
                  <a:pt x="20921" y="137"/>
                  <a:pt x="18503" y="1779"/>
                  <a:pt x="16403" y="3536"/>
                </a:cubicBezTo>
                <a:cubicBezTo>
                  <a:pt x="14303" y="5293"/>
                  <a:pt x="12287" y="7263"/>
                  <a:pt x="9745" y="8277"/>
                </a:cubicBezTo>
                <a:cubicBezTo>
                  <a:pt x="6985" y="9378"/>
                  <a:pt x="3588" y="9385"/>
                  <a:pt x="1601" y="11593"/>
                </a:cubicBezTo>
                <a:cubicBezTo>
                  <a:pt x="393" y="12934"/>
                  <a:pt x="0" y="14835"/>
                  <a:pt x="24" y="16639"/>
                </a:cubicBezTo>
                <a:cubicBezTo>
                  <a:pt x="79" y="20542"/>
                  <a:pt x="1968" y="24383"/>
                  <a:pt x="5029" y="26808"/>
                </a:cubicBezTo>
                <a:cubicBezTo>
                  <a:pt x="7471" y="28743"/>
                  <a:pt x="10741" y="29762"/>
                  <a:pt x="13916" y="29762"/>
                </a:cubicBezTo>
                <a:cubicBezTo>
                  <a:pt x="14701" y="29762"/>
                  <a:pt x="15481" y="29699"/>
                  <a:pt x="16241" y="29573"/>
                </a:cubicBezTo>
                <a:cubicBezTo>
                  <a:pt x="20522" y="28861"/>
                  <a:pt x="24091" y="26152"/>
                  <a:pt x="28224" y="25099"/>
                </a:cubicBezTo>
                <a:cubicBezTo>
                  <a:pt x="29593" y="24751"/>
                  <a:pt x="31049" y="24677"/>
                  <a:pt x="32322" y="24065"/>
                </a:cubicBezTo>
                <a:cubicBezTo>
                  <a:pt x="34404" y="23064"/>
                  <a:pt x="35618" y="20753"/>
                  <a:pt x="35869" y="18456"/>
                </a:cubicBezTo>
                <a:cubicBezTo>
                  <a:pt x="36122" y="16160"/>
                  <a:pt x="35558" y="13857"/>
                  <a:pt x="34893" y="11645"/>
                </a:cubicBezTo>
                <a:cubicBezTo>
                  <a:pt x="34056" y="8856"/>
                  <a:pt x="33018" y="6058"/>
                  <a:pt x="31179" y="3798"/>
                </a:cubicBezTo>
                <a:cubicBezTo>
                  <a:pt x="29412" y="1625"/>
                  <a:pt x="26777" y="1"/>
                  <a:pt x="239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0" y="0"/>
            <a:ext cx="1053600" cy="1251950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085150" y="1519800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38375" y="2600850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2141725" y="904559"/>
            <a:ext cx="411490" cy="294868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141725" y="2486475"/>
            <a:ext cx="4860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3724875" y="817650"/>
            <a:ext cx="16941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 rot="491">
            <a:off x="2472600" y="3421300"/>
            <a:ext cx="4198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68" name="Google Shape;68;p3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 flipH="1">
            <a:off x="7138744" y="3132875"/>
            <a:ext cx="2005256" cy="2010584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4874875" y="3645875"/>
            <a:ext cx="2146980" cy="95763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8582500" y="246832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334100" y="4261025"/>
            <a:ext cx="271704" cy="326256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548225" y="479627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Char char="●"/>
              <a:defRPr sz="1050"/>
            </a:lvl1pPr>
            <a:lvl2pPr marL="914400" lvl="1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○"/>
              <a:defRPr sz="1050"/>
            </a:lvl2pPr>
            <a:lvl3pPr marL="1371600" lvl="2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■"/>
              <a:defRPr sz="1050"/>
            </a:lvl3pPr>
            <a:lvl4pPr marL="1828800" lvl="3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○"/>
              <a:defRPr sz="1050"/>
            </a:lvl5pPr>
            <a:lvl6pPr marL="2743200" lvl="5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■"/>
              <a:defRPr sz="1050"/>
            </a:lvl6pPr>
            <a:lvl7pPr marL="3200400" lvl="6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○"/>
              <a:defRPr sz="1050"/>
            </a:lvl8pPr>
            <a:lvl9pPr marL="4114800" lvl="8" indent="-295275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50"/>
              <a:buChar char="■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295775" y="-311425"/>
            <a:ext cx="1191575" cy="663500"/>
          </a:xfrm>
          <a:custGeom>
            <a:avLst/>
            <a:gdLst/>
            <a:ahLst/>
            <a:cxnLst/>
            <a:rect l="l" t="t" r="r" b="b"/>
            <a:pathLst>
              <a:path w="47663" h="26540" extrusionOk="0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-5400000">
            <a:off x="-539973" y="3517569"/>
            <a:ext cx="1607361" cy="578715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30450" y="1155888"/>
            <a:ext cx="576350" cy="458825"/>
          </a:xfrm>
          <a:custGeom>
            <a:avLst/>
            <a:gdLst/>
            <a:ahLst/>
            <a:cxnLst/>
            <a:rect l="l" t="t" r="r" b="b"/>
            <a:pathLst>
              <a:path w="23054" h="18353" extrusionOk="0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211707" y="384625"/>
            <a:ext cx="1285300" cy="573292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8606225" y="3508675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7396275" y="577325"/>
            <a:ext cx="511125" cy="559850"/>
            <a:chOff x="7396275" y="577325"/>
            <a:chExt cx="511125" cy="559850"/>
          </a:xfrm>
        </p:grpSpPr>
        <p:sp>
          <p:nvSpPr>
            <p:cNvPr id="136" name="Google Shape;136;p6"/>
            <p:cNvSpPr/>
            <p:nvPr/>
          </p:nvSpPr>
          <p:spPr>
            <a:xfrm>
              <a:off x="7396275" y="62615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7396400" y="57732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471375" y="61280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453700" y="6346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453700" y="6466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642775" y="83570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453225" y="63462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621100" y="66002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651875" y="81437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7727200" y="-445175"/>
            <a:ext cx="802375" cy="1801650"/>
            <a:chOff x="7727200" y="-445175"/>
            <a:chExt cx="802375" cy="1801650"/>
          </a:xfrm>
        </p:grpSpPr>
        <p:sp>
          <p:nvSpPr>
            <p:cNvPr id="146" name="Google Shape;146;p6"/>
            <p:cNvSpPr/>
            <p:nvPr/>
          </p:nvSpPr>
          <p:spPr>
            <a:xfrm>
              <a:off x="7759125" y="178675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7759125" y="442350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786925" y="388300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061650" y="298775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119875" y="-445175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068150" y="446475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245875" y="387925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727200" y="523600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828625" y="521525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954500" y="580750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045875" y="622375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5131338" y="3197775"/>
            <a:ext cx="825725" cy="458825"/>
          </a:xfrm>
          <a:custGeom>
            <a:avLst/>
            <a:gdLst/>
            <a:ahLst/>
            <a:cxnLst/>
            <a:rect l="l" t="t" r="r" b="b"/>
            <a:pathLst>
              <a:path w="33029" h="18353" extrusionOk="0">
                <a:moveTo>
                  <a:pt x="15760" y="0"/>
                </a:moveTo>
                <a:cubicBezTo>
                  <a:pt x="13767" y="0"/>
                  <a:pt x="11766" y="178"/>
                  <a:pt x="9803" y="483"/>
                </a:cubicBezTo>
                <a:cubicBezTo>
                  <a:pt x="7756" y="801"/>
                  <a:pt x="5688" y="1268"/>
                  <a:pt x="3907" y="2325"/>
                </a:cubicBezTo>
                <a:cubicBezTo>
                  <a:pt x="1093" y="3994"/>
                  <a:pt x="1" y="6332"/>
                  <a:pt x="1041" y="9387"/>
                </a:cubicBezTo>
                <a:cubicBezTo>
                  <a:pt x="2025" y="12280"/>
                  <a:pt x="4029" y="14833"/>
                  <a:pt x="6638" y="16431"/>
                </a:cubicBezTo>
                <a:cubicBezTo>
                  <a:pt x="8707" y="17699"/>
                  <a:pt x="11134" y="18352"/>
                  <a:pt x="13559" y="18352"/>
                </a:cubicBezTo>
                <a:cubicBezTo>
                  <a:pt x="15008" y="18352"/>
                  <a:pt x="16457" y="18119"/>
                  <a:pt x="17827" y="17644"/>
                </a:cubicBezTo>
                <a:cubicBezTo>
                  <a:pt x="18699" y="17342"/>
                  <a:pt x="19553" y="16944"/>
                  <a:pt x="20469" y="16832"/>
                </a:cubicBezTo>
                <a:cubicBezTo>
                  <a:pt x="20663" y="16809"/>
                  <a:pt x="20856" y="16798"/>
                  <a:pt x="21049" y="16798"/>
                </a:cubicBezTo>
                <a:cubicBezTo>
                  <a:pt x="22541" y="16798"/>
                  <a:pt x="24010" y="17426"/>
                  <a:pt x="25516" y="17502"/>
                </a:cubicBezTo>
                <a:cubicBezTo>
                  <a:pt x="25610" y="17506"/>
                  <a:pt x="25704" y="17509"/>
                  <a:pt x="25798" y="17509"/>
                </a:cubicBezTo>
                <a:cubicBezTo>
                  <a:pt x="28728" y="17509"/>
                  <a:pt x="31459" y="15243"/>
                  <a:pt x="32232" y="12402"/>
                </a:cubicBezTo>
                <a:cubicBezTo>
                  <a:pt x="33029" y="9469"/>
                  <a:pt x="31867" y="6182"/>
                  <a:pt x="29611" y="4148"/>
                </a:cubicBezTo>
                <a:cubicBezTo>
                  <a:pt x="28564" y="3205"/>
                  <a:pt x="27316" y="2509"/>
                  <a:pt x="26022" y="1950"/>
                </a:cubicBezTo>
                <a:cubicBezTo>
                  <a:pt x="22796" y="557"/>
                  <a:pt x="19290" y="0"/>
                  <a:pt x="157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544775" y="715675"/>
            <a:ext cx="576350" cy="458825"/>
          </a:xfrm>
          <a:custGeom>
            <a:avLst/>
            <a:gdLst/>
            <a:ahLst/>
            <a:cxnLst/>
            <a:rect l="l" t="t" r="r" b="b"/>
            <a:pathLst>
              <a:path w="23054" h="18353" extrusionOk="0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0" y="2727296"/>
            <a:ext cx="1532262" cy="1536333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4661500" y="1812425"/>
            <a:ext cx="1765394" cy="78746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1754175" y="0"/>
            <a:ext cx="2939821" cy="634510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ubTitle" idx="1"/>
          </p:nvPr>
        </p:nvSpPr>
        <p:spPr>
          <a:xfrm rot="-255">
            <a:off x="720000" y="1513168"/>
            <a:ext cx="40428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66" name="Google Shape;166;p7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/>
          <p:nvPr/>
        </p:nvSpPr>
        <p:spPr>
          <a:xfrm>
            <a:off x="2725075" y="2601550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5956875" y="3901213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rot="10800000" flipH="1">
            <a:off x="2559063" y="3416693"/>
            <a:ext cx="2361837" cy="850357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7851725" y="0"/>
            <a:ext cx="1292240" cy="1535517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-37575" y="1815220"/>
            <a:ext cx="2361830" cy="1733696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7568425" y="37325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6688175" y="381325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1471225" y="1374475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1174800" y="1026713"/>
            <a:ext cx="72492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ubTitle" idx="1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68" name="Google Shape;268;p9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/>
          <p:nvPr/>
        </p:nvSpPr>
        <p:spPr>
          <a:xfrm>
            <a:off x="0" y="3003300"/>
            <a:ext cx="2134526" cy="2140197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4723258" y="0"/>
            <a:ext cx="3055174" cy="659407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7704650" y="329300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8511800" y="322710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2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4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5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7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8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3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4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16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1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19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20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24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34"/>
          <p:cNvSpPr txBox="1">
            <a:spLocks noGrp="1"/>
          </p:cNvSpPr>
          <p:nvPr>
            <p:ph type="subTitle" idx="1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Demo: PA2550-Seminar Series in Software Engineering</a:t>
            </a:r>
            <a:endParaRPr sz="1800" b="1" dirty="0"/>
          </a:p>
        </p:txBody>
      </p:sp>
      <p:sp>
        <p:nvSpPr>
          <p:cNvPr id="2128" name="Google Shape;2128;p34"/>
          <p:cNvSpPr txBox="1">
            <a:spLocks noGrp="1"/>
          </p:cNvSpPr>
          <p:nvPr>
            <p:ph type="ctrTitle"/>
          </p:nvPr>
        </p:nvSpPr>
        <p:spPr>
          <a:xfrm>
            <a:off x="720000" y="997200"/>
            <a:ext cx="3468279" cy="118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BED AND BREAKFAST PROJECT</a:t>
            </a:r>
            <a:endParaRPr sz="4000" dirty="0"/>
          </a:p>
        </p:txBody>
      </p:sp>
      <p:grpSp>
        <p:nvGrpSpPr>
          <p:cNvPr id="2129" name="Google Shape;2129;p34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2130" name="Google Shape;2130;p34"/>
            <p:cNvSpPr/>
            <p:nvPr/>
          </p:nvSpPr>
          <p:spPr>
            <a:xfrm>
              <a:off x="5832947" y="668309"/>
              <a:ext cx="1871616" cy="2700400"/>
            </a:xfrm>
            <a:custGeom>
              <a:avLst/>
              <a:gdLst/>
              <a:ahLst/>
              <a:cxnLst/>
              <a:rect l="l" t="t" r="r" b="b"/>
              <a:pathLst>
                <a:path w="58995" h="85119" extrusionOk="0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550011" y="1122569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6558291" y="1156641"/>
              <a:ext cx="202564" cy="207926"/>
            </a:xfrm>
            <a:custGeom>
              <a:avLst/>
              <a:gdLst/>
              <a:ahLst/>
              <a:cxnLst/>
              <a:rect l="l" t="t" r="r" b="b"/>
              <a:pathLst>
                <a:path w="6385" h="6554" extrusionOk="0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6538083" y="821633"/>
              <a:ext cx="229213" cy="252880"/>
            </a:xfrm>
            <a:custGeom>
              <a:avLst/>
              <a:gdLst/>
              <a:ahLst/>
              <a:cxnLst/>
              <a:rect l="l" t="t" r="r" b="b"/>
              <a:pathLst>
                <a:path w="7225" h="7971" extrusionOk="0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6563018" y="824044"/>
              <a:ext cx="151772" cy="121316"/>
            </a:xfrm>
            <a:custGeom>
              <a:avLst/>
              <a:gdLst/>
              <a:ahLst/>
              <a:cxnLst/>
              <a:rect l="l" t="t" r="r" b="b"/>
              <a:pathLst>
                <a:path w="4784" h="3824" extrusionOk="0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6571679" y="1161210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6727540" y="874993"/>
              <a:ext cx="227437" cy="225819"/>
            </a:xfrm>
            <a:custGeom>
              <a:avLst/>
              <a:gdLst/>
              <a:ahLst/>
              <a:cxnLst/>
              <a:rect l="l" t="t" r="r" b="b"/>
              <a:pathLst>
                <a:path w="7169" h="7118" extrusionOk="0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6455980" y="1017625"/>
              <a:ext cx="257956" cy="221282"/>
            </a:xfrm>
            <a:custGeom>
              <a:avLst/>
              <a:gdLst/>
              <a:ahLst/>
              <a:cxnLst/>
              <a:rect l="l" t="t" r="r" b="b"/>
              <a:pathLst>
                <a:path w="8131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6738390" y="1074539"/>
              <a:ext cx="246472" cy="229245"/>
            </a:xfrm>
            <a:custGeom>
              <a:avLst/>
              <a:gdLst/>
              <a:ahLst/>
              <a:cxnLst/>
              <a:rect l="l" t="t" r="r" b="b"/>
              <a:pathLst>
                <a:path w="7769" h="7226" extrusionOk="0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6670468" y="1040118"/>
              <a:ext cx="110752" cy="109261"/>
            </a:xfrm>
            <a:custGeom>
              <a:avLst/>
              <a:gdLst/>
              <a:ahLst/>
              <a:cxnLst/>
              <a:rect l="l" t="t" r="r" b="b"/>
              <a:pathLst>
                <a:path w="3491" h="3444" extrusionOk="0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6792099" y="920200"/>
              <a:ext cx="166398" cy="172996"/>
            </a:xfrm>
            <a:custGeom>
              <a:avLst/>
              <a:gdLst/>
              <a:ahLst/>
              <a:cxnLst/>
              <a:rect l="l" t="t" r="r" b="b"/>
              <a:pathLst>
                <a:path w="5245" h="5453" extrusionOk="0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6774524" y="1075205"/>
              <a:ext cx="159577" cy="119127"/>
            </a:xfrm>
            <a:custGeom>
              <a:avLst/>
              <a:gdLst/>
              <a:ahLst/>
              <a:cxnLst/>
              <a:rect l="l" t="t" r="r" b="b"/>
              <a:pathLst>
                <a:path w="5030" h="3755" extrusionOk="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6805804" y="1210763"/>
              <a:ext cx="141874" cy="112084"/>
            </a:xfrm>
            <a:custGeom>
              <a:avLst/>
              <a:gdLst/>
              <a:ahLst/>
              <a:cxnLst/>
              <a:rect l="l" t="t" r="r" b="b"/>
              <a:pathLst>
                <a:path w="4472" h="3533" extrusionOk="0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6478282" y="1011534"/>
              <a:ext cx="175439" cy="101806"/>
            </a:xfrm>
            <a:custGeom>
              <a:avLst/>
              <a:gdLst/>
              <a:ahLst/>
              <a:cxnLst/>
              <a:rect l="l" t="t" r="r" b="b"/>
              <a:pathLst>
                <a:path w="5530" h="3209" extrusionOk="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6570791" y="1125107"/>
              <a:ext cx="96539" cy="81882"/>
            </a:xfrm>
            <a:custGeom>
              <a:avLst/>
              <a:gdLst/>
              <a:ahLst/>
              <a:cxnLst/>
              <a:rect l="l" t="t" r="r" b="b"/>
              <a:pathLst>
                <a:path w="3043" h="2581" extrusionOk="0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6790005" y="9721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6579293" y="1065815"/>
              <a:ext cx="28997" cy="37213"/>
            </a:xfrm>
            <a:custGeom>
              <a:avLst/>
              <a:gdLst/>
              <a:ahLst/>
              <a:cxnLst/>
              <a:rect l="l" t="t" r="r" b="b"/>
              <a:pathLst>
                <a:path w="914" h="1173" extrusionOk="0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6594901" y="1173646"/>
              <a:ext cx="33311" cy="33565"/>
            </a:xfrm>
            <a:custGeom>
              <a:avLst/>
              <a:gdLst/>
              <a:ahLst/>
              <a:cxnLst/>
              <a:rect l="l" t="t" r="r" b="b"/>
              <a:pathLst>
                <a:path w="1050" h="1058" extrusionOk="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6819097" y="1161210"/>
              <a:ext cx="33089" cy="33946"/>
            </a:xfrm>
            <a:custGeom>
              <a:avLst/>
              <a:gdLst/>
              <a:ahLst/>
              <a:cxnLst/>
              <a:rect l="l" t="t" r="r" b="b"/>
              <a:pathLst>
                <a:path w="1043" h="1070" extrusionOk="0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6660792" y="962393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6648166" y="1199691"/>
              <a:ext cx="34549" cy="32359"/>
            </a:xfrm>
            <a:custGeom>
              <a:avLst/>
              <a:gdLst/>
              <a:ahLst/>
              <a:cxnLst/>
              <a:rect l="l" t="t" r="r" b="b"/>
              <a:pathLst>
                <a:path w="1089" h="1020" extrusionOk="0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6604831" y="1096809"/>
              <a:ext cx="22017" cy="27315"/>
            </a:xfrm>
            <a:custGeom>
              <a:avLst/>
              <a:gdLst/>
              <a:ahLst/>
              <a:cxnLst/>
              <a:rect l="l" t="t" r="r" b="b"/>
              <a:pathLst>
                <a:path w="694" h="861" extrusionOk="0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6633097" y="1005412"/>
              <a:ext cx="23762" cy="23667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6703588" y="1194552"/>
              <a:ext cx="26427" cy="19923"/>
            </a:xfrm>
            <a:custGeom>
              <a:avLst/>
              <a:gdLst/>
              <a:ahLst/>
              <a:cxnLst/>
              <a:rect l="l" t="t" r="r" b="b"/>
              <a:pathLst>
                <a:path w="833" h="628" extrusionOk="0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6826266" y="1103313"/>
              <a:ext cx="20304" cy="25824"/>
            </a:xfrm>
            <a:custGeom>
              <a:avLst/>
              <a:gdLst/>
              <a:ahLst/>
              <a:cxnLst/>
              <a:rect l="l" t="t" r="r" b="b"/>
              <a:pathLst>
                <a:path w="640" h="814" extrusionOk="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6802632" y="1012391"/>
              <a:ext cx="23667" cy="24111"/>
            </a:xfrm>
            <a:custGeom>
              <a:avLst/>
              <a:gdLst/>
              <a:ahLst/>
              <a:cxnLst/>
              <a:rect l="l" t="t" r="r" b="b"/>
              <a:pathLst>
                <a:path w="746" h="760" extrusionOk="0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6719133" y="1072413"/>
              <a:ext cx="23667" cy="22334"/>
            </a:xfrm>
            <a:custGeom>
              <a:avLst/>
              <a:gdLst/>
              <a:ahLst/>
              <a:cxnLst/>
              <a:rect l="l" t="t" r="r" b="b"/>
              <a:pathLst>
                <a:path w="746" h="704" extrusionOk="0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715612" y="1107532"/>
              <a:ext cx="21700" cy="18686"/>
            </a:xfrm>
            <a:custGeom>
              <a:avLst/>
              <a:gdLst/>
              <a:ahLst/>
              <a:cxnLst/>
              <a:rect l="l" t="t" r="r" b="b"/>
              <a:pathLst>
                <a:path w="684" h="589" extrusionOk="0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6699750" y="1070732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6769607" y="1111910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6705048" y="1034027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6721735" y="1035264"/>
              <a:ext cx="12468" cy="12246"/>
            </a:xfrm>
            <a:custGeom>
              <a:avLst/>
              <a:gdLst/>
              <a:ahLst/>
              <a:cxnLst/>
              <a:rect l="l" t="t" r="r" b="b"/>
              <a:pathLst>
                <a:path w="393" h="386" extrusionOk="0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6670786" y="1105692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6777030" y="1080979"/>
              <a:ext cx="12468" cy="12214"/>
            </a:xfrm>
            <a:custGeom>
              <a:avLst/>
              <a:gdLst/>
              <a:ahLst/>
              <a:cxnLst/>
              <a:rect l="l" t="t" r="r" b="b"/>
              <a:pathLst>
                <a:path w="393" h="385" extrusionOk="0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6664599" y="1078695"/>
              <a:ext cx="12500" cy="12246"/>
            </a:xfrm>
            <a:custGeom>
              <a:avLst/>
              <a:gdLst/>
              <a:ahLst/>
              <a:cxnLst/>
              <a:rect l="l" t="t" r="r" b="b"/>
              <a:pathLst>
                <a:path w="394" h="386" extrusionOk="0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6668248" y="106724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6755807" y="1134212"/>
              <a:ext cx="6250" cy="6123"/>
            </a:xfrm>
            <a:custGeom>
              <a:avLst/>
              <a:gdLst/>
              <a:ahLst/>
              <a:cxnLst/>
              <a:rect l="l" t="t" r="r" b="b"/>
              <a:pathLst>
                <a:path w="197" h="193" extrusionOk="0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6742197" y="1039515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6732172" y="1145633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6701780" y="1145474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6675163" y="1062928"/>
              <a:ext cx="6282" cy="6218"/>
            </a:xfrm>
            <a:custGeom>
              <a:avLst/>
              <a:gdLst/>
              <a:ahLst/>
              <a:cxnLst/>
              <a:rect l="l" t="t" r="r" b="b"/>
              <a:pathLst>
                <a:path w="198" h="196" extrusionOk="0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6352527" y="1245057"/>
              <a:ext cx="219632" cy="487613"/>
            </a:xfrm>
            <a:custGeom>
              <a:avLst/>
              <a:gdLst/>
              <a:ahLst/>
              <a:cxnLst/>
              <a:rect l="l" t="t" r="r" b="b"/>
              <a:pathLst>
                <a:path w="6923" h="15370" extrusionOk="0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205739" y="1119968"/>
              <a:ext cx="181530" cy="170205"/>
            </a:xfrm>
            <a:custGeom>
              <a:avLst/>
              <a:gdLst/>
              <a:ahLst/>
              <a:cxnLst/>
              <a:rect l="l" t="t" r="r" b="b"/>
              <a:pathLst>
                <a:path w="5722" h="5365" extrusionOk="0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6214241" y="1126472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6214241" y="1126503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7301116" y="934793"/>
              <a:ext cx="382286" cy="371182"/>
            </a:xfrm>
            <a:custGeom>
              <a:avLst/>
              <a:gdLst/>
              <a:ahLst/>
              <a:cxnLst/>
              <a:rect l="l" t="t" r="r" b="b"/>
              <a:pathLst>
                <a:path w="12050" h="11700" extrusionOk="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7486512" y="1031743"/>
              <a:ext cx="189271" cy="94033"/>
            </a:xfrm>
            <a:custGeom>
              <a:avLst/>
              <a:gdLst/>
              <a:ahLst/>
              <a:cxnLst/>
              <a:rect l="l" t="t" r="r" b="b"/>
              <a:pathLst>
                <a:path w="5966" h="2964" extrusionOk="0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7323291" y="1025049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7338328" y="1141858"/>
              <a:ext cx="213319" cy="139717"/>
            </a:xfrm>
            <a:custGeom>
              <a:avLst/>
              <a:gdLst/>
              <a:ahLst/>
              <a:cxnLst/>
              <a:rect l="l" t="t" r="r" b="b"/>
              <a:pathLst>
                <a:path w="6724" h="4404" extrusionOk="0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7344578" y="1091733"/>
              <a:ext cx="196441" cy="133308"/>
            </a:xfrm>
            <a:custGeom>
              <a:avLst/>
              <a:gdLst/>
              <a:ahLst/>
              <a:cxnLst/>
              <a:rect l="l" t="t" r="r" b="b"/>
              <a:pathLst>
                <a:path w="6192" h="4202" extrusionOk="0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6932067" y="1038976"/>
              <a:ext cx="385935" cy="331748"/>
            </a:xfrm>
            <a:custGeom>
              <a:avLst/>
              <a:gdLst/>
              <a:ahLst/>
              <a:cxnLst/>
              <a:rect l="l" t="t" r="r" b="b"/>
              <a:pathLst>
                <a:path w="12165" h="10457" extrusionOk="0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6920519" y="1135450"/>
              <a:ext cx="206593" cy="78107"/>
            </a:xfrm>
            <a:custGeom>
              <a:avLst/>
              <a:gdLst/>
              <a:ahLst/>
              <a:cxnLst/>
              <a:rect l="l" t="t" r="r" b="b"/>
              <a:pathLst>
                <a:path w="6512" h="2462" extrusionOk="0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7090847" y="1232748"/>
              <a:ext cx="224042" cy="116367"/>
            </a:xfrm>
            <a:custGeom>
              <a:avLst/>
              <a:gdLst/>
              <a:ahLst/>
              <a:cxnLst/>
              <a:rect l="l" t="t" r="r" b="b"/>
              <a:pathLst>
                <a:path w="7062" h="3668" extrusionOk="0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7103695" y="1078251"/>
              <a:ext cx="213636" cy="141716"/>
            </a:xfrm>
            <a:custGeom>
              <a:avLst/>
              <a:gdLst/>
              <a:ahLst/>
              <a:cxnLst/>
              <a:rect l="l" t="t" r="r" b="b"/>
              <a:pathLst>
                <a:path w="6734" h="4467" extrusionOk="0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063088" y="1197471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153312" y="858750"/>
              <a:ext cx="337713" cy="376576"/>
            </a:xfrm>
            <a:custGeom>
              <a:avLst/>
              <a:gdLst/>
              <a:ahLst/>
              <a:cxnLst/>
              <a:rect l="l" t="t" r="r" b="b"/>
              <a:pathLst>
                <a:path w="10645" h="11870" extrusionOk="0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7322244" y="840382"/>
              <a:ext cx="62625" cy="207228"/>
            </a:xfrm>
            <a:custGeom>
              <a:avLst/>
              <a:gdLst/>
              <a:ahLst/>
              <a:cxnLst/>
              <a:rect l="l" t="t" r="r" b="b"/>
              <a:pathLst>
                <a:path w="1974" h="6532" extrusionOk="0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7186083" y="1017911"/>
              <a:ext cx="128645" cy="216840"/>
            </a:xfrm>
            <a:custGeom>
              <a:avLst/>
              <a:gdLst/>
              <a:ahLst/>
              <a:cxnLst/>
              <a:rect l="l" t="t" r="r" b="b"/>
              <a:pathLst>
                <a:path w="4055" h="6835" extrusionOk="0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7332999" y="1017911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7304796" y="983934"/>
              <a:ext cx="36515" cy="232544"/>
            </a:xfrm>
            <a:custGeom>
              <a:avLst/>
              <a:gdLst/>
              <a:ahLst/>
              <a:cxnLst/>
              <a:rect l="l" t="t" r="r" b="b"/>
              <a:pathLst>
                <a:path w="1151" h="7330" extrusionOk="0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7297150" y="1168506"/>
              <a:ext cx="381144" cy="372007"/>
            </a:xfrm>
            <a:custGeom>
              <a:avLst/>
              <a:gdLst/>
              <a:ahLst/>
              <a:cxnLst/>
              <a:rect l="l" t="t" r="r" b="b"/>
              <a:pathLst>
                <a:path w="12014" h="11726" extrusionOk="0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7483879" y="1350667"/>
              <a:ext cx="151074" cy="157388"/>
            </a:xfrm>
            <a:custGeom>
              <a:avLst/>
              <a:gdLst/>
              <a:ahLst/>
              <a:cxnLst/>
              <a:rect l="l" t="t" r="r" b="b"/>
              <a:pathLst>
                <a:path w="4762" h="4961" extrusionOk="0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7323323" y="1248737"/>
              <a:ext cx="150725" cy="200756"/>
            </a:xfrm>
            <a:custGeom>
              <a:avLst/>
              <a:gdLst/>
              <a:ahLst/>
              <a:cxnLst/>
              <a:rect l="l" t="t" r="r" b="b"/>
              <a:pathLst>
                <a:path w="4751" h="6328" extrusionOk="0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7344451" y="1248356"/>
              <a:ext cx="189620" cy="142318"/>
            </a:xfrm>
            <a:custGeom>
              <a:avLst/>
              <a:gdLst/>
              <a:ahLst/>
              <a:cxnLst/>
              <a:rect l="l" t="t" r="r" b="b"/>
              <a:pathLst>
                <a:path w="5977" h="4486" extrusionOk="0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7002178" y="1205306"/>
              <a:ext cx="377020" cy="374006"/>
            </a:xfrm>
            <a:custGeom>
              <a:avLst/>
              <a:gdLst/>
              <a:ahLst/>
              <a:cxnLst/>
              <a:rect l="l" t="t" r="r" b="b"/>
              <a:pathLst>
                <a:path w="11884" h="11789" extrusionOk="0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7028921" y="1390196"/>
              <a:ext cx="164272" cy="142128"/>
            </a:xfrm>
            <a:custGeom>
              <a:avLst/>
              <a:gdLst/>
              <a:ahLst/>
              <a:cxnLst/>
              <a:rect l="l" t="t" r="r" b="b"/>
              <a:pathLst>
                <a:path w="5178" h="4480" extrusionOk="0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7205372" y="1253369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7097699" y="1236365"/>
              <a:ext cx="205832" cy="143111"/>
            </a:xfrm>
            <a:custGeom>
              <a:avLst/>
              <a:gdLst/>
              <a:ahLst/>
              <a:cxnLst/>
              <a:rect l="l" t="t" r="r" b="b"/>
              <a:pathLst>
                <a:path w="6488" h="4511" extrusionOk="0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7150298" y="1257080"/>
              <a:ext cx="152566" cy="180737"/>
            </a:xfrm>
            <a:custGeom>
              <a:avLst/>
              <a:gdLst/>
              <a:ahLst/>
              <a:cxnLst/>
              <a:rect l="l" t="t" r="r" b="b"/>
              <a:pathLst>
                <a:path w="4809" h="5697" extrusionOk="0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7294707" y="1208162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7534004" y="978985"/>
              <a:ext cx="100441" cy="102726"/>
            </a:xfrm>
            <a:custGeom>
              <a:avLst/>
              <a:gdLst/>
              <a:ahLst/>
              <a:cxnLst/>
              <a:rect l="l" t="t" r="r" b="b"/>
              <a:pathLst>
                <a:path w="3166" h="3238" extrusionOk="0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7520743" y="1372240"/>
              <a:ext cx="141081" cy="78329"/>
            </a:xfrm>
            <a:custGeom>
              <a:avLst/>
              <a:gdLst/>
              <a:ahLst/>
              <a:cxnLst/>
              <a:rect l="l" t="t" r="r" b="b"/>
              <a:pathLst>
                <a:path w="4447" h="2469" extrusionOk="0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6293488" y="679666"/>
              <a:ext cx="324769" cy="110657"/>
            </a:xfrm>
            <a:custGeom>
              <a:avLst/>
              <a:gdLst/>
              <a:ahLst/>
              <a:cxnLst/>
              <a:rect l="l" t="t" r="r" b="b"/>
              <a:pathLst>
                <a:path w="10237" h="3488" extrusionOk="0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481772" y="680301"/>
              <a:ext cx="90036" cy="101710"/>
            </a:xfrm>
            <a:custGeom>
              <a:avLst/>
              <a:gdLst/>
              <a:ahLst/>
              <a:cxnLst/>
              <a:rect l="l" t="t" r="r" b="b"/>
              <a:pathLst>
                <a:path w="2838" h="3206" extrusionOk="0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6304053" y="681919"/>
              <a:ext cx="101330" cy="41560"/>
            </a:xfrm>
            <a:custGeom>
              <a:avLst/>
              <a:gdLst/>
              <a:ahLst/>
              <a:cxnLst/>
              <a:rect l="l" t="t" r="r" b="b"/>
              <a:pathLst>
                <a:path w="3194" h="1310" extrusionOk="0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971899" y="682553"/>
              <a:ext cx="325118" cy="160782"/>
            </a:xfrm>
            <a:custGeom>
              <a:avLst/>
              <a:gdLst/>
              <a:ahLst/>
              <a:cxnLst/>
              <a:rect l="l" t="t" r="r" b="b"/>
              <a:pathLst>
                <a:path w="10248" h="5068" extrusionOk="0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980052" y="682775"/>
              <a:ext cx="146918" cy="108595"/>
            </a:xfrm>
            <a:custGeom>
              <a:avLst/>
              <a:gdLst/>
              <a:ahLst/>
              <a:cxnLst/>
              <a:rect l="l" t="t" r="r" b="b"/>
              <a:pathLst>
                <a:path w="4631" h="3423" extrusionOk="0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6158470" y="683220"/>
              <a:ext cx="126234" cy="52346"/>
            </a:xfrm>
            <a:custGeom>
              <a:avLst/>
              <a:gdLst/>
              <a:ahLst/>
              <a:cxnLst/>
              <a:rect l="l" t="t" r="r" b="b"/>
              <a:pathLst>
                <a:path w="3979" h="1650" extrusionOk="0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6101429" y="684774"/>
              <a:ext cx="28045" cy="26903"/>
            </a:xfrm>
            <a:custGeom>
              <a:avLst/>
              <a:gdLst/>
              <a:ahLst/>
              <a:cxnLst/>
              <a:rect l="l" t="t" r="r" b="b"/>
              <a:pathLst>
                <a:path w="884" h="848" extrusionOk="0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6517652" y="680809"/>
              <a:ext cx="95270" cy="39339"/>
            </a:xfrm>
            <a:custGeom>
              <a:avLst/>
              <a:gdLst/>
              <a:ahLst/>
              <a:cxnLst/>
              <a:rect l="l" t="t" r="r" b="b"/>
              <a:pathLst>
                <a:path w="3003" h="1240" extrusionOk="0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7459642" y="1940930"/>
              <a:ext cx="231148" cy="317853"/>
            </a:xfrm>
            <a:custGeom>
              <a:avLst/>
              <a:gdLst/>
              <a:ahLst/>
              <a:cxnLst/>
              <a:rect l="l" t="t" r="r" b="b"/>
              <a:pathLst>
                <a:path w="7286" h="10019" extrusionOk="0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7626036" y="2062529"/>
              <a:ext cx="63482" cy="42734"/>
            </a:xfrm>
            <a:custGeom>
              <a:avLst/>
              <a:gdLst/>
              <a:ahLst/>
              <a:cxnLst/>
              <a:rect l="l" t="t" r="r" b="b"/>
              <a:pathLst>
                <a:path w="2001" h="1347" extrusionOk="0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7462656" y="2004664"/>
              <a:ext cx="156341" cy="198059"/>
            </a:xfrm>
            <a:custGeom>
              <a:avLst/>
              <a:gdLst/>
              <a:ahLst/>
              <a:cxnLst/>
              <a:rect l="l" t="t" r="r" b="b"/>
              <a:pathLst>
                <a:path w="4928" h="6243" extrusionOk="0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7477630" y="2121441"/>
              <a:ext cx="210337" cy="130707"/>
            </a:xfrm>
            <a:custGeom>
              <a:avLst/>
              <a:gdLst/>
              <a:ahLst/>
              <a:cxnLst/>
              <a:rect l="l" t="t" r="r" b="b"/>
              <a:pathLst>
                <a:path w="6630" h="4120" extrusionOk="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7484038" y="2071285"/>
              <a:ext cx="196441" cy="133372"/>
            </a:xfrm>
            <a:custGeom>
              <a:avLst/>
              <a:gdLst/>
              <a:ahLst/>
              <a:cxnLst/>
              <a:rect l="l" t="t" r="r" b="b"/>
              <a:pathLst>
                <a:path w="6192" h="4204" extrusionOk="0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7071463" y="2018495"/>
              <a:ext cx="385935" cy="331875"/>
            </a:xfrm>
            <a:custGeom>
              <a:avLst/>
              <a:gdLst/>
              <a:ahLst/>
              <a:cxnLst/>
              <a:rect l="l" t="t" r="r" b="b"/>
              <a:pathLst>
                <a:path w="12165" h="10461" extrusionOk="0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7059916" y="2115128"/>
              <a:ext cx="206498" cy="78107"/>
            </a:xfrm>
            <a:custGeom>
              <a:avLst/>
              <a:gdLst/>
              <a:ahLst/>
              <a:cxnLst/>
              <a:rect l="l" t="t" r="r" b="b"/>
              <a:pathLst>
                <a:path w="6509" h="2462" extrusionOk="0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7230244" y="2212363"/>
              <a:ext cx="224074" cy="116336"/>
            </a:xfrm>
            <a:custGeom>
              <a:avLst/>
              <a:gdLst/>
              <a:ahLst/>
              <a:cxnLst/>
              <a:rect l="l" t="t" r="r" b="b"/>
              <a:pathLst>
                <a:path w="7063" h="3667" extrusionOk="0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7243060" y="2057802"/>
              <a:ext cx="213668" cy="141747"/>
            </a:xfrm>
            <a:custGeom>
              <a:avLst/>
              <a:gdLst/>
              <a:ahLst/>
              <a:cxnLst/>
              <a:rect l="l" t="t" r="r" b="b"/>
              <a:pathLst>
                <a:path w="6735" h="4468" extrusionOk="0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7202485" y="2177022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7422937" y="1980395"/>
              <a:ext cx="266585" cy="299103"/>
            </a:xfrm>
            <a:custGeom>
              <a:avLst/>
              <a:gdLst/>
              <a:ahLst/>
              <a:cxnLst/>
              <a:rect l="l" t="t" r="r" b="b"/>
              <a:pathLst>
                <a:path w="8403" h="9428" extrusionOk="0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7199757" y="2059610"/>
              <a:ext cx="290093" cy="234797"/>
            </a:xfrm>
            <a:custGeom>
              <a:avLst/>
              <a:gdLst/>
              <a:ahLst/>
              <a:cxnLst/>
              <a:rect l="l" t="t" r="r" b="b"/>
              <a:pathLst>
                <a:path w="9144" h="7401" extrusionOk="0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7292740" y="1838397"/>
              <a:ext cx="337744" cy="376607"/>
            </a:xfrm>
            <a:custGeom>
              <a:avLst/>
              <a:gdLst/>
              <a:ahLst/>
              <a:cxnLst/>
              <a:rect l="l" t="t" r="r" b="b"/>
              <a:pathLst>
                <a:path w="10646" h="11871" extrusionOk="0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7461609" y="1819901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7325416" y="1997557"/>
              <a:ext cx="128708" cy="216745"/>
            </a:xfrm>
            <a:custGeom>
              <a:avLst/>
              <a:gdLst/>
              <a:ahLst/>
              <a:cxnLst/>
              <a:rect l="l" t="t" r="r" b="b"/>
              <a:pathLst>
                <a:path w="4057" h="6832" extrusionOk="0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7472363" y="1997557"/>
              <a:ext cx="128645" cy="216745"/>
            </a:xfrm>
            <a:custGeom>
              <a:avLst/>
              <a:gdLst/>
              <a:ahLst/>
              <a:cxnLst/>
              <a:rect l="l" t="t" r="r" b="b"/>
              <a:pathLst>
                <a:path w="4055" h="6832" extrusionOk="0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7444192" y="1963581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7461704" y="2162175"/>
              <a:ext cx="226390" cy="334191"/>
            </a:xfrm>
            <a:custGeom>
              <a:avLst/>
              <a:gdLst/>
              <a:ahLst/>
              <a:cxnLst/>
              <a:rect l="l" t="t" r="r" b="b"/>
              <a:pathLst>
                <a:path w="7136" h="10534" extrusionOk="0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7623371" y="2330282"/>
              <a:ext cx="62689" cy="76521"/>
            </a:xfrm>
            <a:custGeom>
              <a:avLst/>
              <a:gdLst/>
              <a:ahLst/>
              <a:cxnLst/>
              <a:rect l="l" t="t" r="r" b="b"/>
              <a:pathLst>
                <a:path w="1976" h="2412" extrusionOk="0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7462751" y="2228383"/>
              <a:ext cx="150694" cy="200788"/>
            </a:xfrm>
            <a:custGeom>
              <a:avLst/>
              <a:gdLst/>
              <a:ahLst/>
              <a:cxnLst/>
              <a:rect l="l" t="t" r="r" b="b"/>
              <a:pathLst>
                <a:path w="4750" h="6329" extrusionOk="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7483879" y="2227971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7141511" y="2184953"/>
              <a:ext cx="377083" cy="374038"/>
            </a:xfrm>
            <a:custGeom>
              <a:avLst/>
              <a:gdLst/>
              <a:ahLst/>
              <a:cxnLst/>
              <a:rect l="l" t="t" r="r" b="b"/>
              <a:pathLst>
                <a:path w="11886" h="11790" extrusionOk="0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7168286" y="2369810"/>
              <a:ext cx="164304" cy="142160"/>
            </a:xfrm>
            <a:custGeom>
              <a:avLst/>
              <a:gdLst/>
              <a:ahLst/>
              <a:cxnLst/>
              <a:rect l="l" t="t" r="r" b="b"/>
              <a:pathLst>
                <a:path w="5179" h="4481" extrusionOk="0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7344832" y="2232952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7237096" y="2215979"/>
              <a:ext cx="205832" cy="143080"/>
            </a:xfrm>
            <a:custGeom>
              <a:avLst/>
              <a:gdLst/>
              <a:ahLst/>
              <a:cxnLst/>
              <a:rect l="l" t="t" r="r" b="b"/>
              <a:pathLst>
                <a:path w="6488" h="4510" extrusionOk="0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7289758" y="2236663"/>
              <a:ext cx="152566" cy="180706"/>
            </a:xfrm>
            <a:custGeom>
              <a:avLst/>
              <a:gdLst/>
              <a:ahLst/>
              <a:cxnLst/>
              <a:rect l="l" t="t" r="r" b="b"/>
              <a:pathLst>
                <a:path w="4809" h="5696" extrusionOk="0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7434040" y="2187745"/>
              <a:ext cx="55106" cy="54313"/>
            </a:xfrm>
            <a:custGeom>
              <a:avLst/>
              <a:gdLst/>
              <a:ahLst/>
              <a:cxnLst/>
              <a:rect l="l" t="t" r="r" b="b"/>
              <a:pathLst>
                <a:path w="1737" h="1712" extrusionOk="0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7673686" y="2046635"/>
              <a:ext cx="15926" cy="14530"/>
            </a:xfrm>
            <a:custGeom>
              <a:avLst/>
              <a:gdLst/>
              <a:ahLst/>
              <a:cxnLst/>
              <a:rect l="l" t="t" r="r" b="b"/>
              <a:pathLst>
                <a:path w="502" h="458" extrusionOk="0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7668229" y="2357945"/>
              <a:ext cx="17988" cy="13515"/>
            </a:xfrm>
            <a:custGeom>
              <a:avLst/>
              <a:gdLst/>
              <a:ahLst/>
              <a:cxnLst/>
              <a:rect l="l" t="t" r="r" b="b"/>
              <a:pathLst>
                <a:path w="567" h="426" extrusionOk="0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882912" y="1991117"/>
              <a:ext cx="382318" cy="371214"/>
            </a:xfrm>
            <a:custGeom>
              <a:avLst/>
              <a:gdLst/>
              <a:ahLst/>
              <a:cxnLst/>
              <a:rect l="l" t="t" r="r" b="b"/>
              <a:pathLst>
                <a:path w="12051" h="11701" extrusionOk="0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6068309" y="2088035"/>
              <a:ext cx="189271" cy="94096"/>
            </a:xfrm>
            <a:custGeom>
              <a:avLst/>
              <a:gdLst/>
              <a:ahLst/>
              <a:cxnLst/>
              <a:rect l="l" t="t" r="r" b="b"/>
              <a:pathLst>
                <a:path w="5966" h="2966" extrusionOk="0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5905088" y="2081405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5920125" y="2198118"/>
              <a:ext cx="213160" cy="139653"/>
            </a:xfrm>
            <a:custGeom>
              <a:avLst/>
              <a:gdLst/>
              <a:ahLst/>
              <a:cxnLst/>
              <a:rect l="l" t="t" r="r" b="b"/>
              <a:pathLst>
                <a:path w="6719" h="4402" extrusionOk="0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5926375" y="2148026"/>
              <a:ext cx="196505" cy="133308"/>
            </a:xfrm>
            <a:custGeom>
              <a:avLst/>
              <a:gdLst/>
              <a:ahLst/>
              <a:cxnLst/>
              <a:rect l="l" t="t" r="r" b="b"/>
              <a:pathLst>
                <a:path w="6194" h="4202" extrusionOk="0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5844907" y="2195866"/>
              <a:ext cx="54821" cy="149139"/>
            </a:xfrm>
            <a:custGeom>
              <a:avLst/>
              <a:gdLst/>
              <a:ahLst/>
              <a:cxnLst/>
              <a:rect l="l" t="t" r="r" b="b"/>
              <a:pathLst>
                <a:path w="1728" h="4701" extrusionOk="0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5849031" y="2292879"/>
              <a:ext cx="47588" cy="42797"/>
            </a:xfrm>
            <a:custGeom>
              <a:avLst/>
              <a:gdLst/>
              <a:ahLst/>
              <a:cxnLst/>
              <a:rect l="l" t="t" r="r" b="b"/>
              <a:pathLst>
                <a:path w="1500" h="1349" extrusionOk="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5844938" y="2205098"/>
              <a:ext cx="54186" cy="71159"/>
            </a:xfrm>
            <a:custGeom>
              <a:avLst/>
              <a:gdLst/>
              <a:ahLst/>
              <a:cxnLst/>
              <a:rect l="l" t="t" r="r" b="b"/>
              <a:pathLst>
                <a:path w="1708" h="2243" extrusionOk="0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5849063" y="2274796"/>
              <a:ext cx="30266" cy="12944"/>
            </a:xfrm>
            <a:custGeom>
              <a:avLst/>
              <a:gdLst/>
              <a:ahLst/>
              <a:cxnLst/>
              <a:rect l="l" t="t" r="r" b="b"/>
              <a:pathLst>
                <a:path w="954" h="408" extrusionOk="0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5850427" y="2040449"/>
              <a:ext cx="306495" cy="335524"/>
            </a:xfrm>
            <a:custGeom>
              <a:avLst/>
              <a:gdLst/>
              <a:ahLst/>
              <a:cxnLst/>
              <a:rect l="l" t="t" r="r" b="b"/>
              <a:pathLst>
                <a:path w="9661" h="10576" extrusionOk="0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5844875" y="2158717"/>
              <a:ext cx="76172" cy="191207"/>
            </a:xfrm>
            <a:custGeom>
              <a:avLst/>
              <a:gdLst/>
              <a:ahLst/>
              <a:cxnLst/>
              <a:rect l="l" t="t" r="r" b="b"/>
              <a:pathLst>
                <a:path w="2401" h="6027" extrusionOk="0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5844907" y="1915709"/>
              <a:ext cx="209544" cy="375910"/>
            </a:xfrm>
            <a:custGeom>
              <a:avLst/>
              <a:gdLst/>
              <a:ahLst/>
              <a:cxnLst/>
              <a:rect l="l" t="t" r="r" b="b"/>
              <a:pathLst>
                <a:path w="6605" h="11849" extrusionOk="0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5904041" y="1896642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5845985" y="2091715"/>
              <a:ext cx="50570" cy="199328"/>
            </a:xfrm>
            <a:custGeom>
              <a:avLst/>
              <a:gdLst/>
              <a:ahLst/>
              <a:cxnLst/>
              <a:rect l="l" t="t" r="r" b="b"/>
              <a:pathLst>
                <a:path w="1594" h="6283" extrusionOk="0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5914732" y="2074235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5886592" y="2040322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5878947" y="2224767"/>
              <a:ext cx="381176" cy="372103"/>
            </a:xfrm>
            <a:custGeom>
              <a:avLst/>
              <a:gdLst/>
              <a:ahLst/>
              <a:cxnLst/>
              <a:rect l="l" t="t" r="r" b="b"/>
              <a:pathLst>
                <a:path w="12015" h="11729" extrusionOk="0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6065644" y="2406991"/>
              <a:ext cx="151043" cy="157419"/>
            </a:xfrm>
            <a:custGeom>
              <a:avLst/>
              <a:gdLst/>
              <a:ahLst/>
              <a:cxnLst/>
              <a:rect l="l" t="t" r="r" b="b"/>
              <a:pathLst>
                <a:path w="4761" h="4962" extrusionOk="0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5905119" y="2305125"/>
              <a:ext cx="150725" cy="200724"/>
            </a:xfrm>
            <a:custGeom>
              <a:avLst/>
              <a:gdLst/>
              <a:ahLst/>
              <a:cxnLst/>
              <a:rect l="l" t="t" r="r" b="b"/>
              <a:pathLst>
                <a:path w="4751" h="6327" extrusionOk="0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5926311" y="2304617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5849380" y="2291578"/>
              <a:ext cx="85467" cy="285684"/>
            </a:xfrm>
            <a:custGeom>
              <a:avLst/>
              <a:gdLst/>
              <a:ahLst/>
              <a:cxnLst/>
              <a:rect l="l" t="t" r="r" b="b"/>
              <a:pathLst>
                <a:path w="2694" h="9005" extrusionOk="0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5850014" y="2309725"/>
              <a:ext cx="72999" cy="208211"/>
            </a:xfrm>
            <a:custGeom>
              <a:avLst/>
              <a:gdLst/>
              <a:ahLst/>
              <a:cxnLst/>
              <a:rect l="l" t="t" r="r" b="b"/>
              <a:pathLst>
                <a:path w="2301" h="6563" extrusionOk="0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5849285" y="2292847"/>
              <a:ext cx="35976" cy="42829"/>
            </a:xfrm>
            <a:custGeom>
              <a:avLst/>
              <a:gdLst/>
              <a:ahLst/>
              <a:cxnLst/>
              <a:rect l="l" t="t" r="r" b="b"/>
              <a:pathLst>
                <a:path w="1134" h="1350" extrusionOk="0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5849729" y="2313468"/>
              <a:ext cx="35024" cy="54630"/>
            </a:xfrm>
            <a:custGeom>
              <a:avLst/>
              <a:gdLst/>
              <a:ahLst/>
              <a:cxnLst/>
              <a:rect l="l" t="t" r="r" b="b"/>
              <a:pathLst>
                <a:path w="1104" h="1722" extrusionOk="0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5876504" y="2264454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6115896" y="2035309"/>
              <a:ext cx="100346" cy="102726"/>
            </a:xfrm>
            <a:custGeom>
              <a:avLst/>
              <a:gdLst/>
              <a:ahLst/>
              <a:cxnLst/>
              <a:rect l="l" t="t" r="r" b="b"/>
              <a:pathLst>
                <a:path w="3163" h="3238" extrusionOk="0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6102540" y="2428500"/>
              <a:ext cx="141049" cy="78424"/>
            </a:xfrm>
            <a:custGeom>
              <a:avLst/>
              <a:gdLst/>
              <a:ahLst/>
              <a:cxnLst/>
              <a:rect l="l" t="t" r="r" b="b"/>
              <a:pathLst>
                <a:path w="4446" h="2472" extrusionOk="0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5837071" y="989486"/>
              <a:ext cx="323754" cy="316964"/>
            </a:xfrm>
            <a:custGeom>
              <a:avLst/>
              <a:gdLst/>
              <a:ahLst/>
              <a:cxnLst/>
              <a:rect l="l" t="t" r="r" b="b"/>
              <a:pathLst>
                <a:path w="10205" h="9991" extrusionOk="0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5975198" y="1059026"/>
              <a:ext cx="189176" cy="94001"/>
            </a:xfrm>
            <a:custGeom>
              <a:avLst/>
              <a:gdLst/>
              <a:ahLst/>
              <a:cxnLst/>
              <a:rect l="l" t="t" r="r" b="b"/>
              <a:pathLst>
                <a:path w="5963" h="2963" extrusionOk="0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5837103" y="1052459"/>
              <a:ext cx="130961" cy="181562"/>
            </a:xfrm>
            <a:custGeom>
              <a:avLst/>
              <a:gdLst/>
              <a:ahLst/>
              <a:cxnLst/>
              <a:rect l="l" t="t" r="r" b="b"/>
              <a:pathLst>
                <a:path w="4128" h="5723" extrusionOk="0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5838784" y="1169268"/>
              <a:ext cx="199677" cy="130644"/>
            </a:xfrm>
            <a:custGeom>
              <a:avLst/>
              <a:gdLst/>
              <a:ahLst/>
              <a:cxnLst/>
              <a:rect l="l" t="t" r="r" b="b"/>
              <a:pathLst>
                <a:path w="6294" h="4118" extrusionOk="0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5838498" y="1119111"/>
              <a:ext cx="191111" cy="132674"/>
            </a:xfrm>
            <a:custGeom>
              <a:avLst/>
              <a:gdLst/>
              <a:ahLst/>
              <a:cxnLst/>
              <a:rect l="l" t="t" r="r" b="b"/>
              <a:pathLst>
                <a:path w="6024" h="4182" extrusionOk="0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5835009" y="886826"/>
              <a:ext cx="125917" cy="353829"/>
            </a:xfrm>
            <a:custGeom>
              <a:avLst/>
              <a:gdLst/>
              <a:ahLst/>
              <a:cxnLst/>
              <a:rect l="l" t="t" r="r" b="b"/>
              <a:pathLst>
                <a:path w="3969" h="11153" extrusionOk="0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5835009" y="886223"/>
              <a:ext cx="38419" cy="91241"/>
            </a:xfrm>
            <a:custGeom>
              <a:avLst/>
              <a:gdLst/>
              <a:ahLst/>
              <a:cxnLst/>
              <a:rect l="l" t="t" r="r" b="b"/>
              <a:pathLst>
                <a:path w="1211" h="2876" extrusionOk="0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5836817" y="1063467"/>
              <a:ext cx="113449" cy="168174"/>
            </a:xfrm>
            <a:custGeom>
              <a:avLst/>
              <a:gdLst/>
              <a:ahLst/>
              <a:cxnLst/>
              <a:rect l="l" t="t" r="r" b="b"/>
              <a:pathLst>
                <a:path w="3576" h="5301" extrusionOk="0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5838879" y="1198835"/>
              <a:ext cx="326165" cy="348340"/>
            </a:xfrm>
            <a:custGeom>
              <a:avLst/>
              <a:gdLst/>
              <a:ahLst/>
              <a:cxnLst/>
              <a:rect l="l" t="t" r="r" b="b"/>
              <a:pathLst>
                <a:path w="10281" h="10980" extrusionOk="0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5972502" y="1378014"/>
              <a:ext cx="150948" cy="157388"/>
            </a:xfrm>
            <a:custGeom>
              <a:avLst/>
              <a:gdLst/>
              <a:ahLst/>
              <a:cxnLst/>
              <a:rect l="l" t="t" r="r" b="b"/>
              <a:pathLst>
                <a:path w="4758" h="4961" extrusionOk="0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5838943" y="1294515"/>
              <a:ext cx="123728" cy="182324"/>
            </a:xfrm>
            <a:custGeom>
              <a:avLst/>
              <a:gdLst/>
              <a:ahLst/>
              <a:cxnLst/>
              <a:rect l="l" t="t" r="r" b="b"/>
              <a:pathLst>
                <a:path w="3900" h="5747" extrusionOk="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5838879" y="1277099"/>
              <a:ext cx="183751" cy="140891"/>
            </a:xfrm>
            <a:custGeom>
              <a:avLst/>
              <a:gdLst/>
              <a:ahLst/>
              <a:cxnLst/>
              <a:rect l="l" t="t" r="r" b="b"/>
              <a:pathLst>
                <a:path w="5792" h="4441" extrusionOk="0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6022626" y="1006395"/>
              <a:ext cx="100473" cy="102694"/>
            </a:xfrm>
            <a:custGeom>
              <a:avLst/>
              <a:gdLst/>
              <a:ahLst/>
              <a:cxnLst/>
              <a:rect l="l" t="t" r="r" b="b"/>
              <a:pathLst>
                <a:path w="3167" h="3237" extrusionOk="0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6009397" y="1399586"/>
              <a:ext cx="141049" cy="78329"/>
            </a:xfrm>
            <a:custGeom>
              <a:avLst/>
              <a:gdLst/>
              <a:ahLst/>
              <a:cxnLst/>
              <a:rect l="l" t="t" r="r" b="b"/>
              <a:pathLst>
                <a:path w="4446" h="2469" extrusionOk="0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6664758" y="2016275"/>
              <a:ext cx="381620" cy="333144"/>
            </a:xfrm>
            <a:custGeom>
              <a:avLst/>
              <a:gdLst/>
              <a:ahLst/>
              <a:cxnLst/>
              <a:rect l="l" t="t" r="r" b="b"/>
              <a:pathLst>
                <a:path w="12029" h="10501" extrusionOk="0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6855040" y="2182574"/>
              <a:ext cx="210051" cy="61832"/>
            </a:xfrm>
            <a:custGeom>
              <a:avLst/>
              <a:gdLst/>
              <a:ahLst/>
              <a:cxnLst/>
              <a:rect l="l" t="t" r="r" b="b"/>
              <a:pathLst>
                <a:path w="6621" h="1949" extrusionOk="0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6665297" y="2048729"/>
              <a:ext cx="219600" cy="127408"/>
            </a:xfrm>
            <a:custGeom>
              <a:avLst/>
              <a:gdLst/>
              <a:ahLst/>
              <a:cxnLst/>
              <a:rect l="l" t="t" r="r" b="b"/>
              <a:pathLst>
                <a:path w="6922" h="4016" extrusionOk="0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6665456" y="2194185"/>
              <a:ext cx="219854" cy="126551"/>
            </a:xfrm>
            <a:custGeom>
              <a:avLst/>
              <a:gdLst/>
              <a:ahLst/>
              <a:cxnLst/>
              <a:rect l="l" t="t" r="r" b="b"/>
              <a:pathLst>
                <a:path w="6930" h="3989" extrusionOk="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6683761" y="2165918"/>
              <a:ext cx="235748" cy="36040"/>
            </a:xfrm>
            <a:custGeom>
              <a:avLst/>
              <a:gdLst/>
              <a:ahLst/>
              <a:cxnLst/>
              <a:rect l="l" t="t" r="r" b="b"/>
              <a:pathLst>
                <a:path w="7431" h="1136" extrusionOk="0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6315632" y="1868027"/>
              <a:ext cx="379050" cy="372071"/>
            </a:xfrm>
            <a:custGeom>
              <a:avLst/>
              <a:gdLst/>
              <a:ahLst/>
              <a:cxnLst/>
              <a:rect l="l" t="t" r="r" b="b"/>
              <a:pathLst>
                <a:path w="11948" h="11728" extrusionOk="0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6363092" y="1894866"/>
              <a:ext cx="144412" cy="161861"/>
            </a:xfrm>
            <a:custGeom>
              <a:avLst/>
              <a:gdLst/>
              <a:ahLst/>
              <a:cxnLst/>
              <a:rect l="l" t="t" r="r" b="b"/>
              <a:pathLst>
                <a:path w="4552" h="5102" extrusionOk="0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6435518" y="2068747"/>
              <a:ext cx="210940" cy="140922"/>
            </a:xfrm>
            <a:custGeom>
              <a:avLst/>
              <a:gdLst/>
              <a:ahLst/>
              <a:cxnLst/>
              <a:rect l="l" t="t" r="r" b="b"/>
              <a:pathLst>
                <a:path w="6649" h="4442" extrusionOk="0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6518160" y="1962058"/>
              <a:ext cx="145364" cy="202977"/>
            </a:xfrm>
            <a:custGeom>
              <a:avLst/>
              <a:gdLst/>
              <a:ahLst/>
              <a:cxnLst/>
              <a:rect l="l" t="t" r="r" b="b"/>
              <a:pathLst>
                <a:path w="4582" h="6398" extrusionOk="0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6459248" y="2014562"/>
              <a:ext cx="183466" cy="150091"/>
            </a:xfrm>
            <a:custGeom>
              <a:avLst/>
              <a:gdLst/>
              <a:ahLst/>
              <a:cxnLst/>
              <a:rect l="l" t="t" r="r" b="b"/>
              <a:pathLst>
                <a:path w="5783" h="4731" extrusionOk="0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6580847" y="1832940"/>
              <a:ext cx="376005" cy="377401"/>
            </a:xfrm>
            <a:custGeom>
              <a:avLst/>
              <a:gdLst/>
              <a:ahLst/>
              <a:cxnLst/>
              <a:rect l="l" t="t" r="r" b="b"/>
              <a:pathLst>
                <a:path w="11852" h="11896" extrusionOk="0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6763452" y="1871358"/>
              <a:ext cx="154057" cy="156055"/>
            </a:xfrm>
            <a:custGeom>
              <a:avLst/>
              <a:gdLst/>
              <a:ahLst/>
              <a:cxnLst/>
              <a:rect l="l" t="t" r="r" b="b"/>
              <a:pathLst>
                <a:path w="4856" h="4919" extrusionOk="0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6608352" y="1965135"/>
              <a:ext cx="141398" cy="210622"/>
            </a:xfrm>
            <a:custGeom>
              <a:avLst/>
              <a:gdLst/>
              <a:ahLst/>
              <a:cxnLst/>
              <a:rect l="l" t="t" r="r" b="b"/>
              <a:pathLst>
                <a:path w="4457" h="6639" extrusionOk="0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6667930" y="2036007"/>
              <a:ext cx="200470" cy="154628"/>
            </a:xfrm>
            <a:custGeom>
              <a:avLst/>
              <a:gdLst/>
              <a:ahLst/>
              <a:cxnLst/>
              <a:rect l="l" t="t" r="r" b="b"/>
              <a:pathLst>
                <a:path w="6319" h="4874" extrusionOk="0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6666630" y="1975985"/>
              <a:ext cx="134926" cy="193618"/>
            </a:xfrm>
            <a:custGeom>
              <a:avLst/>
              <a:gdLst/>
              <a:ahLst/>
              <a:cxnLst/>
              <a:rect l="l" t="t" r="r" b="b"/>
              <a:pathLst>
                <a:path w="4253" h="6103" extrusionOk="0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6559814" y="2185048"/>
              <a:ext cx="355796" cy="382477"/>
            </a:xfrm>
            <a:custGeom>
              <a:avLst/>
              <a:gdLst/>
              <a:ahLst/>
              <a:cxnLst/>
              <a:rect l="l" t="t" r="r" b="b"/>
              <a:pathLst>
                <a:path w="11215" h="12056" extrusionOk="0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6724653" y="2367843"/>
              <a:ext cx="51204" cy="204912"/>
            </a:xfrm>
            <a:custGeom>
              <a:avLst/>
              <a:gdLst/>
              <a:ahLst/>
              <a:cxnLst/>
              <a:rect l="l" t="t" r="r" b="b"/>
              <a:pathLst>
                <a:path w="1614" h="6459" extrusionOk="0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6573455" y="2195549"/>
              <a:ext cx="131215" cy="223122"/>
            </a:xfrm>
            <a:custGeom>
              <a:avLst/>
              <a:gdLst/>
              <a:ahLst/>
              <a:cxnLst/>
              <a:rect l="l" t="t" r="r" b="b"/>
              <a:pathLst>
                <a:path w="4136" h="7033" extrusionOk="0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6664377" y="2207731"/>
              <a:ext cx="79313" cy="221028"/>
            </a:xfrm>
            <a:custGeom>
              <a:avLst/>
              <a:gdLst/>
              <a:ahLst/>
              <a:cxnLst/>
              <a:rect l="l" t="t" r="r" b="b"/>
              <a:pathLst>
                <a:path w="2500" h="6967" extrusionOk="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6260083" y="2080739"/>
              <a:ext cx="388949" cy="345200"/>
            </a:xfrm>
            <a:custGeom>
              <a:avLst/>
              <a:gdLst/>
              <a:ahLst/>
              <a:cxnLst/>
              <a:rect l="l" t="t" r="r" b="b"/>
              <a:pathLst>
                <a:path w="12260" h="10881" extrusionOk="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6252469" y="2230477"/>
              <a:ext cx="209385" cy="52505"/>
            </a:xfrm>
            <a:custGeom>
              <a:avLst/>
              <a:gdLst/>
              <a:ahLst/>
              <a:cxnLst/>
              <a:rect l="l" t="t" r="r" b="b"/>
              <a:pathLst>
                <a:path w="6600" h="1655" extrusionOk="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6452110" y="2195073"/>
              <a:ext cx="195109" cy="168269"/>
            </a:xfrm>
            <a:custGeom>
              <a:avLst/>
              <a:gdLst/>
              <a:ahLst/>
              <a:cxnLst/>
              <a:rect l="l" t="t" r="r" b="b"/>
              <a:pathLst>
                <a:path w="6150" h="5304" extrusionOk="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6413057" y="2092096"/>
              <a:ext cx="226707" cy="126773"/>
            </a:xfrm>
            <a:custGeom>
              <a:avLst/>
              <a:gdLst/>
              <a:ahLst/>
              <a:cxnLst/>
              <a:rect l="l" t="t" r="r" b="b"/>
              <a:pathLst>
                <a:path w="7146" h="3996" extrusionOk="0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6399352" y="2186983"/>
              <a:ext cx="227151" cy="68145"/>
            </a:xfrm>
            <a:custGeom>
              <a:avLst/>
              <a:gdLst/>
              <a:ahLst/>
              <a:cxnLst/>
              <a:rect l="l" t="t" r="r" b="b"/>
              <a:pathLst>
                <a:path w="7160" h="2148" extrusionOk="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6629163" y="2155640"/>
              <a:ext cx="55075" cy="54281"/>
            </a:xfrm>
            <a:custGeom>
              <a:avLst/>
              <a:gdLst/>
              <a:ahLst/>
              <a:cxnLst/>
              <a:rect l="l" t="t" r="r" b="b"/>
              <a:pathLst>
                <a:path w="1736" h="1711" extrusionOk="0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6919377" y="2131497"/>
              <a:ext cx="132959" cy="41433"/>
            </a:xfrm>
            <a:custGeom>
              <a:avLst/>
              <a:gdLst/>
              <a:ahLst/>
              <a:cxnLst/>
              <a:rect l="l" t="t" r="r" b="b"/>
              <a:pathLst>
                <a:path w="4191" h="1306" extrusionOk="0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6743180" y="2405976"/>
              <a:ext cx="84166" cy="133340"/>
            </a:xfrm>
            <a:custGeom>
              <a:avLst/>
              <a:gdLst/>
              <a:ahLst/>
              <a:cxnLst/>
              <a:rect l="l" t="t" r="r" b="b"/>
              <a:pathLst>
                <a:path w="2653" h="4203" extrusionOk="0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6856849" y="1390069"/>
              <a:ext cx="451605" cy="293076"/>
            </a:xfrm>
            <a:custGeom>
              <a:avLst/>
              <a:gdLst/>
              <a:ahLst/>
              <a:cxnLst/>
              <a:rect l="l" t="t" r="r" b="b"/>
              <a:pathLst>
                <a:path w="14235" h="9238" extrusionOk="0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7257400" y="1228053"/>
              <a:ext cx="171378" cy="184195"/>
            </a:xfrm>
            <a:custGeom>
              <a:avLst/>
              <a:gdLst/>
              <a:ahLst/>
              <a:cxnLst/>
              <a:rect l="l" t="t" r="r" b="b"/>
              <a:pathLst>
                <a:path w="5402" h="5806" extrusionOk="0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7316914" y="1234620"/>
              <a:ext cx="90797" cy="172045"/>
            </a:xfrm>
            <a:custGeom>
              <a:avLst/>
              <a:gdLst/>
              <a:ahLst/>
              <a:cxnLst/>
              <a:rect l="l" t="t" r="r" b="b"/>
              <a:pathLst>
                <a:path w="2862" h="5423" extrusionOk="0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7316883" y="1234620"/>
              <a:ext cx="106279" cy="172045"/>
            </a:xfrm>
            <a:custGeom>
              <a:avLst/>
              <a:gdLst/>
              <a:ahLst/>
              <a:cxnLst/>
              <a:rect l="l" t="t" r="r" b="b"/>
              <a:pathLst>
                <a:path w="3350" h="5423" extrusionOk="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6448620" y="1796774"/>
              <a:ext cx="317789" cy="244600"/>
            </a:xfrm>
            <a:custGeom>
              <a:avLst/>
              <a:gdLst/>
              <a:ahLst/>
              <a:cxnLst/>
              <a:rect l="l" t="t" r="r" b="b"/>
              <a:pathLst>
                <a:path w="10017" h="7710" extrusionOk="0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6502329" y="1740940"/>
              <a:ext cx="274136" cy="204372"/>
            </a:xfrm>
            <a:custGeom>
              <a:avLst/>
              <a:gdLst/>
              <a:ahLst/>
              <a:cxnLst/>
              <a:rect l="l" t="t" r="r" b="b"/>
              <a:pathLst>
                <a:path w="8641" h="6442" extrusionOk="0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6763325" y="1796774"/>
              <a:ext cx="317758" cy="244600"/>
            </a:xfrm>
            <a:custGeom>
              <a:avLst/>
              <a:gdLst/>
              <a:ahLst/>
              <a:cxnLst/>
              <a:rect l="l" t="t" r="r" b="b"/>
              <a:pathLst>
                <a:path w="10016" h="7710" extrusionOk="0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6447891" y="1262601"/>
              <a:ext cx="566894" cy="527174"/>
            </a:xfrm>
            <a:custGeom>
              <a:avLst/>
              <a:gdLst/>
              <a:ahLst/>
              <a:cxnLst/>
              <a:rect l="l" t="t" r="r" b="b"/>
              <a:pathLst>
                <a:path w="17869" h="16617" extrusionOk="0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6628180" y="1602844"/>
              <a:ext cx="272835" cy="188732"/>
            </a:xfrm>
            <a:custGeom>
              <a:avLst/>
              <a:gdLst/>
              <a:ahLst/>
              <a:cxnLst/>
              <a:rect l="l" t="t" r="r" b="b"/>
              <a:pathLst>
                <a:path w="8600" h="5949" extrusionOk="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6285240" y="1551894"/>
              <a:ext cx="483933" cy="397229"/>
            </a:xfrm>
            <a:custGeom>
              <a:avLst/>
              <a:gdLst/>
              <a:ahLst/>
              <a:cxnLst/>
              <a:rect l="l" t="t" r="r" b="b"/>
              <a:pathLst>
                <a:path w="15254" h="12521" extrusionOk="0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6294948" y="1610172"/>
              <a:ext cx="210813" cy="141747"/>
            </a:xfrm>
            <a:custGeom>
              <a:avLst/>
              <a:gdLst/>
              <a:ahLst/>
              <a:cxnLst/>
              <a:rect l="l" t="t" r="r" b="b"/>
              <a:pathLst>
                <a:path w="6645" h="4468" extrusionOk="0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6300246" y="1757912"/>
              <a:ext cx="115225" cy="88196"/>
            </a:xfrm>
            <a:custGeom>
              <a:avLst/>
              <a:gdLst/>
              <a:ahLst/>
              <a:cxnLst/>
              <a:rect l="l" t="t" r="r" b="b"/>
              <a:pathLst>
                <a:path w="3632" h="2780" extrusionOk="0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6497539" y="1846074"/>
              <a:ext cx="170871" cy="88925"/>
            </a:xfrm>
            <a:custGeom>
              <a:avLst/>
              <a:gdLst/>
              <a:ahLst/>
              <a:cxnLst/>
              <a:rect l="l" t="t" r="r" b="b"/>
              <a:pathLst>
                <a:path w="5386" h="2803" extrusionOk="0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6762691" y="1740940"/>
              <a:ext cx="271756" cy="231180"/>
            </a:xfrm>
            <a:custGeom>
              <a:avLst/>
              <a:gdLst/>
              <a:ahLst/>
              <a:cxnLst/>
              <a:rect l="l" t="t" r="r" b="b"/>
              <a:pathLst>
                <a:path w="8566" h="7287" extrusionOk="0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6444623" y="1710643"/>
              <a:ext cx="318107" cy="84833"/>
            </a:xfrm>
            <a:custGeom>
              <a:avLst/>
              <a:gdLst/>
              <a:ahLst/>
              <a:cxnLst/>
              <a:rect l="l" t="t" r="r" b="b"/>
              <a:pathLst>
                <a:path w="10027" h="2674" extrusionOk="0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6349926" y="1556717"/>
              <a:ext cx="147648" cy="74141"/>
            </a:xfrm>
            <a:custGeom>
              <a:avLst/>
              <a:gdLst/>
              <a:ahLst/>
              <a:cxnLst/>
              <a:rect l="l" t="t" r="r" b="b"/>
              <a:pathLst>
                <a:path w="4654" h="2337" extrusionOk="0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6769131" y="1520234"/>
              <a:ext cx="477556" cy="431333"/>
            </a:xfrm>
            <a:custGeom>
              <a:avLst/>
              <a:gdLst/>
              <a:ahLst/>
              <a:cxnLst/>
              <a:rect l="l" t="t" r="r" b="b"/>
              <a:pathLst>
                <a:path w="15053" h="13596" extrusionOk="0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6642487" y="1740940"/>
              <a:ext cx="258305" cy="93145"/>
            </a:xfrm>
            <a:custGeom>
              <a:avLst/>
              <a:gdLst/>
              <a:ahLst/>
              <a:cxnLst/>
              <a:rect l="l" t="t" r="r" b="b"/>
              <a:pathLst>
                <a:path w="8142" h="2936" extrusionOk="0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7026161" y="1593422"/>
              <a:ext cx="210844" cy="161004"/>
            </a:xfrm>
            <a:custGeom>
              <a:avLst/>
              <a:gdLst/>
              <a:ahLst/>
              <a:cxnLst/>
              <a:rect l="l" t="t" r="r" b="b"/>
              <a:pathLst>
                <a:path w="6646" h="5075" extrusionOk="0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7116512" y="1760387"/>
              <a:ext cx="115162" cy="88164"/>
            </a:xfrm>
            <a:custGeom>
              <a:avLst/>
              <a:gdLst/>
              <a:ahLst/>
              <a:cxnLst/>
              <a:rect l="l" t="t" r="r" b="b"/>
              <a:pathLst>
                <a:path w="3630" h="2779" extrusionOk="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6863511" y="1848580"/>
              <a:ext cx="170934" cy="88925"/>
            </a:xfrm>
            <a:custGeom>
              <a:avLst/>
              <a:gdLst/>
              <a:ahLst/>
              <a:cxnLst/>
              <a:rect l="l" t="t" r="r" b="b"/>
              <a:pathLst>
                <a:path w="5388" h="2803" extrusionOk="0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6769131" y="1713149"/>
              <a:ext cx="318138" cy="84769"/>
            </a:xfrm>
            <a:custGeom>
              <a:avLst/>
              <a:gdLst/>
              <a:ahLst/>
              <a:cxnLst/>
              <a:rect l="l" t="t" r="r" b="b"/>
              <a:pathLst>
                <a:path w="10028" h="2672" extrusionOk="0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6874360" y="1562046"/>
              <a:ext cx="217856" cy="177819"/>
            </a:xfrm>
            <a:custGeom>
              <a:avLst/>
              <a:gdLst/>
              <a:ahLst/>
              <a:cxnLst/>
              <a:rect l="l" t="t" r="r" b="b"/>
              <a:pathLst>
                <a:path w="6867" h="5605" extrusionOk="0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6753078" y="1276020"/>
              <a:ext cx="134990" cy="365218"/>
            </a:xfrm>
            <a:custGeom>
              <a:avLst/>
              <a:gdLst/>
              <a:ahLst/>
              <a:cxnLst/>
              <a:rect l="l" t="t" r="r" b="b"/>
              <a:pathLst>
                <a:path w="4255" h="11512" extrusionOk="0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6522665" y="1409611"/>
              <a:ext cx="105708" cy="208782"/>
            </a:xfrm>
            <a:custGeom>
              <a:avLst/>
              <a:gdLst/>
              <a:ahLst/>
              <a:cxnLst/>
              <a:rect l="l" t="t" r="r" b="b"/>
              <a:pathLst>
                <a:path w="3332" h="6581" extrusionOk="0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6701082" y="1281572"/>
              <a:ext cx="65861" cy="177057"/>
            </a:xfrm>
            <a:custGeom>
              <a:avLst/>
              <a:gdLst/>
              <a:ahLst/>
              <a:cxnLst/>
              <a:rect l="l" t="t" r="r" b="b"/>
              <a:pathLst>
                <a:path w="2076" h="5581" extrusionOk="0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6769131" y="1657632"/>
              <a:ext cx="139939" cy="157134"/>
            </a:xfrm>
            <a:custGeom>
              <a:avLst/>
              <a:gdLst/>
              <a:ahLst/>
              <a:cxnLst/>
              <a:rect l="l" t="t" r="r" b="b"/>
              <a:pathLst>
                <a:path w="4411" h="4953" extrusionOk="0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6629290" y="1657441"/>
              <a:ext cx="139876" cy="157261"/>
            </a:xfrm>
            <a:custGeom>
              <a:avLst/>
              <a:gdLst/>
              <a:ahLst/>
              <a:cxnLst/>
              <a:rect l="l" t="t" r="r" b="b"/>
              <a:pathLst>
                <a:path w="4409" h="4957" extrusionOk="0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6712186" y="1796362"/>
              <a:ext cx="114527" cy="57835"/>
            </a:xfrm>
            <a:custGeom>
              <a:avLst/>
              <a:gdLst/>
              <a:ahLst/>
              <a:cxnLst/>
              <a:rect l="l" t="t" r="r" b="b"/>
              <a:pathLst>
                <a:path w="3610" h="1823" extrusionOk="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6769512" y="1663215"/>
              <a:ext cx="107706" cy="119127"/>
            </a:xfrm>
            <a:custGeom>
              <a:avLst/>
              <a:gdLst/>
              <a:ahLst/>
              <a:cxnLst/>
              <a:rect l="l" t="t" r="r" b="b"/>
              <a:pathLst>
                <a:path w="3395" h="3755" extrusionOk="0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6675037" y="1663215"/>
              <a:ext cx="88069" cy="121634"/>
            </a:xfrm>
            <a:custGeom>
              <a:avLst/>
              <a:gdLst/>
              <a:ahLst/>
              <a:cxnLst/>
              <a:rect l="l" t="t" r="r" b="b"/>
              <a:pathLst>
                <a:path w="2776" h="3834" extrusionOk="0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6688710" y="1698810"/>
              <a:ext cx="17480" cy="13959"/>
            </a:xfrm>
            <a:custGeom>
              <a:avLst/>
              <a:gdLst/>
              <a:ahLst/>
              <a:cxnLst/>
              <a:rect l="l" t="t" r="r" b="b"/>
              <a:pathLst>
                <a:path w="551" h="440" extrusionOk="0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6719038" y="1695066"/>
              <a:ext cx="12722" cy="17131"/>
            </a:xfrm>
            <a:custGeom>
              <a:avLst/>
              <a:gdLst/>
              <a:ahLst/>
              <a:cxnLst/>
              <a:rect l="l" t="t" r="r" b="b"/>
              <a:pathLst>
                <a:path w="401" h="540" extrusionOk="0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6718975" y="1685644"/>
              <a:ext cx="6694" cy="6186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6787912" y="1674477"/>
              <a:ext cx="10818" cy="13451"/>
            </a:xfrm>
            <a:custGeom>
              <a:avLst/>
              <a:gdLst/>
              <a:ahLst/>
              <a:cxnLst/>
              <a:rect l="l" t="t" r="r" b="b"/>
              <a:pathLst>
                <a:path w="341" h="424" extrusionOk="0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6800443" y="1693131"/>
              <a:ext cx="6916" cy="7773"/>
            </a:xfrm>
            <a:custGeom>
              <a:avLst/>
              <a:gdLst/>
              <a:ahLst/>
              <a:cxnLst/>
              <a:rect l="l" t="t" r="r" b="b"/>
              <a:pathLst>
                <a:path w="218" h="245" extrusionOk="0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6813830" y="1718257"/>
              <a:ext cx="4378" cy="6916"/>
            </a:xfrm>
            <a:custGeom>
              <a:avLst/>
              <a:gdLst/>
              <a:ahLst/>
              <a:cxnLst/>
              <a:rect l="l" t="t" r="r" b="b"/>
              <a:pathLst>
                <a:path w="138" h="218" extrusionOk="0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6844095" y="1788304"/>
              <a:ext cx="24428" cy="5869"/>
            </a:xfrm>
            <a:custGeom>
              <a:avLst/>
              <a:gdLst/>
              <a:ahLst/>
              <a:cxnLst/>
              <a:rect l="l" t="t" r="r" b="b"/>
              <a:pathLst>
                <a:path w="770" h="185" extrusionOk="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6873187" y="1784814"/>
              <a:ext cx="6694" cy="6472"/>
            </a:xfrm>
            <a:custGeom>
              <a:avLst/>
              <a:gdLst/>
              <a:ahLst/>
              <a:cxnLst/>
              <a:rect l="l" t="t" r="r" b="b"/>
              <a:pathLst>
                <a:path w="211" h="204" extrusionOk="0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6662791" y="1784370"/>
              <a:ext cx="22810" cy="10564"/>
            </a:xfrm>
            <a:custGeom>
              <a:avLst/>
              <a:gdLst/>
              <a:ahLst/>
              <a:cxnLst/>
              <a:rect l="l" t="t" r="r" b="b"/>
              <a:pathLst>
                <a:path w="719" h="333" extrusionOk="0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6689186" y="1785385"/>
              <a:ext cx="11040" cy="8375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6729666" y="1791191"/>
              <a:ext cx="11135" cy="3648"/>
            </a:xfrm>
            <a:custGeom>
              <a:avLst/>
              <a:gdLst/>
              <a:ahLst/>
              <a:cxnLst/>
              <a:rect l="l" t="t" r="r" b="b"/>
              <a:pathLst>
                <a:path w="351" h="115" extrusionOk="0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6674719" y="1836715"/>
              <a:ext cx="10755" cy="10215"/>
            </a:xfrm>
            <a:custGeom>
              <a:avLst/>
              <a:gdLst/>
              <a:ahLst/>
              <a:cxnLst/>
              <a:rect l="l" t="t" r="r" b="b"/>
              <a:pathLst>
                <a:path w="339" h="322" extrusionOk="0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6644898" y="1678633"/>
              <a:ext cx="12182" cy="13959"/>
            </a:xfrm>
            <a:custGeom>
              <a:avLst/>
              <a:gdLst/>
              <a:ahLst/>
              <a:cxnLst/>
              <a:rect l="l" t="t" r="r" b="b"/>
              <a:pathLst>
                <a:path w="384" h="440" extrusionOk="0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6816876" y="1815396"/>
              <a:ext cx="30456" cy="18559"/>
            </a:xfrm>
            <a:custGeom>
              <a:avLst/>
              <a:gdLst/>
              <a:ahLst/>
              <a:cxnLst/>
              <a:rect l="l" t="t" r="r" b="b"/>
              <a:pathLst>
                <a:path w="960" h="585" extrusionOk="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6852724" y="1826912"/>
              <a:ext cx="11009" cy="6948"/>
            </a:xfrm>
            <a:custGeom>
              <a:avLst/>
              <a:gdLst/>
              <a:ahLst/>
              <a:cxnLst/>
              <a:rect l="l" t="t" r="r" b="b"/>
              <a:pathLst>
                <a:path w="347" h="219" extrusionOk="0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6895425" y="1804642"/>
              <a:ext cx="11992" cy="5679"/>
            </a:xfrm>
            <a:custGeom>
              <a:avLst/>
              <a:gdLst/>
              <a:ahLst/>
              <a:cxnLst/>
              <a:rect l="l" t="t" r="r" b="b"/>
              <a:pathLst>
                <a:path w="378" h="179" extrusionOk="0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6807771" y="1913488"/>
              <a:ext cx="17354" cy="14784"/>
            </a:xfrm>
            <a:custGeom>
              <a:avLst/>
              <a:gdLst/>
              <a:ahLst/>
              <a:cxnLst/>
              <a:rect l="l" t="t" r="r" b="b"/>
              <a:pathLst>
                <a:path w="547" h="466" extrusionOk="0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6813862" y="1618198"/>
              <a:ext cx="7551" cy="15260"/>
            </a:xfrm>
            <a:custGeom>
              <a:avLst/>
              <a:gdLst/>
              <a:ahLst/>
              <a:cxnLst/>
              <a:rect l="l" t="t" r="r" b="b"/>
              <a:pathLst>
                <a:path w="238" h="481" extrusionOk="0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6772113" y="1546152"/>
              <a:ext cx="6028" cy="30900"/>
            </a:xfrm>
            <a:custGeom>
              <a:avLst/>
              <a:gdLst/>
              <a:ahLst/>
              <a:cxnLst/>
              <a:rect l="l" t="t" r="r" b="b"/>
              <a:pathLst>
                <a:path w="190" h="974" extrusionOk="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6681223" y="1645132"/>
              <a:ext cx="7328" cy="9993"/>
            </a:xfrm>
            <a:custGeom>
              <a:avLst/>
              <a:gdLst/>
              <a:ahLst/>
              <a:cxnLst/>
              <a:rect l="l" t="t" r="r" b="b"/>
              <a:pathLst>
                <a:path w="231" h="315" extrusionOk="0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6640838" y="1838301"/>
              <a:ext cx="9962" cy="7424"/>
            </a:xfrm>
            <a:custGeom>
              <a:avLst/>
              <a:gdLst/>
              <a:ahLst/>
              <a:cxnLst/>
              <a:rect l="l" t="t" r="r" b="b"/>
              <a:pathLst>
                <a:path w="314" h="234" extrusionOk="0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7684218" y="1981568"/>
              <a:ext cx="6250" cy="27442"/>
            </a:xfrm>
            <a:custGeom>
              <a:avLst/>
              <a:gdLst/>
              <a:ahLst/>
              <a:cxnLst/>
              <a:rect l="l" t="t" r="r" b="b"/>
              <a:pathLst>
                <a:path w="197" h="865" extrusionOk="0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7503961" y="1546216"/>
              <a:ext cx="191143" cy="370611"/>
            </a:xfrm>
            <a:custGeom>
              <a:avLst/>
              <a:gdLst/>
              <a:ahLst/>
              <a:cxnLst/>
              <a:rect l="l" t="t" r="r" b="b"/>
              <a:pathLst>
                <a:path w="6025" h="11682" extrusionOk="0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7513637" y="1590217"/>
              <a:ext cx="210844" cy="141716"/>
            </a:xfrm>
            <a:custGeom>
              <a:avLst/>
              <a:gdLst/>
              <a:ahLst/>
              <a:cxnLst/>
              <a:rect l="l" t="t" r="r" b="b"/>
              <a:pathLst>
                <a:path w="6646" h="4467" extrusionOk="0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7518998" y="1737894"/>
              <a:ext cx="115225" cy="88227"/>
            </a:xfrm>
            <a:custGeom>
              <a:avLst/>
              <a:gdLst/>
              <a:ahLst/>
              <a:cxnLst/>
              <a:rect l="l" t="t" r="r" b="b"/>
              <a:pathLst>
                <a:path w="3632" h="2781" extrusionOk="0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7663375" y="1716004"/>
              <a:ext cx="29948" cy="9676"/>
            </a:xfrm>
            <a:custGeom>
              <a:avLst/>
              <a:gdLst/>
              <a:ahLst/>
              <a:cxnLst/>
              <a:rect l="l" t="t" r="r" b="b"/>
              <a:pathLst>
                <a:path w="944" h="305" extrusionOk="0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7568647" y="1544820"/>
              <a:ext cx="126519" cy="65734"/>
            </a:xfrm>
            <a:custGeom>
              <a:avLst/>
              <a:gdLst/>
              <a:ahLst/>
              <a:cxnLst/>
              <a:rect l="l" t="t" r="r" b="b"/>
              <a:pathLst>
                <a:path w="3988" h="2072" extrusionOk="0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6933875" y="970896"/>
              <a:ext cx="209385" cy="342344"/>
            </a:xfrm>
            <a:custGeom>
              <a:avLst/>
              <a:gdLst/>
              <a:ahLst/>
              <a:cxnLst/>
              <a:rect l="l" t="t" r="r" b="b"/>
              <a:pathLst>
                <a:path w="6600" h="10791" extrusionOk="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6948944" y="958460"/>
              <a:ext cx="176899" cy="264111"/>
            </a:xfrm>
            <a:custGeom>
              <a:avLst/>
              <a:gdLst/>
              <a:ahLst/>
              <a:cxnLst/>
              <a:rect l="l" t="t" r="r" b="b"/>
              <a:pathLst>
                <a:path w="5576" h="8325" extrusionOk="0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7111404" y="900246"/>
              <a:ext cx="383968" cy="226294"/>
            </a:xfrm>
            <a:custGeom>
              <a:avLst/>
              <a:gdLst/>
              <a:ahLst/>
              <a:cxnLst/>
              <a:rect l="l" t="t" r="r" b="b"/>
              <a:pathLst>
                <a:path w="12103" h="7133" extrusionOk="0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6730015" y="669293"/>
              <a:ext cx="466389" cy="297517"/>
            </a:xfrm>
            <a:custGeom>
              <a:avLst/>
              <a:gdLst/>
              <a:ahLst/>
              <a:cxnLst/>
              <a:rect l="l" t="t" r="r" b="b"/>
              <a:pathLst>
                <a:path w="14701" h="9378" extrusionOk="0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6904403" y="737563"/>
              <a:ext cx="264904" cy="254371"/>
            </a:xfrm>
            <a:custGeom>
              <a:avLst/>
              <a:gdLst/>
              <a:ahLst/>
              <a:cxnLst/>
              <a:rect l="l" t="t" r="r" b="b"/>
              <a:pathLst>
                <a:path w="8350" h="8018" extrusionOk="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6645501" y="850565"/>
              <a:ext cx="470577" cy="424354"/>
            </a:xfrm>
            <a:custGeom>
              <a:avLst/>
              <a:gdLst/>
              <a:ahLst/>
              <a:cxnLst/>
              <a:rect l="l" t="t" r="r" b="b"/>
              <a:pathLst>
                <a:path w="14833" h="13376" extrusionOk="0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6635603" y="946055"/>
              <a:ext cx="171854" cy="190350"/>
            </a:xfrm>
            <a:custGeom>
              <a:avLst/>
              <a:gdLst/>
              <a:ahLst/>
              <a:cxnLst/>
              <a:rect l="l" t="t" r="r" b="b"/>
              <a:pathLst>
                <a:path w="5417" h="6000" extrusionOk="0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6684808" y="1104042"/>
              <a:ext cx="125155" cy="104153"/>
            </a:xfrm>
            <a:custGeom>
              <a:avLst/>
              <a:gdLst/>
              <a:ahLst/>
              <a:cxnLst/>
              <a:rect l="l" t="t" r="r" b="b"/>
              <a:pathLst>
                <a:path w="3945" h="3283" extrusionOk="0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6939903" y="1059089"/>
              <a:ext cx="121126" cy="156626"/>
            </a:xfrm>
            <a:custGeom>
              <a:avLst/>
              <a:gdLst/>
              <a:ahLst/>
              <a:cxnLst/>
              <a:rect l="l" t="t" r="r" b="b"/>
              <a:pathLst>
                <a:path w="3818" h="4937" extrusionOk="0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7104552" y="877087"/>
              <a:ext cx="321660" cy="182514"/>
            </a:xfrm>
            <a:custGeom>
              <a:avLst/>
              <a:gdLst/>
              <a:ahLst/>
              <a:cxnLst/>
              <a:rect l="l" t="t" r="r" b="b"/>
              <a:pathLst>
                <a:path w="10139" h="5753" extrusionOk="0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6802885" y="960553"/>
              <a:ext cx="301705" cy="107833"/>
            </a:xfrm>
            <a:custGeom>
              <a:avLst/>
              <a:gdLst/>
              <a:ahLst/>
              <a:cxnLst/>
              <a:rect l="l" t="t" r="r" b="b"/>
              <a:pathLst>
                <a:path w="9510" h="3399" extrusionOk="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6666852" y="879847"/>
              <a:ext cx="96634" cy="132388"/>
            </a:xfrm>
            <a:custGeom>
              <a:avLst/>
              <a:gdLst/>
              <a:ahLst/>
              <a:cxnLst/>
              <a:rect l="l" t="t" r="r" b="b"/>
              <a:pathLst>
                <a:path w="3046" h="4173" extrusionOk="0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7100015" y="669197"/>
              <a:ext cx="447735" cy="334826"/>
            </a:xfrm>
            <a:custGeom>
              <a:avLst/>
              <a:gdLst/>
              <a:ahLst/>
              <a:cxnLst/>
              <a:rect l="l" t="t" r="r" b="b"/>
              <a:pathLst>
                <a:path w="14113" h="10554" extrusionOk="0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7004620" y="877087"/>
              <a:ext cx="233559" cy="171474"/>
            </a:xfrm>
            <a:custGeom>
              <a:avLst/>
              <a:gdLst/>
              <a:ahLst/>
              <a:cxnLst/>
              <a:rect l="l" t="t" r="r" b="b"/>
              <a:pathLst>
                <a:path w="7362" h="5405" extrusionOk="0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7309015" y="670847"/>
              <a:ext cx="198535" cy="88830"/>
            </a:xfrm>
            <a:custGeom>
              <a:avLst/>
              <a:gdLst/>
              <a:ahLst/>
              <a:cxnLst/>
              <a:rect l="l" t="t" r="r" b="b"/>
              <a:pathLst>
                <a:path w="6258" h="2800" extrusionOk="0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7424238" y="732234"/>
              <a:ext cx="115574" cy="95841"/>
            </a:xfrm>
            <a:custGeom>
              <a:avLst/>
              <a:gdLst/>
              <a:ahLst/>
              <a:cxnLst/>
              <a:rect l="l" t="t" r="r" b="b"/>
              <a:pathLst>
                <a:path w="3643" h="3021" extrusionOk="0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7224470" y="951322"/>
              <a:ext cx="193205" cy="80930"/>
            </a:xfrm>
            <a:custGeom>
              <a:avLst/>
              <a:gdLst/>
              <a:ahLst/>
              <a:cxnLst/>
              <a:rect l="l" t="t" r="r" b="b"/>
              <a:pathLst>
                <a:path w="6090" h="2551" extrusionOk="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7111531" y="778488"/>
              <a:ext cx="263127" cy="181277"/>
            </a:xfrm>
            <a:custGeom>
              <a:avLst/>
              <a:gdLst/>
              <a:ahLst/>
              <a:cxnLst/>
              <a:rect l="l" t="t" r="r" b="b"/>
              <a:pathLst>
                <a:path w="8294" h="5714" extrusionOk="0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7197568" y="672751"/>
              <a:ext cx="82104" cy="165890"/>
            </a:xfrm>
            <a:custGeom>
              <a:avLst/>
              <a:gdLst/>
              <a:ahLst/>
              <a:cxnLst/>
              <a:rect l="l" t="t" r="r" b="b"/>
              <a:pathLst>
                <a:path w="2588" h="5229" extrusionOk="0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6956812" y="675257"/>
              <a:ext cx="82580" cy="158815"/>
            </a:xfrm>
            <a:custGeom>
              <a:avLst/>
              <a:gdLst/>
              <a:ahLst/>
              <a:cxnLst/>
              <a:rect l="l" t="t" r="r" b="b"/>
              <a:pathLst>
                <a:path w="2603" h="5006" extrusionOk="0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6736962" y="720559"/>
              <a:ext cx="171347" cy="154564"/>
            </a:xfrm>
            <a:custGeom>
              <a:avLst/>
              <a:gdLst/>
              <a:ahLst/>
              <a:cxnLst/>
              <a:rect l="l" t="t" r="r" b="b"/>
              <a:pathLst>
                <a:path w="5401" h="4872" extrusionOk="0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7058647" y="842349"/>
              <a:ext cx="190477" cy="139336"/>
            </a:xfrm>
            <a:custGeom>
              <a:avLst/>
              <a:gdLst/>
              <a:ahLst/>
              <a:cxnLst/>
              <a:rect l="l" t="t" r="r" b="b"/>
              <a:pathLst>
                <a:path w="6004" h="4392" extrusionOk="0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6981335" y="849518"/>
              <a:ext cx="141557" cy="199487"/>
            </a:xfrm>
            <a:custGeom>
              <a:avLst/>
              <a:gdLst/>
              <a:ahLst/>
              <a:cxnLst/>
              <a:rect l="l" t="t" r="r" b="b"/>
              <a:pathLst>
                <a:path w="4462" h="6288" extrusionOk="0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7080283" y="957857"/>
              <a:ext cx="104344" cy="79503"/>
            </a:xfrm>
            <a:custGeom>
              <a:avLst/>
              <a:gdLst/>
              <a:ahLst/>
              <a:cxnLst/>
              <a:rect l="l" t="t" r="r" b="b"/>
              <a:pathLst>
                <a:path w="3289" h="2506" extrusionOk="0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7061248" y="847361"/>
              <a:ext cx="123156" cy="97142"/>
            </a:xfrm>
            <a:custGeom>
              <a:avLst/>
              <a:gdLst/>
              <a:ahLst/>
              <a:cxnLst/>
              <a:rect l="l" t="t" r="r" b="b"/>
              <a:pathLst>
                <a:path w="3882" h="3062" extrusionOk="0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6997958" y="854531"/>
              <a:ext cx="98221" cy="124013"/>
            </a:xfrm>
            <a:custGeom>
              <a:avLst/>
              <a:gdLst/>
              <a:ahLst/>
              <a:cxnLst/>
              <a:rect l="l" t="t" r="r" b="b"/>
              <a:pathLst>
                <a:path w="3096" h="3909" extrusionOk="0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7005699" y="911127"/>
              <a:ext cx="10247" cy="19765"/>
            </a:xfrm>
            <a:custGeom>
              <a:avLst/>
              <a:gdLst/>
              <a:ahLst/>
              <a:cxnLst/>
              <a:rect l="l" t="t" r="r" b="b"/>
              <a:pathLst>
                <a:path w="323" h="623" extrusionOk="0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7030603" y="897200"/>
              <a:ext cx="8344" cy="19987"/>
            </a:xfrm>
            <a:custGeom>
              <a:avLst/>
              <a:gdLst/>
              <a:ahLst/>
              <a:cxnLst/>
              <a:rect l="l" t="t" r="r" b="b"/>
              <a:pathLst>
                <a:path w="263" h="630" extrusionOk="0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7022798" y="891109"/>
              <a:ext cx="3585" cy="7773"/>
            </a:xfrm>
            <a:custGeom>
              <a:avLst/>
              <a:gdLst/>
              <a:ahLst/>
              <a:cxnLst/>
              <a:rect l="l" t="t" r="r" b="b"/>
              <a:pathLst>
                <a:path w="113" h="245" extrusionOk="0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7076761" y="851993"/>
              <a:ext cx="15291" cy="8312"/>
            </a:xfrm>
            <a:custGeom>
              <a:avLst/>
              <a:gdLst/>
              <a:ahLst/>
              <a:cxnLst/>
              <a:rect l="l" t="t" r="r" b="b"/>
              <a:pathLst>
                <a:path w="482" h="262" extrusionOk="0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7097033" y="862049"/>
              <a:ext cx="8122" cy="5425"/>
            </a:xfrm>
            <a:custGeom>
              <a:avLst/>
              <a:gdLst/>
              <a:ahLst/>
              <a:cxnLst/>
              <a:rect l="l" t="t" r="r" b="b"/>
              <a:pathLst>
                <a:path w="256" h="171" extrusionOk="0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7119938" y="878451"/>
              <a:ext cx="5552" cy="5901"/>
            </a:xfrm>
            <a:custGeom>
              <a:avLst/>
              <a:gdLst/>
              <a:ahLst/>
              <a:cxnLst/>
              <a:rect l="l" t="t" r="r" b="b"/>
              <a:pathLst>
                <a:path w="175" h="186" extrusionOk="0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7180310" y="917408"/>
              <a:ext cx="20780" cy="13578"/>
            </a:xfrm>
            <a:custGeom>
              <a:avLst/>
              <a:gdLst/>
              <a:ahLst/>
              <a:cxnLst/>
              <a:rect l="l" t="t" r="r" b="b"/>
              <a:pathLst>
                <a:path w="655" h="428" extrusionOk="0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7205403" y="909572"/>
              <a:ext cx="5171" cy="7011"/>
            </a:xfrm>
            <a:custGeom>
              <a:avLst/>
              <a:gdLst/>
              <a:ahLst/>
              <a:cxnLst/>
              <a:rect l="l" t="t" r="r" b="b"/>
              <a:pathLst>
                <a:path w="163" h="221" extrusionOk="0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7018516" y="998559"/>
              <a:ext cx="20304" cy="15736"/>
            </a:xfrm>
            <a:custGeom>
              <a:avLst/>
              <a:gdLst/>
              <a:ahLst/>
              <a:cxnLst/>
              <a:rect l="l" t="t" r="r" b="b"/>
              <a:pathLst>
                <a:path w="640" h="496" extrusionOk="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7042594" y="991897"/>
              <a:ext cx="9232" cy="9835"/>
            </a:xfrm>
            <a:custGeom>
              <a:avLst/>
              <a:gdLst/>
              <a:ahLst/>
              <a:cxnLst/>
              <a:rect l="l" t="t" r="r" b="b"/>
              <a:pathLst>
                <a:path w="291" h="310" extrusionOk="0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7079299" y="979144"/>
              <a:ext cx="10596" cy="4981"/>
            </a:xfrm>
            <a:custGeom>
              <a:avLst/>
              <a:gdLst/>
              <a:ahLst/>
              <a:cxnLst/>
              <a:rect l="l" t="t" r="r" b="b"/>
              <a:pathLst>
                <a:path w="334" h="157" extrusionOk="0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7055887" y="1043386"/>
              <a:ext cx="6694" cy="13229"/>
            </a:xfrm>
            <a:custGeom>
              <a:avLst/>
              <a:gdLst/>
              <a:ahLst/>
              <a:cxnLst/>
              <a:rect l="l" t="t" r="r" b="b"/>
              <a:pathLst>
                <a:path w="211" h="417" extrusionOk="0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6951768" y="920486"/>
              <a:ext cx="16402" cy="7677"/>
            </a:xfrm>
            <a:custGeom>
              <a:avLst/>
              <a:gdLst/>
              <a:ahLst/>
              <a:cxnLst/>
              <a:rect l="l" t="t" r="r" b="b"/>
              <a:pathLst>
                <a:path w="517" h="242" extrusionOk="0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7168445" y="960775"/>
              <a:ext cx="33914" cy="8090"/>
            </a:xfrm>
            <a:custGeom>
              <a:avLst/>
              <a:gdLst/>
              <a:ahLst/>
              <a:cxnLst/>
              <a:rect l="l" t="t" r="r" b="b"/>
              <a:pathLst>
                <a:path w="1069" h="255" extrusionOk="0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7205372" y="955668"/>
              <a:ext cx="12341" cy="5584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7233606" y="913665"/>
              <a:ext cx="10723" cy="7963"/>
            </a:xfrm>
            <a:custGeom>
              <a:avLst/>
              <a:gdLst/>
              <a:ahLst/>
              <a:cxnLst/>
              <a:rect l="l" t="t" r="r" b="b"/>
              <a:pathLst>
                <a:path w="338" h="251" extrusionOk="0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7206577" y="1053252"/>
              <a:ext cx="19670" cy="9232"/>
            </a:xfrm>
            <a:custGeom>
              <a:avLst/>
              <a:gdLst/>
              <a:ahLst/>
              <a:cxnLst/>
              <a:rect l="l" t="t" r="r" b="b"/>
              <a:pathLst>
                <a:path w="620" h="291" extrusionOk="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7076888" y="787624"/>
              <a:ext cx="5710" cy="16053"/>
            </a:xfrm>
            <a:custGeom>
              <a:avLst/>
              <a:gdLst/>
              <a:ahLst/>
              <a:cxnLst/>
              <a:rect l="l" t="t" r="r" b="b"/>
              <a:pathLst>
                <a:path w="180" h="506" extrusionOk="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7003098" y="744860"/>
              <a:ext cx="15482" cy="27728"/>
            </a:xfrm>
            <a:custGeom>
              <a:avLst/>
              <a:gdLst/>
              <a:ahLst/>
              <a:cxnLst/>
              <a:rect l="l" t="t" r="r" b="b"/>
              <a:pathLst>
                <a:path w="488" h="874" extrusionOk="0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6968106" y="874105"/>
              <a:ext cx="9898" cy="8090"/>
            </a:xfrm>
            <a:custGeom>
              <a:avLst/>
              <a:gdLst/>
              <a:ahLst/>
              <a:cxnLst/>
              <a:rect l="l" t="t" r="r" b="b"/>
              <a:pathLst>
                <a:path w="312" h="255" extrusionOk="0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7024511" y="1061278"/>
              <a:ext cx="8122" cy="9866"/>
            </a:xfrm>
            <a:custGeom>
              <a:avLst/>
              <a:gdLst/>
              <a:ahLst/>
              <a:cxnLst/>
              <a:rect l="l" t="t" r="r" b="b"/>
              <a:pathLst>
                <a:path w="256" h="311" extrusionOk="0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5844907" y="1927859"/>
              <a:ext cx="53901" cy="323912"/>
            </a:xfrm>
            <a:custGeom>
              <a:avLst/>
              <a:gdLst/>
              <a:ahLst/>
              <a:cxnLst/>
              <a:rect l="l" t="t" r="r" b="b"/>
              <a:pathLst>
                <a:path w="1699" h="10210" extrusionOk="0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5841005" y="1448695"/>
              <a:ext cx="389202" cy="442437"/>
            </a:xfrm>
            <a:custGeom>
              <a:avLst/>
              <a:gdLst/>
              <a:ahLst/>
              <a:cxnLst/>
              <a:rect l="l" t="t" r="r" b="b"/>
              <a:pathLst>
                <a:path w="12268" h="13946" extrusionOk="0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5844875" y="1831481"/>
              <a:ext cx="187558" cy="92383"/>
            </a:xfrm>
            <a:custGeom>
              <a:avLst/>
              <a:gdLst/>
              <a:ahLst/>
              <a:cxnLst/>
              <a:rect l="l" t="t" r="r" b="b"/>
              <a:pathLst>
                <a:path w="5912" h="2912" extrusionOk="0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5845224" y="1886395"/>
              <a:ext cx="64846" cy="295011"/>
            </a:xfrm>
            <a:custGeom>
              <a:avLst/>
              <a:gdLst/>
              <a:ahLst/>
              <a:cxnLst/>
              <a:rect l="l" t="t" r="r" b="b"/>
              <a:pathLst>
                <a:path w="2044" h="9299" extrusionOk="0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5845002" y="1832528"/>
              <a:ext cx="389710" cy="389234"/>
            </a:xfrm>
            <a:custGeom>
              <a:avLst/>
              <a:gdLst/>
              <a:ahLst/>
              <a:cxnLst/>
              <a:rect l="l" t="t" r="r" b="b"/>
              <a:pathLst>
                <a:path w="12284" h="12269" extrusionOk="0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5845097" y="1893121"/>
              <a:ext cx="64973" cy="86165"/>
            </a:xfrm>
            <a:custGeom>
              <a:avLst/>
              <a:gdLst/>
              <a:ahLst/>
              <a:cxnLst/>
              <a:rect l="l" t="t" r="r" b="b"/>
              <a:pathLst>
                <a:path w="2048" h="2716" extrusionOk="0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6100319" y="1942357"/>
              <a:ext cx="135434" cy="219347"/>
            </a:xfrm>
            <a:custGeom>
              <a:avLst/>
              <a:gdLst/>
              <a:ahLst/>
              <a:cxnLst/>
              <a:rect l="l" t="t" r="r" b="b"/>
              <a:pathLst>
                <a:path w="4269" h="6914" extrusionOk="0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6045024" y="2105008"/>
              <a:ext cx="118398" cy="111450"/>
            </a:xfrm>
            <a:custGeom>
              <a:avLst/>
              <a:gdLst/>
              <a:ahLst/>
              <a:cxnLst/>
              <a:rect l="l" t="t" r="r" b="b"/>
              <a:pathLst>
                <a:path w="3732" h="3513" extrusionOk="0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5846176" y="2001808"/>
              <a:ext cx="54535" cy="166207"/>
            </a:xfrm>
            <a:custGeom>
              <a:avLst/>
              <a:gdLst/>
              <a:ahLst/>
              <a:cxnLst/>
              <a:rect l="l" t="t" r="r" b="b"/>
              <a:pathLst>
                <a:path w="1719" h="5239" extrusionOk="0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5845256" y="1908571"/>
              <a:ext cx="226897" cy="152915"/>
            </a:xfrm>
            <a:custGeom>
              <a:avLst/>
              <a:gdLst/>
              <a:ahLst/>
              <a:cxnLst/>
              <a:rect l="l" t="t" r="r" b="b"/>
              <a:pathLst>
                <a:path w="7152" h="4820" extrusionOk="0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5918824" y="1867107"/>
              <a:ext cx="273216" cy="73412"/>
            </a:xfrm>
            <a:custGeom>
              <a:avLst/>
              <a:gdLst/>
              <a:ahLst/>
              <a:cxnLst/>
              <a:rect l="l" t="t" r="r" b="b"/>
              <a:pathLst>
                <a:path w="8612" h="2314" extrusionOk="0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5904929" y="1519250"/>
              <a:ext cx="312967" cy="249676"/>
            </a:xfrm>
            <a:custGeom>
              <a:avLst/>
              <a:gdLst/>
              <a:ahLst/>
              <a:cxnLst/>
              <a:rect l="l" t="t" r="r" b="b"/>
              <a:pathLst>
                <a:path w="9865" h="7870" extrusionOk="0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5840973" y="1462844"/>
              <a:ext cx="73951" cy="134387"/>
            </a:xfrm>
            <a:custGeom>
              <a:avLst/>
              <a:gdLst/>
              <a:ahLst/>
              <a:cxnLst/>
              <a:rect l="l" t="t" r="r" b="b"/>
              <a:pathLst>
                <a:path w="2331" h="4236" extrusionOk="0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6019898" y="1479468"/>
              <a:ext cx="131532" cy="152185"/>
            </a:xfrm>
            <a:custGeom>
              <a:avLst/>
              <a:gdLst/>
              <a:ahLst/>
              <a:cxnLst/>
              <a:rect l="l" t="t" r="r" b="b"/>
              <a:pathLst>
                <a:path w="4146" h="4797" extrusionOk="0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5845002" y="1792555"/>
              <a:ext cx="79186" cy="176930"/>
            </a:xfrm>
            <a:custGeom>
              <a:avLst/>
              <a:gdLst/>
              <a:ahLst/>
              <a:cxnLst/>
              <a:rect l="l" t="t" r="r" b="b"/>
              <a:pathLst>
                <a:path w="2496" h="5577" extrusionOk="0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5843892" y="1772854"/>
              <a:ext cx="46096" cy="23128"/>
            </a:xfrm>
            <a:custGeom>
              <a:avLst/>
              <a:gdLst/>
              <a:ahLst/>
              <a:cxnLst/>
              <a:rect l="l" t="t" r="r" b="b"/>
              <a:pathLst>
                <a:path w="1453" h="729" extrusionOk="0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5845002" y="1794395"/>
              <a:ext cx="61166" cy="112275"/>
            </a:xfrm>
            <a:custGeom>
              <a:avLst/>
              <a:gdLst/>
              <a:ahLst/>
              <a:cxnLst/>
              <a:rect l="l" t="t" r="r" b="b"/>
              <a:pathLst>
                <a:path w="1928" h="3539" extrusionOk="0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5843955" y="1780785"/>
              <a:ext cx="44415" cy="15196"/>
            </a:xfrm>
            <a:custGeom>
              <a:avLst/>
              <a:gdLst/>
              <a:ahLst/>
              <a:cxnLst/>
              <a:rect l="l" t="t" r="r" b="b"/>
              <a:pathLst>
                <a:path w="1400" h="479" extrusionOk="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5843955" y="1774758"/>
              <a:ext cx="2316" cy="2665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5896839" y="1810416"/>
              <a:ext cx="4695" cy="16465"/>
            </a:xfrm>
            <a:custGeom>
              <a:avLst/>
              <a:gdLst/>
              <a:ahLst/>
              <a:cxnLst/>
              <a:rect l="l" t="t" r="r" b="b"/>
              <a:pathLst>
                <a:path w="148" h="519" extrusionOk="0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5894968" y="1833511"/>
              <a:ext cx="3617" cy="8058"/>
            </a:xfrm>
            <a:custGeom>
              <a:avLst/>
              <a:gdLst/>
              <a:ahLst/>
              <a:cxnLst/>
              <a:rect l="l" t="t" r="r" b="b"/>
              <a:pathLst>
                <a:path w="114" h="254" extrusionOk="0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5886307" y="1859684"/>
              <a:ext cx="4759" cy="6726"/>
            </a:xfrm>
            <a:custGeom>
              <a:avLst/>
              <a:gdLst/>
              <a:ahLst/>
              <a:cxnLst/>
              <a:rect l="l" t="t" r="r" b="b"/>
              <a:pathLst>
                <a:path w="150" h="212" extrusionOk="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5861435" y="1932903"/>
              <a:ext cx="19352" cy="15609"/>
            </a:xfrm>
            <a:custGeom>
              <a:avLst/>
              <a:gdLst/>
              <a:ahLst/>
              <a:cxnLst/>
              <a:rect l="l" t="t" r="r" b="b"/>
              <a:pathLst>
                <a:path w="610" h="492" extrusionOk="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5883230" y="1950098"/>
              <a:ext cx="7328" cy="5393"/>
            </a:xfrm>
            <a:custGeom>
              <a:avLst/>
              <a:gdLst/>
              <a:ahLst/>
              <a:cxnLst/>
              <a:rect l="l" t="t" r="r" b="b"/>
              <a:pathLst>
                <a:path w="231" h="170" extrusionOk="0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5845922" y="1968498"/>
              <a:ext cx="2189" cy="8597"/>
            </a:xfrm>
            <a:custGeom>
              <a:avLst/>
              <a:gdLst/>
              <a:ahLst/>
              <a:cxnLst/>
              <a:rect l="l" t="t" r="r" b="b"/>
              <a:pathLst>
                <a:path w="69" h="271" extrusionOk="0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5887893" y="1979284"/>
              <a:ext cx="10723" cy="8915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5948265" y="1789414"/>
              <a:ext cx="14625" cy="9327"/>
            </a:xfrm>
            <a:custGeom>
              <a:avLst/>
              <a:gdLst/>
              <a:ahLst/>
              <a:cxnLst/>
              <a:rect l="l" t="t" r="r" b="b"/>
              <a:pathLst>
                <a:path w="461" h="294" extrusionOk="0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5956323" y="1705440"/>
              <a:ext cx="22874" cy="22969"/>
            </a:xfrm>
            <a:custGeom>
              <a:avLst/>
              <a:gdLst/>
              <a:ahLst/>
              <a:cxnLst/>
              <a:rect l="l" t="t" r="r" b="b"/>
              <a:pathLst>
                <a:path w="721" h="724" extrusionOk="0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5928310" y="918106"/>
              <a:ext cx="231180" cy="249517"/>
            </a:xfrm>
            <a:custGeom>
              <a:avLst/>
              <a:gdLst/>
              <a:ahLst/>
              <a:cxnLst/>
              <a:rect l="l" t="t" r="r" b="b"/>
              <a:pathLst>
                <a:path w="7287" h="7865" extrusionOk="0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5933354" y="946880"/>
              <a:ext cx="211130" cy="203167"/>
            </a:xfrm>
            <a:custGeom>
              <a:avLst/>
              <a:gdLst/>
              <a:ahLst/>
              <a:cxnLst/>
              <a:rect l="l" t="t" r="r" b="b"/>
              <a:pathLst>
                <a:path w="6655" h="6404" extrusionOk="0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5976341" y="682553"/>
              <a:ext cx="205388" cy="187463"/>
            </a:xfrm>
            <a:custGeom>
              <a:avLst/>
              <a:gdLst/>
              <a:ahLst/>
              <a:cxnLst/>
              <a:rect l="l" t="t" r="r" b="b"/>
              <a:pathLst>
                <a:path w="6474" h="5909" extrusionOk="0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5987222" y="685853"/>
              <a:ext cx="41655" cy="37404"/>
            </a:xfrm>
            <a:custGeom>
              <a:avLst/>
              <a:gdLst/>
              <a:ahLst/>
              <a:cxnLst/>
              <a:rect l="l" t="t" r="r" b="b"/>
              <a:pathLst>
                <a:path w="1313" h="1179" extrusionOk="0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5953372" y="949418"/>
              <a:ext cx="110942" cy="69732"/>
            </a:xfrm>
            <a:custGeom>
              <a:avLst/>
              <a:gdLst/>
              <a:ahLst/>
              <a:cxnLst/>
              <a:rect l="l" t="t" r="r" b="b"/>
              <a:pathLst>
                <a:path w="3497" h="2198" extrusionOk="0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6130901" y="684838"/>
              <a:ext cx="241808" cy="229023"/>
            </a:xfrm>
            <a:custGeom>
              <a:avLst/>
              <a:gdLst/>
              <a:ahLst/>
              <a:cxnLst/>
              <a:rect l="l" t="t" r="r" b="b"/>
              <a:pathLst>
                <a:path w="7622" h="7219" extrusionOk="0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5856328" y="787973"/>
              <a:ext cx="255799" cy="222297"/>
            </a:xfrm>
            <a:custGeom>
              <a:avLst/>
              <a:gdLst/>
              <a:ahLst/>
              <a:cxnLst/>
              <a:rect l="l" t="t" r="r" b="b"/>
              <a:pathLst>
                <a:path w="8063" h="7007" extrusionOk="0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6135597" y="888444"/>
              <a:ext cx="233274" cy="227563"/>
            </a:xfrm>
            <a:custGeom>
              <a:avLst/>
              <a:gdLst/>
              <a:ahLst/>
              <a:cxnLst/>
              <a:rect l="l" t="t" r="r" b="b"/>
              <a:pathLst>
                <a:path w="7353" h="7173" extrusionOk="0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6070974" y="838098"/>
              <a:ext cx="110720" cy="109293"/>
            </a:xfrm>
            <a:custGeom>
              <a:avLst/>
              <a:gdLst/>
              <a:ahLst/>
              <a:cxnLst/>
              <a:rect l="l" t="t" r="r" b="b"/>
              <a:pathLst>
                <a:path w="3490" h="3445" extrusionOk="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6196951" y="745272"/>
              <a:ext cx="169507" cy="160306"/>
            </a:xfrm>
            <a:custGeom>
              <a:avLst/>
              <a:gdLst/>
              <a:ahLst/>
              <a:cxnLst/>
              <a:rect l="l" t="t" r="r" b="b"/>
              <a:pathLst>
                <a:path w="5343" h="5053" extrusionOk="0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6164117" y="894599"/>
              <a:ext cx="164811" cy="107167"/>
            </a:xfrm>
            <a:custGeom>
              <a:avLst/>
              <a:gdLst/>
              <a:ahLst/>
              <a:cxnLst/>
              <a:rect l="l" t="t" r="r" b="b"/>
              <a:pathLst>
                <a:path w="5195" h="3378" extrusionOk="0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6184611" y="1034725"/>
              <a:ext cx="141493" cy="101615"/>
            </a:xfrm>
            <a:custGeom>
              <a:avLst/>
              <a:gdLst/>
              <a:ahLst/>
              <a:cxnLst/>
              <a:rect l="l" t="t" r="r" b="b"/>
              <a:pathLst>
                <a:path w="4460" h="3203" extrusionOk="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5878439" y="794635"/>
              <a:ext cx="177089" cy="83627"/>
            </a:xfrm>
            <a:custGeom>
              <a:avLst/>
              <a:gdLst/>
              <a:ahLst/>
              <a:cxnLst/>
              <a:rect l="l" t="t" r="r" b="b"/>
              <a:pathLst>
                <a:path w="5582" h="2636" extrusionOk="0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5958607" y="915029"/>
              <a:ext cx="105613" cy="71603"/>
            </a:xfrm>
            <a:custGeom>
              <a:avLst/>
              <a:gdLst/>
              <a:ahLst/>
              <a:cxnLst/>
              <a:rect l="l" t="t" r="r" b="b"/>
              <a:pathLst>
                <a:path w="3329" h="2257" extrusionOk="0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6202789" y="780550"/>
              <a:ext cx="34485" cy="32613"/>
            </a:xfrm>
            <a:custGeom>
              <a:avLst/>
              <a:gdLst/>
              <a:ahLst/>
              <a:cxnLst/>
              <a:rect l="l" t="t" r="r" b="b"/>
              <a:pathLst>
                <a:path w="1087" h="1028" extrusionOk="0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5981258" y="845997"/>
              <a:ext cx="28521" cy="35659"/>
            </a:xfrm>
            <a:custGeom>
              <a:avLst/>
              <a:gdLst/>
              <a:ahLst/>
              <a:cxnLst/>
              <a:rect l="l" t="t" r="r" b="b"/>
              <a:pathLst>
                <a:path w="899" h="1124" extrusionOk="0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5985382" y="953574"/>
              <a:ext cx="32169" cy="35691"/>
            </a:xfrm>
            <a:custGeom>
              <a:avLst/>
              <a:gdLst/>
              <a:ahLst/>
              <a:cxnLst/>
              <a:rect l="l" t="t" r="r" b="b"/>
              <a:pathLst>
                <a:path w="1014" h="1125" extrusionOk="0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6208023" y="971689"/>
              <a:ext cx="33121" cy="33311"/>
            </a:xfrm>
            <a:custGeom>
              <a:avLst/>
              <a:gdLst/>
              <a:ahLst/>
              <a:cxnLst/>
              <a:rect l="l" t="t" r="r" b="b"/>
              <a:pathLst>
                <a:path w="1044" h="1050" extrusionOk="0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6078556" y="755678"/>
              <a:ext cx="38927" cy="31376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6034396" y="989391"/>
              <a:ext cx="34295" cy="32613"/>
            </a:xfrm>
            <a:custGeom>
              <a:avLst/>
              <a:gdLst/>
              <a:ahLst/>
              <a:cxnLst/>
              <a:rect l="l" t="t" r="r" b="b"/>
              <a:pathLst>
                <a:path w="1081" h="1028" extrusionOk="0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6004607" y="879530"/>
              <a:ext cx="20843" cy="26712"/>
            </a:xfrm>
            <a:custGeom>
              <a:avLst/>
              <a:gdLst/>
              <a:ahLst/>
              <a:cxnLst/>
              <a:rect l="l" t="t" r="r" b="b"/>
              <a:pathLst>
                <a:path w="657" h="842" extrusionOk="0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6044580" y="794953"/>
              <a:ext cx="25507" cy="22779"/>
            </a:xfrm>
            <a:custGeom>
              <a:avLst/>
              <a:gdLst/>
              <a:ahLst/>
              <a:cxnLst/>
              <a:rect l="l" t="t" r="r" b="b"/>
              <a:pathLst>
                <a:path w="804" h="718" extrusionOk="0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6089152" y="991263"/>
              <a:ext cx="24968" cy="20590"/>
            </a:xfrm>
            <a:custGeom>
              <a:avLst/>
              <a:gdLst/>
              <a:ahLst/>
              <a:cxnLst/>
              <a:rect l="l" t="t" r="r" b="b"/>
              <a:pathLst>
                <a:path w="787" h="649" extrusionOk="0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6223568" y="917155"/>
              <a:ext cx="21097" cy="24174"/>
            </a:xfrm>
            <a:custGeom>
              <a:avLst/>
              <a:gdLst/>
              <a:ahLst/>
              <a:cxnLst/>
              <a:rect l="l" t="t" r="r" b="b"/>
              <a:pathLst>
                <a:path w="665" h="762" extrusionOk="0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6211164" y="822680"/>
              <a:ext cx="23032" cy="25570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6122431" y="871376"/>
              <a:ext cx="21034" cy="21573"/>
            </a:xfrm>
            <a:custGeom>
              <a:avLst/>
              <a:gdLst/>
              <a:ahLst/>
              <a:cxnLst/>
              <a:rect l="l" t="t" r="r" b="b"/>
              <a:pathLst>
                <a:path w="663" h="680" extrusionOk="0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6112184" y="905607"/>
              <a:ext cx="22017" cy="19289"/>
            </a:xfrm>
            <a:custGeom>
              <a:avLst/>
              <a:gdLst/>
              <a:ahLst/>
              <a:cxnLst/>
              <a:rect l="l" t="t" r="r" b="b"/>
              <a:pathLst>
                <a:path w="694" h="608" extrusionOk="0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6102445" y="866078"/>
              <a:ext cx="14720" cy="13927"/>
            </a:xfrm>
            <a:custGeom>
              <a:avLst/>
              <a:gdLst/>
              <a:ahLst/>
              <a:cxnLst/>
              <a:rect l="l" t="t" r="r" b="b"/>
              <a:pathLst>
                <a:path w="464" h="439" extrusionOk="0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6166623" y="916488"/>
              <a:ext cx="12024" cy="11865"/>
            </a:xfrm>
            <a:custGeom>
              <a:avLst/>
              <a:gdLst/>
              <a:ahLst/>
              <a:cxnLst/>
              <a:rect l="l" t="t" r="r" b="b"/>
              <a:pathLst>
                <a:path w="379" h="374" extrusionOk="0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6113326" y="830674"/>
              <a:ext cx="12056" cy="11802"/>
            </a:xfrm>
            <a:custGeom>
              <a:avLst/>
              <a:gdLst/>
              <a:ahLst/>
              <a:cxnLst/>
              <a:rect l="l" t="t" r="r" b="b"/>
              <a:pathLst>
                <a:path w="380" h="372" extrusionOk="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6129664" y="834132"/>
              <a:ext cx="12056" cy="11833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6069515" y="897073"/>
              <a:ext cx="12024" cy="11929"/>
            </a:xfrm>
            <a:custGeom>
              <a:avLst/>
              <a:gdLst/>
              <a:ahLst/>
              <a:cxnLst/>
              <a:rect l="l" t="t" r="r" b="b"/>
              <a:pathLst>
                <a:path w="379" h="376" extrusionOk="0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6178202" y="886668"/>
              <a:ext cx="12024" cy="11960"/>
            </a:xfrm>
            <a:custGeom>
              <a:avLst/>
              <a:gdLst/>
              <a:ahLst/>
              <a:cxnLst/>
              <a:rect l="l" t="t" r="r" b="b"/>
              <a:pathLst>
                <a:path w="379" h="377" extrusionOk="0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6067167" y="869536"/>
              <a:ext cx="12056" cy="11897"/>
            </a:xfrm>
            <a:custGeom>
              <a:avLst/>
              <a:gdLst/>
              <a:ahLst/>
              <a:cxnLst/>
              <a:rect l="l" t="t" r="r" b="b"/>
              <a:pathLst>
                <a:path w="380" h="375" extrusionOk="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72275" y="858718"/>
              <a:ext cx="11992" cy="11865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6150348" y="936253"/>
              <a:ext cx="5964" cy="5837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6149777" y="84057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6125350" y="944437"/>
              <a:ext cx="5933" cy="5901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6095211" y="94028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6080111" y="854943"/>
              <a:ext cx="5964" cy="5901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7486766" y="1075142"/>
              <a:ext cx="214429" cy="198027"/>
            </a:xfrm>
            <a:custGeom>
              <a:avLst/>
              <a:gdLst/>
              <a:ahLst/>
              <a:cxnLst/>
              <a:rect l="l" t="t" r="r" b="b"/>
              <a:pathLst>
                <a:path w="6759" h="6242" extrusionOk="0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7479121" y="1061595"/>
              <a:ext cx="209861" cy="208433"/>
            </a:xfrm>
            <a:custGeom>
              <a:avLst/>
              <a:gdLst/>
              <a:ahLst/>
              <a:cxnLst/>
              <a:rect l="l" t="t" r="r" b="b"/>
              <a:pathLst>
                <a:path w="6615" h="6570" extrusionOk="0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7669118" y="829437"/>
              <a:ext cx="33755" cy="143587"/>
            </a:xfrm>
            <a:custGeom>
              <a:avLst/>
              <a:gdLst/>
              <a:ahLst/>
              <a:cxnLst/>
              <a:rect l="l" t="t" r="r" b="b"/>
              <a:pathLst>
                <a:path w="1064" h="4526" extrusionOk="0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7688850" y="838066"/>
              <a:ext cx="13959" cy="16148"/>
            </a:xfrm>
            <a:custGeom>
              <a:avLst/>
              <a:gdLst/>
              <a:ahLst/>
              <a:cxnLst/>
              <a:rect l="l" t="t" r="r" b="b"/>
              <a:pathLst>
                <a:path w="440" h="509" extrusionOk="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7518840" y="1048937"/>
              <a:ext cx="130199" cy="96666"/>
            </a:xfrm>
            <a:custGeom>
              <a:avLst/>
              <a:gdLst/>
              <a:ahLst/>
              <a:cxnLst/>
              <a:rect l="l" t="t" r="r" b="b"/>
              <a:pathLst>
                <a:path w="4104" h="3047" extrusionOk="0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7483594" y="892600"/>
              <a:ext cx="216936" cy="209099"/>
            </a:xfrm>
            <a:custGeom>
              <a:avLst/>
              <a:gdLst/>
              <a:ahLst/>
              <a:cxnLst/>
              <a:rect l="l" t="t" r="r" b="b"/>
              <a:pathLst>
                <a:path w="6838" h="6591" extrusionOk="0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7691769" y="1196075"/>
              <a:ext cx="7138" cy="61642"/>
            </a:xfrm>
            <a:custGeom>
              <a:avLst/>
              <a:gdLst/>
              <a:ahLst/>
              <a:cxnLst/>
              <a:rect l="l" t="t" r="r" b="b"/>
              <a:pathLst>
                <a:path w="225" h="1943" extrusionOk="0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7676287" y="1022860"/>
              <a:ext cx="24555" cy="89972"/>
            </a:xfrm>
            <a:custGeom>
              <a:avLst/>
              <a:gdLst/>
              <a:ahLst/>
              <a:cxnLst/>
              <a:rect l="l" t="t" r="r" b="b"/>
              <a:pathLst>
                <a:path w="774" h="2836" extrusionOk="0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7519157" y="894377"/>
              <a:ext cx="165763" cy="128423"/>
            </a:xfrm>
            <a:custGeom>
              <a:avLst/>
              <a:gdLst/>
              <a:ahLst/>
              <a:cxnLst/>
              <a:rect l="l" t="t" r="r" b="b"/>
              <a:pathLst>
                <a:path w="5225" h="4048" extrusionOk="0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7544695" y="1059343"/>
              <a:ext cx="121380" cy="31249"/>
            </a:xfrm>
            <a:custGeom>
              <a:avLst/>
              <a:gdLst/>
              <a:ahLst/>
              <a:cxnLst/>
              <a:rect l="l" t="t" r="r" b="b"/>
              <a:pathLst>
                <a:path w="3826" h="985" extrusionOk="0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7608556" y="966867"/>
              <a:ext cx="33057" cy="34009"/>
            </a:xfrm>
            <a:custGeom>
              <a:avLst/>
              <a:gdLst/>
              <a:ahLst/>
              <a:cxnLst/>
              <a:rect l="l" t="t" r="r" b="b"/>
              <a:pathLst>
                <a:path w="1042" h="1072" extrusionOk="0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7569820" y="1057439"/>
              <a:ext cx="30742" cy="38165"/>
            </a:xfrm>
            <a:custGeom>
              <a:avLst/>
              <a:gdLst/>
              <a:ahLst/>
              <a:cxnLst/>
              <a:rect l="l" t="t" r="r" b="b"/>
              <a:pathLst>
                <a:path w="969" h="1203" extrusionOk="0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7599514" y="1113116"/>
              <a:ext cx="32486" cy="38007"/>
            </a:xfrm>
            <a:custGeom>
              <a:avLst/>
              <a:gdLst/>
              <a:ahLst/>
              <a:cxnLst/>
              <a:rect l="l" t="t" r="r" b="b"/>
              <a:pathLst>
                <a:path w="1024" h="1198" extrusionOk="0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7618676" y="1004016"/>
              <a:ext cx="23001" cy="24206"/>
            </a:xfrm>
            <a:custGeom>
              <a:avLst/>
              <a:gdLst/>
              <a:ahLst/>
              <a:cxnLst/>
              <a:rect l="l" t="t" r="r" b="b"/>
              <a:pathLst>
                <a:path w="725" h="763" extrusionOk="0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7648180" y="1144586"/>
              <a:ext cx="24365" cy="23350"/>
            </a:xfrm>
            <a:custGeom>
              <a:avLst/>
              <a:gdLst/>
              <a:ahLst/>
              <a:cxnLst/>
              <a:rect l="l" t="t" r="r" b="b"/>
              <a:pathLst>
                <a:path w="768" h="736" extrusionOk="0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7675653" y="1048017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7686629" y="1022511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7696686" y="1016293"/>
              <a:ext cx="4124" cy="10152"/>
            </a:xfrm>
            <a:custGeom>
              <a:avLst/>
              <a:gdLst/>
              <a:ahLst/>
              <a:cxnLst/>
              <a:rect l="l" t="t" r="r" b="b"/>
              <a:pathLst>
                <a:path w="130" h="320" extrusionOk="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7679777" y="1097063"/>
              <a:ext cx="6059" cy="5933"/>
            </a:xfrm>
            <a:custGeom>
              <a:avLst/>
              <a:gdLst/>
              <a:ahLst/>
              <a:cxnLst/>
              <a:rect l="l" t="t" r="r" b="b"/>
              <a:pathLst>
                <a:path w="191" h="187" extrusionOk="0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7114133" y="2116206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7122413" y="2150246"/>
              <a:ext cx="202564" cy="207957"/>
            </a:xfrm>
            <a:custGeom>
              <a:avLst/>
              <a:gdLst/>
              <a:ahLst/>
              <a:cxnLst/>
              <a:rect l="l" t="t" r="r" b="b"/>
              <a:pathLst>
                <a:path w="6385" h="6555" extrusionOk="0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7102204" y="1815365"/>
              <a:ext cx="229213" cy="252817"/>
            </a:xfrm>
            <a:custGeom>
              <a:avLst/>
              <a:gdLst/>
              <a:ahLst/>
              <a:cxnLst/>
              <a:rect l="l" t="t" r="r" b="b"/>
              <a:pathLst>
                <a:path w="7225" h="7969" extrusionOk="0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7127108" y="1817712"/>
              <a:ext cx="151741" cy="121316"/>
            </a:xfrm>
            <a:custGeom>
              <a:avLst/>
              <a:gdLst/>
              <a:ahLst/>
              <a:cxnLst/>
              <a:rect l="l" t="t" r="r" b="b"/>
              <a:pathLst>
                <a:path w="4783" h="3824" extrusionOk="0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7135800" y="2154878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7291725" y="1868630"/>
              <a:ext cx="227373" cy="225787"/>
            </a:xfrm>
            <a:custGeom>
              <a:avLst/>
              <a:gdLst/>
              <a:ahLst/>
              <a:cxnLst/>
              <a:rect l="l" t="t" r="r" b="b"/>
              <a:pathLst>
                <a:path w="7167" h="7117" extrusionOk="0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7020102" y="2011294"/>
              <a:ext cx="257988" cy="221282"/>
            </a:xfrm>
            <a:custGeom>
              <a:avLst/>
              <a:gdLst/>
              <a:ahLst/>
              <a:cxnLst/>
              <a:rect l="l" t="t" r="r" b="b"/>
              <a:pathLst>
                <a:path w="8132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7302512" y="2068303"/>
              <a:ext cx="246472" cy="229150"/>
            </a:xfrm>
            <a:custGeom>
              <a:avLst/>
              <a:gdLst/>
              <a:ahLst/>
              <a:cxnLst/>
              <a:rect l="l" t="t" r="r" b="b"/>
              <a:pathLst>
                <a:path w="7769" h="7223" extrusionOk="0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7227357" y="2026522"/>
              <a:ext cx="125377" cy="123854"/>
            </a:xfrm>
            <a:custGeom>
              <a:avLst/>
              <a:gdLst/>
              <a:ahLst/>
              <a:cxnLst/>
              <a:rect l="l" t="t" r="r" b="b"/>
              <a:pathLst>
                <a:path w="3952" h="3904" extrusionOk="0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7356221" y="1913837"/>
              <a:ext cx="166398" cy="172965"/>
            </a:xfrm>
            <a:custGeom>
              <a:avLst/>
              <a:gdLst/>
              <a:ahLst/>
              <a:cxnLst/>
              <a:rect l="l" t="t" r="r" b="b"/>
              <a:pathLst>
                <a:path w="5245" h="5452" extrusionOk="0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7338646" y="2068874"/>
              <a:ext cx="159577" cy="119064"/>
            </a:xfrm>
            <a:custGeom>
              <a:avLst/>
              <a:gdLst/>
              <a:ahLst/>
              <a:cxnLst/>
              <a:rect l="l" t="t" r="r" b="b"/>
              <a:pathLst>
                <a:path w="5030" h="3753" extrusionOk="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7369926" y="2204368"/>
              <a:ext cx="141906" cy="112243"/>
            </a:xfrm>
            <a:custGeom>
              <a:avLst/>
              <a:gdLst/>
              <a:ahLst/>
              <a:cxnLst/>
              <a:rect l="l" t="t" r="r" b="b"/>
              <a:pathLst>
                <a:path w="4473" h="3538" extrusionOk="0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7042404" y="2005203"/>
              <a:ext cx="175471" cy="101837"/>
            </a:xfrm>
            <a:custGeom>
              <a:avLst/>
              <a:gdLst/>
              <a:ahLst/>
              <a:cxnLst/>
              <a:rect l="l" t="t" r="r" b="b"/>
              <a:pathLst>
                <a:path w="5531" h="3210" extrusionOk="0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7134912" y="2118839"/>
              <a:ext cx="96539" cy="81851"/>
            </a:xfrm>
            <a:custGeom>
              <a:avLst/>
              <a:gdLst/>
              <a:ahLst/>
              <a:cxnLst/>
              <a:rect l="l" t="t" r="r" b="b"/>
              <a:pathLst>
                <a:path w="3043" h="2580" extrusionOk="0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7354159" y="19658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7143414" y="2059483"/>
              <a:ext cx="29028" cy="37277"/>
            </a:xfrm>
            <a:custGeom>
              <a:avLst/>
              <a:gdLst/>
              <a:ahLst/>
              <a:cxnLst/>
              <a:rect l="l" t="t" r="r" b="b"/>
              <a:pathLst>
                <a:path w="915" h="1175" extrusionOk="0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7159023" y="2167314"/>
              <a:ext cx="33343" cy="33565"/>
            </a:xfrm>
            <a:custGeom>
              <a:avLst/>
              <a:gdLst/>
              <a:ahLst/>
              <a:cxnLst/>
              <a:rect l="l" t="t" r="r" b="b"/>
              <a:pathLst>
                <a:path w="1051" h="1058" extrusionOk="0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7383282" y="2154910"/>
              <a:ext cx="33026" cy="33914"/>
            </a:xfrm>
            <a:custGeom>
              <a:avLst/>
              <a:gdLst/>
              <a:ahLst/>
              <a:cxnLst/>
              <a:rect l="l" t="t" r="r" b="b"/>
              <a:pathLst>
                <a:path w="1041" h="1069" extrusionOk="0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7224882" y="1956062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7212288" y="2193423"/>
              <a:ext cx="34549" cy="32296"/>
            </a:xfrm>
            <a:custGeom>
              <a:avLst/>
              <a:gdLst/>
              <a:ahLst/>
              <a:cxnLst/>
              <a:rect l="l" t="t" r="r" b="b"/>
              <a:pathLst>
                <a:path w="1089" h="1018" extrusionOk="0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7168952" y="2090510"/>
              <a:ext cx="22081" cy="27315"/>
            </a:xfrm>
            <a:custGeom>
              <a:avLst/>
              <a:gdLst/>
              <a:ahLst/>
              <a:cxnLst/>
              <a:rect l="l" t="t" r="r" b="b"/>
              <a:pathLst>
                <a:path w="696" h="861" extrusionOk="0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7197187" y="1999048"/>
              <a:ext cx="23730" cy="23667"/>
            </a:xfrm>
            <a:custGeom>
              <a:avLst/>
              <a:gdLst/>
              <a:ahLst/>
              <a:cxnLst/>
              <a:rect l="l" t="t" r="r" b="b"/>
              <a:pathLst>
                <a:path w="748" h="746" extrusionOk="0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7267678" y="2188220"/>
              <a:ext cx="26395" cy="19923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7390451" y="2096981"/>
              <a:ext cx="20241" cy="25824"/>
            </a:xfrm>
            <a:custGeom>
              <a:avLst/>
              <a:gdLst/>
              <a:ahLst/>
              <a:cxnLst/>
              <a:rect l="l" t="t" r="r" b="b"/>
              <a:pathLst>
                <a:path w="638" h="814" extrusionOk="0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7366753" y="2006091"/>
              <a:ext cx="23699" cy="24079"/>
            </a:xfrm>
            <a:custGeom>
              <a:avLst/>
              <a:gdLst/>
              <a:ahLst/>
              <a:cxnLst/>
              <a:rect l="l" t="t" r="r" b="b"/>
              <a:pathLst>
                <a:path w="747" h="759" extrusionOk="0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7283255" y="2066082"/>
              <a:ext cx="23730" cy="22398"/>
            </a:xfrm>
            <a:custGeom>
              <a:avLst/>
              <a:gdLst/>
              <a:ahLst/>
              <a:cxnLst/>
              <a:rect l="l" t="t" r="r" b="b"/>
              <a:pathLst>
                <a:path w="748" h="706" extrusionOk="0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7279670" y="2101232"/>
              <a:ext cx="21700" cy="18654"/>
            </a:xfrm>
            <a:custGeom>
              <a:avLst/>
              <a:gdLst/>
              <a:ahLst/>
              <a:cxnLst/>
              <a:rect l="l" t="t" r="r" b="b"/>
              <a:pathLst>
                <a:path w="684" h="588" extrusionOk="0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7263871" y="2064496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7333728" y="2105579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7269169" y="2027695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7285825" y="2028901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7234875" y="2099329"/>
              <a:ext cx="12436" cy="12341"/>
            </a:xfrm>
            <a:custGeom>
              <a:avLst/>
              <a:gdLst/>
              <a:ahLst/>
              <a:cxnLst/>
              <a:rect l="l" t="t" r="r" b="b"/>
              <a:pathLst>
                <a:path w="392" h="389" extrusionOk="0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7341183" y="2074647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28689" y="207233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7232306" y="2060943"/>
              <a:ext cx="12500" cy="12341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7319960" y="2127786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7306318" y="2033152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7296230" y="2139333"/>
              <a:ext cx="6282" cy="6123"/>
            </a:xfrm>
            <a:custGeom>
              <a:avLst/>
              <a:gdLst/>
              <a:ahLst/>
              <a:cxnLst/>
              <a:rect l="l" t="t" r="r" b="b"/>
              <a:pathLst>
                <a:path w="198" h="193" extrusionOk="0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7265838" y="2139143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7239348" y="2056692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30040" y="1258762"/>
              <a:ext cx="116970" cy="136798"/>
            </a:xfrm>
            <a:custGeom>
              <a:avLst/>
              <a:gdLst/>
              <a:ahLst/>
              <a:cxnLst/>
              <a:rect l="l" t="t" r="r" b="b"/>
              <a:pathLst>
                <a:path w="3687" h="4312" extrusionOk="0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292283" y="1295594"/>
              <a:ext cx="139527" cy="120967"/>
            </a:xfrm>
            <a:custGeom>
              <a:avLst/>
              <a:gdLst/>
              <a:ahLst/>
              <a:cxnLst/>
              <a:rect l="l" t="t" r="r" b="b"/>
              <a:pathLst>
                <a:path w="4398" h="3813" extrusionOk="0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6290126" y="1395462"/>
              <a:ext cx="125123" cy="134165"/>
            </a:xfrm>
            <a:custGeom>
              <a:avLst/>
              <a:gdLst/>
              <a:ahLst/>
              <a:cxnLst/>
              <a:rect l="l" t="t" r="r" b="b"/>
              <a:pathLst>
                <a:path w="3944" h="4229" extrusionOk="0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6168590" y="1397587"/>
              <a:ext cx="125155" cy="134895"/>
            </a:xfrm>
            <a:custGeom>
              <a:avLst/>
              <a:gdLst/>
              <a:ahLst/>
              <a:cxnLst/>
              <a:rect l="l" t="t" r="r" b="b"/>
              <a:pathLst>
                <a:path w="3945" h="4252" extrusionOk="0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6151173" y="1308950"/>
              <a:ext cx="137433" cy="116177"/>
            </a:xfrm>
            <a:custGeom>
              <a:avLst/>
              <a:gdLst/>
              <a:ahLst/>
              <a:cxnLst/>
              <a:rect l="l" t="t" r="r" b="b"/>
              <a:pathLst>
                <a:path w="4332" h="3662" extrusionOk="0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6269981" y="1377379"/>
              <a:ext cx="40196" cy="35215"/>
            </a:xfrm>
            <a:custGeom>
              <a:avLst/>
              <a:gdLst/>
              <a:ahLst/>
              <a:cxnLst/>
              <a:rect l="l" t="t" r="r" b="b"/>
              <a:pathLst>
                <a:path w="1267" h="1110" extrusionOk="0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6279530" y="1386103"/>
              <a:ext cx="18020" cy="17829"/>
            </a:xfrm>
            <a:custGeom>
              <a:avLst/>
              <a:gdLst/>
              <a:ahLst/>
              <a:cxnLst/>
              <a:rect l="l" t="t" r="r" b="b"/>
              <a:pathLst>
                <a:path w="568" h="562" extrusionOk="0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7348004" y="1430041"/>
              <a:ext cx="125155" cy="134228"/>
            </a:xfrm>
            <a:custGeom>
              <a:avLst/>
              <a:gdLst/>
              <a:ahLst/>
              <a:cxnLst/>
              <a:rect l="l" t="t" r="r" b="b"/>
              <a:pathLst>
                <a:path w="3945" h="4231" extrusionOk="0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7350891" y="1539585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7292899" y="1565917"/>
              <a:ext cx="116970" cy="136735"/>
            </a:xfrm>
            <a:custGeom>
              <a:avLst/>
              <a:gdLst/>
              <a:ahLst/>
              <a:cxnLst/>
              <a:rect l="l" t="t" r="r" b="b"/>
              <a:pathLst>
                <a:path w="3687" h="4310" extrusionOk="0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7211812" y="1539712"/>
              <a:ext cx="137909" cy="117002"/>
            </a:xfrm>
            <a:custGeom>
              <a:avLst/>
              <a:gdLst/>
              <a:ahLst/>
              <a:cxnLst/>
              <a:rect l="l" t="t" r="r" b="b"/>
              <a:pathLst>
                <a:path w="4347" h="3688" extrusionOk="0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7225168" y="1430644"/>
              <a:ext cx="125092" cy="134546"/>
            </a:xfrm>
            <a:custGeom>
              <a:avLst/>
              <a:gdLst/>
              <a:ahLst/>
              <a:cxnLst/>
              <a:rect l="l" t="t" r="r" b="b"/>
              <a:pathLst>
                <a:path w="3943" h="4241" extrusionOk="0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7330492" y="1548627"/>
              <a:ext cx="41211" cy="39561"/>
            </a:xfrm>
            <a:custGeom>
              <a:avLst/>
              <a:gdLst/>
              <a:ahLst/>
              <a:cxnLst/>
              <a:rect l="l" t="t" r="r" b="b"/>
              <a:pathLst>
                <a:path w="1299" h="1247" extrusionOk="0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7339280" y="1553639"/>
              <a:ext cx="20431" cy="20272"/>
            </a:xfrm>
            <a:custGeom>
              <a:avLst/>
              <a:gdLst/>
              <a:ahLst/>
              <a:cxnLst/>
              <a:rect l="l" t="t" r="r" b="b"/>
              <a:pathLst>
                <a:path w="644" h="639" extrusionOk="0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6369087" y="2011040"/>
              <a:ext cx="125123" cy="134197"/>
            </a:xfrm>
            <a:custGeom>
              <a:avLst/>
              <a:gdLst/>
              <a:ahLst/>
              <a:cxnLst/>
              <a:rect l="l" t="t" r="r" b="b"/>
              <a:pathLst>
                <a:path w="3944" h="4230" extrusionOk="0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6372038" y="2120584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6314046" y="2146915"/>
              <a:ext cx="116907" cy="136735"/>
            </a:xfrm>
            <a:custGeom>
              <a:avLst/>
              <a:gdLst/>
              <a:ahLst/>
              <a:cxnLst/>
              <a:rect l="l" t="t" r="r" b="b"/>
              <a:pathLst>
                <a:path w="3685" h="4310" extrusionOk="0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232863" y="2120711"/>
              <a:ext cx="137877" cy="116970"/>
            </a:xfrm>
            <a:custGeom>
              <a:avLst/>
              <a:gdLst/>
              <a:ahLst/>
              <a:cxnLst/>
              <a:rect l="l" t="t" r="r" b="b"/>
              <a:pathLst>
                <a:path w="4346" h="3687" extrusionOk="0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6246219" y="2011643"/>
              <a:ext cx="125092" cy="134482"/>
            </a:xfrm>
            <a:custGeom>
              <a:avLst/>
              <a:gdLst/>
              <a:ahLst/>
              <a:cxnLst/>
              <a:rect l="l" t="t" r="r" b="b"/>
              <a:pathLst>
                <a:path w="3943" h="4239" extrusionOk="0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6351544" y="2129626"/>
              <a:ext cx="41306" cy="39561"/>
            </a:xfrm>
            <a:custGeom>
              <a:avLst/>
              <a:gdLst/>
              <a:ahLst/>
              <a:cxnLst/>
              <a:rect l="l" t="t" r="r" b="b"/>
              <a:pathLst>
                <a:path w="1302" h="1247" extrusionOk="0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6360268" y="2134638"/>
              <a:ext cx="20558" cy="20304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6503440" y="679762"/>
              <a:ext cx="104534" cy="77441"/>
            </a:xfrm>
            <a:custGeom>
              <a:avLst/>
              <a:gdLst/>
              <a:ahLst/>
              <a:cxnLst/>
              <a:rect l="l" t="t" r="r" b="b"/>
              <a:pathLst>
                <a:path w="3295" h="2441" extrusionOk="0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6506358" y="732678"/>
              <a:ext cx="137433" cy="116240"/>
            </a:xfrm>
            <a:custGeom>
              <a:avLst/>
              <a:gdLst/>
              <a:ahLst/>
              <a:cxnLst/>
              <a:rect l="l" t="t" r="r" b="b"/>
              <a:pathLst>
                <a:path w="4332" h="3664" extrusionOk="0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6448335" y="758945"/>
              <a:ext cx="116970" cy="136766"/>
            </a:xfrm>
            <a:custGeom>
              <a:avLst/>
              <a:gdLst/>
              <a:ahLst/>
              <a:cxnLst/>
              <a:rect l="l" t="t" r="r" b="b"/>
              <a:pathLst>
                <a:path w="3687" h="4311" extrusionOk="0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367216" y="732868"/>
              <a:ext cx="137909" cy="116970"/>
            </a:xfrm>
            <a:custGeom>
              <a:avLst/>
              <a:gdLst/>
              <a:ahLst/>
              <a:cxnLst/>
              <a:rect l="l" t="t" r="r" b="b"/>
              <a:pathLst>
                <a:path w="4347" h="3687" extrusionOk="0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400494" y="680967"/>
              <a:ext cx="104819" cy="77123"/>
            </a:xfrm>
            <a:custGeom>
              <a:avLst/>
              <a:gdLst/>
              <a:ahLst/>
              <a:cxnLst/>
              <a:rect l="l" t="t" r="r" b="b"/>
              <a:pathLst>
                <a:path w="3304" h="2431" extrusionOk="0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485896" y="741719"/>
              <a:ext cx="41274" cy="39561"/>
            </a:xfrm>
            <a:custGeom>
              <a:avLst/>
              <a:gdLst/>
              <a:ahLst/>
              <a:cxnLst/>
              <a:rect l="l" t="t" r="r" b="b"/>
              <a:pathLst>
                <a:path w="1301" h="1247" extrusionOk="0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94589" y="746732"/>
              <a:ext cx="20526" cy="20272"/>
            </a:xfrm>
            <a:custGeom>
              <a:avLst/>
              <a:gdLst/>
              <a:ahLst/>
              <a:cxnLst/>
              <a:rect l="l" t="t" r="r" b="b"/>
              <a:pathLst>
                <a:path w="647" h="639" extrusionOk="0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7631366" y="2526814"/>
              <a:ext cx="53108" cy="131627"/>
            </a:xfrm>
            <a:custGeom>
              <a:avLst/>
              <a:gdLst/>
              <a:ahLst/>
              <a:cxnLst/>
              <a:rect l="l" t="t" r="r" b="b"/>
              <a:pathLst>
                <a:path w="1674" h="4149" extrusionOk="0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7548502" y="2497437"/>
              <a:ext cx="136005" cy="106342"/>
            </a:xfrm>
            <a:custGeom>
              <a:avLst/>
              <a:gdLst/>
              <a:ahLst/>
              <a:cxnLst/>
              <a:rect l="l" t="t" r="r" b="b"/>
              <a:pathLst>
                <a:path w="4287" h="3352" extrusionOk="0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7570265" y="2387893"/>
              <a:ext cx="114591" cy="134197"/>
            </a:xfrm>
            <a:custGeom>
              <a:avLst/>
              <a:gdLst/>
              <a:ahLst/>
              <a:cxnLst/>
              <a:rect l="l" t="t" r="r" b="b"/>
              <a:pathLst>
                <a:path w="3612" h="4230" extrusionOk="0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7667151" y="2505749"/>
              <a:ext cx="17480" cy="30995"/>
            </a:xfrm>
            <a:custGeom>
              <a:avLst/>
              <a:gdLst/>
              <a:ahLst/>
              <a:cxnLst/>
              <a:rect l="l" t="t" r="r" b="b"/>
              <a:pathLst>
                <a:path w="551" h="977" extrusionOk="0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7677207" y="2512062"/>
              <a:ext cx="7392" cy="17449"/>
            </a:xfrm>
            <a:custGeom>
              <a:avLst/>
              <a:gdLst/>
              <a:ahLst/>
              <a:cxnLst/>
              <a:rect l="l" t="t" r="r" b="b"/>
              <a:pathLst>
                <a:path w="233" h="550" extrusionOk="0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5819178" y="593408"/>
              <a:ext cx="1919680" cy="99902"/>
            </a:xfrm>
            <a:custGeom>
              <a:avLst/>
              <a:gdLst/>
              <a:ahLst/>
              <a:cxnLst/>
              <a:rect l="l" t="t" r="r" b="b"/>
              <a:pathLst>
                <a:path w="60510" h="3149" extrusionOk="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3" name="Google Shape;2573;p34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2574" name="Google Shape;2574;p34"/>
            <p:cNvSpPr/>
            <p:nvPr/>
          </p:nvSpPr>
          <p:spPr>
            <a:xfrm>
              <a:off x="5630450" y="2532040"/>
              <a:ext cx="2284200" cy="1559700"/>
            </a:xfrm>
            <a:custGeom>
              <a:avLst/>
              <a:gdLst/>
              <a:ahLst/>
              <a:cxnLst/>
              <a:rect l="l" t="t" r="r" b="b"/>
              <a:pathLst>
                <a:path w="91368" h="62388" extrusionOk="0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5731625" y="2713815"/>
              <a:ext cx="2161675" cy="355000"/>
            </a:xfrm>
            <a:custGeom>
              <a:avLst/>
              <a:gdLst/>
              <a:ahLst/>
              <a:cxnLst/>
              <a:rect l="l" t="t" r="r" b="b"/>
              <a:pathLst>
                <a:path w="86467" h="14200" extrusionOk="0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5654425" y="2549615"/>
              <a:ext cx="1335475" cy="388675"/>
            </a:xfrm>
            <a:custGeom>
              <a:avLst/>
              <a:gdLst/>
              <a:ahLst/>
              <a:cxnLst/>
              <a:rect l="l" t="t" r="r" b="b"/>
              <a:pathLst>
                <a:path w="53419" h="15547" extrusionOk="0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5627725" y="2539940"/>
              <a:ext cx="994725" cy="315775"/>
            </a:xfrm>
            <a:custGeom>
              <a:avLst/>
              <a:gdLst/>
              <a:ahLst/>
              <a:cxnLst/>
              <a:rect l="l" t="t" r="r" b="b"/>
              <a:pathLst>
                <a:path w="39789" h="12631" extrusionOk="0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109200" y="2629690"/>
              <a:ext cx="353625" cy="130100"/>
            </a:xfrm>
            <a:custGeom>
              <a:avLst/>
              <a:gdLst/>
              <a:ahLst/>
              <a:cxnLst/>
              <a:rect l="l" t="t" r="r" b="b"/>
              <a:pathLst>
                <a:path w="14145" h="5204" extrusionOk="0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5665650" y="2641640"/>
              <a:ext cx="2217975" cy="363425"/>
            </a:xfrm>
            <a:custGeom>
              <a:avLst/>
              <a:gdLst/>
              <a:ahLst/>
              <a:cxnLst/>
              <a:rect l="l" t="t" r="r" b="b"/>
              <a:pathLst>
                <a:path w="88719" h="14537" extrusionOk="0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7004325" y="2548390"/>
              <a:ext cx="444375" cy="202775"/>
            </a:xfrm>
            <a:custGeom>
              <a:avLst/>
              <a:gdLst/>
              <a:ahLst/>
              <a:cxnLst/>
              <a:rect l="l" t="t" r="r" b="b"/>
              <a:pathLst>
                <a:path w="17775" h="8111" extrusionOk="0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7096700" y="2708540"/>
              <a:ext cx="761150" cy="501250"/>
            </a:xfrm>
            <a:custGeom>
              <a:avLst/>
              <a:gdLst/>
              <a:ahLst/>
              <a:cxnLst/>
              <a:rect l="l" t="t" r="r" b="b"/>
              <a:pathLst>
                <a:path w="30446" h="20050" extrusionOk="0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7494750" y="2550140"/>
              <a:ext cx="410500" cy="149300"/>
            </a:xfrm>
            <a:custGeom>
              <a:avLst/>
              <a:gdLst/>
              <a:ahLst/>
              <a:cxnLst/>
              <a:rect l="l" t="t" r="r" b="b"/>
              <a:pathLst>
                <a:path w="16420" h="5972" extrusionOk="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5676625" y="2994590"/>
              <a:ext cx="2195700" cy="326450"/>
            </a:xfrm>
            <a:custGeom>
              <a:avLst/>
              <a:gdLst/>
              <a:ahLst/>
              <a:cxnLst/>
              <a:rect l="l" t="t" r="r" b="b"/>
              <a:pathLst>
                <a:path w="87828" h="13058" extrusionOk="0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5694575" y="3236340"/>
              <a:ext cx="535425" cy="188300"/>
            </a:xfrm>
            <a:custGeom>
              <a:avLst/>
              <a:gdLst/>
              <a:ahLst/>
              <a:cxnLst/>
              <a:rect l="l" t="t" r="r" b="b"/>
              <a:pathLst>
                <a:path w="21417" h="7532" extrusionOk="0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5172950" y="3811065"/>
              <a:ext cx="3219875" cy="561225"/>
            </a:xfrm>
            <a:custGeom>
              <a:avLst/>
              <a:gdLst/>
              <a:ahLst/>
              <a:cxnLst/>
              <a:rect l="l" t="t" r="r" b="b"/>
              <a:pathLst>
                <a:path w="128795" h="22449" extrusionOk="0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5172950" y="3527215"/>
              <a:ext cx="3219875" cy="283875"/>
            </a:xfrm>
            <a:custGeom>
              <a:avLst/>
              <a:gdLst/>
              <a:ahLst/>
              <a:cxnLst/>
              <a:rect l="l" t="t" r="r" b="b"/>
              <a:pathLst>
                <a:path w="128795" h="11355" extrusionOk="0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5197000" y="3479140"/>
              <a:ext cx="3195575" cy="310350"/>
            </a:xfrm>
            <a:custGeom>
              <a:avLst/>
              <a:gdLst/>
              <a:ahLst/>
              <a:cxnLst/>
              <a:rect l="l" t="t" r="r" b="b"/>
              <a:pathLst>
                <a:path w="127823" h="12414" extrusionOk="0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5669100" y="2780115"/>
              <a:ext cx="1051025" cy="665275"/>
            </a:xfrm>
            <a:custGeom>
              <a:avLst/>
              <a:gdLst/>
              <a:ahLst/>
              <a:cxnLst/>
              <a:rect l="l" t="t" r="r" b="b"/>
              <a:pathLst>
                <a:path w="42041" h="26611" extrusionOk="0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573352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512075" y="2821240"/>
              <a:ext cx="179875" cy="167350"/>
            </a:xfrm>
            <a:custGeom>
              <a:avLst/>
              <a:gdLst/>
              <a:ahLst/>
              <a:cxnLst/>
              <a:rect l="l" t="t" r="r" b="b"/>
              <a:pathLst>
                <a:path w="7195" h="6694" extrusionOk="0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5770025" y="3364390"/>
              <a:ext cx="170925" cy="81000"/>
            </a:xfrm>
            <a:custGeom>
              <a:avLst/>
              <a:gdLst/>
              <a:ahLst/>
              <a:cxnLst/>
              <a:rect l="l" t="t" r="r" b="b"/>
              <a:pathLst>
                <a:path w="6837" h="3240" extrusionOk="0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462950" y="3299140"/>
              <a:ext cx="229000" cy="146250"/>
            </a:xfrm>
            <a:custGeom>
              <a:avLst/>
              <a:gdLst/>
              <a:ahLst/>
              <a:cxnLst/>
              <a:rect l="l" t="t" r="r" b="b"/>
              <a:pathLst>
                <a:path w="9160" h="5850" extrusionOk="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5667775" y="2780115"/>
              <a:ext cx="102275" cy="665275"/>
            </a:xfrm>
            <a:custGeom>
              <a:avLst/>
              <a:gdLst/>
              <a:ahLst/>
              <a:cxnLst/>
              <a:rect l="l" t="t" r="r" b="b"/>
              <a:pathLst>
                <a:path w="4091" h="26611" extrusionOk="0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804525" y="2780115"/>
              <a:ext cx="1051050" cy="665275"/>
            </a:xfrm>
            <a:custGeom>
              <a:avLst/>
              <a:gdLst/>
              <a:ahLst/>
              <a:cxnLst/>
              <a:rect l="l" t="t" r="r" b="b"/>
              <a:pathLst>
                <a:path w="42042" h="26611" extrusionOk="0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764617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810600" y="2788040"/>
              <a:ext cx="179925" cy="167325"/>
            </a:xfrm>
            <a:custGeom>
              <a:avLst/>
              <a:gdLst/>
              <a:ahLst/>
              <a:cxnLst/>
              <a:rect l="l" t="t" r="r" b="b"/>
              <a:pathLst>
                <a:path w="7197" h="6693" extrusionOk="0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583750" y="3364390"/>
              <a:ext cx="170900" cy="81000"/>
            </a:xfrm>
            <a:custGeom>
              <a:avLst/>
              <a:gdLst/>
              <a:ahLst/>
              <a:cxnLst/>
              <a:rect l="l" t="t" r="r" b="b"/>
              <a:pathLst>
                <a:path w="6836" h="3240" extrusionOk="0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832700" y="3299140"/>
              <a:ext cx="229025" cy="146250"/>
            </a:xfrm>
            <a:custGeom>
              <a:avLst/>
              <a:gdLst/>
              <a:ahLst/>
              <a:cxnLst/>
              <a:rect l="l" t="t" r="r" b="b"/>
              <a:pathLst>
                <a:path w="9161" h="5850" extrusionOk="0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7754625" y="2780115"/>
              <a:ext cx="100275" cy="665275"/>
            </a:xfrm>
            <a:custGeom>
              <a:avLst/>
              <a:gdLst/>
              <a:ahLst/>
              <a:cxnLst/>
              <a:rect l="l" t="t" r="r" b="b"/>
              <a:pathLst>
                <a:path w="4011" h="26611" extrusionOk="0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197000" y="3404265"/>
              <a:ext cx="3195575" cy="120850"/>
            </a:xfrm>
            <a:custGeom>
              <a:avLst/>
              <a:gdLst/>
              <a:ahLst/>
              <a:cxnLst/>
              <a:rect l="l" t="t" r="r" b="b"/>
              <a:pathLst>
                <a:path w="127823" h="4834" extrusionOk="0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722875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787325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566250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5823875" y="3372090"/>
              <a:ext cx="170975" cy="42100"/>
            </a:xfrm>
            <a:custGeom>
              <a:avLst/>
              <a:gdLst/>
              <a:ahLst/>
              <a:cxnLst/>
              <a:rect l="l" t="t" r="r" b="b"/>
              <a:pathLst>
                <a:path w="6839" h="1684" extrusionOk="0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517175" y="3338240"/>
              <a:ext cx="229075" cy="75950"/>
            </a:xfrm>
            <a:custGeom>
              <a:avLst/>
              <a:gdLst/>
              <a:ahLst/>
              <a:cxnLst/>
              <a:rect l="l" t="t" r="r" b="b"/>
              <a:pathLst>
                <a:path w="9163" h="3038" extrusionOk="0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5721525" y="3068790"/>
              <a:ext cx="102375" cy="345450"/>
            </a:xfrm>
            <a:custGeom>
              <a:avLst/>
              <a:gdLst/>
              <a:ahLst/>
              <a:cxnLst/>
              <a:rect l="l" t="t" r="r" b="b"/>
              <a:pathLst>
                <a:path w="4095" h="13818" extrusionOk="0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5192825" y="3899990"/>
              <a:ext cx="3180875" cy="274825"/>
            </a:xfrm>
            <a:custGeom>
              <a:avLst/>
              <a:gdLst/>
              <a:ahLst/>
              <a:cxnLst/>
              <a:rect l="l" t="t" r="r" b="b"/>
              <a:pathLst>
                <a:path w="127235" h="10993" extrusionOk="0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756750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7598800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784925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7536350" y="3372090"/>
              <a:ext cx="171000" cy="42100"/>
            </a:xfrm>
            <a:custGeom>
              <a:avLst/>
              <a:gdLst/>
              <a:ahLst/>
              <a:cxnLst/>
              <a:rect l="l" t="t" r="r" b="b"/>
              <a:pathLst>
                <a:path w="6840" h="1684" extrusionOk="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784925" y="3338240"/>
              <a:ext cx="229100" cy="75950"/>
            </a:xfrm>
            <a:custGeom>
              <a:avLst/>
              <a:gdLst/>
              <a:ahLst/>
              <a:cxnLst/>
              <a:rect l="l" t="t" r="r" b="b"/>
              <a:pathLst>
                <a:path w="9164" h="3038" extrusionOk="0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7707325" y="3068790"/>
              <a:ext cx="100325" cy="345450"/>
            </a:xfrm>
            <a:custGeom>
              <a:avLst/>
              <a:gdLst/>
              <a:ahLst/>
              <a:cxnLst/>
              <a:rect l="l" t="t" r="r" b="b"/>
              <a:pathLst>
                <a:path w="4013" h="13818" extrusionOk="0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794800" y="3196665"/>
              <a:ext cx="880025" cy="239375"/>
            </a:xfrm>
            <a:custGeom>
              <a:avLst/>
              <a:gdLst/>
              <a:ahLst/>
              <a:cxnLst/>
              <a:rect l="l" t="t" r="r" b="b"/>
              <a:pathLst>
                <a:path w="35201" h="9575" extrusionOk="0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824675" y="3067890"/>
              <a:ext cx="850150" cy="442975"/>
            </a:xfrm>
            <a:custGeom>
              <a:avLst/>
              <a:gdLst/>
              <a:ahLst/>
              <a:cxnLst/>
              <a:rect l="l" t="t" r="r" b="b"/>
              <a:pathLst>
                <a:path w="34006" h="17719" extrusionOk="0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824675" y="3379090"/>
              <a:ext cx="63075" cy="56950"/>
            </a:xfrm>
            <a:custGeom>
              <a:avLst/>
              <a:gdLst/>
              <a:ahLst/>
              <a:cxnLst/>
              <a:rect l="l" t="t" r="r" b="b"/>
              <a:pathLst>
                <a:path w="2523" h="2278" extrusionOk="0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6794800" y="3374990"/>
              <a:ext cx="49150" cy="46850"/>
            </a:xfrm>
            <a:custGeom>
              <a:avLst/>
              <a:gdLst/>
              <a:ahLst/>
              <a:cxnLst/>
              <a:rect l="l" t="t" r="r" b="b"/>
              <a:pathLst>
                <a:path w="1966" h="1874" extrusionOk="0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5878750" y="3196665"/>
              <a:ext cx="880050" cy="239375"/>
            </a:xfrm>
            <a:custGeom>
              <a:avLst/>
              <a:gdLst/>
              <a:ahLst/>
              <a:cxnLst/>
              <a:rect l="l" t="t" r="r" b="b"/>
              <a:pathLst>
                <a:path w="35202" h="9575" extrusionOk="0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878750" y="3067890"/>
              <a:ext cx="850100" cy="427525"/>
            </a:xfrm>
            <a:custGeom>
              <a:avLst/>
              <a:gdLst/>
              <a:ahLst/>
              <a:cxnLst/>
              <a:rect l="l" t="t" r="r" b="b"/>
              <a:pathLst>
                <a:path w="34004" h="17101" extrusionOk="0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665850" y="3379090"/>
              <a:ext cx="63000" cy="56950"/>
            </a:xfrm>
            <a:custGeom>
              <a:avLst/>
              <a:gdLst/>
              <a:ahLst/>
              <a:cxnLst/>
              <a:rect l="l" t="t" r="r" b="b"/>
              <a:pathLst>
                <a:path w="2520" h="2278" extrusionOk="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709600" y="3374990"/>
              <a:ext cx="49200" cy="46850"/>
            </a:xfrm>
            <a:custGeom>
              <a:avLst/>
              <a:gdLst/>
              <a:ahLst/>
              <a:cxnLst/>
              <a:rect l="l" t="t" r="r" b="b"/>
              <a:pathLst>
                <a:path w="1968" h="1874" extrusionOk="0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277575" y="3394465"/>
              <a:ext cx="2997375" cy="120800"/>
            </a:xfrm>
            <a:custGeom>
              <a:avLst/>
              <a:gdLst/>
              <a:ahLst/>
              <a:cxnLst/>
              <a:rect l="l" t="t" r="r" b="b"/>
              <a:pathLst>
                <a:path w="119895" h="4832" extrusionOk="0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5334750" y="3358977"/>
              <a:ext cx="2940175" cy="197625"/>
            </a:xfrm>
            <a:custGeom>
              <a:avLst/>
              <a:gdLst/>
              <a:ahLst/>
              <a:cxnLst/>
              <a:rect l="l" t="t" r="r" b="b"/>
              <a:pathLst>
                <a:path w="117607" h="6324" extrusionOk="0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5515550" y="3808690"/>
              <a:ext cx="2356350" cy="567750"/>
            </a:xfrm>
            <a:custGeom>
              <a:avLst/>
              <a:gdLst/>
              <a:ahLst/>
              <a:cxnLst/>
              <a:rect l="l" t="t" r="r" b="b"/>
              <a:pathLst>
                <a:path w="94254" h="22710" extrusionOk="0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5664625" y="4029790"/>
              <a:ext cx="1841400" cy="347175"/>
            </a:xfrm>
            <a:custGeom>
              <a:avLst/>
              <a:gdLst/>
              <a:ahLst/>
              <a:cxnLst/>
              <a:rect l="l" t="t" r="r" b="b"/>
              <a:pathLst>
                <a:path w="73656" h="13887" extrusionOk="0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6377525" y="4167990"/>
              <a:ext cx="896025" cy="207800"/>
            </a:xfrm>
            <a:custGeom>
              <a:avLst/>
              <a:gdLst/>
              <a:ahLst/>
              <a:cxnLst/>
              <a:rect l="l" t="t" r="r" b="b"/>
              <a:pathLst>
                <a:path w="35841" h="8312" extrusionOk="0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6715350" y="4213990"/>
              <a:ext cx="342850" cy="91275"/>
            </a:xfrm>
            <a:custGeom>
              <a:avLst/>
              <a:gdLst/>
              <a:ahLst/>
              <a:cxnLst/>
              <a:rect l="l" t="t" r="r" b="b"/>
              <a:pathLst>
                <a:path w="13714" h="3651" extrusionOk="0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7567825" y="3809690"/>
              <a:ext cx="407125" cy="566875"/>
            </a:xfrm>
            <a:custGeom>
              <a:avLst/>
              <a:gdLst/>
              <a:ahLst/>
              <a:cxnLst/>
              <a:rect l="l" t="t" r="r" b="b"/>
              <a:pathLst>
                <a:path w="16285" h="22675" extrusionOk="0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7644375" y="3809765"/>
              <a:ext cx="395150" cy="567150"/>
            </a:xfrm>
            <a:custGeom>
              <a:avLst/>
              <a:gdLst/>
              <a:ahLst/>
              <a:cxnLst/>
              <a:rect l="l" t="t" r="r" b="b"/>
              <a:pathLst>
                <a:path w="15806" h="22686" extrusionOk="0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7761025" y="3899390"/>
              <a:ext cx="617725" cy="476200"/>
            </a:xfrm>
            <a:custGeom>
              <a:avLst/>
              <a:gdLst/>
              <a:ahLst/>
              <a:cxnLst/>
              <a:rect l="l" t="t" r="r" b="b"/>
              <a:pathLst>
                <a:path w="24709" h="19048" extrusionOk="0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7813875" y="4096665"/>
              <a:ext cx="547525" cy="279025"/>
            </a:xfrm>
            <a:custGeom>
              <a:avLst/>
              <a:gdLst/>
              <a:ahLst/>
              <a:cxnLst/>
              <a:rect l="l" t="t" r="r" b="b"/>
              <a:pathLst>
                <a:path w="21901" h="11161" extrusionOk="0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6608950" y="3801865"/>
              <a:ext cx="1070825" cy="250800"/>
            </a:xfrm>
            <a:custGeom>
              <a:avLst/>
              <a:gdLst/>
              <a:ahLst/>
              <a:cxnLst/>
              <a:rect l="l" t="t" r="r" b="b"/>
              <a:pathLst>
                <a:path w="42833" h="10032" extrusionOk="0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5226125" y="3806015"/>
              <a:ext cx="825725" cy="527175"/>
            </a:xfrm>
            <a:custGeom>
              <a:avLst/>
              <a:gdLst/>
              <a:ahLst/>
              <a:cxnLst/>
              <a:rect l="l" t="t" r="r" b="b"/>
              <a:pathLst>
                <a:path w="33029" h="21087" extrusionOk="0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5208125" y="3806140"/>
              <a:ext cx="365525" cy="369575"/>
            </a:xfrm>
            <a:custGeom>
              <a:avLst/>
              <a:gdLst/>
              <a:ahLst/>
              <a:cxnLst/>
              <a:rect l="l" t="t" r="r" b="b"/>
              <a:pathLst>
                <a:path w="14621" h="14783" extrusionOk="0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5218075" y="3808615"/>
              <a:ext cx="178825" cy="152300"/>
            </a:xfrm>
            <a:custGeom>
              <a:avLst/>
              <a:gdLst/>
              <a:ahLst/>
              <a:cxnLst/>
              <a:rect l="l" t="t" r="r" b="b"/>
              <a:pathLst>
                <a:path w="7153" h="6092" extrusionOk="0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6215450" y="3789465"/>
              <a:ext cx="1520750" cy="21625"/>
            </a:xfrm>
            <a:custGeom>
              <a:avLst/>
              <a:gdLst/>
              <a:ahLst/>
              <a:cxnLst/>
              <a:rect l="l" t="t" r="r" b="b"/>
              <a:pathLst>
                <a:path w="60830" h="865" extrusionOk="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5687200" y="3782240"/>
              <a:ext cx="299000" cy="28850"/>
            </a:xfrm>
            <a:custGeom>
              <a:avLst/>
              <a:gdLst/>
              <a:ahLst/>
              <a:cxnLst/>
              <a:rect l="l" t="t" r="r" b="b"/>
              <a:pathLst>
                <a:path w="11960" h="1154" extrusionOk="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5263250" y="3726965"/>
              <a:ext cx="3057750" cy="62500"/>
            </a:xfrm>
            <a:custGeom>
              <a:avLst/>
              <a:gdLst/>
              <a:ahLst/>
              <a:cxnLst/>
              <a:rect l="l" t="t" r="r" b="b"/>
              <a:pathLst>
                <a:path w="122310" h="2500" extrusionOk="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4981625" y="3479140"/>
              <a:ext cx="3594775" cy="820775"/>
            </a:xfrm>
            <a:custGeom>
              <a:avLst/>
              <a:gdLst/>
              <a:ahLst/>
              <a:cxnLst/>
              <a:rect l="l" t="t" r="r" b="b"/>
              <a:pathLst>
                <a:path w="143791" h="32831" extrusionOk="0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5214550" y="3540315"/>
              <a:ext cx="120200" cy="530025"/>
            </a:xfrm>
            <a:custGeom>
              <a:avLst/>
              <a:gdLst/>
              <a:ahLst/>
              <a:cxnLst/>
              <a:rect l="l" t="t" r="r" b="b"/>
              <a:pathLst>
                <a:path w="4808" h="21201" extrusionOk="0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5836700" y="3544840"/>
              <a:ext cx="541850" cy="493525"/>
            </a:xfrm>
            <a:custGeom>
              <a:avLst/>
              <a:gdLst/>
              <a:ahLst/>
              <a:cxnLst/>
              <a:rect l="l" t="t" r="r" b="b"/>
              <a:pathLst>
                <a:path w="21674" h="19741" extrusionOk="0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6970575" y="3632115"/>
              <a:ext cx="358975" cy="372000"/>
            </a:xfrm>
            <a:custGeom>
              <a:avLst/>
              <a:gdLst/>
              <a:ahLst/>
              <a:cxnLst/>
              <a:rect l="l" t="t" r="r" b="b"/>
              <a:pathLst>
                <a:path w="14359" h="14880" extrusionOk="0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7784575" y="3632115"/>
              <a:ext cx="56100" cy="392175"/>
            </a:xfrm>
            <a:custGeom>
              <a:avLst/>
              <a:gdLst/>
              <a:ahLst/>
              <a:cxnLst/>
              <a:rect l="l" t="t" r="r" b="b"/>
              <a:pathLst>
                <a:path w="2244" h="15687" extrusionOk="0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5197000" y="3469265"/>
              <a:ext cx="3195575" cy="133100"/>
            </a:xfrm>
            <a:custGeom>
              <a:avLst/>
              <a:gdLst/>
              <a:ahLst/>
              <a:cxnLst/>
              <a:rect l="l" t="t" r="r" b="b"/>
              <a:pathLst>
                <a:path w="127823" h="5324" extrusionOk="0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8175075" y="3520015"/>
              <a:ext cx="178625" cy="514950"/>
            </a:xfrm>
            <a:custGeom>
              <a:avLst/>
              <a:gdLst/>
              <a:ahLst/>
              <a:cxnLst/>
              <a:rect l="l" t="t" r="r" b="b"/>
              <a:pathLst>
                <a:path w="7145" h="20598" extrusionOk="0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5630450" y="2532040"/>
              <a:ext cx="2284175" cy="46175"/>
            </a:xfrm>
            <a:custGeom>
              <a:avLst/>
              <a:gdLst/>
              <a:ahLst/>
              <a:cxnLst/>
              <a:rect l="l" t="t" r="r" b="b"/>
              <a:pathLst>
                <a:path w="91367" h="1847" extrusionOk="0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531080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753635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7953650" y="3511540"/>
              <a:ext cx="367350" cy="512800"/>
            </a:xfrm>
            <a:custGeom>
              <a:avLst/>
              <a:gdLst/>
              <a:ahLst/>
              <a:cxnLst/>
              <a:rect l="l" t="t" r="r" b="b"/>
              <a:pathLst>
                <a:path w="14694" h="20512" extrusionOk="0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357225" y="3537740"/>
              <a:ext cx="146350" cy="518975"/>
            </a:xfrm>
            <a:custGeom>
              <a:avLst/>
              <a:gdLst/>
              <a:ahLst/>
              <a:cxnLst/>
              <a:rect l="l" t="t" r="r" b="b"/>
              <a:pathLst>
                <a:path w="5854" h="20759" extrusionOk="0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5630450" y="2532040"/>
              <a:ext cx="2283050" cy="245550"/>
            </a:xfrm>
            <a:custGeom>
              <a:avLst/>
              <a:gdLst/>
              <a:ahLst/>
              <a:cxnLst/>
              <a:rect l="l" t="t" r="r" b="b"/>
              <a:pathLst>
                <a:path w="91322" h="9822" extrusionOk="0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7588475" y="2479115"/>
              <a:ext cx="246375" cy="490100"/>
            </a:xfrm>
            <a:custGeom>
              <a:avLst/>
              <a:gdLst/>
              <a:ahLst/>
              <a:cxnLst/>
              <a:rect l="l" t="t" r="r" b="b"/>
              <a:pathLst>
                <a:path w="9855" h="19604" extrusionOk="0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7634200" y="2570015"/>
              <a:ext cx="154925" cy="308300"/>
            </a:xfrm>
            <a:custGeom>
              <a:avLst/>
              <a:gdLst/>
              <a:ahLst/>
              <a:cxnLst/>
              <a:rect l="l" t="t" r="r" b="b"/>
              <a:pathLst>
                <a:path w="6197" h="12332" extrusionOk="0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7493375" y="2459215"/>
              <a:ext cx="154975" cy="308350"/>
            </a:xfrm>
            <a:custGeom>
              <a:avLst/>
              <a:gdLst/>
              <a:ahLst/>
              <a:cxnLst/>
              <a:rect l="l" t="t" r="r" b="b"/>
              <a:pathLst>
                <a:path w="6199" h="12334" extrusionOk="0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7522150" y="2516415"/>
              <a:ext cx="97425" cy="193925"/>
            </a:xfrm>
            <a:custGeom>
              <a:avLst/>
              <a:gdLst/>
              <a:ahLst/>
              <a:cxnLst/>
              <a:rect l="l" t="t" r="r" b="b"/>
              <a:pathLst>
                <a:path w="3897" h="7757" extrusionOk="0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6347900" y="3485365"/>
              <a:ext cx="957375" cy="39750"/>
            </a:xfrm>
            <a:custGeom>
              <a:avLst/>
              <a:gdLst/>
              <a:ahLst/>
              <a:cxnLst/>
              <a:rect l="l" t="t" r="r" b="b"/>
              <a:pathLst>
                <a:path w="38295" h="1590" extrusionOk="0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6353450" y="3293715"/>
              <a:ext cx="846600" cy="214400"/>
            </a:xfrm>
            <a:custGeom>
              <a:avLst/>
              <a:gdLst/>
              <a:ahLst/>
              <a:cxnLst/>
              <a:rect l="l" t="t" r="r" b="b"/>
              <a:pathLst>
                <a:path w="33864" h="8576" extrusionOk="0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6422200" y="3327215"/>
              <a:ext cx="727925" cy="138375"/>
            </a:xfrm>
            <a:custGeom>
              <a:avLst/>
              <a:gdLst/>
              <a:ahLst/>
              <a:cxnLst/>
              <a:rect l="l" t="t" r="r" b="b"/>
              <a:pathLst>
                <a:path w="29117" h="5535" extrusionOk="0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6431975" y="3431715"/>
              <a:ext cx="768025" cy="68575"/>
            </a:xfrm>
            <a:custGeom>
              <a:avLst/>
              <a:gdLst/>
              <a:ahLst/>
              <a:cxnLst/>
              <a:rect l="l" t="t" r="r" b="b"/>
              <a:pathLst>
                <a:path w="30721" h="2743" extrusionOk="0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6428325" y="3353615"/>
              <a:ext cx="669600" cy="44025"/>
            </a:xfrm>
            <a:custGeom>
              <a:avLst/>
              <a:gdLst/>
              <a:ahLst/>
              <a:cxnLst/>
              <a:rect l="l" t="t" r="r" b="b"/>
              <a:pathLst>
                <a:path w="26784" h="1761" extrusionOk="0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6400900" y="3293715"/>
              <a:ext cx="745325" cy="57175"/>
            </a:xfrm>
            <a:custGeom>
              <a:avLst/>
              <a:gdLst/>
              <a:ahLst/>
              <a:cxnLst/>
              <a:rect l="l" t="t" r="r" b="b"/>
              <a:pathLst>
                <a:path w="29813" h="2287" extrusionOk="0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34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2663" name="Google Shape;2663;p34"/>
            <p:cNvSpPr/>
            <p:nvPr/>
          </p:nvSpPr>
          <p:spPr>
            <a:xfrm>
              <a:off x="3954663" y="4314590"/>
              <a:ext cx="5337275" cy="366775"/>
            </a:xfrm>
            <a:custGeom>
              <a:avLst/>
              <a:gdLst/>
              <a:ahLst/>
              <a:cxnLst/>
              <a:rect l="l" t="t" r="r" b="b"/>
              <a:pathLst>
                <a:path w="213491" h="14671" extrusionOk="0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954663" y="4476615"/>
              <a:ext cx="5343900" cy="146450"/>
            </a:xfrm>
            <a:custGeom>
              <a:avLst/>
              <a:gdLst/>
              <a:ahLst/>
              <a:cxnLst/>
              <a:rect l="l" t="t" r="r" b="b"/>
              <a:pathLst>
                <a:path w="213756" h="5858" extrusionOk="0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5250988" y="4324765"/>
              <a:ext cx="2945900" cy="238775"/>
            </a:xfrm>
            <a:custGeom>
              <a:avLst/>
              <a:gdLst/>
              <a:ahLst/>
              <a:cxnLst/>
              <a:rect l="l" t="t" r="r" b="b"/>
              <a:pathLst>
                <a:path w="117836" h="9551" extrusionOk="0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497663" y="4364190"/>
              <a:ext cx="1049425" cy="112425"/>
            </a:xfrm>
            <a:custGeom>
              <a:avLst/>
              <a:gdLst/>
              <a:ahLst/>
              <a:cxnLst/>
              <a:rect l="l" t="t" r="r" b="b"/>
              <a:pathLst>
                <a:path w="41977" h="4497" extrusionOk="0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5027613" y="4349615"/>
              <a:ext cx="1096625" cy="110150"/>
            </a:xfrm>
            <a:custGeom>
              <a:avLst/>
              <a:gdLst/>
              <a:ahLst/>
              <a:cxnLst/>
              <a:rect l="l" t="t" r="r" b="b"/>
              <a:pathLst>
                <a:path w="43865" h="4406" extrusionOk="0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5250988" y="4554290"/>
              <a:ext cx="607450" cy="62350"/>
            </a:xfrm>
            <a:custGeom>
              <a:avLst/>
              <a:gdLst/>
              <a:ahLst/>
              <a:cxnLst/>
              <a:rect l="l" t="t" r="r" b="b"/>
              <a:pathLst>
                <a:path w="24298" h="2494" extrusionOk="0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7740388" y="4545815"/>
              <a:ext cx="456500" cy="70825"/>
            </a:xfrm>
            <a:custGeom>
              <a:avLst/>
              <a:gdLst/>
              <a:ahLst/>
              <a:cxnLst/>
              <a:rect l="l" t="t" r="r" b="b"/>
              <a:pathLst>
                <a:path w="18260" h="2833" extrusionOk="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954663" y="4413490"/>
              <a:ext cx="5246450" cy="217975"/>
            </a:xfrm>
            <a:custGeom>
              <a:avLst/>
              <a:gdLst/>
              <a:ahLst/>
              <a:cxnLst/>
              <a:rect l="l" t="t" r="r" b="b"/>
              <a:pathLst>
                <a:path w="209858" h="8719" extrusionOk="0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4"/>
          <p:cNvGrpSpPr/>
          <p:nvPr/>
        </p:nvGrpSpPr>
        <p:grpSpPr>
          <a:xfrm>
            <a:off x="7167950" y="3561300"/>
            <a:ext cx="1796625" cy="871150"/>
            <a:chOff x="7167950" y="3561300"/>
            <a:chExt cx="1796625" cy="871150"/>
          </a:xfrm>
        </p:grpSpPr>
        <p:sp>
          <p:nvSpPr>
            <p:cNvPr id="2672" name="Google Shape;2672;p34"/>
            <p:cNvSpPr/>
            <p:nvPr/>
          </p:nvSpPr>
          <p:spPr>
            <a:xfrm>
              <a:off x="8438525" y="3727775"/>
              <a:ext cx="110025" cy="704025"/>
            </a:xfrm>
            <a:custGeom>
              <a:avLst/>
              <a:gdLst/>
              <a:ahLst/>
              <a:cxnLst/>
              <a:rect l="l" t="t" r="r" b="b"/>
              <a:pathLst>
                <a:path w="4401" h="28161" extrusionOk="0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8375025" y="3729775"/>
              <a:ext cx="63525" cy="702025"/>
            </a:xfrm>
            <a:custGeom>
              <a:avLst/>
              <a:gdLst/>
              <a:ahLst/>
              <a:cxnLst/>
              <a:rect l="l" t="t" r="r" b="b"/>
              <a:pathLst>
                <a:path w="2541" h="28081" extrusionOk="0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7548250" y="3727775"/>
              <a:ext cx="111250" cy="704025"/>
            </a:xfrm>
            <a:custGeom>
              <a:avLst/>
              <a:gdLst/>
              <a:ahLst/>
              <a:cxnLst/>
              <a:rect l="l" t="t" r="r" b="b"/>
              <a:pathLst>
                <a:path w="4450" h="28161" extrusionOk="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7659475" y="3729775"/>
              <a:ext cx="62300" cy="702025"/>
            </a:xfrm>
            <a:custGeom>
              <a:avLst/>
              <a:gdLst/>
              <a:ahLst/>
              <a:cxnLst/>
              <a:rect l="l" t="t" r="r" b="b"/>
              <a:pathLst>
                <a:path w="2492" h="28081" extrusionOk="0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7167950" y="3561300"/>
              <a:ext cx="1794400" cy="132650"/>
            </a:xfrm>
            <a:custGeom>
              <a:avLst/>
              <a:gdLst/>
              <a:ahLst/>
              <a:cxnLst/>
              <a:rect l="l" t="t" r="r" b="b"/>
              <a:pathLst>
                <a:path w="71776" h="5306" extrusionOk="0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7295300" y="3693925"/>
              <a:ext cx="1548975" cy="55650"/>
            </a:xfrm>
            <a:custGeom>
              <a:avLst/>
              <a:gdLst/>
              <a:ahLst/>
              <a:cxnLst/>
              <a:rect l="l" t="t" r="r" b="b"/>
              <a:pathLst>
                <a:path w="61959" h="2226" extrusionOk="0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7301075" y="3747200"/>
              <a:ext cx="165925" cy="684600"/>
            </a:xfrm>
            <a:custGeom>
              <a:avLst/>
              <a:gdLst/>
              <a:ahLst/>
              <a:cxnLst/>
              <a:rect l="l" t="t" r="r" b="b"/>
              <a:pathLst>
                <a:path w="6637" h="27384" extrusionOk="0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8668550" y="3727550"/>
              <a:ext cx="175725" cy="704250"/>
            </a:xfrm>
            <a:custGeom>
              <a:avLst/>
              <a:gdLst/>
              <a:ahLst/>
              <a:cxnLst/>
              <a:rect l="l" t="t" r="r" b="b"/>
              <a:pathLst>
                <a:path w="7029" h="28170" extrusionOk="0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8653225" y="3729775"/>
              <a:ext cx="66525" cy="702025"/>
            </a:xfrm>
            <a:custGeom>
              <a:avLst/>
              <a:gdLst/>
              <a:ahLst/>
              <a:cxnLst/>
              <a:rect l="l" t="t" r="r" b="b"/>
              <a:pathLst>
                <a:path w="2661" h="28081" extrusionOk="0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7419125" y="3747200"/>
              <a:ext cx="69350" cy="684600"/>
            </a:xfrm>
            <a:custGeom>
              <a:avLst/>
              <a:gdLst/>
              <a:ahLst/>
              <a:cxnLst/>
              <a:rect l="l" t="t" r="r" b="b"/>
              <a:pathLst>
                <a:path w="2774" h="27384" extrusionOk="0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8375025" y="3727775"/>
              <a:ext cx="173525" cy="348675"/>
            </a:xfrm>
            <a:custGeom>
              <a:avLst/>
              <a:gdLst/>
              <a:ahLst/>
              <a:cxnLst/>
              <a:rect l="l" t="t" r="r" b="b"/>
              <a:pathLst>
                <a:path w="6941" h="13947" extrusionOk="0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549350" y="3743575"/>
              <a:ext cx="172025" cy="358800"/>
            </a:xfrm>
            <a:custGeom>
              <a:avLst/>
              <a:gdLst/>
              <a:ahLst/>
              <a:cxnLst/>
              <a:rect l="l" t="t" r="r" b="b"/>
              <a:pathLst>
                <a:path w="6881" h="14352" extrusionOk="0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7310050" y="3824600"/>
              <a:ext cx="143750" cy="607200"/>
            </a:xfrm>
            <a:custGeom>
              <a:avLst/>
              <a:gdLst/>
              <a:ahLst/>
              <a:cxnLst/>
              <a:rect l="l" t="t" r="r" b="b"/>
              <a:pathLst>
                <a:path w="5750" h="24288" extrusionOk="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8699650" y="3796575"/>
              <a:ext cx="138800" cy="635225"/>
            </a:xfrm>
            <a:custGeom>
              <a:avLst/>
              <a:gdLst/>
              <a:ahLst/>
              <a:cxnLst/>
              <a:rect l="l" t="t" r="r" b="b"/>
              <a:pathLst>
                <a:path w="5552" h="25409" extrusionOk="0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8711500" y="3879525"/>
              <a:ext cx="81150" cy="447950"/>
            </a:xfrm>
            <a:custGeom>
              <a:avLst/>
              <a:gdLst/>
              <a:ahLst/>
              <a:cxnLst/>
              <a:rect l="l" t="t" r="r" b="b"/>
              <a:pathLst>
                <a:path w="3246" h="17918" extrusionOk="0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8652850" y="4053300"/>
              <a:ext cx="127075" cy="378700"/>
            </a:xfrm>
            <a:custGeom>
              <a:avLst/>
              <a:gdLst/>
              <a:ahLst/>
              <a:cxnLst/>
              <a:rect l="l" t="t" r="r" b="b"/>
              <a:pathLst>
                <a:path w="5083" h="15148" extrusionOk="0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8652825" y="4153175"/>
              <a:ext cx="119325" cy="278825"/>
            </a:xfrm>
            <a:custGeom>
              <a:avLst/>
              <a:gdLst/>
              <a:ahLst/>
              <a:cxnLst/>
              <a:rect l="l" t="t" r="r" b="b"/>
              <a:pathLst>
                <a:path w="4773" h="11153" extrusionOk="0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8754575" y="3779800"/>
              <a:ext cx="87125" cy="369525"/>
            </a:xfrm>
            <a:custGeom>
              <a:avLst/>
              <a:gdLst/>
              <a:ahLst/>
              <a:cxnLst/>
              <a:rect l="l" t="t" r="r" b="b"/>
              <a:pathLst>
                <a:path w="3485" h="14781" extrusionOk="0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8467650" y="3912400"/>
              <a:ext cx="74500" cy="520050"/>
            </a:xfrm>
            <a:custGeom>
              <a:avLst/>
              <a:gdLst/>
              <a:ahLst/>
              <a:cxnLst/>
              <a:rect l="l" t="t" r="r" b="b"/>
              <a:pathLst>
                <a:path w="2980" h="20802" extrusionOk="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8381050" y="3841400"/>
              <a:ext cx="117325" cy="299750"/>
            </a:xfrm>
            <a:custGeom>
              <a:avLst/>
              <a:gdLst/>
              <a:ahLst/>
              <a:cxnLst/>
              <a:rect l="l" t="t" r="r" b="b"/>
              <a:pathLst>
                <a:path w="4693" h="11990" extrusionOk="0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8384575" y="4080400"/>
              <a:ext cx="104400" cy="351475"/>
            </a:xfrm>
            <a:custGeom>
              <a:avLst/>
              <a:gdLst/>
              <a:ahLst/>
              <a:cxnLst/>
              <a:rect l="l" t="t" r="r" b="b"/>
              <a:pathLst>
                <a:path w="4176" h="14059" extrusionOk="0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7559000" y="4000625"/>
              <a:ext cx="103075" cy="431300"/>
            </a:xfrm>
            <a:custGeom>
              <a:avLst/>
              <a:gdLst/>
              <a:ahLst/>
              <a:cxnLst/>
              <a:rect l="l" t="t" r="r" b="b"/>
              <a:pathLst>
                <a:path w="4123" h="17252" extrusionOk="0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7561625" y="4057825"/>
              <a:ext cx="83200" cy="374250"/>
            </a:xfrm>
            <a:custGeom>
              <a:avLst/>
              <a:gdLst/>
              <a:ahLst/>
              <a:cxnLst/>
              <a:rect l="l" t="t" r="r" b="b"/>
              <a:pathLst>
                <a:path w="3328" h="14970" extrusionOk="0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7557075" y="3892750"/>
              <a:ext cx="144300" cy="531150"/>
            </a:xfrm>
            <a:custGeom>
              <a:avLst/>
              <a:gdLst/>
              <a:ahLst/>
              <a:cxnLst/>
              <a:rect l="l" t="t" r="r" b="b"/>
              <a:pathLst>
                <a:path w="5772" h="21246" extrusionOk="0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7666350" y="3878575"/>
              <a:ext cx="52475" cy="358250"/>
            </a:xfrm>
            <a:custGeom>
              <a:avLst/>
              <a:gdLst/>
              <a:ahLst/>
              <a:cxnLst/>
              <a:rect l="l" t="t" r="r" b="b"/>
              <a:pathLst>
                <a:path w="2099" h="14330" extrusionOk="0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7371550" y="4030125"/>
              <a:ext cx="117875" cy="401750"/>
            </a:xfrm>
            <a:custGeom>
              <a:avLst/>
              <a:gdLst/>
              <a:ahLst/>
              <a:cxnLst/>
              <a:rect l="l" t="t" r="r" b="b"/>
              <a:pathLst>
                <a:path w="4715" h="16070" extrusionOk="0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7394400" y="4140050"/>
              <a:ext cx="104900" cy="291875"/>
            </a:xfrm>
            <a:custGeom>
              <a:avLst/>
              <a:gdLst/>
              <a:ahLst/>
              <a:cxnLst/>
              <a:rect l="l" t="t" r="r" b="b"/>
              <a:pathLst>
                <a:path w="4196" h="11675" extrusionOk="0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7344800" y="3868375"/>
              <a:ext cx="140100" cy="287975"/>
            </a:xfrm>
            <a:custGeom>
              <a:avLst/>
              <a:gdLst/>
              <a:ahLst/>
              <a:cxnLst/>
              <a:rect l="l" t="t" r="r" b="b"/>
              <a:pathLst>
                <a:path w="5604" h="11519" extrusionOk="0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7379150" y="3927450"/>
              <a:ext cx="47400" cy="134550"/>
            </a:xfrm>
            <a:custGeom>
              <a:avLst/>
              <a:gdLst/>
              <a:ahLst/>
              <a:cxnLst/>
              <a:rect l="l" t="t" r="r" b="b"/>
              <a:pathLst>
                <a:path w="1896" h="5382" extrusionOk="0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7321525" y="3743500"/>
              <a:ext cx="161900" cy="199175"/>
            </a:xfrm>
            <a:custGeom>
              <a:avLst/>
              <a:gdLst/>
              <a:ahLst/>
              <a:cxnLst/>
              <a:rect l="l" t="t" r="r" b="b"/>
              <a:pathLst>
                <a:path w="6476" h="7967" extrusionOk="0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7232775" y="3596275"/>
              <a:ext cx="235525" cy="100225"/>
            </a:xfrm>
            <a:custGeom>
              <a:avLst/>
              <a:gdLst/>
              <a:ahLst/>
              <a:cxnLst/>
              <a:rect l="l" t="t" r="r" b="b"/>
              <a:pathLst>
                <a:path w="9421" h="4009" extrusionOk="0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7323000" y="3590275"/>
              <a:ext cx="843025" cy="106050"/>
            </a:xfrm>
            <a:custGeom>
              <a:avLst/>
              <a:gdLst/>
              <a:ahLst/>
              <a:cxnLst/>
              <a:rect l="l" t="t" r="r" b="b"/>
              <a:pathLst>
                <a:path w="33721" h="4242" extrusionOk="0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7634425" y="3665225"/>
              <a:ext cx="367175" cy="31200"/>
            </a:xfrm>
            <a:custGeom>
              <a:avLst/>
              <a:gdLst/>
              <a:ahLst/>
              <a:cxnLst/>
              <a:rect l="l" t="t" r="r" b="b"/>
              <a:pathLst>
                <a:path w="14687" h="1248" extrusionOk="0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8068550" y="3569250"/>
              <a:ext cx="537275" cy="101175"/>
            </a:xfrm>
            <a:custGeom>
              <a:avLst/>
              <a:gdLst/>
              <a:ahLst/>
              <a:cxnLst/>
              <a:rect l="l" t="t" r="r" b="b"/>
              <a:pathLst>
                <a:path w="21491" h="4047" extrusionOk="0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8185300" y="3571800"/>
              <a:ext cx="278450" cy="69000"/>
            </a:xfrm>
            <a:custGeom>
              <a:avLst/>
              <a:gdLst/>
              <a:ahLst/>
              <a:cxnLst/>
              <a:rect l="l" t="t" r="r" b="b"/>
              <a:pathLst>
                <a:path w="11138" h="2760" extrusionOk="0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8228750" y="3571650"/>
              <a:ext cx="206225" cy="54575"/>
            </a:xfrm>
            <a:custGeom>
              <a:avLst/>
              <a:gdLst/>
              <a:ahLst/>
              <a:cxnLst/>
              <a:rect l="l" t="t" r="r" b="b"/>
              <a:pathLst>
                <a:path w="8249" h="2183" extrusionOk="0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8516725" y="3595000"/>
              <a:ext cx="445750" cy="101400"/>
            </a:xfrm>
            <a:custGeom>
              <a:avLst/>
              <a:gdLst/>
              <a:ahLst/>
              <a:cxnLst/>
              <a:rect l="l" t="t" r="r" b="b"/>
              <a:pathLst>
                <a:path w="17830" h="4056" extrusionOk="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594425" y="3628250"/>
              <a:ext cx="370150" cy="68000"/>
            </a:xfrm>
            <a:custGeom>
              <a:avLst/>
              <a:gdLst/>
              <a:ahLst/>
              <a:cxnLst/>
              <a:rect l="l" t="t" r="r" b="b"/>
              <a:pathLst>
                <a:path w="14806" h="2720" extrusionOk="0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0" name="Google Shape;2710;p34"/>
          <p:cNvGrpSpPr/>
          <p:nvPr/>
        </p:nvGrpSpPr>
        <p:grpSpPr>
          <a:xfrm>
            <a:off x="8090475" y="2828825"/>
            <a:ext cx="667050" cy="768425"/>
            <a:chOff x="8090475" y="2828825"/>
            <a:chExt cx="667050" cy="768425"/>
          </a:xfrm>
        </p:grpSpPr>
        <p:sp>
          <p:nvSpPr>
            <p:cNvPr id="2711" name="Google Shape;2711;p34"/>
            <p:cNvSpPr/>
            <p:nvPr/>
          </p:nvSpPr>
          <p:spPr>
            <a:xfrm>
              <a:off x="8210875" y="3146725"/>
              <a:ext cx="480325" cy="450525"/>
            </a:xfrm>
            <a:custGeom>
              <a:avLst/>
              <a:gdLst/>
              <a:ahLst/>
              <a:cxnLst/>
              <a:rect l="l" t="t" r="r" b="b"/>
              <a:pathLst>
                <a:path w="19213" h="18021" extrusionOk="0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8498450" y="3192675"/>
              <a:ext cx="96150" cy="199800"/>
            </a:xfrm>
            <a:custGeom>
              <a:avLst/>
              <a:gdLst/>
              <a:ahLst/>
              <a:cxnLst/>
              <a:rect l="l" t="t" r="r" b="b"/>
              <a:pathLst>
                <a:path w="3846" h="7992" extrusionOk="0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16275" y="3229775"/>
              <a:ext cx="60450" cy="125625"/>
            </a:xfrm>
            <a:custGeom>
              <a:avLst/>
              <a:gdLst/>
              <a:ahLst/>
              <a:cxnLst/>
              <a:rect l="l" t="t" r="r" b="b"/>
              <a:pathLst>
                <a:path w="2418" h="5025" extrusionOk="0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8451325" y="3297800"/>
              <a:ext cx="70375" cy="146225"/>
            </a:xfrm>
            <a:custGeom>
              <a:avLst/>
              <a:gdLst/>
              <a:ahLst/>
              <a:cxnLst/>
              <a:rect l="l" t="t" r="r" b="b"/>
              <a:pathLst>
                <a:path w="2815" h="5849" extrusionOk="0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8464450" y="3324925"/>
              <a:ext cx="44225" cy="91975"/>
            </a:xfrm>
            <a:custGeom>
              <a:avLst/>
              <a:gdLst/>
              <a:ahLst/>
              <a:cxnLst/>
              <a:rect l="l" t="t" r="r" b="b"/>
              <a:pathLst>
                <a:path w="1769" h="3679" extrusionOk="0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8210875" y="3325500"/>
              <a:ext cx="480325" cy="271750"/>
            </a:xfrm>
            <a:custGeom>
              <a:avLst/>
              <a:gdLst/>
              <a:ahLst/>
              <a:cxnLst/>
              <a:rect l="l" t="t" r="r" b="b"/>
              <a:pathLst>
                <a:path w="19213" h="10870" extrusionOk="0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8451850" y="2828825"/>
              <a:ext cx="113975" cy="111525"/>
            </a:xfrm>
            <a:custGeom>
              <a:avLst/>
              <a:gdLst/>
              <a:ahLst/>
              <a:cxnLst/>
              <a:rect l="l" t="t" r="r" b="b"/>
              <a:pathLst>
                <a:path w="4559" h="4461" extrusionOk="0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8130925" y="2878475"/>
              <a:ext cx="113900" cy="111550"/>
            </a:xfrm>
            <a:custGeom>
              <a:avLst/>
              <a:gdLst/>
              <a:ahLst/>
              <a:cxnLst/>
              <a:rect l="l" t="t" r="r" b="b"/>
              <a:pathLst>
                <a:path w="4556" h="4462" extrusionOk="0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8358925" y="2982100"/>
              <a:ext cx="117850" cy="110600"/>
            </a:xfrm>
            <a:custGeom>
              <a:avLst/>
              <a:gdLst/>
              <a:ahLst/>
              <a:cxnLst/>
              <a:rect l="l" t="t" r="r" b="b"/>
              <a:pathLst>
                <a:path w="4714" h="4424" extrusionOk="0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8475700" y="305622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8207675" y="3021500"/>
              <a:ext cx="101425" cy="112875"/>
            </a:xfrm>
            <a:custGeom>
              <a:avLst/>
              <a:gdLst/>
              <a:ahLst/>
              <a:cxnLst/>
              <a:rect l="l" t="t" r="r" b="b"/>
              <a:pathLst>
                <a:path w="4057" h="4515" extrusionOk="0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8251775" y="302967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8414050" y="2849525"/>
              <a:ext cx="116450" cy="136975"/>
            </a:xfrm>
            <a:custGeom>
              <a:avLst/>
              <a:gdLst/>
              <a:ahLst/>
              <a:cxnLst/>
              <a:rect l="l" t="t" r="r" b="b"/>
              <a:pathLst>
                <a:path w="4658" h="5479" extrusionOk="0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8428525" y="2892950"/>
              <a:ext cx="101675" cy="76450"/>
            </a:xfrm>
            <a:custGeom>
              <a:avLst/>
              <a:gdLst/>
              <a:ahLst/>
              <a:cxnLst/>
              <a:rect l="l" t="t" r="r" b="b"/>
              <a:pathLst>
                <a:path w="4067" h="3058" extrusionOk="0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8284625" y="2926900"/>
              <a:ext cx="139050" cy="118275"/>
            </a:xfrm>
            <a:custGeom>
              <a:avLst/>
              <a:gdLst/>
              <a:ahLst/>
              <a:cxnLst/>
              <a:rect l="l" t="t" r="r" b="b"/>
              <a:pathLst>
                <a:path w="5562" h="4731" extrusionOk="0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8538250" y="2937025"/>
              <a:ext cx="139100" cy="118275"/>
            </a:xfrm>
            <a:custGeom>
              <a:avLst/>
              <a:gdLst/>
              <a:ahLst/>
              <a:cxnLst/>
              <a:rect l="l" t="t" r="r" b="b"/>
              <a:pathLst>
                <a:path w="5564" h="4731" extrusionOk="0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8417275" y="3003875"/>
              <a:ext cx="139125" cy="118250"/>
            </a:xfrm>
            <a:custGeom>
              <a:avLst/>
              <a:gdLst/>
              <a:ahLst/>
              <a:cxnLst/>
              <a:rect l="l" t="t" r="r" b="b"/>
              <a:pathLst>
                <a:path w="5565" h="4730" extrusionOk="0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8487350" y="3041025"/>
              <a:ext cx="109225" cy="81375"/>
            </a:xfrm>
            <a:custGeom>
              <a:avLst/>
              <a:gdLst/>
              <a:ahLst/>
              <a:cxnLst/>
              <a:rect l="l" t="t" r="r" b="b"/>
              <a:pathLst>
                <a:path w="4369" h="3255" extrusionOk="0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8325975" y="3031000"/>
              <a:ext cx="119450" cy="103050"/>
            </a:xfrm>
            <a:custGeom>
              <a:avLst/>
              <a:gdLst/>
              <a:ahLst/>
              <a:cxnLst/>
              <a:rect l="l" t="t" r="r" b="b"/>
              <a:pathLst>
                <a:path w="4778" h="4122" extrusionOk="0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8304650" y="3020700"/>
              <a:ext cx="128450" cy="109350"/>
            </a:xfrm>
            <a:custGeom>
              <a:avLst/>
              <a:gdLst/>
              <a:ahLst/>
              <a:cxnLst/>
              <a:rect l="l" t="t" r="r" b="b"/>
              <a:pathLst>
                <a:path w="5138" h="4374" extrusionOk="0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8509700" y="2949050"/>
              <a:ext cx="112275" cy="94200"/>
            </a:xfrm>
            <a:custGeom>
              <a:avLst/>
              <a:gdLst/>
              <a:ahLst/>
              <a:cxnLst/>
              <a:rect l="l" t="t" r="r" b="b"/>
              <a:pathLst>
                <a:path w="4491" h="3768" extrusionOk="0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8375125" y="2912825"/>
              <a:ext cx="112325" cy="94225"/>
            </a:xfrm>
            <a:custGeom>
              <a:avLst/>
              <a:gdLst/>
              <a:ahLst/>
              <a:cxnLst/>
              <a:rect l="l" t="t" r="r" b="b"/>
              <a:pathLst>
                <a:path w="4493" h="3769" extrusionOk="0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8589350" y="2996350"/>
              <a:ext cx="119475" cy="103050"/>
            </a:xfrm>
            <a:custGeom>
              <a:avLst/>
              <a:gdLst/>
              <a:ahLst/>
              <a:cxnLst/>
              <a:rect l="l" t="t" r="r" b="b"/>
              <a:pathLst>
                <a:path w="4779" h="4122" extrusionOk="0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8334500" y="3027800"/>
              <a:ext cx="83700" cy="102650"/>
            </a:xfrm>
            <a:custGeom>
              <a:avLst/>
              <a:gdLst/>
              <a:ahLst/>
              <a:cxnLst/>
              <a:rect l="l" t="t" r="r" b="b"/>
              <a:pathLst>
                <a:path w="3348" h="4106" extrusionOk="0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8377100" y="2913125"/>
              <a:ext cx="101650" cy="93600"/>
            </a:xfrm>
            <a:custGeom>
              <a:avLst/>
              <a:gdLst/>
              <a:ahLst/>
              <a:cxnLst/>
              <a:rect l="l" t="t" r="r" b="b"/>
              <a:pathLst>
                <a:path w="4066" h="3744" extrusionOk="0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8456375" y="2926875"/>
              <a:ext cx="120425" cy="62900"/>
            </a:xfrm>
            <a:custGeom>
              <a:avLst/>
              <a:gdLst/>
              <a:ahLst/>
              <a:cxnLst/>
              <a:rect l="l" t="t" r="r" b="b"/>
              <a:pathLst>
                <a:path w="4817" h="2516" extrusionOk="0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8609500" y="2885150"/>
              <a:ext cx="107425" cy="76200"/>
            </a:xfrm>
            <a:custGeom>
              <a:avLst/>
              <a:gdLst/>
              <a:ahLst/>
              <a:cxnLst/>
              <a:rect l="l" t="t" r="r" b="b"/>
              <a:pathLst>
                <a:path w="4297" h="3048" extrusionOk="0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8481925" y="2837150"/>
              <a:ext cx="136375" cy="116000"/>
            </a:xfrm>
            <a:custGeom>
              <a:avLst/>
              <a:gdLst/>
              <a:ahLst/>
              <a:cxnLst/>
              <a:rect l="l" t="t" r="r" b="b"/>
              <a:pathLst>
                <a:path w="5455" h="4640" extrusionOk="0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8314425" y="2944125"/>
              <a:ext cx="107475" cy="72175"/>
            </a:xfrm>
            <a:custGeom>
              <a:avLst/>
              <a:gdLst/>
              <a:ahLst/>
              <a:cxnLst/>
              <a:rect l="l" t="t" r="r" b="b"/>
              <a:pathLst>
                <a:path w="4299" h="2887" extrusionOk="0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8441200" y="2958150"/>
              <a:ext cx="107450" cy="72175"/>
            </a:xfrm>
            <a:custGeom>
              <a:avLst/>
              <a:gdLst/>
              <a:ahLst/>
              <a:cxnLst/>
              <a:rect l="l" t="t" r="r" b="b"/>
              <a:pathLst>
                <a:path w="4298" h="2887" extrusionOk="0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8470175" y="2906150"/>
              <a:ext cx="78050" cy="84600"/>
            </a:xfrm>
            <a:custGeom>
              <a:avLst/>
              <a:gdLst/>
              <a:ahLst/>
              <a:cxnLst/>
              <a:rect l="l" t="t" r="r" b="b"/>
              <a:pathLst>
                <a:path w="3122" h="3384" extrusionOk="0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8256200" y="2956425"/>
              <a:ext cx="101225" cy="41250"/>
            </a:xfrm>
            <a:custGeom>
              <a:avLst/>
              <a:gdLst/>
              <a:ahLst/>
              <a:cxnLst/>
              <a:rect l="l" t="t" r="r" b="b"/>
              <a:pathLst>
                <a:path w="4049" h="1650" extrusionOk="0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8314500" y="2832950"/>
              <a:ext cx="133950" cy="57775"/>
            </a:xfrm>
            <a:custGeom>
              <a:avLst/>
              <a:gdLst/>
              <a:ahLst/>
              <a:cxnLst/>
              <a:rect l="l" t="t" r="r" b="b"/>
              <a:pathLst>
                <a:path w="5358" h="2311" extrusionOk="0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8307125" y="2869050"/>
              <a:ext cx="97525" cy="47125"/>
            </a:xfrm>
            <a:custGeom>
              <a:avLst/>
              <a:gdLst/>
              <a:ahLst/>
              <a:cxnLst/>
              <a:rect l="l" t="t" r="r" b="b"/>
              <a:pathLst>
                <a:path w="3901" h="1885" extrusionOk="0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8327750" y="2886075"/>
              <a:ext cx="178925" cy="119000"/>
            </a:xfrm>
            <a:custGeom>
              <a:avLst/>
              <a:gdLst/>
              <a:ahLst/>
              <a:cxnLst/>
              <a:rect l="l" t="t" r="r" b="b"/>
              <a:pathLst>
                <a:path w="7157" h="4760" extrusionOk="0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8327750" y="2837075"/>
              <a:ext cx="178925" cy="89525"/>
            </a:xfrm>
            <a:custGeom>
              <a:avLst/>
              <a:gdLst/>
              <a:ahLst/>
              <a:cxnLst/>
              <a:rect l="l" t="t" r="r" b="b"/>
              <a:pathLst>
                <a:path w="7157" h="3581" extrusionOk="0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8375200" y="2840925"/>
              <a:ext cx="149175" cy="99350"/>
            </a:xfrm>
            <a:custGeom>
              <a:avLst/>
              <a:gdLst/>
              <a:ahLst/>
              <a:cxnLst/>
              <a:rect l="l" t="t" r="r" b="b"/>
              <a:pathLst>
                <a:path w="5967" h="3974" extrusionOk="0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8307850" y="2858900"/>
              <a:ext cx="96600" cy="39825"/>
            </a:xfrm>
            <a:custGeom>
              <a:avLst/>
              <a:gdLst/>
              <a:ahLst/>
              <a:cxnLst/>
              <a:rect l="l" t="t" r="r" b="b"/>
              <a:pathLst>
                <a:path w="3864" h="1593" extrusionOk="0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8362500" y="2855400"/>
              <a:ext cx="106700" cy="39900"/>
            </a:xfrm>
            <a:custGeom>
              <a:avLst/>
              <a:gdLst/>
              <a:ahLst/>
              <a:cxnLst/>
              <a:rect l="l" t="t" r="r" b="b"/>
              <a:pathLst>
                <a:path w="4268" h="1596" extrusionOk="0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8380750" y="2878100"/>
              <a:ext cx="55800" cy="8275"/>
            </a:xfrm>
            <a:custGeom>
              <a:avLst/>
              <a:gdLst/>
              <a:ahLst/>
              <a:cxnLst/>
              <a:rect l="l" t="t" r="r" b="b"/>
              <a:pathLst>
                <a:path w="2232" h="331" extrusionOk="0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8382050" y="2884175"/>
              <a:ext cx="82650" cy="15625"/>
            </a:xfrm>
            <a:custGeom>
              <a:avLst/>
              <a:gdLst/>
              <a:ahLst/>
              <a:cxnLst/>
              <a:rect l="l" t="t" r="r" b="b"/>
              <a:pathLst>
                <a:path w="3306" h="625" extrusionOk="0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8381900" y="2879625"/>
              <a:ext cx="54650" cy="13325"/>
            </a:xfrm>
            <a:custGeom>
              <a:avLst/>
              <a:gdLst/>
              <a:ahLst/>
              <a:cxnLst/>
              <a:rect l="l" t="t" r="r" b="b"/>
              <a:pathLst>
                <a:path w="2186" h="533" extrusionOk="0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8384950" y="2877925"/>
              <a:ext cx="200525" cy="95675"/>
            </a:xfrm>
            <a:custGeom>
              <a:avLst/>
              <a:gdLst/>
              <a:ahLst/>
              <a:cxnLst/>
              <a:rect l="l" t="t" r="r" b="b"/>
              <a:pathLst>
                <a:path w="8021" h="3827" extrusionOk="0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8328900" y="2916150"/>
              <a:ext cx="61850" cy="57475"/>
            </a:xfrm>
            <a:custGeom>
              <a:avLst/>
              <a:gdLst/>
              <a:ahLst/>
              <a:cxnLst/>
              <a:rect l="l" t="t" r="r" b="b"/>
              <a:pathLst>
                <a:path w="2474" h="2299" extrusionOk="0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8390725" y="2893950"/>
              <a:ext cx="115375" cy="78550"/>
            </a:xfrm>
            <a:custGeom>
              <a:avLst/>
              <a:gdLst/>
              <a:ahLst/>
              <a:cxnLst/>
              <a:rect l="l" t="t" r="r" b="b"/>
              <a:pathLst>
                <a:path w="4615" h="3142" extrusionOk="0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8367425" y="2902800"/>
              <a:ext cx="70325" cy="70825"/>
            </a:xfrm>
            <a:custGeom>
              <a:avLst/>
              <a:gdLst/>
              <a:ahLst/>
              <a:cxnLst/>
              <a:rect l="l" t="t" r="r" b="b"/>
              <a:pathLst>
                <a:path w="2813" h="2833" extrusionOk="0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8359475" y="2865725"/>
              <a:ext cx="39600" cy="12525"/>
            </a:xfrm>
            <a:custGeom>
              <a:avLst/>
              <a:gdLst/>
              <a:ahLst/>
              <a:cxnLst/>
              <a:rect l="l" t="t" r="r" b="b"/>
              <a:pathLst>
                <a:path w="1584" h="501" extrusionOk="0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8295925" y="2973675"/>
              <a:ext cx="198825" cy="56525"/>
            </a:xfrm>
            <a:custGeom>
              <a:avLst/>
              <a:gdLst/>
              <a:ahLst/>
              <a:cxnLst/>
              <a:rect l="l" t="t" r="r" b="b"/>
              <a:pathLst>
                <a:path w="7953" h="2261" extrusionOk="0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8256150" y="2889575"/>
              <a:ext cx="187275" cy="102000"/>
            </a:xfrm>
            <a:custGeom>
              <a:avLst/>
              <a:gdLst/>
              <a:ahLst/>
              <a:cxnLst/>
              <a:rect l="l" t="t" r="r" b="b"/>
              <a:pathLst>
                <a:path w="7491" h="4080" extrusionOk="0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8415900" y="2883000"/>
              <a:ext cx="122575" cy="80975"/>
            </a:xfrm>
            <a:custGeom>
              <a:avLst/>
              <a:gdLst/>
              <a:ahLst/>
              <a:cxnLst/>
              <a:rect l="l" t="t" r="r" b="b"/>
              <a:pathLst>
                <a:path w="4903" h="3239" extrusionOk="0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8289250" y="2898500"/>
              <a:ext cx="95725" cy="75100"/>
            </a:xfrm>
            <a:custGeom>
              <a:avLst/>
              <a:gdLst/>
              <a:ahLst/>
              <a:cxnLst/>
              <a:rect l="l" t="t" r="r" b="b"/>
              <a:pathLst>
                <a:path w="3829" h="3004" extrusionOk="0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8331150" y="2977300"/>
              <a:ext cx="142575" cy="28875"/>
            </a:xfrm>
            <a:custGeom>
              <a:avLst/>
              <a:gdLst/>
              <a:ahLst/>
              <a:cxnLst/>
              <a:rect l="l" t="t" r="r" b="b"/>
              <a:pathLst>
                <a:path w="5703" h="1155" extrusionOk="0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8406425" y="2952875"/>
              <a:ext cx="133650" cy="26400"/>
            </a:xfrm>
            <a:custGeom>
              <a:avLst/>
              <a:gdLst/>
              <a:ahLst/>
              <a:cxnLst/>
              <a:rect l="l" t="t" r="r" b="b"/>
              <a:pathLst>
                <a:path w="5346" h="1056" extrusionOk="0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8421500" y="2844475"/>
              <a:ext cx="85175" cy="37350"/>
            </a:xfrm>
            <a:custGeom>
              <a:avLst/>
              <a:gdLst/>
              <a:ahLst/>
              <a:cxnLst/>
              <a:rect l="l" t="t" r="r" b="b"/>
              <a:pathLst>
                <a:path w="3407" h="1494" extrusionOk="0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8330250" y="2861900"/>
              <a:ext cx="68825" cy="34850"/>
            </a:xfrm>
            <a:custGeom>
              <a:avLst/>
              <a:gdLst/>
              <a:ahLst/>
              <a:cxnLst/>
              <a:rect l="l" t="t" r="r" b="b"/>
              <a:pathLst>
                <a:path w="2753" h="1394" extrusionOk="0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8443400" y="2878025"/>
              <a:ext cx="114150" cy="86350"/>
            </a:xfrm>
            <a:custGeom>
              <a:avLst/>
              <a:gdLst/>
              <a:ahLst/>
              <a:cxnLst/>
              <a:rect l="l" t="t" r="r" b="b"/>
              <a:pathLst>
                <a:path w="4566" h="3454" extrusionOk="0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8283475" y="2895175"/>
              <a:ext cx="139875" cy="91300"/>
            </a:xfrm>
            <a:custGeom>
              <a:avLst/>
              <a:gdLst/>
              <a:ahLst/>
              <a:cxnLst/>
              <a:rect l="l" t="t" r="r" b="b"/>
              <a:pathLst>
                <a:path w="5595" h="3652" extrusionOk="0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8307900" y="2981175"/>
              <a:ext cx="81900" cy="31525"/>
            </a:xfrm>
            <a:custGeom>
              <a:avLst/>
              <a:gdLst/>
              <a:ahLst/>
              <a:cxnLst/>
              <a:rect l="l" t="t" r="r" b="b"/>
              <a:pathLst>
                <a:path w="3276" h="1261" extrusionOk="0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8390725" y="2980850"/>
              <a:ext cx="94450" cy="36700"/>
            </a:xfrm>
            <a:custGeom>
              <a:avLst/>
              <a:gdLst/>
              <a:ahLst/>
              <a:cxnLst/>
              <a:rect l="l" t="t" r="r" b="b"/>
              <a:pathLst>
                <a:path w="3778" h="1468" extrusionOk="0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8380750" y="2855200"/>
              <a:ext cx="140150" cy="80550"/>
            </a:xfrm>
            <a:custGeom>
              <a:avLst/>
              <a:gdLst/>
              <a:ahLst/>
              <a:cxnLst/>
              <a:rect l="l" t="t" r="r" b="b"/>
              <a:pathLst>
                <a:path w="5606" h="3222" extrusionOk="0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8316125" y="2839175"/>
              <a:ext cx="122225" cy="26625"/>
            </a:xfrm>
            <a:custGeom>
              <a:avLst/>
              <a:gdLst/>
              <a:ahLst/>
              <a:cxnLst/>
              <a:rect l="l" t="t" r="r" b="b"/>
              <a:pathLst>
                <a:path w="4889" h="1065" extrusionOk="0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8374050" y="2837600"/>
              <a:ext cx="9875" cy="26025"/>
            </a:xfrm>
            <a:custGeom>
              <a:avLst/>
              <a:gdLst/>
              <a:ahLst/>
              <a:cxnLst/>
              <a:rect l="l" t="t" r="r" b="b"/>
              <a:pathLst>
                <a:path w="395" h="1041" extrusionOk="0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8546925" y="2891450"/>
              <a:ext cx="38550" cy="59200"/>
            </a:xfrm>
            <a:custGeom>
              <a:avLst/>
              <a:gdLst/>
              <a:ahLst/>
              <a:cxnLst/>
              <a:rect l="l" t="t" r="r" b="b"/>
              <a:pathLst>
                <a:path w="1542" h="2368" extrusionOk="0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8278975" y="2960050"/>
              <a:ext cx="54800" cy="37600"/>
            </a:xfrm>
            <a:custGeom>
              <a:avLst/>
              <a:gdLst/>
              <a:ahLst/>
              <a:cxnLst/>
              <a:rect l="l" t="t" r="r" b="b"/>
              <a:pathLst>
                <a:path w="2192" h="1504" extrusionOk="0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8271675" y="2932500"/>
              <a:ext cx="39700" cy="12925"/>
            </a:xfrm>
            <a:custGeom>
              <a:avLst/>
              <a:gdLst/>
              <a:ahLst/>
              <a:cxnLst/>
              <a:rect l="l" t="t" r="r" b="b"/>
              <a:pathLst>
                <a:path w="1588" h="517" extrusionOk="0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8485175" y="2851975"/>
              <a:ext cx="28325" cy="29000"/>
            </a:xfrm>
            <a:custGeom>
              <a:avLst/>
              <a:gdLst/>
              <a:ahLst/>
              <a:cxnLst/>
              <a:rect l="l" t="t" r="r" b="b"/>
              <a:pathLst>
                <a:path w="1133" h="1160" extrusionOk="0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8265975" y="2941125"/>
              <a:ext cx="86650" cy="80025"/>
            </a:xfrm>
            <a:custGeom>
              <a:avLst/>
              <a:gdLst/>
              <a:ahLst/>
              <a:cxnLst/>
              <a:rect l="l" t="t" r="r" b="b"/>
              <a:pathLst>
                <a:path w="3466" h="3201" extrusionOk="0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8146000" y="3091700"/>
              <a:ext cx="66825" cy="90100"/>
            </a:xfrm>
            <a:custGeom>
              <a:avLst/>
              <a:gdLst/>
              <a:ahLst/>
              <a:cxnLst/>
              <a:rect l="l" t="t" r="r" b="b"/>
              <a:pathLst>
                <a:path w="2673" h="3604" extrusionOk="0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8101325" y="2955525"/>
              <a:ext cx="116125" cy="99450"/>
            </a:xfrm>
            <a:custGeom>
              <a:avLst/>
              <a:gdLst/>
              <a:ahLst/>
              <a:cxnLst/>
              <a:rect l="l" t="t" r="r" b="b"/>
              <a:pathLst>
                <a:path w="4645" h="3978" extrusionOk="0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8113025" y="3002625"/>
              <a:ext cx="69000" cy="76550"/>
            </a:xfrm>
            <a:custGeom>
              <a:avLst/>
              <a:gdLst/>
              <a:ahLst/>
              <a:cxnLst/>
              <a:rect l="l" t="t" r="r" b="b"/>
              <a:pathLst>
                <a:path w="2760" h="3062" extrusionOk="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8130750" y="2930600"/>
              <a:ext cx="206975" cy="209925"/>
            </a:xfrm>
            <a:custGeom>
              <a:avLst/>
              <a:gdLst/>
              <a:ahLst/>
              <a:cxnLst/>
              <a:rect l="l" t="t" r="r" b="b"/>
              <a:pathLst>
                <a:path w="8279" h="8397" extrusionOk="0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8130750" y="2930625"/>
              <a:ext cx="123650" cy="129375"/>
            </a:xfrm>
            <a:custGeom>
              <a:avLst/>
              <a:gdLst/>
              <a:ahLst/>
              <a:cxnLst/>
              <a:rect l="l" t="t" r="r" b="b"/>
              <a:pathLst>
                <a:path w="4946" h="5175" extrusionOk="0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8179825" y="2898300"/>
              <a:ext cx="85800" cy="159950"/>
            </a:xfrm>
            <a:custGeom>
              <a:avLst/>
              <a:gdLst/>
              <a:ahLst/>
              <a:cxnLst/>
              <a:rect l="l" t="t" r="r" b="b"/>
              <a:pathLst>
                <a:path w="3432" h="6398" extrusionOk="0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8105900" y="2994400"/>
              <a:ext cx="86975" cy="71725"/>
            </a:xfrm>
            <a:custGeom>
              <a:avLst/>
              <a:gdLst/>
              <a:ahLst/>
              <a:cxnLst/>
              <a:rect l="l" t="t" r="r" b="b"/>
              <a:pathLst>
                <a:path w="3479" h="2869" extrusionOk="0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8149125" y="2953775"/>
              <a:ext cx="77800" cy="75675"/>
            </a:xfrm>
            <a:custGeom>
              <a:avLst/>
              <a:gdLst/>
              <a:ahLst/>
              <a:cxnLst/>
              <a:rect l="l" t="t" r="r" b="b"/>
              <a:pathLst>
                <a:path w="3112" h="3027" extrusionOk="0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8167575" y="2979425"/>
              <a:ext cx="36375" cy="42450"/>
            </a:xfrm>
            <a:custGeom>
              <a:avLst/>
              <a:gdLst/>
              <a:ahLst/>
              <a:cxnLst/>
              <a:rect l="l" t="t" r="r" b="b"/>
              <a:pathLst>
                <a:path w="1455" h="1698" extrusionOk="0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8168825" y="2959675"/>
              <a:ext cx="58275" cy="64550"/>
            </a:xfrm>
            <a:custGeom>
              <a:avLst/>
              <a:gdLst/>
              <a:ahLst/>
              <a:cxnLst/>
              <a:rect l="l" t="t" r="r" b="b"/>
              <a:pathLst>
                <a:path w="2331" h="2582" extrusionOk="0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8168175" y="2979475"/>
              <a:ext cx="38775" cy="41350"/>
            </a:xfrm>
            <a:custGeom>
              <a:avLst/>
              <a:gdLst/>
              <a:ahLst/>
              <a:cxnLst/>
              <a:rect l="l" t="t" r="r" b="b"/>
              <a:pathLst>
                <a:path w="1551" h="1654" extrusionOk="0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8233525" y="2879150"/>
              <a:ext cx="95375" cy="199925"/>
            </a:xfrm>
            <a:custGeom>
              <a:avLst/>
              <a:gdLst/>
              <a:ahLst/>
              <a:cxnLst/>
              <a:rect l="l" t="t" r="r" b="b"/>
              <a:pathLst>
                <a:path w="3815" h="7997" extrusionOk="0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8154900" y="3074175"/>
              <a:ext cx="81850" cy="24725"/>
            </a:xfrm>
            <a:custGeom>
              <a:avLst/>
              <a:gdLst/>
              <a:ahLst/>
              <a:cxnLst/>
              <a:rect l="l" t="t" r="r" b="b"/>
              <a:pathLst>
                <a:path w="3274" h="989" extrusionOk="0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8236775" y="2936500"/>
              <a:ext cx="33375" cy="137650"/>
            </a:xfrm>
            <a:custGeom>
              <a:avLst/>
              <a:gdLst/>
              <a:ahLst/>
              <a:cxnLst/>
              <a:rect l="l" t="t" r="r" b="b"/>
              <a:pathLst>
                <a:path w="1335" h="5506" extrusionOk="0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8195025" y="2992050"/>
              <a:ext cx="38400" cy="93075"/>
            </a:xfrm>
            <a:custGeom>
              <a:avLst/>
              <a:gdLst/>
              <a:ahLst/>
              <a:cxnLst/>
              <a:rect l="l" t="t" r="r" b="b"/>
              <a:pathLst>
                <a:path w="1536" h="3723" extrusionOk="0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8144300" y="2994400"/>
              <a:ext cx="21050" cy="35050"/>
            </a:xfrm>
            <a:custGeom>
              <a:avLst/>
              <a:gdLst/>
              <a:ahLst/>
              <a:cxnLst/>
              <a:rect l="l" t="t" r="r" b="b"/>
              <a:pathLst>
                <a:path w="842" h="1402" extrusionOk="0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8187600" y="3008650"/>
              <a:ext cx="143100" cy="149900"/>
            </a:xfrm>
            <a:custGeom>
              <a:avLst/>
              <a:gdLst/>
              <a:ahLst/>
              <a:cxnLst/>
              <a:rect l="l" t="t" r="r" b="b"/>
              <a:pathLst>
                <a:path w="5724" h="5996" extrusionOk="0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8090475" y="3043775"/>
              <a:ext cx="190600" cy="97800"/>
            </a:xfrm>
            <a:custGeom>
              <a:avLst/>
              <a:gdLst/>
              <a:ahLst/>
              <a:cxnLst/>
              <a:rect l="l" t="t" r="r" b="b"/>
              <a:pathLst>
                <a:path w="7624" h="3912" extrusionOk="0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8247975" y="2908950"/>
              <a:ext cx="49550" cy="141125"/>
            </a:xfrm>
            <a:custGeom>
              <a:avLst/>
              <a:gdLst/>
              <a:ahLst/>
              <a:cxnLst/>
              <a:rect l="l" t="t" r="r" b="b"/>
              <a:pathLst>
                <a:path w="1982" h="5645" extrusionOk="0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8119250" y="3078175"/>
              <a:ext cx="114300" cy="35525"/>
            </a:xfrm>
            <a:custGeom>
              <a:avLst/>
              <a:gdLst/>
              <a:ahLst/>
              <a:cxnLst/>
              <a:rect l="l" t="t" r="r" b="b"/>
              <a:pathLst>
                <a:path w="4572" h="1421" extrusionOk="0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8200450" y="3018900"/>
              <a:ext cx="106475" cy="103050"/>
            </a:xfrm>
            <a:custGeom>
              <a:avLst/>
              <a:gdLst/>
              <a:ahLst/>
              <a:cxnLst/>
              <a:rect l="l" t="t" r="r" b="b"/>
              <a:pathLst>
                <a:path w="4259" h="4122" extrusionOk="0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8245625" y="2953275"/>
              <a:ext cx="83225" cy="107675"/>
            </a:xfrm>
            <a:custGeom>
              <a:avLst/>
              <a:gdLst/>
              <a:ahLst/>
              <a:cxnLst/>
              <a:rect l="l" t="t" r="r" b="b"/>
              <a:pathLst>
                <a:path w="3329" h="4307" extrusionOk="0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8179825" y="2911300"/>
              <a:ext cx="59550" cy="65875"/>
            </a:xfrm>
            <a:custGeom>
              <a:avLst/>
              <a:gdLst/>
              <a:ahLst/>
              <a:cxnLst/>
              <a:rect l="l" t="t" r="r" b="b"/>
              <a:pathLst>
                <a:path w="2382" h="2635" extrusionOk="0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8115000" y="2994400"/>
              <a:ext cx="69750" cy="53700"/>
            </a:xfrm>
            <a:custGeom>
              <a:avLst/>
              <a:gdLst/>
              <a:ahLst/>
              <a:cxnLst/>
              <a:rect l="l" t="t" r="r" b="b"/>
              <a:pathLst>
                <a:path w="2790" h="2148" extrusionOk="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8267225" y="2888700"/>
              <a:ext cx="36200" cy="141800"/>
            </a:xfrm>
            <a:custGeom>
              <a:avLst/>
              <a:gdLst/>
              <a:ahLst/>
              <a:cxnLst/>
              <a:rect l="l" t="t" r="r" b="b"/>
              <a:pathLst>
                <a:path w="1448" h="5672" extrusionOk="0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8115275" y="3059800"/>
              <a:ext cx="153650" cy="67175"/>
            </a:xfrm>
            <a:custGeom>
              <a:avLst/>
              <a:gdLst/>
              <a:ahLst/>
              <a:cxnLst/>
              <a:rect l="l" t="t" r="r" b="b"/>
              <a:pathLst>
                <a:path w="6146" h="2687" extrusionOk="0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8190300" y="3098550"/>
              <a:ext cx="72900" cy="45925"/>
            </a:xfrm>
            <a:custGeom>
              <a:avLst/>
              <a:gdLst/>
              <a:ahLst/>
              <a:cxnLst/>
              <a:rect l="l" t="t" r="r" b="b"/>
              <a:pathLst>
                <a:path w="2916" h="1837" extrusionOk="0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8261625" y="3013325"/>
              <a:ext cx="48125" cy="89225"/>
            </a:xfrm>
            <a:custGeom>
              <a:avLst/>
              <a:gdLst/>
              <a:ahLst/>
              <a:cxnLst/>
              <a:rect l="l" t="t" r="r" b="b"/>
              <a:pathLst>
                <a:path w="1925" h="3569" extrusionOk="0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8201875" y="2900050"/>
              <a:ext cx="45075" cy="154575"/>
            </a:xfrm>
            <a:custGeom>
              <a:avLst/>
              <a:gdLst/>
              <a:ahLst/>
              <a:cxnLst/>
              <a:rect l="l" t="t" r="r" b="b"/>
              <a:pathLst>
                <a:path w="1803" h="6183" extrusionOk="0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8105525" y="2958125"/>
              <a:ext cx="80125" cy="94800"/>
            </a:xfrm>
            <a:custGeom>
              <a:avLst/>
              <a:gdLst/>
              <a:ahLst/>
              <a:cxnLst/>
              <a:rect l="l" t="t" r="r" b="b"/>
              <a:pathLst>
                <a:path w="3205" h="3792" extrusionOk="0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8127750" y="2992775"/>
              <a:ext cx="24250" cy="12575"/>
            </a:xfrm>
            <a:custGeom>
              <a:avLst/>
              <a:gdLst/>
              <a:ahLst/>
              <a:cxnLst/>
              <a:rect l="l" t="t" r="r" b="b"/>
              <a:pathLst>
                <a:path w="970" h="503" extrusionOk="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8290350" y="2879150"/>
              <a:ext cx="38550" cy="67050"/>
            </a:xfrm>
            <a:custGeom>
              <a:avLst/>
              <a:gdLst/>
              <a:ahLst/>
              <a:cxnLst/>
              <a:rect l="l" t="t" r="r" b="b"/>
              <a:pathLst>
                <a:path w="1542" h="2682" extrusionOk="0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8157775" y="3117325"/>
              <a:ext cx="41575" cy="55075"/>
            </a:xfrm>
            <a:custGeom>
              <a:avLst/>
              <a:gdLst/>
              <a:ahLst/>
              <a:cxnLst/>
              <a:rect l="l" t="t" r="r" b="b"/>
              <a:pathLst>
                <a:path w="1663" h="2203" extrusionOk="0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8132625" y="3107800"/>
              <a:ext cx="24600" cy="33750"/>
            </a:xfrm>
            <a:custGeom>
              <a:avLst/>
              <a:gdLst/>
              <a:ahLst/>
              <a:cxnLst/>
              <a:rect l="l" t="t" r="r" b="b"/>
              <a:pathLst>
                <a:path w="984" h="1350" extrusionOk="0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8216225" y="2904825"/>
              <a:ext cx="29750" cy="31375"/>
            </a:xfrm>
            <a:custGeom>
              <a:avLst/>
              <a:gdLst/>
              <a:ahLst/>
              <a:cxnLst/>
              <a:rect l="l" t="t" r="r" b="b"/>
              <a:pathLst>
                <a:path w="1190" h="1255" extrusionOk="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8625275" y="3126725"/>
              <a:ext cx="79325" cy="74750"/>
            </a:xfrm>
            <a:custGeom>
              <a:avLst/>
              <a:gdLst/>
              <a:ahLst/>
              <a:cxnLst/>
              <a:rect l="l" t="t" r="r" b="b"/>
              <a:pathLst>
                <a:path w="3173" h="2990" extrusionOk="0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8542500" y="2925250"/>
              <a:ext cx="60600" cy="90875"/>
            </a:xfrm>
            <a:custGeom>
              <a:avLst/>
              <a:gdLst/>
              <a:ahLst/>
              <a:cxnLst/>
              <a:rect l="l" t="t" r="r" b="b"/>
              <a:pathLst>
                <a:path w="2424" h="3635" extrusionOk="0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8669400" y="2939925"/>
              <a:ext cx="74200" cy="137225"/>
            </a:xfrm>
            <a:custGeom>
              <a:avLst/>
              <a:gdLst/>
              <a:ahLst/>
              <a:cxnLst/>
              <a:rect l="l" t="t" r="r" b="b"/>
              <a:pathLst>
                <a:path w="2968" h="5489" extrusionOk="0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8638725" y="2941525"/>
              <a:ext cx="55025" cy="91900"/>
            </a:xfrm>
            <a:custGeom>
              <a:avLst/>
              <a:gdLst/>
              <a:ahLst/>
              <a:cxnLst/>
              <a:rect l="l" t="t" r="r" b="b"/>
              <a:pathLst>
                <a:path w="2201" h="3676" extrusionOk="0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8554725" y="2961675"/>
              <a:ext cx="170275" cy="204575"/>
            </a:xfrm>
            <a:custGeom>
              <a:avLst/>
              <a:gdLst/>
              <a:ahLst/>
              <a:cxnLst/>
              <a:rect l="l" t="t" r="r" b="b"/>
              <a:pathLst>
                <a:path w="6811" h="8183" extrusionOk="0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8662175" y="2961675"/>
              <a:ext cx="81625" cy="168950"/>
            </a:xfrm>
            <a:custGeom>
              <a:avLst/>
              <a:gdLst/>
              <a:ahLst/>
              <a:cxnLst/>
              <a:rect l="l" t="t" r="r" b="b"/>
              <a:pathLst>
                <a:path w="3265" h="6758" extrusionOk="0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8637075" y="3022000"/>
              <a:ext cx="120450" cy="115925"/>
            </a:xfrm>
            <a:custGeom>
              <a:avLst/>
              <a:gdLst/>
              <a:ahLst/>
              <a:cxnLst/>
              <a:rect l="l" t="t" r="r" b="b"/>
              <a:pathLst>
                <a:path w="4818" h="4637" extrusionOk="0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8657725" y="2937875"/>
              <a:ext cx="50950" cy="100400"/>
            </a:xfrm>
            <a:custGeom>
              <a:avLst/>
              <a:gdLst/>
              <a:ahLst/>
              <a:cxnLst/>
              <a:rect l="l" t="t" r="r" b="b"/>
              <a:pathLst>
                <a:path w="2038" h="4016" extrusionOk="0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8681300" y="2991875"/>
              <a:ext cx="40650" cy="101450"/>
            </a:xfrm>
            <a:custGeom>
              <a:avLst/>
              <a:gdLst/>
              <a:ahLst/>
              <a:cxnLst/>
              <a:rect l="l" t="t" r="r" b="b"/>
              <a:pathLst>
                <a:path w="1626" h="4058" extrusionOk="0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8683150" y="3011775"/>
              <a:ext cx="22050" cy="51675"/>
            </a:xfrm>
            <a:custGeom>
              <a:avLst/>
              <a:gdLst/>
              <a:ahLst/>
              <a:cxnLst/>
              <a:rect l="l" t="t" r="r" b="b"/>
              <a:pathLst>
                <a:path w="882" h="2067" extrusionOk="0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8676125" y="3013150"/>
              <a:ext cx="36750" cy="78550"/>
            </a:xfrm>
            <a:custGeom>
              <a:avLst/>
              <a:gdLst/>
              <a:ahLst/>
              <a:cxnLst/>
              <a:rect l="l" t="t" r="r" b="b"/>
              <a:pathLst>
                <a:path w="1470" h="3142" extrusionOk="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8683850" y="3012775"/>
              <a:ext cx="20550" cy="52075"/>
            </a:xfrm>
            <a:custGeom>
              <a:avLst/>
              <a:gdLst/>
              <a:ahLst/>
              <a:cxnLst/>
              <a:rect l="l" t="t" r="r" b="b"/>
              <a:pathLst>
                <a:path w="822" h="2083" extrusionOk="0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8602200" y="3044500"/>
              <a:ext cx="146625" cy="163025"/>
            </a:xfrm>
            <a:custGeom>
              <a:avLst/>
              <a:gdLst/>
              <a:ahLst/>
              <a:cxnLst/>
              <a:rect l="l" t="t" r="r" b="b"/>
              <a:pathLst>
                <a:path w="5865" h="6521" extrusionOk="0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8600650" y="2974950"/>
              <a:ext cx="38100" cy="74725"/>
            </a:xfrm>
            <a:custGeom>
              <a:avLst/>
              <a:gdLst/>
              <a:ahLst/>
              <a:cxnLst/>
              <a:rect l="l" t="t" r="r" b="b"/>
              <a:pathLst>
                <a:path w="1524" h="2989" extrusionOk="0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8605175" y="3049650"/>
              <a:ext cx="112175" cy="84850"/>
            </a:xfrm>
            <a:custGeom>
              <a:avLst/>
              <a:gdLst/>
              <a:ahLst/>
              <a:cxnLst/>
              <a:rect l="l" t="t" r="r" b="b"/>
              <a:pathLst>
                <a:path w="4487" h="3394" extrusionOk="0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8602100" y="3019325"/>
              <a:ext cx="84325" cy="51675"/>
            </a:xfrm>
            <a:custGeom>
              <a:avLst/>
              <a:gdLst/>
              <a:ahLst/>
              <a:cxnLst/>
              <a:rect l="l" t="t" r="r" b="b"/>
              <a:pathLst>
                <a:path w="3373" h="2067" extrusionOk="0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8684825" y="2988025"/>
              <a:ext cx="23850" cy="34325"/>
            </a:xfrm>
            <a:custGeom>
              <a:avLst/>
              <a:gdLst/>
              <a:ahLst/>
              <a:cxnLst/>
              <a:rect l="l" t="t" r="r" b="b"/>
              <a:pathLst>
                <a:path w="954" h="1373" extrusionOk="0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8552200" y="2967500"/>
              <a:ext cx="74000" cy="186200"/>
            </a:xfrm>
            <a:custGeom>
              <a:avLst/>
              <a:gdLst/>
              <a:ahLst/>
              <a:cxnLst/>
              <a:rect l="l" t="t" r="r" b="b"/>
              <a:pathLst>
                <a:path w="2960" h="7448" extrusionOk="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8580450" y="2898300"/>
              <a:ext cx="71125" cy="204725"/>
            </a:xfrm>
            <a:custGeom>
              <a:avLst/>
              <a:gdLst/>
              <a:ahLst/>
              <a:cxnLst/>
              <a:rect l="l" t="t" r="r" b="b"/>
              <a:pathLst>
                <a:path w="2845" h="8189" extrusionOk="0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8621475" y="3070625"/>
              <a:ext cx="114925" cy="99600"/>
            </a:xfrm>
            <a:custGeom>
              <a:avLst/>
              <a:gdLst/>
              <a:ahLst/>
              <a:cxnLst/>
              <a:rect l="l" t="t" r="r" b="b"/>
              <a:pathLst>
                <a:path w="4597" h="3984" extrusionOk="0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8595400" y="2936775"/>
              <a:ext cx="51750" cy="107750"/>
            </a:xfrm>
            <a:custGeom>
              <a:avLst/>
              <a:gdLst/>
              <a:ahLst/>
              <a:cxnLst/>
              <a:rect l="l" t="t" r="r" b="b"/>
              <a:pathLst>
                <a:path w="2070" h="4310" extrusionOk="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8570100" y="2995600"/>
              <a:ext cx="55950" cy="134575"/>
            </a:xfrm>
            <a:custGeom>
              <a:avLst/>
              <a:gdLst/>
              <a:ahLst/>
              <a:cxnLst/>
              <a:rect l="l" t="t" r="r" b="b"/>
              <a:pathLst>
                <a:path w="2238" h="5383" extrusionOk="0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8612875" y="3063500"/>
              <a:ext cx="59775" cy="122075"/>
            </a:xfrm>
            <a:custGeom>
              <a:avLst/>
              <a:gdLst/>
              <a:ahLst/>
              <a:cxnLst/>
              <a:rect l="l" t="t" r="r" b="b"/>
              <a:pathLst>
                <a:path w="2391" h="4883" extrusionOk="0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8717400" y="3043025"/>
              <a:ext cx="36175" cy="78375"/>
            </a:xfrm>
            <a:custGeom>
              <a:avLst/>
              <a:gdLst/>
              <a:ahLst/>
              <a:cxnLst/>
              <a:rect l="l" t="t" r="r" b="b"/>
              <a:pathLst>
                <a:path w="1447" h="3135" extrusionOk="0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8673200" y="2956025"/>
              <a:ext cx="35450" cy="72300"/>
            </a:xfrm>
            <a:custGeom>
              <a:avLst/>
              <a:gdLst/>
              <a:ahLst/>
              <a:cxnLst/>
              <a:rect l="l" t="t" r="r" b="b"/>
              <a:pathLst>
                <a:path w="1418" h="2892" extrusionOk="0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8630150" y="3096675"/>
              <a:ext cx="118650" cy="79450"/>
            </a:xfrm>
            <a:custGeom>
              <a:avLst/>
              <a:gdLst/>
              <a:ahLst/>
              <a:cxnLst/>
              <a:rect l="l" t="t" r="r" b="b"/>
              <a:pathLst>
                <a:path w="4746" h="3178" extrusionOk="0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8595425" y="2926725"/>
              <a:ext cx="53000" cy="158075"/>
            </a:xfrm>
            <a:custGeom>
              <a:avLst/>
              <a:gdLst/>
              <a:ahLst/>
              <a:cxnLst/>
              <a:rect l="l" t="t" r="r" b="b"/>
              <a:pathLst>
                <a:path w="2120" h="6323" extrusionOk="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8563675" y="2976400"/>
              <a:ext cx="11025" cy="83650"/>
            </a:xfrm>
            <a:custGeom>
              <a:avLst/>
              <a:gdLst/>
              <a:ahLst/>
              <a:cxnLst/>
              <a:rect l="l" t="t" r="r" b="b"/>
              <a:pathLst>
                <a:path w="441" h="3346" extrusionOk="0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8566350" y="3061025"/>
              <a:ext cx="59825" cy="81325"/>
            </a:xfrm>
            <a:custGeom>
              <a:avLst/>
              <a:gdLst/>
              <a:ahLst/>
              <a:cxnLst/>
              <a:rect l="l" t="t" r="r" b="b"/>
              <a:pathLst>
                <a:path w="2393" h="3253" extrusionOk="0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8638375" y="3027425"/>
              <a:ext cx="119025" cy="106925"/>
            </a:xfrm>
            <a:custGeom>
              <a:avLst/>
              <a:gdLst/>
              <a:ahLst/>
              <a:cxnLst/>
              <a:rect l="l" t="t" r="r" b="b"/>
              <a:pathLst>
                <a:path w="4761" h="4277" extrusionOk="0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8681900" y="2942825"/>
              <a:ext cx="58325" cy="113425"/>
            </a:xfrm>
            <a:custGeom>
              <a:avLst/>
              <a:gdLst/>
              <a:ahLst/>
              <a:cxnLst/>
              <a:rect l="l" t="t" r="r" b="b"/>
              <a:pathLst>
                <a:path w="2333" h="4537" extrusionOk="0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8705000" y="2989400"/>
              <a:ext cx="21975" cy="16000"/>
            </a:xfrm>
            <a:custGeom>
              <a:avLst/>
              <a:gdLst/>
              <a:ahLst/>
              <a:cxnLst/>
              <a:rect l="l" t="t" r="r" b="b"/>
              <a:pathLst>
                <a:path w="879" h="640" extrusionOk="0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8677225" y="3176150"/>
              <a:ext cx="66250" cy="31375"/>
            </a:xfrm>
            <a:custGeom>
              <a:avLst/>
              <a:gdLst/>
              <a:ahLst/>
              <a:cxnLst/>
              <a:rect l="l" t="t" r="r" b="b"/>
              <a:pathLst>
                <a:path w="2650" h="1255" extrusionOk="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8544500" y="2949475"/>
              <a:ext cx="41225" cy="47275"/>
            </a:xfrm>
            <a:custGeom>
              <a:avLst/>
              <a:gdLst/>
              <a:ahLst/>
              <a:cxnLst/>
              <a:rect l="l" t="t" r="r" b="b"/>
              <a:pathLst>
                <a:path w="1649" h="1891" extrusionOk="0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8591450" y="2928325"/>
              <a:ext cx="19925" cy="35100"/>
            </a:xfrm>
            <a:custGeom>
              <a:avLst/>
              <a:gdLst/>
              <a:ahLst/>
              <a:cxnLst/>
              <a:rect l="l" t="t" r="r" b="b"/>
              <a:pathLst>
                <a:path w="797" h="1404" extrusionOk="0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8725625" y="3099675"/>
              <a:ext cx="31175" cy="27400"/>
            </a:xfrm>
            <a:custGeom>
              <a:avLst/>
              <a:gdLst/>
              <a:ahLst/>
              <a:cxnLst/>
              <a:rect l="l" t="t" r="r" b="b"/>
              <a:pathLst>
                <a:path w="1247" h="1096" extrusionOk="0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8250725" y="3117000"/>
              <a:ext cx="387625" cy="172125"/>
            </a:xfrm>
            <a:custGeom>
              <a:avLst/>
              <a:gdLst/>
              <a:ahLst/>
              <a:cxnLst/>
              <a:rect l="l" t="t" r="r" b="b"/>
              <a:pathLst>
                <a:path w="15505" h="6885" extrusionOk="0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8525050" y="3117275"/>
              <a:ext cx="118225" cy="107350"/>
            </a:xfrm>
            <a:custGeom>
              <a:avLst/>
              <a:gdLst/>
              <a:ahLst/>
              <a:cxnLst/>
              <a:rect l="l" t="t" r="r" b="b"/>
              <a:pathLst>
                <a:path w="4729" h="4294" extrusionOk="0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8581875" y="3038825"/>
              <a:ext cx="128625" cy="144900"/>
            </a:xfrm>
            <a:custGeom>
              <a:avLst/>
              <a:gdLst/>
              <a:ahLst/>
              <a:cxnLst/>
              <a:rect l="l" t="t" r="r" b="b"/>
              <a:pathLst>
                <a:path w="5145" h="5796" extrusionOk="0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8447725" y="2948500"/>
              <a:ext cx="166075" cy="127400"/>
            </a:xfrm>
            <a:custGeom>
              <a:avLst/>
              <a:gdLst/>
              <a:ahLst/>
              <a:cxnLst/>
              <a:rect l="l" t="t" r="r" b="b"/>
              <a:pathLst>
                <a:path w="6643" h="5096" extrusionOk="0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8549500" y="2980500"/>
              <a:ext cx="134300" cy="157525"/>
            </a:xfrm>
            <a:custGeom>
              <a:avLst/>
              <a:gdLst/>
              <a:ahLst/>
              <a:cxnLst/>
              <a:rect l="l" t="t" r="r" b="b"/>
              <a:pathLst>
                <a:path w="5372" h="6301" extrusionOk="0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8442200" y="2984950"/>
              <a:ext cx="225275" cy="188175"/>
            </a:xfrm>
            <a:custGeom>
              <a:avLst/>
              <a:gdLst/>
              <a:ahLst/>
              <a:cxnLst/>
              <a:rect l="l" t="t" r="r" b="b"/>
              <a:pathLst>
                <a:path w="9011" h="7527" extrusionOk="0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8561750" y="3060300"/>
              <a:ext cx="114550" cy="136300"/>
            </a:xfrm>
            <a:custGeom>
              <a:avLst/>
              <a:gdLst/>
              <a:ahLst/>
              <a:cxnLst/>
              <a:rect l="l" t="t" r="r" b="b"/>
              <a:pathLst>
                <a:path w="4582" h="5452" extrusionOk="0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8571600" y="3093625"/>
              <a:ext cx="85925" cy="72150"/>
            </a:xfrm>
            <a:custGeom>
              <a:avLst/>
              <a:gdLst/>
              <a:ahLst/>
              <a:cxnLst/>
              <a:rect l="l" t="t" r="r" b="b"/>
              <a:pathLst>
                <a:path w="3437" h="2886" extrusionOk="0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8561875" y="3003725"/>
              <a:ext cx="105975" cy="102800"/>
            </a:xfrm>
            <a:custGeom>
              <a:avLst/>
              <a:gdLst/>
              <a:ahLst/>
              <a:cxnLst/>
              <a:rect l="l" t="t" r="r" b="b"/>
              <a:pathLst>
                <a:path w="4239" h="4112" extrusionOk="0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8501450" y="3024925"/>
              <a:ext cx="108800" cy="92175"/>
            </a:xfrm>
            <a:custGeom>
              <a:avLst/>
              <a:gdLst/>
              <a:ahLst/>
              <a:cxnLst/>
              <a:rect l="l" t="t" r="r" b="b"/>
              <a:pathLst>
                <a:path w="4352" h="3687" extrusionOk="0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8519550" y="3050650"/>
              <a:ext cx="88725" cy="67950"/>
            </a:xfrm>
            <a:custGeom>
              <a:avLst/>
              <a:gdLst/>
              <a:ahLst/>
              <a:cxnLst/>
              <a:rect l="l" t="t" r="r" b="b"/>
              <a:pathLst>
                <a:path w="3549" h="2718" extrusionOk="0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8528825" y="3048400"/>
              <a:ext cx="45325" cy="49375"/>
            </a:xfrm>
            <a:custGeom>
              <a:avLst/>
              <a:gdLst/>
              <a:ahLst/>
              <a:cxnLst/>
              <a:rect l="l" t="t" r="r" b="b"/>
              <a:pathLst>
                <a:path w="1813" h="1975" extrusionOk="0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8590150" y="3046500"/>
              <a:ext cx="44400" cy="65925"/>
            </a:xfrm>
            <a:custGeom>
              <a:avLst/>
              <a:gdLst/>
              <a:ahLst/>
              <a:cxnLst/>
              <a:rect l="l" t="t" r="r" b="b"/>
              <a:pathLst>
                <a:path w="1776" h="2637" extrusionOk="0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8486800" y="3090800"/>
              <a:ext cx="141975" cy="64750"/>
            </a:xfrm>
            <a:custGeom>
              <a:avLst/>
              <a:gdLst/>
              <a:ahLst/>
              <a:cxnLst/>
              <a:rect l="l" t="t" r="r" b="b"/>
              <a:pathLst>
                <a:path w="5679" h="2590" extrusionOk="0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8446725" y="3100575"/>
              <a:ext cx="132225" cy="110600"/>
            </a:xfrm>
            <a:custGeom>
              <a:avLst/>
              <a:gdLst/>
              <a:ahLst/>
              <a:cxnLst/>
              <a:rect l="l" t="t" r="r" b="b"/>
              <a:pathLst>
                <a:path w="5289" h="4424" extrusionOk="0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8400050" y="2984825"/>
              <a:ext cx="142950" cy="119575"/>
            </a:xfrm>
            <a:custGeom>
              <a:avLst/>
              <a:gdLst/>
              <a:ahLst/>
              <a:cxnLst/>
              <a:rect l="l" t="t" r="r" b="b"/>
              <a:pathLst>
                <a:path w="5718" h="4783" extrusionOk="0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8460150" y="2998125"/>
              <a:ext cx="105500" cy="104250"/>
            </a:xfrm>
            <a:custGeom>
              <a:avLst/>
              <a:gdLst/>
              <a:ahLst/>
              <a:cxnLst/>
              <a:rect l="l" t="t" r="r" b="b"/>
              <a:pathLst>
                <a:path w="4220" h="4170" extrusionOk="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8525300" y="3098225"/>
              <a:ext cx="85250" cy="44300"/>
            </a:xfrm>
            <a:custGeom>
              <a:avLst/>
              <a:gdLst/>
              <a:ahLst/>
              <a:cxnLst/>
              <a:rect l="l" t="t" r="r" b="b"/>
              <a:pathLst>
                <a:path w="3410" h="1772" extrusionOk="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8483000" y="3100525"/>
              <a:ext cx="92175" cy="82500"/>
            </a:xfrm>
            <a:custGeom>
              <a:avLst/>
              <a:gdLst/>
              <a:ahLst/>
              <a:cxnLst/>
              <a:rect l="l" t="t" r="r" b="b"/>
              <a:pathLst>
                <a:path w="3687" h="3300" extrusionOk="0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8683600" y="3092425"/>
              <a:ext cx="26925" cy="9575"/>
            </a:xfrm>
            <a:custGeom>
              <a:avLst/>
              <a:gdLst/>
              <a:ahLst/>
              <a:cxnLst/>
              <a:rect l="l" t="t" r="r" b="b"/>
              <a:pathLst>
                <a:path w="1077" h="383" extrusionOk="0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8608600" y="3167275"/>
              <a:ext cx="28850" cy="26100"/>
            </a:xfrm>
            <a:custGeom>
              <a:avLst/>
              <a:gdLst/>
              <a:ahLst/>
              <a:cxnLst/>
              <a:rect l="l" t="t" r="r" b="b"/>
              <a:pathLst>
                <a:path w="1154" h="1044" extrusionOk="0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8448100" y="3022050"/>
              <a:ext cx="18100" cy="12700"/>
            </a:xfrm>
            <a:custGeom>
              <a:avLst/>
              <a:gdLst/>
              <a:ahLst/>
              <a:cxnLst/>
              <a:rect l="l" t="t" r="r" b="b"/>
              <a:pathLst>
                <a:path w="724" h="508" extrusionOk="0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8470050" y="3002150"/>
              <a:ext cx="70325" cy="94400"/>
            </a:xfrm>
            <a:custGeom>
              <a:avLst/>
              <a:gdLst/>
              <a:ahLst/>
              <a:cxnLst/>
              <a:rect l="l" t="t" r="r" b="b"/>
              <a:pathLst>
                <a:path w="2813" h="3776" extrusionOk="0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8455450" y="3103800"/>
              <a:ext cx="36975" cy="55350"/>
            </a:xfrm>
            <a:custGeom>
              <a:avLst/>
              <a:gdLst/>
              <a:ahLst/>
              <a:cxnLst/>
              <a:rect l="l" t="t" r="r" b="b"/>
              <a:pathLst>
                <a:path w="1479" h="2214" extrusionOk="0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8490200" y="3156100"/>
              <a:ext cx="84825" cy="34725"/>
            </a:xfrm>
            <a:custGeom>
              <a:avLst/>
              <a:gdLst/>
              <a:ahLst/>
              <a:cxnLst/>
              <a:rect l="l" t="t" r="r" b="b"/>
              <a:pathLst>
                <a:path w="3393" h="1389" extrusionOk="0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8482800" y="3146575"/>
              <a:ext cx="16075" cy="29150"/>
            </a:xfrm>
            <a:custGeom>
              <a:avLst/>
              <a:gdLst/>
              <a:ahLst/>
              <a:cxnLst/>
              <a:rect l="l" t="t" r="r" b="b"/>
              <a:pathLst>
                <a:path w="643" h="1166" extrusionOk="0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8619550" y="3081550"/>
              <a:ext cx="47975" cy="94825"/>
            </a:xfrm>
            <a:custGeom>
              <a:avLst/>
              <a:gdLst/>
              <a:ahLst/>
              <a:cxnLst/>
              <a:rect l="l" t="t" r="r" b="b"/>
              <a:pathLst>
                <a:path w="1919" h="3793" extrusionOk="0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8649175" y="3049100"/>
              <a:ext cx="47000" cy="134600"/>
            </a:xfrm>
            <a:custGeom>
              <a:avLst/>
              <a:gdLst/>
              <a:ahLst/>
              <a:cxnLst/>
              <a:rect l="l" t="t" r="r" b="b"/>
              <a:pathLst>
                <a:path w="1880" h="5384" extrusionOk="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8479000" y="2964875"/>
              <a:ext cx="120975" cy="22925"/>
            </a:xfrm>
            <a:custGeom>
              <a:avLst/>
              <a:gdLst/>
              <a:ahLst/>
              <a:cxnLst/>
              <a:rect l="l" t="t" r="r" b="b"/>
              <a:pathLst>
                <a:path w="4839" h="917" extrusionOk="0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8568025" y="2986775"/>
              <a:ext cx="112450" cy="112475"/>
            </a:xfrm>
            <a:custGeom>
              <a:avLst/>
              <a:gdLst/>
              <a:ahLst/>
              <a:cxnLst/>
              <a:rect l="l" t="t" r="r" b="b"/>
              <a:pathLst>
                <a:path w="4498" h="4499" extrusionOk="0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8529600" y="3059450"/>
              <a:ext cx="67475" cy="56800"/>
            </a:xfrm>
            <a:custGeom>
              <a:avLst/>
              <a:gdLst/>
              <a:ahLst/>
              <a:cxnLst/>
              <a:rect l="l" t="t" r="r" b="b"/>
              <a:pathLst>
                <a:path w="2699" h="2272" extrusionOk="0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8169350" y="3056250"/>
              <a:ext cx="100400" cy="129275"/>
            </a:xfrm>
            <a:custGeom>
              <a:avLst/>
              <a:gdLst/>
              <a:ahLst/>
              <a:cxnLst/>
              <a:rect l="l" t="t" r="r" b="b"/>
              <a:pathLst>
                <a:path w="4016" h="5171" extrusionOk="0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8184925" y="3140300"/>
              <a:ext cx="133700" cy="131350"/>
            </a:xfrm>
            <a:custGeom>
              <a:avLst/>
              <a:gdLst/>
              <a:ahLst/>
              <a:cxnLst/>
              <a:rect l="l" t="t" r="r" b="b"/>
              <a:pathLst>
                <a:path w="5348" h="5254" extrusionOk="0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8346700" y="3028775"/>
              <a:ext cx="110350" cy="176250"/>
            </a:xfrm>
            <a:custGeom>
              <a:avLst/>
              <a:gdLst/>
              <a:ahLst/>
              <a:cxnLst/>
              <a:rect l="l" t="t" r="r" b="b"/>
              <a:pathLst>
                <a:path w="4414" h="7050" extrusionOk="0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8225200" y="3148250"/>
              <a:ext cx="176000" cy="107900"/>
            </a:xfrm>
            <a:custGeom>
              <a:avLst/>
              <a:gdLst/>
              <a:ahLst/>
              <a:cxnLst/>
              <a:rect l="l" t="t" r="r" b="b"/>
              <a:pathLst>
                <a:path w="7040" h="4316" extrusionOk="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8212525" y="3023475"/>
              <a:ext cx="199500" cy="197625"/>
            </a:xfrm>
            <a:custGeom>
              <a:avLst/>
              <a:gdLst/>
              <a:ahLst/>
              <a:cxnLst/>
              <a:rect l="l" t="t" r="r" b="b"/>
              <a:pathLst>
                <a:path w="7980" h="7905" extrusionOk="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8181025" y="3096375"/>
              <a:ext cx="120150" cy="138250"/>
            </a:xfrm>
            <a:custGeom>
              <a:avLst/>
              <a:gdLst/>
              <a:ahLst/>
              <a:cxnLst/>
              <a:rect l="l" t="t" r="r" b="b"/>
              <a:pathLst>
                <a:path w="4806" h="5530" extrusionOk="0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8215600" y="3115225"/>
              <a:ext cx="57550" cy="85175"/>
            </a:xfrm>
            <a:custGeom>
              <a:avLst/>
              <a:gdLst/>
              <a:ahLst/>
              <a:cxnLst/>
              <a:rect l="l" t="t" r="r" b="b"/>
              <a:pathLst>
                <a:path w="2302" h="3407" extrusionOk="0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8266500" y="3150375"/>
              <a:ext cx="118650" cy="92925"/>
            </a:xfrm>
            <a:custGeom>
              <a:avLst/>
              <a:gdLst/>
              <a:ahLst/>
              <a:cxnLst/>
              <a:rect l="l" t="t" r="r" b="b"/>
              <a:pathLst>
                <a:path w="4746" h="3717" extrusionOk="0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8289000" y="3073450"/>
              <a:ext cx="89600" cy="107225"/>
            </a:xfrm>
            <a:custGeom>
              <a:avLst/>
              <a:gdLst/>
              <a:ahLst/>
              <a:cxnLst/>
              <a:rect l="l" t="t" r="r" b="b"/>
              <a:pathLst>
                <a:path w="3584" h="4289" extrusionOk="0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8268100" y="3087125"/>
              <a:ext cx="69875" cy="82450"/>
            </a:xfrm>
            <a:custGeom>
              <a:avLst/>
              <a:gdLst/>
              <a:ahLst/>
              <a:cxnLst/>
              <a:rect l="l" t="t" r="r" b="b"/>
              <a:pathLst>
                <a:path w="2795" h="3298" extrusionOk="0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8295600" y="3104375"/>
              <a:ext cx="46250" cy="39925"/>
            </a:xfrm>
            <a:custGeom>
              <a:avLst/>
              <a:gdLst/>
              <a:ahLst/>
              <a:cxnLst/>
              <a:rect l="l" t="t" r="r" b="b"/>
              <a:pathLst>
                <a:path w="1850" h="1597" extrusionOk="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8264400" y="3145525"/>
              <a:ext cx="68225" cy="58900"/>
            </a:xfrm>
            <a:custGeom>
              <a:avLst/>
              <a:gdLst/>
              <a:ahLst/>
              <a:cxnLst/>
              <a:rect l="l" t="t" r="r" b="b"/>
              <a:pathLst>
                <a:path w="2729" h="2356" extrusionOk="0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8237575" y="3047175"/>
              <a:ext cx="88075" cy="137175"/>
            </a:xfrm>
            <a:custGeom>
              <a:avLst/>
              <a:gdLst/>
              <a:ahLst/>
              <a:cxnLst/>
              <a:rect l="l" t="t" r="r" b="b"/>
              <a:pathLst>
                <a:path w="3523" h="5487" extrusionOk="0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8195600" y="3005400"/>
              <a:ext cx="132450" cy="112850"/>
            </a:xfrm>
            <a:custGeom>
              <a:avLst/>
              <a:gdLst/>
              <a:ahLst/>
              <a:cxnLst/>
              <a:rect l="l" t="t" r="r" b="b"/>
              <a:pathLst>
                <a:path w="5298" h="4514" extrusionOk="0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8323000" y="2984950"/>
              <a:ext cx="98125" cy="156925"/>
            </a:xfrm>
            <a:custGeom>
              <a:avLst/>
              <a:gdLst/>
              <a:ahLst/>
              <a:cxnLst/>
              <a:rect l="l" t="t" r="r" b="b"/>
              <a:pathLst>
                <a:path w="3925" h="6277" extrusionOk="0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8316725" y="3041250"/>
              <a:ext cx="94400" cy="109075"/>
            </a:xfrm>
            <a:custGeom>
              <a:avLst/>
              <a:gdLst/>
              <a:ahLst/>
              <a:cxnLst/>
              <a:rect l="l" t="t" r="r" b="b"/>
              <a:pathLst>
                <a:path w="3776" h="4363" extrusionOk="0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8246500" y="3088575"/>
              <a:ext cx="62425" cy="77575"/>
            </a:xfrm>
            <a:custGeom>
              <a:avLst/>
              <a:gdLst/>
              <a:ahLst/>
              <a:cxnLst/>
              <a:rect l="l" t="t" r="r" b="b"/>
              <a:pathLst>
                <a:path w="2497" h="3103" extrusionOk="0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8224325" y="3037375"/>
              <a:ext cx="95350" cy="76900"/>
            </a:xfrm>
            <a:custGeom>
              <a:avLst/>
              <a:gdLst/>
              <a:ahLst/>
              <a:cxnLst/>
              <a:rect l="l" t="t" r="r" b="b"/>
              <a:pathLst>
                <a:path w="3814" h="3076" extrusionOk="0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8244150" y="3236575"/>
              <a:ext cx="11950" cy="26200"/>
            </a:xfrm>
            <a:custGeom>
              <a:avLst/>
              <a:gdLst/>
              <a:ahLst/>
              <a:cxnLst/>
              <a:rect l="l" t="t" r="r" b="b"/>
              <a:pathLst>
                <a:path w="478" h="1048" extrusionOk="0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8181075" y="3143650"/>
              <a:ext cx="34375" cy="18225"/>
            </a:xfrm>
            <a:custGeom>
              <a:avLst/>
              <a:gdLst/>
              <a:ahLst/>
              <a:cxnLst/>
              <a:rect l="l" t="t" r="r" b="b"/>
              <a:pathLst>
                <a:path w="1375" h="729" extrusionOk="0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8392350" y="3042875"/>
              <a:ext cx="14650" cy="15950"/>
            </a:xfrm>
            <a:custGeom>
              <a:avLst/>
              <a:gdLst/>
              <a:ahLst/>
              <a:cxnLst/>
              <a:rect l="l" t="t" r="r" b="b"/>
              <a:pathLst>
                <a:path w="586" h="638" extrusionOk="0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8326200" y="3046275"/>
              <a:ext cx="75450" cy="88950"/>
            </a:xfrm>
            <a:custGeom>
              <a:avLst/>
              <a:gdLst/>
              <a:ahLst/>
              <a:cxnLst/>
              <a:rect l="l" t="t" r="r" b="b"/>
              <a:pathLst>
                <a:path w="3018" h="3558" extrusionOk="0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8264150" y="3021200"/>
              <a:ext cx="62425" cy="17275"/>
            </a:xfrm>
            <a:custGeom>
              <a:avLst/>
              <a:gdLst/>
              <a:ahLst/>
              <a:cxnLst/>
              <a:rect l="l" t="t" r="r" b="b"/>
              <a:pathLst>
                <a:path w="2497" h="691" extrusionOk="0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8205525" y="3034850"/>
              <a:ext cx="60275" cy="71250"/>
            </a:xfrm>
            <a:custGeom>
              <a:avLst/>
              <a:gdLst/>
              <a:ahLst/>
              <a:cxnLst/>
              <a:rect l="l" t="t" r="r" b="b"/>
              <a:pathLst>
                <a:path w="2411" h="2850" extrusionOk="0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8250725" y="3022700"/>
              <a:ext cx="22425" cy="23575"/>
            </a:xfrm>
            <a:custGeom>
              <a:avLst/>
              <a:gdLst/>
              <a:ahLst/>
              <a:cxnLst/>
              <a:rect l="l" t="t" r="r" b="b"/>
              <a:pathLst>
                <a:path w="897" h="943" extrusionOk="0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8201025" y="3152000"/>
              <a:ext cx="75750" cy="74075"/>
            </a:xfrm>
            <a:custGeom>
              <a:avLst/>
              <a:gdLst/>
              <a:ahLst/>
              <a:cxnLst/>
              <a:rect l="l" t="t" r="r" b="b"/>
              <a:pathLst>
                <a:path w="3030" h="2963" extrusionOk="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8185000" y="3177025"/>
              <a:ext cx="116175" cy="83750"/>
            </a:xfrm>
            <a:custGeom>
              <a:avLst/>
              <a:gdLst/>
              <a:ahLst/>
              <a:cxnLst/>
              <a:rect l="l" t="t" r="r" b="b"/>
              <a:pathLst>
                <a:path w="4647" h="3350" extrusionOk="0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8387075" y="3085375"/>
              <a:ext cx="53550" cy="111925"/>
            </a:xfrm>
            <a:custGeom>
              <a:avLst/>
              <a:gdLst/>
              <a:ahLst/>
              <a:cxnLst/>
              <a:rect l="l" t="t" r="r" b="b"/>
              <a:pathLst>
                <a:path w="2142" h="4477" extrusionOk="0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8255550" y="3167275"/>
              <a:ext cx="142375" cy="77075"/>
            </a:xfrm>
            <a:custGeom>
              <a:avLst/>
              <a:gdLst/>
              <a:ahLst/>
              <a:cxnLst/>
              <a:rect l="l" t="t" r="r" b="b"/>
              <a:pathLst>
                <a:path w="5695" h="3083" extrusionOk="0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8282250" y="3091500"/>
              <a:ext cx="40375" cy="75125"/>
            </a:xfrm>
            <a:custGeom>
              <a:avLst/>
              <a:gdLst/>
              <a:ahLst/>
              <a:cxnLst/>
              <a:rect l="l" t="t" r="r" b="b"/>
              <a:pathLst>
                <a:path w="1615" h="3005" extrusionOk="0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34"/>
          <p:cNvGrpSpPr/>
          <p:nvPr/>
        </p:nvGrpSpPr>
        <p:grpSpPr>
          <a:xfrm>
            <a:off x="4867025" y="317375"/>
            <a:ext cx="511125" cy="559850"/>
            <a:chOff x="4867025" y="317375"/>
            <a:chExt cx="511125" cy="559850"/>
          </a:xfrm>
        </p:grpSpPr>
        <p:sp>
          <p:nvSpPr>
            <p:cNvPr id="2911" name="Google Shape;2911;p34"/>
            <p:cNvSpPr/>
            <p:nvPr/>
          </p:nvSpPr>
          <p:spPr>
            <a:xfrm>
              <a:off x="4867025" y="36620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4867150" y="31737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4942125" y="35285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4924450" y="37467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4924450" y="38667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5113525" y="57575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4923975" y="37467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5091850" y="40007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5122625" y="55442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34"/>
          <p:cNvGrpSpPr/>
          <p:nvPr/>
        </p:nvGrpSpPr>
        <p:grpSpPr>
          <a:xfrm>
            <a:off x="8154188" y="1256463"/>
            <a:ext cx="365925" cy="855000"/>
            <a:chOff x="8154188" y="1256463"/>
            <a:chExt cx="365925" cy="855000"/>
          </a:xfrm>
        </p:grpSpPr>
        <p:sp>
          <p:nvSpPr>
            <p:cNvPr id="2921" name="Google Shape;2921;p34"/>
            <p:cNvSpPr/>
            <p:nvPr/>
          </p:nvSpPr>
          <p:spPr>
            <a:xfrm>
              <a:off x="8154188" y="1568613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8159838" y="1575388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8174663" y="1605513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8202163" y="1828588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8300763" y="1877963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8322863" y="1738563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8220963" y="1256463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8248413" y="1816013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8330388" y="1930563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8182763" y="2098688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8211738" y="1624563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8260788" y="1709538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39F6-14BA-AAEC-AD79-0EE986B8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EE9A-994F-C019-FF9B-DCD8C794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250" y="90964"/>
            <a:ext cx="7704000" cy="634500"/>
          </a:xfrm>
        </p:spPr>
        <p:txBody>
          <a:bodyPr/>
          <a:lstStyle/>
          <a:p>
            <a:r>
              <a:rPr lang="en-IN" dirty="0"/>
              <a:t>Test plans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B283F-E841-9363-2C47-6CA1AB48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6" y="725464"/>
            <a:ext cx="5870121" cy="43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C15D1-7C60-8E9A-BD30-3FA0DAD0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E85-CF43-36AA-94CD-55256CBB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250" y="90964"/>
            <a:ext cx="7704000" cy="634500"/>
          </a:xfrm>
        </p:spPr>
        <p:txBody>
          <a:bodyPr/>
          <a:lstStyle/>
          <a:p>
            <a:r>
              <a:rPr lang="en-IN" dirty="0"/>
              <a:t>Test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1CE3-E15A-77BE-26F9-C413AE8F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646321"/>
            <a:ext cx="6036732" cy="44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28CF-19CF-E2B0-0460-F1D56EC9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005A-F98C-89CD-751B-5C951039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250" y="90964"/>
            <a:ext cx="7704000" cy="634500"/>
          </a:xfrm>
        </p:spPr>
        <p:txBody>
          <a:bodyPr/>
          <a:lstStyle/>
          <a:p>
            <a:r>
              <a:rPr lang="en-IN" dirty="0"/>
              <a:t>Test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81254-E8F4-4529-495E-61BBC1F9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933366"/>
            <a:ext cx="6519333" cy="36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7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37"/>
          <p:cNvSpPr txBox="1">
            <a:spLocks noGrp="1"/>
          </p:cNvSpPr>
          <p:nvPr>
            <p:ph type="title"/>
          </p:nvPr>
        </p:nvSpPr>
        <p:spPr>
          <a:xfrm>
            <a:off x="2132350" y="1470342"/>
            <a:ext cx="4860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Demo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83" name="Google Shape;3083;p37"/>
          <p:cNvSpPr txBox="1">
            <a:spLocks noGrp="1"/>
          </p:cNvSpPr>
          <p:nvPr>
            <p:ph type="subTitle" idx="1"/>
          </p:nvPr>
        </p:nvSpPr>
        <p:spPr>
          <a:xfrm rot="491">
            <a:off x="2390072" y="2554067"/>
            <a:ext cx="4198800" cy="1442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400"/>
              </a:spcBef>
              <a:spcAft>
                <a:spcPts val="0"/>
              </a:spcAft>
            </a:pPr>
            <a:r>
              <a:rPr lang="en-IN" b="1" dirty="0"/>
              <a:t>GitHub: </a:t>
            </a:r>
            <a:r>
              <a:rPr lang="en-IN" sz="1800" b="1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https://github.com/amakarudze/bnb</a:t>
            </a:r>
            <a:endParaRPr lang="en-IN" b="1" dirty="0">
              <a:effectLst/>
            </a:endParaRPr>
          </a:p>
          <a:p>
            <a:r>
              <a:rPr lang="en-IN" b="1" dirty="0"/>
              <a:t>Live Server: </a:t>
            </a:r>
            <a:r>
              <a:rPr lang="en-IN" sz="1800" b="1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https://annamz.pythonanywhere.com</a:t>
            </a:r>
            <a:br>
              <a:rPr lang="en-IN" b="1" dirty="0"/>
            </a:br>
            <a:endParaRPr b="1" dirty="0"/>
          </a:p>
        </p:txBody>
      </p:sp>
      <p:grpSp>
        <p:nvGrpSpPr>
          <p:cNvPr id="3084" name="Google Shape;3084;p37"/>
          <p:cNvGrpSpPr/>
          <p:nvPr/>
        </p:nvGrpSpPr>
        <p:grpSpPr>
          <a:xfrm>
            <a:off x="1551725" y="1388625"/>
            <a:ext cx="665975" cy="1386525"/>
            <a:chOff x="1551725" y="1388625"/>
            <a:chExt cx="665975" cy="1386525"/>
          </a:xfrm>
        </p:grpSpPr>
        <p:sp>
          <p:nvSpPr>
            <p:cNvPr id="3085" name="Google Shape;3085;p37"/>
            <p:cNvSpPr/>
            <p:nvPr/>
          </p:nvSpPr>
          <p:spPr>
            <a:xfrm>
              <a:off x="1670525" y="146705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7"/>
            <p:cNvSpPr/>
            <p:nvPr/>
          </p:nvSpPr>
          <p:spPr>
            <a:xfrm>
              <a:off x="1777800" y="138862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7"/>
            <p:cNvSpPr/>
            <p:nvPr/>
          </p:nvSpPr>
          <p:spPr>
            <a:xfrm>
              <a:off x="1879600" y="143217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7"/>
            <p:cNvSpPr/>
            <p:nvPr/>
          </p:nvSpPr>
          <p:spPr>
            <a:xfrm>
              <a:off x="1961575" y="150835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7"/>
            <p:cNvSpPr/>
            <p:nvPr/>
          </p:nvSpPr>
          <p:spPr>
            <a:xfrm>
              <a:off x="1749750" y="146522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7"/>
            <p:cNvSpPr/>
            <p:nvPr/>
          </p:nvSpPr>
          <p:spPr>
            <a:xfrm>
              <a:off x="1648375" y="144942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7"/>
            <p:cNvSpPr/>
            <p:nvPr/>
          </p:nvSpPr>
          <p:spPr>
            <a:xfrm>
              <a:off x="1718450" y="150835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7"/>
            <p:cNvSpPr/>
            <p:nvPr/>
          </p:nvSpPr>
          <p:spPr>
            <a:xfrm>
              <a:off x="1806000" y="149855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7"/>
            <p:cNvSpPr/>
            <p:nvPr/>
          </p:nvSpPr>
          <p:spPr>
            <a:xfrm>
              <a:off x="1903450" y="150347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7"/>
            <p:cNvSpPr/>
            <p:nvPr/>
          </p:nvSpPr>
          <p:spPr>
            <a:xfrm>
              <a:off x="1845275" y="149850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7"/>
            <p:cNvSpPr/>
            <p:nvPr/>
          </p:nvSpPr>
          <p:spPr>
            <a:xfrm>
              <a:off x="1769450" y="150835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7"/>
            <p:cNvSpPr/>
            <p:nvPr/>
          </p:nvSpPr>
          <p:spPr>
            <a:xfrm>
              <a:off x="1994050" y="150835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7"/>
            <p:cNvSpPr/>
            <p:nvPr/>
          </p:nvSpPr>
          <p:spPr>
            <a:xfrm>
              <a:off x="1669075" y="202975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7"/>
            <p:cNvSpPr/>
            <p:nvPr/>
          </p:nvSpPr>
          <p:spPr>
            <a:xfrm>
              <a:off x="1669075" y="202975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7"/>
            <p:cNvSpPr/>
            <p:nvPr/>
          </p:nvSpPr>
          <p:spPr>
            <a:xfrm>
              <a:off x="1923275" y="203307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7"/>
            <p:cNvSpPr/>
            <p:nvPr/>
          </p:nvSpPr>
          <p:spPr>
            <a:xfrm>
              <a:off x="1941175" y="208062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7"/>
            <p:cNvSpPr/>
            <p:nvPr/>
          </p:nvSpPr>
          <p:spPr>
            <a:xfrm>
              <a:off x="1876200" y="216790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7"/>
            <p:cNvSpPr/>
            <p:nvPr/>
          </p:nvSpPr>
          <p:spPr>
            <a:xfrm>
              <a:off x="1889300" y="220267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7"/>
            <p:cNvSpPr/>
            <p:nvPr/>
          </p:nvSpPr>
          <p:spPr>
            <a:xfrm>
              <a:off x="1551725" y="240957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7"/>
            <p:cNvSpPr/>
            <p:nvPr/>
          </p:nvSpPr>
          <p:spPr>
            <a:xfrm>
              <a:off x="1842700" y="249772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7"/>
            <p:cNvSpPr/>
            <p:nvPr/>
          </p:nvSpPr>
          <p:spPr>
            <a:xfrm>
              <a:off x="1957050" y="249772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7"/>
            <p:cNvSpPr/>
            <p:nvPr/>
          </p:nvSpPr>
          <p:spPr>
            <a:xfrm>
              <a:off x="2058475" y="240957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7"/>
            <p:cNvSpPr/>
            <p:nvPr/>
          </p:nvSpPr>
          <p:spPr>
            <a:xfrm>
              <a:off x="1842700" y="249772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8" name="Google Shape;3108;p37"/>
          <p:cNvGrpSpPr/>
          <p:nvPr/>
        </p:nvGrpSpPr>
        <p:grpSpPr>
          <a:xfrm>
            <a:off x="926825" y="3403125"/>
            <a:ext cx="1347975" cy="978350"/>
            <a:chOff x="926825" y="3403125"/>
            <a:chExt cx="1347975" cy="978350"/>
          </a:xfrm>
        </p:grpSpPr>
        <p:sp>
          <p:nvSpPr>
            <p:cNvPr id="3109" name="Google Shape;3109;p37"/>
            <p:cNvSpPr/>
            <p:nvPr/>
          </p:nvSpPr>
          <p:spPr>
            <a:xfrm>
              <a:off x="1169975" y="3403125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2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7"/>
            <p:cNvSpPr/>
            <p:nvPr/>
          </p:nvSpPr>
          <p:spPr>
            <a:xfrm>
              <a:off x="1046750" y="34082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1" y="2412"/>
                    <a:pt x="0" y="1873"/>
                    <a:pt x="0" y="1206"/>
                  </a:cubicBezTo>
                  <a:cubicBezTo>
                    <a:pt x="0" y="539"/>
                    <a:pt x="541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7"/>
            <p:cNvSpPr/>
            <p:nvPr/>
          </p:nvSpPr>
          <p:spPr>
            <a:xfrm>
              <a:off x="1198075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2"/>
                    <a:pt x="1873" y="2413"/>
                    <a:pt x="1206" y="2413"/>
                  </a:cubicBezTo>
                  <a:cubicBezTo>
                    <a:pt x="541" y="2413"/>
                    <a:pt x="0" y="1872"/>
                    <a:pt x="0" y="1207"/>
                  </a:cubicBezTo>
                  <a:cubicBezTo>
                    <a:pt x="0" y="540"/>
                    <a:pt x="541" y="0"/>
                    <a:pt x="1206" y="0"/>
                  </a:cubicBezTo>
                  <a:cubicBezTo>
                    <a:pt x="1873" y="0"/>
                    <a:pt x="2412" y="540"/>
                    <a:pt x="2412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7"/>
            <p:cNvSpPr/>
            <p:nvPr/>
          </p:nvSpPr>
          <p:spPr>
            <a:xfrm>
              <a:off x="1139750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1" y="2413"/>
                    <a:pt x="1" y="1872"/>
                    <a:pt x="1" y="1207"/>
                  </a:cubicBezTo>
                  <a:cubicBezTo>
                    <a:pt x="1" y="540"/>
                    <a:pt x="541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7"/>
            <p:cNvSpPr/>
            <p:nvPr/>
          </p:nvSpPr>
          <p:spPr>
            <a:xfrm>
              <a:off x="1297025" y="3433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7"/>
            <p:cNvSpPr/>
            <p:nvPr/>
          </p:nvSpPr>
          <p:spPr>
            <a:xfrm>
              <a:off x="1016550" y="3421675"/>
              <a:ext cx="60350" cy="60350"/>
            </a:xfrm>
            <a:custGeom>
              <a:avLst/>
              <a:gdLst/>
              <a:ahLst/>
              <a:cxnLst/>
              <a:rect l="l" t="t" r="r" b="b"/>
              <a:pathLst>
                <a:path w="2414" h="2414" extrusionOk="0">
                  <a:moveTo>
                    <a:pt x="2413" y="1207"/>
                  </a:moveTo>
                  <a:cubicBezTo>
                    <a:pt x="2413" y="1874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1"/>
                    <a:pt x="1207" y="1"/>
                  </a:cubicBezTo>
                  <a:cubicBezTo>
                    <a:pt x="1874" y="1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7"/>
            <p:cNvSpPr/>
            <p:nvPr/>
          </p:nvSpPr>
          <p:spPr>
            <a:xfrm>
              <a:off x="1090950" y="34384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3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3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7"/>
            <p:cNvSpPr/>
            <p:nvPr/>
          </p:nvSpPr>
          <p:spPr>
            <a:xfrm>
              <a:off x="1000400" y="34435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6"/>
                  </a:moveTo>
                  <a:cubicBezTo>
                    <a:pt x="2412" y="1873"/>
                    <a:pt x="1873" y="2412"/>
                    <a:pt x="1206" y="2412"/>
                  </a:cubicBezTo>
                  <a:cubicBezTo>
                    <a:pt x="539" y="2412"/>
                    <a:pt x="0" y="1873"/>
                    <a:pt x="0" y="1206"/>
                  </a:cubicBezTo>
                  <a:cubicBezTo>
                    <a:pt x="0" y="541"/>
                    <a:pt x="539" y="0"/>
                    <a:pt x="1206" y="0"/>
                  </a:cubicBezTo>
                  <a:cubicBezTo>
                    <a:pt x="1872" y="0"/>
                    <a:pt x="2412" y="542"/>
                    <a:pt x="241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7"/>
            <p:cNvSpPr/>
            <p:nvPr/>
          </p:nvSpPr>
          <p:spPr>
            <a:xfrm>
              <a:off x="1124025" y="34239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2" y="2413"/>
                    <a:pt x="1207" y="2413"/>
                  </a:cubicBezTo>
                  <a:cubicBezTo>
                    <a:pt x="540" y="2413"/>
                    <a:pt x="0" y="1872"/>
                    <a:pt x="0" y="1207"/>
                  </a:cubicBezTo>
                  <a:cubicBezTo>
                    <a:pt x="0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7"/>
            <p:cNvSpPr/>
            <p:nvPr/>
          </p:nvSpPr>
          <p:spPr>
            <a:xfrm>
              <a:off x="1241975" y="340825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0" y="2412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7"/>
            <p:cNvSpPr/>
            <p:nvPr/>
          </p:nvSpPr>
          <p:spPr>
            <a:xfrm>
              <a:off x="1230300" y="3425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4"/>
                    <a:pt x="1872" y="2413"/>
                    <a:pt x="1206" y="2413"/>
                  </a:cubicBezTo>
                  <a:cubicBezTo>
                    <a:pt x="539" y="2413"/>
                    <a:pt x="0" y="1874"/>
                    <a:pt x="0" y="1207"/>
                  </a:cubicBezTo>
                  <a:cubicBezTo>
                    <a:pt x="0" y="540"/>
                    <a:pt x="539" y="1"/>
                    <a:pt x="1206" y="1"/>
                  </a:cubicBezTo>
                  <a:cubicBezTo>
                    <a:pt x="1872" y="1"/>
                    <a:pt x="2412" y="541"/>
                    <a:pt x="2412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7"/>
            <p:cNvSpPr/>
            <p:nvPr/>
          </p:nvSpPr>
          <p:spPr>
            <a:xfrm>
              <a:off x="1282125" y="34469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41"/>
                    <a:pt x="2413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7"/>
            <p:cNvSpPr/>
            <p:nvPr/>
          </p:nvSpPr>
          <p:spPr>
            <a:xfrm>
              <a:off x="958200" y="3463425"/>
              <a:ext cx="430775" cy="194400"/>
            </a:xfrm>
            <a:custGeom>
              <a:avLst/>
              <a:gdLst/>
              <a:ahLst/>
              <a:cxnLst/>
              <a:rect l="l" t="t" r="r" b="b"/>
              <a:pathLst>
                <a:path w="17231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12453" y="7775"/>
                  </a:lnTo>
                  <a:cubicBezTo>
                    <a:pt x="12453" y="7775"/>
                    <a:pt x="17230" y="5550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7"/>
            <p:cNvSpPr/>
            <p:nvPr/>
          </p:nvSpPr>
          <p:spPr>
            <a:xfrm>
              <a:off x="958200" y="3463425"/>
              <a:ext cx="354625" cy="194400"/>
            </a:xfrm>
            <a:custGeom>
              <a:avLst/>
              <a:gdLst/>
              <a:ahLst/>
              <a:cxnLst/>
              <a:rect l="l" t="t" r="r" b="b"/>
              <a:pathLst>
                <a:path w="14185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9406" y="7775"/>
                  </a:lnTo>
                  <a:cubicBezTo>
                    <a:pt x="9406" y="7775"/>
                    <a:pt x="14184" y="5550"/>
                    <a:pt x="1406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7"/>
            <p:cNvSpPr/>
            <p:nvPr/>
          </p:nvSpPr>
          <p:spPr>
            <a:xfrm>
              <a:off x="1399125" y="3518150"/>
              <a:ext cx="793575" cy="139700"/>
            </a:xfrm>
            <a:custGeom>
              <a:avLst/>
              <a:gdLst/>
              <a:ahLst/>
              <a:cxnLst/>
              <a:rect l="l" t="t" r="r" b="b"/>
              <a:pathLst>
                <a:path w="31743" h="5588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8"/>
                  </a:cubicBezTo>
                  <a:lnTo>
                    <a:pt x="31742" y="0"/>
                  </a:lnTo>
                  <a:cubicBezTo>
                    <a:pt x="31742" y="2"/>
                    <a:pt x="27133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7"/>
            <p:cNvSpPr/>
            <p:nvPr/>
          </p:nvSpPr>
          <p:spPr>
            <a:xfrm>
              <a:off x="1399125" y="3608825"/>
              <a:ext cx="763275" cy="68125"/>
            </a:xfrm>
            <a:custGeom>
              <a:avLst/>
              <a:gdLst/>
              <a:ahLst/>
              <a:cxnLst/>
              <a:rect l="l" t="t" r="r" b="b"/>
              <a:pathLst>
                <a:path w="30531" h="2725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0"/>
                  </a:lnTo>
                  <a:lnTo>
                    <a:pt x="30531" y="0"/>
                  </a:lnTo>
                  <a:lnTo>
                    <a:pt x="30531" y="20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7"/>
            <p:cNvSpPr/>
            <p:nvPr/>
          </p:nvSpPr>
          <p:spPr>
            <a:xfrm>
              <a:off x="1399125" y="3608825"/>
              <a:ext cx="425925" cy="68125"/>
            </a:xfrm>
            <a:custGeom>
              <a:avLst/>
              <a:gdLst/>
              <a:ahLst/>
              <a:cxnLst/>
              <a:rect l="l" t="t" r="r" b="b"/>
              <a:pathLst>
                <a:path w="17037" h="2725" extrusionOk="0">
                  <a:moveTo>
                    <a:pt x="17036" y="0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2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7"/>
            <p:cNvSpPr/>
            <p:nvPr/>
          </p:nvSpPr>
          <p:spPr>
            <a:xfrm>
              <a:off x="1514925" y="3759300"/>
              <a:ext cx="163775" cy="621350"/>
            </a:xfrm>
            <a:custGeom>
              <a:avLst/>
              <a:gdLst/>
              <a:ahLst/>
              <a:cxnLst/>
              <a:rect l="l" t="t" r="r" b="b"/>
              <a:pathLst>
                <a:path w="6551" h="24854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3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7"/>
            <p:cNvSpPr/>
            <p:nvPr/>
          </p:nvSpPr>
          <p:spPr>
            <a:xfrm>
              <a:off x="930575" y="3654300"/>
              <a:ext cx="1344225" cy="87975"/>
            </a:xfrm>
            <a:custGeom>
              <a:avLst/>
              <a:gdLst/>
              <a:ahLst/>
              <a:cxnLst/>
              <a:rect l="l" t="t" r="r" b="b"/>
              <a:pathLst>
                <a:path w="53769" h="3519" extrusionOk="0">
                  <a:moveTo>
                    <a:pt x="0" y="1226"/>
                  </a:moveTo>
                  <a:lnTo>
                    <a:pt x="53769" y="1"/>
                  </a:lnTo>
                  <a:lnTo>
                    <a:pt x="53769" y="3260"/>
                  </a:lnTo>
                  <a:lnTo>
                    <a:pt x="0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7"/>
            <p:cNvSpPr/>
            <p:nvPr/>
          </p:nvSpPr>
          <p:spPr>
            <a:xfrm>
              <a:off x="1311200" y="3737325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7"/>
            <p:cNvSpPr/>
            <p:nvPr/>
          </p:nvSpPr>
          <p:spPr>
            <a:xfrm>
              <a:off x="1036275" y="3759300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4" y="0"/>
                  </a:moveTo>
                  <a:lnTo>
                    <a:pt x="1" y="24887"/>
                  </a:lnTo>
                  <a:lnTo>
                    <a:pt x="1171" y="24887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7"/>
            <p:cNvSpPr/>
            <p:nvPr/>
          </p:nvSpPr>
          <p:spPr>
            <a:xfrm>
              <a:off x="1630900" y="3759300"/>
              <a:ext cx="477725" cy="622175"/>
            </a:xfrm>
            <a:custGeom>
              <a:avLst/>
              <a:gdLst/>
              <a:ahLst/>
              <a:cxnLst/>
              <a:rect l="l" t="t" r="r" b="b"/>
              <a:pathLst>
                <a:path w="19109" h="24887" extrusionOk="0">
                  <a:moveTo>
                    <a:pt x="1" y="0"/>
                  </a:moveTo>
                  <a:lnTo>
                    <a:pt x="17939" y="24887"/>
                  </a:lnTo>
                  <a:lnTo>
                    <a:pt x="19109" y="24887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7"/>
            <p:cNvSpPr/>
            <p:nvPr/>
          </p:nvSpPr>
          <p:spPr>
            <a:xfrm>
              <a:off x="1522775" y="3759300"/>
              <a:ext cx="148575" cy="201400"/>
            </a:xfrm>
            <a:custGeom>
              <a:avLst/>
              <a:gdLst/>
              <a:ahLst/>
              <a:cxnLst/>
              <a:rect l="l" t="t" r="r" b="b"/>
              <a:pathLst>
                <a:path w="5943" h="8056" extrusionOk="0">
                  <a:moveTo>
                    <a:pt x="2377" y="0"/>
                  </a:moveTo>
                  <a:lnTo>
                    <a:pt x="1" y="2860"/>
                  </a:lnTo>
                  <a:lnTo>
                    <a:pt x="573" y="8056"/>
                  </a:lnTo>
                  <a:cubicBezTo>
                    <a:pt x="1490" y="6017"/>
                    <a:pt x="2718" y="5510"/>
                    <a:pt x="3712" y="5510"/>
                  </a:cubicBezTo>
                  <a:cubicBezTo>
                    <a:pt x="4695" y="5510"/>
                    <a:pt x="5450" y="6005"/>
                    <a:pt x="5450" y="6005"/>
                  </a:cubicBezTo>
                  <a:lnTo>
                    <a:pt x="5943" y="2243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7"/>
            <p:cNvSpPr/>
            <p:nvPr/>
          </p:nvSpPr>
          <p:spPr>
            <a:xfrm>
              <a:off x="1404500" y="3759300"/>
              <a:ext cx="177700" cy="126375"/>
            </a:xfrm>
            <a:custGeom>
              <a:avLst/>
              <a:gdLst/>
              <a:ahLst/>
              <a:cxnLst/>
              <a:rect l="l" t="t" r="r" b="b"/>
              <a:pathLst>
                <a:path w="7108" h="5055" extrusionOk="0">
                  <a:moveTo>
                    <a:pt x="1025" y="0"/>
                  </a:moveTo>
                  <a:lnTo>
                    <a:pt x="0" y="1618"/>
                  </a:lnTo>
                  <a:cubicBezTo>
                    <a:pt x="0" y="1618"/>
                    <a:pt x="1414" y="2328"/>
                    <a:pt x="2909" y="5055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7"/>
            <p:cNvSpPr/>
            <p:nvPr/>
          </p:nvSpPr>
          <p:spPr>
            <a:xfrm>
              <a:off x="1630900" y="3759300"/>
              <a:ext cx="152350" cy="101300"/>
            </a:xfrm>
            <a:custGeom>
              <a:avLst/>
              <a:gdLst/>
              <a:ahLst/>
              <a:cxnLst/>
              <a:rect l="l" t="t" r="r" b="b"/>
              <a:pathLst>
                <a:path w="6094" h="4052" extrusionOk="0">
                  <a:moveTo>
                    <a:pt x="1" y="0"/>
                  </a:moveTo>
                  <a:lnTo>
                    <a:pt x="3046" y="4052"/>
                  </a:lnTo>
                  <a:cubicBezTo>
                    <a:pt x="3046" y="4052"/>
                    <a:pt x="4135" y="1722"/>
                    <a:pt x="6094" y="810"/>
                  </a:cubicBezTo>
                  <a:lnTo>
                    <a:pt x="565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7"/>
            <p:cNvSpPr/>
            <p:nvPr/>
          </p:nvSpPr>
          <p:spPr>
            <a:xfrm>
              <a:off x="1339275" y="4032250"/>
              <a:ext cx="665525" cy="243550"/>
            </a:xfrm>
            <a:custGeom>
              <a:avLst/>
              <a:gdLst/>
              <a:ahLst/>
              <a:cxnLst/>
              <a:rect l="l" t="t" r="r" b="b"/>
              <a:pathLst>
                <a:path w="26621" h="9742" extrusionOk="0">
                  <a:moveTo>
                    <a:pt x="26443" y="9741"/>
                  </a:moveTo>
                  <a:cubicBezTo>
                    <a:pt x="26424" y="9741"/>
                    <a:pt x="26408" y="9738"/>
                    <a:pt x="26392" y="9732"/>
                  </a:cubicBezTo>
                  <a:lnTo>
                    <a:pt x="778" y="951"/>
                  </a:lnTo>
                  <a:lnTo>
                    <a:pt x="9399" y="9471"/>
                  </a:lnTo>
                  <a:lnTo>
                    <a:pt x="9175" y="9696"/>
                  </a:lnTo>
                  <a:lnTo>
                    <a:pt x="62" y="689"/>
                  </a:lnTo>
                  <a:cubicBezTo>
                    <a:pt x="9" y="637"/>
                    <a:pt x="1" y="557"/>
                    <a:pt x="38" y="493"/>
                  </a:cubicBezTo>
                  <a:cubicBezTo>
                    <a:pt x="76" y="429"/>
                    <a:pt x="153" y="400"/>
                    <a:pt x="223" y="428"/>
                  </a:cubicBezTo>
                  <a:lnTo>
                    <a:pt x="25318" y="9031"/>
                  </a:lnTo>
                  <a:lnTo>
                    <a:pt x="12043" y="266"/>
                  </a:lnTo>
                  <a:lnTo>
                    <a:pt x="12218" y="0"/>
                  </a:lnTo>
                  <a:lnTo>
                    <a:pt x="26530" y="9452"/>
                  </a:lnTo>
                  <a:cubicBezTo>
                    <a:pt x="26597" y="9496"/>
                    <a:pt x="26620" y="9583"/>
                    <a:pt x="26584" y="9654"/>
                  </a:cubicBezTo>
                  <a:cubicBezTo>
                    <a:pt x="26558" y="9708"/>
                    <a:pt x="26501" y="9741"/>
                    <a:pt x="26443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7"/>
            <p:cNvSpPr/>
            <p:nvPr/>
          </p:nvSpPr>
          <p:spPr>
            <a:xfrm>
              <a:off x="1136625" y="4013175"/>
              <a:ext cx="684825" cy="281225"/>
            </a:xfrm>
            <a:custGeom>
              <a:avLst/>
              <a:gdLst/>
              <a:ahLst/>
              <a:cxnLst/>
              <a:rect l="l" t="t" r="r" b="b"/>
              <a:pathLst>
                <a:path w="27393" h="11249" extrusionOk="0">
                  <a:moveTo>
                    <a:pt x="179" y="11248"/>
                  </a:moveTo>
                  <a:cubicBezTo>
                    <a:pt x="121" y="11248"/>
                    <a:pt x="66" y="11218"/>
                    <a:pt x="38" y="11164"/>
                  </a:cubicBezTo>
                  <a:cubicBezTo>
                    <a:pt x="1" y="11093"/>
                    <a:pt x="24" y="11001"/>
                    <a:pt x="92" y="10958"/>
                  </a:cubicBezTo>
                  <a:lnTo>
                    <a:pt x="16205" y="252"/>
                  </a:lnTo>
                  <a:lnTo>
                    <a:pt x="16383" y="515"/>
                  </a:lnTo>
                  <a:lnTo>
                    <a:pt x="1564" y="10359"/>
                  </a:lnTo>
                  <a:lnTo>
                    <a:pt x="27161" y="28"/>
                  </a:lnTo>
                  <a:cubicBezTo>
                    <a:pt x="27226" y="0"/>
                    <a:pt x="27305" y="22"/>
                    <a:pt x="27349" y="80"/>
                  </a:cubicBezTo>
                  <a:cubicBezTo>
                    <a:pt x="27392" y="138"/>
                    <a:pt x="27388" y="218"/>
                    <a:pt x="27344" y="275"/>
                  </a:cubicBezTo>
                  <a:lnTo>
                    <a:pt x="19123" y="10445"/>
                  </a:lnTo>
                  <a:lnTo>
                    <a:pt x="18876" y="10244"/>
                  </a:lnTo>
                  <a:lnTo>
                    <a:pt x="26712" y="551"/>
                  </a:lnTo>
                  <a:lnTo>
                    <a:pt x="239" y="11235"/>
                  </a:lnTo>
                  <a:cubicBezTo>
                    <a:pt x="219" y="11245"/>
                    <a:pt x="198" y="11248"/>
                    <a:pt x="179" y="1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7"/>
            <p:cNvSpPr/>
            <p:nvPr/>
          </p:nvSpPr>
          <p:spPr>
            <a:xfrm>
              <a:off x="1037475" y="3673675"/>
              <a:ext cx="409950" cy="68600"/>
            </a:xfrm>
            <a:custGeom>
              <a:avLst/>
              <a:gdLst/>
              <a:ahLst/>
              <a:cxnLst/>
              <a:rect l="l" t="t" r="r" b="b"/>
              <a:pathLst>
                <a:path w="16398" h="2744" extrusionOk="0">
                  <a:moveTo>
                    <a:pt x="14683" y="0"/>
                  </a:moveTo>
                  <a:lnTo>
                    <a:pt x="1" y="2721"/>
                  </a:lnTo>
                  <a:lnTo>
                    <a:pt x="2593" y="2744"/>
                  </a:lnTo>
                  <a:lnTo>
                    <a:pt x="1639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7"/>
            <p:cNvSpPr/>
            <p:nvPr/>
          </p:nvSpPr>
          <p:spPr>
            <a:xfrm>
              <a:off x="1296300" y="3672025"/>
              <a:ext cx="226175" cy="68450"/>
            </a:xfrm>
            <a:custGeom>
              <a:avLst/>
              <a:gdLst/>
              <a:ahLst/>
              <a:cxnLst/>
              <a:rect l="l" t="t" r="r" b="b"/>
              <a:pathLst>
                <a:path w="9047" h="2738" extrusionOk="0">
                  <a:moveTo>
                    <a:pt x="7256" y="1"/>
                  </a:moveTo>
                  <a:lnTo>
                    <a:pt x="0" y="2737"/>
                  </a:lnTo>
                  <a:lnTo>
                    <a:pt x="3705" y="2612"/>
                  </a:lnTo>
                  <a:lnTo>
                    <a:pt x="904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7"/>
            <p:cNvSpPr/>
            <p:nvPr/>
          </p:nvSpPr>
          <p:spPr>
            <a:xfrm>
              <a:off x="1647250" y="3666775"/>
              <a:ext cx="60475" cy="70575"/>
            </a:xfrm>
            <a:custGeom>
              <a:avLst/>
              <a:gdLst/>
              <a:ahLst/>
              <a:cxnLst/>
              <a:rect l="l" t="t" r="r" b="b"/>
              <a:pathLst>
                <a:path w="2419" h="2823" extrusionOk="0">
                  <a:moveTo>
                    <a:pt x="2419" y="0"/>
                  </a:moveTo>
                  <a:lnTo>
                    <a:pt x="1327" y="26"/>
                  </a:lnTo>
                  <a:lnTo>
                    <a:pt x="0" y="2822"/>
                  </a:lnTo>
                  <a:lnTo>
                    <a:pt x="1053" y="2822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7"/>
            <p:cNvSpPr/>
            <p:nvPr/>
          </p:nvSpPr>
          <p:spPr>
            <a:xfrm>
              <a:off x="1823675" y="3663500"/>
              <a:ext cx="69225" cy="74925"/>
            </a:xfrm>
            <a:custGeom>
              <a:avLst/>
              <a:gdLst/>
              <a:ahLst/>
              <a:cxnLst/>
              <a:rect l="l" t="t" r="r" b="b"/>
              <a:pathLst>
                <a:path w="2769" h="2997" extrusionOk="0">
                  <a:moveTo>
                    <a:pt x="1132" y="0"/>
                  </a:moveTo>
                  <a:lnTo>
                    <a:pt x="0" y="2997"/>
                  </a:lnTo>
                  <a:lnTo>
                    <a:pt x="1385" y="295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7"/>
            <p:cNvSpPr/>
            <p:nvPr/>
          </p:nvSpPr>
          <p:spPr>
            <a:xfrm>
              <a:off x="1876350" y="3676925"/>
              <a:ext cx="350025" cy="60600"/>
            </a:xfrm>
            <a:custGeom>
              <a:avLst/>
              <a:gdLst/>
              <a:ahLst/>
              <a:cxnLst/>
              <a:rect l="l" t="t" r="r" b="b"/>
              <a:pathLst>
                <a:path w="14001" h="2424" extrusionOk="0">
                  <a:moveTo>
                    <a:pt x="8446" y="0"/>
                  </a:moveTo>
                  <a:cubicBezTo>
                    <a:pt x="7955" y="0"/>
                    <a:pt x="7428" y="37"/>
                    <a:pt x="6864" y="119"/>
                  </a:cubicBezTo>
                  <a:cubicBezTo>
                    <a:pt x="1756" y="861"/>
                    <a:pt x="0" y="2423"/>
                    <a:pt x="0" y="2423"/>
                  </a:cubicBezTo>
                  <a:lnTo>
                    <a:pt x="391" y="2416"/>
                  </a:lnTo>
                  <a:cubicBezTo>
                    <a:pt x="3108" y="892"/>
                    <a:pt x="5473" y="384"/>
                    <a:pt x="7419" y="384"/>
                  </a:cubicBezTo>
                  <a:cubicBezTo>
                    <a:pt x="11316" y="384"/>
                    <a:pt x="13533" y="2423"/>
                    <a:pt x="13533" y="2423"/>
                  </a:cubicBezTo>
                  <a:lnTo>
                    <a:pt x="14001" y="2361"/>
                  </a:lnTo>
                  <a:cubicBezTo>
                    <a:pt x="14001" y="2361"/>
                    <a:pt x="12395" y="0"/>
                    <a:pt x="84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7"/>
            <p:cNvSpPr/>
            <p:nvPr/>
          </p:nvSpPr>
          <p:spPr>
            <a:xfrm>
              <a:off x="1929200" y="3707850"/>
              <a:ext cx="199675" cy="29500"/>
            </a:xfrm>
            <a:custGeom>
              <a:avLst/>
              <a:gdLst/>
              <a:ahLst/>
              <a:cxnLst/>
              <a:rect l="l" t="t" r="r" b="b"/>
              <a:pathLst>
                <a:path w="7987" h="1180" extrusionOk="0">
                  <a:moveTo>
                    <a:pt x="4933" y="0"/>
                  </a:moveTo>
                  <a:cubicBezTo>
                    <a:pt x="2558" y="0"/>
                    <a:pt x="1" y="1179"/>
                    <a:pt x="1" y="1179"/>
                  </a:cubicBezTo>
                  <a:lnTo>
                    <a:pt x="717" y="1179"/>
                  </a:lnTo>
                  <a:cubicBezTo>
                    <a:pt x="1960" y="696"/>
                    <a:pt x="3107" y="535"/>
                    <a:pt x="4084" y="535"/>
                  </a:cubicBezTo>
                  <a:cubicBezTo>
                    <a:pt x="6038" y="535"/>
                    <a:pt x="7313" y="1179"/>
                    <a:pt x="7313" y="1179"/>
                  </a:cubicBezTo>
                  <a:lnTo>
                    <a:pt x="7986" y="1144"/>
                  </a:lnTo>
                  <a:cubicBezTo>
                    <a:pt x="7232" y="287"/>
                    <a:pt x="6105" y="0"/>
                    <a:pt x="49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7"/>
            <p:cNvSpPr/>
            <p:nvPr/>
          </p:nvSpPr>
          <p:spPr>
            <a:xfrm>
              <a:off x="2103925" y="3657200"/>
              <a:ext cx="151550" cy="43750"/>
            </a:xfrm>
            <a:custGeom>
              <a:avLst/>
              <a:gdLst/>
              <a:ahLst/>
              <a:cxnLst/>
              <a:rect l="l" t="t" r="r" b="b"/>
              <a:pathLst>
                <a:path w="6062" h="1750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9" y="720"/>
                    <a:pt x="6062" y="1749"/>
                  </a:cubicBezTo>
                  <a:lnTo>
                    <a:pt x="6062" y="1201"/>
                  </a:lnTo>
                  <a:cubicBezTo>
                    <a:pt x="6062" y="1201"/>
                    <a:pt x="4858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7"/>
            <p:cNvSpPr/>
            <p:nvPr/>
          </p:nvSpPr>
          <p:spPr>
            <a:xfrm>
              <a:off x="926825" y="3679050"/>
              <a:ext cx="182800" cy="63225"/>
            </a:xfrm>
            <a:custGeom>
              <a:avLst/>
              <a:gdLst/>
              <a:ahLst/>
              <a:cxnLst/>
              <a:rect l="l" t="t" r="r" b="b"/>
              <a:pathLst>
                <a:path w="7312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6" y="2529"/>
                  </a:lnTo>
                  <a:lnTo>
                    <a:pt x="7311" y="54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7"/>
            <p:cNvSpPr/>
            <p:nvPr/>
          </p:nvSpPr>
          <p:spPr>
            <a:xfrm>
              <a:off x="1873925" y="3984550"/>
              <a:ext cx="79475" cy="128200"/>
            </a:xfrm>
            <a:custGeom>
              <a:avLst/>
              <a:gdLst/>
              <a:ahLst/>
              <a:cxnLst/>
              <a:rect l="l" t="t" r="r" b="b"/>
              <a:pathLst>
                <a:path w="3179" h="5128" extrusionOk="0">
                  <a:moveTo>
                    <a:pt x="0" y="0"/>
                  </a:moveTo>
                  <a:cubicBezTo>
                    <a:pt x="0" y="1"/>
                    <a:pt x="1190" y="3899"/>
                    <a:pt x="3178" y="5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7"/>
            <p:cNvSpPr/>
            <p:nvPr/>
          </p:nvSpPr>
          <p:spPr>
            <a:xfrm>
              <a:off x="1086250" y="4133200"/>
              <a:ext cx="122850" cy="190150"/>
            </a:xfrm>
            <a:custGeom>
              <a:avLst/>
              <a:gdLst/>
              <a:ahLst/>
              <a:cxnLst/>
              <a:rect l="l" t="t" r="r" b="b"/>
              <a:pathLst>
                <a:path w="4914" h="7606" extrusionOk="0">
                  <a:moveTo>
                    <a:pt x="4913" y="1"/>
                  </a:moveTo>
                  <a:lnTo>
                    <a:pt x="4913" y="1"/>
                  </a:lnTo>
                  <a:cubicBezTo>
                    <a:pt x="2162" y="2925"/>
                    <a:pt x="0" y="7605"/>
                    <a:pt x="0" y="7605"/>
                  </a:cubicBezTo>
                  <a:cubicBezTo>
                    <a:pt x="2982" y="4038"/>
                    <a:pt x="4913" y="1"/>
                    <a:pt x="491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7"/>
            <p:cNvSpPr/>
            <p:nvPr/>
          </p:nvSpPr>
          <p:spPr>
            <a:xfrm>
              <a:off x="947300" y="3654300"/>
              <a:ext cx="530425" cy="30250"/>
            </a:xfrm>
            <a:custGeom>
              <a:avLst/>
              <a:gdLst/>
              <a:ahLst/>
              <a:cxnLst/>
              <a:rect l="l" t="t" r="r" b="b"/>
              <a:pathLst>
                <a:path w="21217" h="1210" extrusionOk="0">
                  <a:moveTo>
                    <a:pt x="21216" y="710"/>
                  </a:moveTo>
                  <a:lnTo>
                    <a:pt x="21216" y="1"/>
                  </a:lnTo>
                  <a:lnTo>
                    <a:pt x="409" y="354"/>
                  </a:lnTo>
                  <a:lnTo>
                    <a:pt x="1" y="12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7"/>
            <p:cNvSpPr/>
            <p:nvPr/>
          </p:nvSpPr>
          <p:spPr>
            <a:xfrm>
              <a:off x="947300" y="3659500"/>
              <a:ext cx="225250" cy="25050"/>
            </a:xfrm>
            <a:custGeom>
              <a:avLst/>
              <a:gdLst/>
              <a:ahLst/>
              <a:cxnLst/>
              <a:rect l="l" t="t" r="r" b="b"/>
              <a:pathLst>
                <a:path w="9010" h="1002" extrusionOk="0">
                  <a:moveTo>
                    <a:pt x="9009" y="0"/>
                  </a:moveTo>
                  <a:lnTo>
                    <a:pt x="409" y="146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8716" y="880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37"/>
          <p:cNvGrpSpPr/>
          <p:nvPr/>
        </p:nvGrpSpPr>
        <p:grpSpPr>
          <a:xfrm>
            <a:off x="6906150" y="3036200"/>
            <a:ext cx="1979375" cy="1408050"/>
            <a:chOff x="6906150" y="3036200"/>
            <a:chExt cx="1979375" cy="1408050"/>
          </a:xfrm>
        </p:grpSpPr>
        <p:sp>
          <p:nvSpPr>
            <p:cNvPr id="3149" name="Google Shape;3149;p37"/>
            <p:cNvSpPr/>
            <p:nvPr/>
          </p:nvSpPr>
          <p:spPr>
            <a:xfrm>
              <a:off x="6906150" y="3036200"/>
              <a:ext cx="1613225" cy="1360525"/>
            </a:xfrm>
            <a:custGeom>
              <a:avLst/>
              <a:gdLst/>
              <a:ahLst/>
              <a:cxnLst/>
              <a:rect l="l" t="t" r="r" b="b"/>
              <a:pathLst>
                <a:path w="64529" h="54421" extrusionOk="0">
                  <a:moveTo>
                    <a:pt x="3387" y="54420"/>
                  </a:moveTo>
                  <a:lnTo>
                    <a:pt x="0" y="0"/>
                  </a:lnTo>
                  <a:lnTo>
                    <a:pt x="64528" y="0"/>
                  </a:lnTo>
                  <a:lnTo>
                    <a:pt x="62190" y="54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7"/>
            <p:cNvSpPr/>
            <p:nvPr/>
          </p:nvSpPr>
          <p:spPr>
            <a:xfrm>
              <a:off x="8460875" y="3036200"/>
              <a:ext cx="424650" cy="1353900"/>
            </a:xfrm>
            <a:custGeom>
              <a:avLst/>
              <a:gdLst/>
              <a:ahLst/>
              <a:cxnLst/>
              <a:rect l="l" t="t" r="r" b="b"/>
              <a:pathLst>
                <a:path w="16986" h="54156" extrusionOk="0">
                  <a:moveTo>
                    <a:pt x="2339" y="0"/>
                  </a:moveTo>
                  <a:lnTo>
                    <a:pt x="1" y="54155"/>
                  </a:lnTo>
                  <a:lnTo>
                    <a:pt x="11248" y="54155"/>
                  </a:lnTo>
                  <a:lnTo>
                    <a:pt x="16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7"/>
            <p:cNvSpPr/>
            <p:nvPr/>
          </p:nvSpPr>
          <p:spPr>
            <a:xfrm>
              <a:off x="6912300" y="3098300"/>
              <a:ext cx="1604350" cy="14550"/>
            </a:xfrm>
            <a:custGeom>
              <a:avLst/>
              <a:gdLst/>
              <a:ahLst/>
              <a:cxnLst/>
              <a:rect l="l" t="t" r="r" b="b"/>
              <a:pathLst>
                <a:path w="64174" h="582" extrusionOk="0">
                  <a:moveTo>
                    <a:pt x="64172" y="1"/>
                  </a:moveTo>
                  <a:lnTo>
                    <a:pt x="0" y="373"/>
                  </a:lnTo>
                  <a:lnTo>
                    <a:pt x="2" y="581"/>
                  </a:lnTo>
                  <a:lnTo>
                    <a:pt x="64174" y="209"/>
                  </a:lnTo>
                  <a:lnTo>
                    <a:pt x="64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7"/>
            <p:cNvSpPr/>
            <p:nvPr/>
          </p:nvSpPr>
          <p:spPr>
            <a:xfrm>
              <a:off x="6906150" y="3036200"/>
              <a:ext cx="1613225" cy="9375"/>
            </a:xfrm>
            <a:custGeom>
              <a:avLst/>
              <a:gdLst/>
              <a:ahLst/>
              <a:cxnLst/>
              <a:rect l="l" t="t" r="r" b="b"/>
              <a:pathLst>
                <a:path w="64529" h="375" extrusionOk="0">
                  <a:moveTo>
                    <a:pt x="0" y="0"/>
                  </a:moveTo>
                  <a:cubicBezTo>
                    <a:pt x="0" y="0"/>
                    <a:pt x="18282" y="375"/>
                    <a:pt x="37402" y="375"/>
                  </a:cubicBezTo>
                  <a:cubicBezTo>
                    <a:pt x="46962" y="375"/>
                    <a:pt x="56730" y="281"/>
                    <a:pt x="64528" y="0"/>
                  </a:cubicBezTo>
                  <a:close/>
                </a:path>
              </a:pathLst>
            </a:custGeom>
            <a:solidFill>
              <a:srgbClr val="D4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7"/>
            <p:cNvSpPr/>
            <p:nvPr/>
          </p:nvSpPr>
          <p:spPr>
            <a:xfrm>
              <a:off x="7377225" y="3542375"/>
              <a:ext cx="1121300" cy="428400"/>
            </a:xfrm>
            <a:custGeom>
              <a:avLst/>
              <a:gdLst/>
              <a:ahLst/>
              <a:cxnLst/>
              <a:rect l="l" t="t" r="r" b="b"/>
              <a:pathLst>
                <a:path w="44852" h="17136" extrusionOk="0">
                  <a:moveTo>
                    <a:pt x="34471" y="0"/>
                  </a:moveTo>
                  <a:cubicBezTo>
                    <a:pt x="31366" y="0"/>
                    <a:pt x="27787" y="1109"/>
                    <a:pt x="24584" y="4872"/>
                  </a:cubicBezTo>
                  <a:cubicBezTo>
                    <a:pt x="16026" y="14936"/>
                    <a:pt x="160" y="16910"/>
                    <a:pt x="1" y="16928"/>
                  </a:cubicBezTo>
                  <a:lnTo>
                    <a:pt x="25" y="17135"/>
                  </a:lnTo>
                  <a:cubicBezTo>
                    <a:pt x="186" y="17116"/>
                    <a:pt x="16131" y="15136"/>
                    <a:pt x="24743" y="5008"/>
                  </a:cubicBezTo>
                  <a:cubicBezTo>
                    <a:pt x="27896" y="1301"/>
                    <a:pt x="31420" y="210"/>
                    <a:pt x="34476" y="210"/>
                  </a:cubicBezTo>
                  <a:cubicBezTo>
                    <a:pt x="35732" y="210"/>
                    <a:pt x="36910" y="394"/>
                    <a:pt x="37950" y="658"/>
                  </a:cubicBezTo>
                  <a:cubicBezTo>
                    <a:pt x="41829" y="1637"/>
                    <a:pt x="44692" y="3891"/>
                    <a:pt x="44721" y="3915"/>
                  </a:cubicBezTo>
                  <a:lnTo>
                    <a:pt x="44852" y="3751"/>
                  </a:lnTo>
                  <a:cubicBezTo>
                    <a:pt x="44823" y="3728"/>
                    <a:pt x="41929" y="1449"/>
                    <a:pt x="38008" y="456"/>
                  </a:cubicBezTo>
                  <a:cubicBezTo>
                    <a:pt x="36949" y="188"/>
                    <a:pt x="35750" y="0"/>
                    <a:pt x="344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7"/>
            <p:cNvSpPr/>
            <p:nvPr/>
          </p:nvSpPr>
          <p:spPr>
            <a:xfrm>
              <a:off x="7570325" y="3603050"/>
              <a:ext cx="919225" cy="367600"/>
            </a:xfrm>
            <a:custGeom>
              <a:avLst/>
              <a:gdLst/>
              <a:ahLst/>
              <a:cxnLst/>
              <a:rect l="l" t="t" r="r" b="b"/>
              <a:pathLst>
                <a:path w="36769" h="14704" extrusionOk="0">
                  <a:moveTo>
                    <a:pt x="27476" y="0"/>
                  </a:moveTo>
                  <a:cubicBezTo>
                    <a:pt x="25525" y="0"/>
                    <a:pt x="23545" y="816"/>
                    <a:pt x="21570" y="2435"/>
                  </a:cubicBezTo>
                  <a:cubicBezTo>
                    <a:pt x="12653" y="9741"/>
                    <a:pt x="126" y="14461"/>
                    <a:pt x="0" y="14509"/>
                  </a:cubicBezTo>
                  <a:lnTo>
                    <a:pt x="73" y="14704"/>
                  </a:lnTo>
                  <a:cubicBezTo>
                    <a:pt x="200" y="14656"/>
                    <a:pt x="12758" y="9923"/>
                    <a:pt x="21703" y="2597"/>
                  </a:cubicBezTo>
                  <a:cubicBezTo>
                    <a:pt x="23641" y="1010"/>
                    <a:pt x="25581" y="211"/>
                    <a:pt x="27486" y="211"/>
                  </a:cubicBezTo>
                  <a:cubicBezTo>
                    <a:pt x="27964" y="211"/>
                    <a:pt x="28439" y="261"/>
                    <a:pt x="28912" y="362"/>
                  </a:cubicBezTo>
                  <a:cubicBezTo>
                    <a:pt x="33633" y="1369"/>
                    <a:pt x="36555" y="7109"/>
                    <a:pt x="36584" y="7167"/>
                  </a:cubicBezTo>
                  <a:lnTo>
                    <a:pt x="36769" y="7073"/>
                  </a:lnTo>
                  <a:cubicBezTo>
                    <a:pt x="36740" y="7012"/>
                    <a:pt x="33774" y="1185"/>
                    <a:pt x="28955" y="158"/>
                  </a:cubicBezTo>
                  <a:cubicBezTo>
                    <a:pt x="28464" y="53"/>
                    <a:pt x="27971" y="0"/>
                    <a:pt x="274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7"/>
            <p:cNvSpPr/>
            <p:nvPr/>
          </p:nvSpPr>
          <p:spPr>
            <a:xfrm>
              <a:off x="8043825" y="3713675"/>
              <a:ext cx="331200" cy="189025"/>
            </a:xfrm>
            <a:custGeom>
              <a:avLst/>
              <a:gdLst/>
              <a:ahLst/>
              <a:cxnLst/>
              <a:rect l="l" t="t" r="r" b="b"/>
              <a:pathLst>
                <a:path w="13248" h="7561" extrusionOk="0">
                  <a:moveTo>
                    <a:pt x="8063" y="210"/>
                  </a:moveTo>
                  <a:cubicBezTo>
                    <a:pt x="8924" y="210"/>
                    <a:pt x="9707" y="425"/>
                    <a:pt x="10402" y="854"/>
                  </a:cubicBezTo>
                  <a:cubicBezTo>
                    <a:pt x="12306" y="2028"/>
                    <a:pt x="12961" y="4462"/>
                    <a:pt x="13034" y="4753"/>
                  </a:cubicBezTo>
                  <a:cubicBezTo>
                    <a:pt x="12795" y="5383"/>
                    <a:pt x="11632" y="6035"/>
                    <a:pt x="9829" y="6550"/>
                  </a:cubicBezTo>
                  <a:cubicBezTo>
                    <a:pt x="8078" y="7051"/>
                    <a:pt x="5946" y="7361"/>
                    <a:pt x="4178" y="7361"/>
                  </a:cubicBezTo>
                  <a:cubicBezTo>
                    <a:pt x="2753" y="7361"/>
                    <a:pt x="1564" y="7160"/>
                    <a:pt x="999" y="6695"/>
                  </a:cubicBezTo>
                  <a:cubicBezTo>
                    <a:pt x="434" y="6229"/>
                    <a:pt x="222" y="5595"/>
                    <a:pt x="387" y="4864"/>
                  </a:cubicBezTo>
                  <a:cubicBezTo>
                    <a:pt x="724" y="3373"/>
                    <a:pt x="2812" y="1340"/>
                    <a:pt x="6595" y="399"/>
                  </a:cubicBezTo>
                  <a:cubicBezTo>
                    <a:pt x="7105" y="273"/>
                    <a:pt x="7596" y="210"/>
                    <a:pt x="8063" y="210"/>
                  </a:cubicBezTo>
                  <a:close/>
                  <a:moveTo>
                    <a:pt x="8061" y="1"/>
                  </a:moveTo>
                  <a:cubicBezTo>
                    <a:pt x="7578" y="1"/>
                    <a:pt x="7071" y="67"/>
                    <a:pt x="6543" y="198"/>
                  </a:cubicBezTo>
                  <a:cubicBezTo>
                    <a:pt x="2655" y="1165"/>
                    <a:pt x="548" y="3215"/>
                    <a:pt x="185" y="4820"/>
                  </a:cubicBezTo>
                  <a:cubicBezTo>
                    <a:pt x="1" y="5621"/>
                    <a:pt x="246" y="6345"/>
                    <a:pt x="868" y="6857"/>
                  </a:cubicBezTo>
                  <a:cubicBezTo>
                    <a:pt x="1465" y="7346"/>
                    <a:pt x="2717" y="7560"/>
                    <a:pt x="4207" y="7560"/>
                  </a:cubicBezTo>
                  <a:cubicBezTo>
                    <a:pt x="5999" y="7560"/>
                    <a:pt x="8133" y="7252"/>
                    <a:pt x="9884" y="6751"/>
                  </a:cubicBezTo>
                  <a:cubicBezTo>
                    <a:pt x="10998" y="6433"/>
                    <a:pt x="12915" y="5754"/>
                    <a:pt x="13239" y="4792"/>
                  </a:cubicBezTo>
                  <a:lnTo>
                    <a:pt x="13248" y="4766"/>
                  </a:lnTo>
                  <a:lnTo>
                    <a:pt x="13242" y="4737"/>
                  </a:lnTo>
                  <a:cubicBezTo>
                    <a:pt x="13217" y="4624"/>
                    <a:pt x="12604" y="1971"/>
                    <a:pt x="10512" y="678"/>
                  </a:cubicBezTo>
                  <a:cubicBezTo>
                    <a:pt x="9781" y="228"/>
                    <a:pt x="8961" y="1"/>
                    <a:pt x="8061" y="1"/>
                  </a:cubicBez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7"/>
            <p:cNvSpPr/>
            <p:nvPr/>
          </p:nvSpPr>
          <p:spPr>
            <a:xfrm>
              <a:off x="7224800" y="3421275"/>
              <a:ext cx="1274775" cy="549500"/>
            </a:xfrm>
            <a:custGeom>
              <a:avLst/>
              <a:gdLst/>
              <a:ahLst/>
              <a:cxnLst/>
              <a:rect l="l" t="t" r="r" b="b"/>
              <a:pathLst>
                <a:path w="50991" h="21980" extrusionOk="0">
                  <a:moveTo>
                    <a:pt x="38470" y="0"/>
                  </a:moveTo>
                  <a:cubicBezTo>
                    <a:pt x="29250" y="0"/>
                    <a:pt x="23050" y="6729"/>
                    <a:pt x="17552" y="12701"/>
                  </a:cubicBezTo>
                  <a:cubicBezTo>
                    <a:pt x="16995" y="13308"/>
                    <a:pt x="16445" y="13905"/>
                    <a:pt x="15895" y="14491"/>
                  </a:cubicBezTo>
                  <a:cubicBezTo>
                    <a:pt x="9659" y="21155"/>
                    <a:pt x="96" y="21767"/>
                    <a:pt x="0" y="21772"/>
                  </a:cubicBezTo>
                  <a:lnTo>
                    <a:pt x="13" y="21979"/>
                  </a:lnTo>
                  <a:cubicBezTo>
                    <a:pt x="110" y="21975"/>
                    <a:pt x="9753" y="21360"/>
                    <a:pt x="16048" y="14633"/>
                  </a:cubicBezTo>
                  <a:cubicBezTo>
                    <a:pt x="16598" y="14047"/>
                    <a:pt x="17149" y="13447"/>
                    <a:pt x="17707" y="12842"/>
                  </a:cubicBezTo>
                  <a:cubicBezTo>
                    <a:pt x="23173" y="6902"/>
                    <a:pt x="29334" y="208"/>
                    <a:pt x="38470" y="208"/>
                  </a:cubicBezTo>
                  <a:cubicBezTo>
                    <a:pt x="38942" y="208"/>
                    <a:pt x="39422" y="225"/>
                    <a:pt x="39910" y="262"/>
                  </a:cubicBezTo>
                  <a:cubicBezTo>
                    <a:pt x="50601" y="1068"/>
                    <a:pt x="50782" y="5331"/>
                    <a:pt x="50782" y="5374"/>
                  </a:cubicBezTo>
                  <a:lnTo>
                    <a:pt x="50991" y="5373"/>
                  </a:lnTo>
                  <a:cubicBezTo>
                    <a:pt x="50988" y="5190"/>
                    <a:pt x="50831" y="876"/>
                    <a:pt x="39924" y="55"/>
                  </a:cubicBezTo>
                  <a:cubicBezTo>
                    <a:pt x="39431" y="18"/>
                    <a:pt x="38947" y="0"/>
                    <a:pt x="3847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7"/>
            <p:cNvSpPr/>
            <p:nvPr/>
          </p:nvSpPr>
          <p:spPr>
            <a:xfrm>
              <a:off x="7137825" y="3038300"/>
              <a:ext cx="443025" cy="829300"/>
            </a:xfrm>
            <a:custGeom>
              <a:avLst/>
              <a:gdLst/>
              <a:ahLst/>
              <a:cxnLst/>
              <a:rect l="l" t="t" r="r" b="b"/>
              <a:pathLst>
                <a:path w="17721" h="33172" extrusionOk="0">
                  <a:moveTo>
                    <a:pt x="16385" y="0"/>
                  </a:moveTo>
                  <a:lnTo>
                    <a:pt x="16176" y="15"/>
                  </a:lnTo>
                  <a:cubicBezTo>
                    <a:pt x="16189" y="207"/>
                    <a:pt x="17506" y="19510"/>
                    <a:pt x="11040" y="26236"/>
                  </a:cubicBezTo>
                  <a:cubicBezTo>
                    <a:pt x="4638" y="32897"/>
                    <a:pt x="130" y="32963"/>
                    <a:pt x="7" y="32963"/>
                  </a:cubicBezTo>
                  <a:lnTo>
                    <a:pt x="5" y="32963"/>
                  </a:lnTo>
                  <a:lnTo>
                    <a:pt x="1" y="33172"/>
                  </a:lnTo>
                  <a:lnTo>
                    <a:pt x="5" y="33172"/>
                  </a:lnTo>
                  <a:cubicBezTo>
                    <a:pt x="151" y="33172"/>
                    <a:pt x="4734" y="33099"/>
                    <a:pt x="11190" y="26381"/>
                  </a:cubicBezTo>
                  <a:cubicBezTo>
                    <a:pt x="17720" y="19588"/>
                    <a:pt x="16399" y="196"/>
                    <a:pt x="163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7"/>
            <p:cNvSpPr/>
            <p:nvPr/>
          </p:nvSpPr>
          <p:spPr>
            <a:xfrm>
              <a:off x="7019225" y="3037650"/>
              <a:ext cx="261125" cy="254400"/>
            </a:xfrm>
            <a:custGeom>
              <a:avLst/>
              <a:gdLst/>
              <a:ahLst/>
              <a:cxnLst/>
              <a:rect l="l" t="t" r="r" b="b"/>
              <a:pathLst>
                <a:path w="10445" h="10176" extrusionOk="0">
                  <a:moveTo>
                    <a:pt x="200" y="0"/>
                  </a:moveTo>
                  <a:lnTo>
                    <a:pt x="0" y="64"/>
                  </a:lnTo>
                  <a:cubicBezTo>
                    <a:pt x="25" y="135"/>
                    <a:pt x="2288" y="7276"/>
                    <a:pt x="3563" y="10106"/>
                  </a:cubicBezTo>
                  <a:lnTo>
                    <a:pt x="3593" y="10175"/>
                  </a:lnTo>
                  <a:lnTo>
                    <a:pt x="3665" y="10168"/>
                  </a:lnTo>
                  <a:cubicBezTo>
                    <a:pt x="3719" y="10162"/>
                    <a:pt x="9041" y="9549"/>
                    <a:pt x="10444" y="48"/>
                  </a:cubicBezTo>
                  <a:lnTo>
                    <a:pt x="10237" y="18"/>
                  </a:lnTo>
                  <a:cubicBezTo>
                    <a:pt x="8950" y="8736"/>
                    <a:pt x="4356" y="9838"/>
                    <a:pt x="3719" y="9948"/>
                  </a:cubicBezTo>
                  <a:cubicBezTo>
                    <a:pt x="2444" y="7082"/>
                    <a:pt x="222" y="71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7"/>
            <p:cNvSpPr/>
            <p:nvPr/>
          </p:nvSpPr>
          <p:spPr>
            <a:xfrm>
              <a:off x="6907525" y="3038075"/>
              <a:ext cx="464925" cy="367075"/>
            </a:xfrm>
            <a:custGeom>
              <a:avLst/>
              <a:gdLst/>
              <a:ahLst/>
              <a:cxnLst/>
              <a:rect l="l" t="t" r="r" b="b"/>
              <a:pathLst>
                <a:path w="18597" h="14683" extrusionOk="0">
                  <a:moveTo>
                    <a:pt x="17518" y="1"/>
                  </a:moveTo>
                  <a:lnTo>
                    <a:pt x="17313" y="30"/>
                  </a:lnTo>
                  <a:cubicBezTo>
                    <a:pt x="18311" y="7412"/>
                    <a:pt x="9517" y="13598"/>
                    <a:pt x="8395" y="14354"/>
                  </a:cubicBezTo>
                  <a:cubicBezTo>
                    <a:pt x="6135" y="6788"/>
                    <a:pt x="3678" y="4278"/>
                    <a:pt x="2013" y="3505"/>
                  </a:cubicBezTo>
                  <a:cubicBezTo>
                    <a:pt x="1476" y="3257"/>
                    <a:pt x="1021" y="3187"/>
                    <a:pt x="681" y="3187"/>
                  </a:cubicBezTo>
                  <a:cubicBezTo>
                    <a:pt x="264" y="3187"/>
                    <a:pt x="18" y="3292"/>
                    <a:pt x="0" y="3300"/>
                  </a:cubicBezTo>
                  <a:lnTo>
                    <a:pt x="83" y="3491"/>
                  </a:lnTo>
                  <a:cubicBezTo>
                    <a:pt x="86" y="3489"/>
                    <a:pt x="305" y="3398"/>
                    <a:pt x="682" y="3398"/>
                  </a:cubicBezTo>
                  <a:cubicBezTo>
                    <a:pt x="1000" y="3398"/>
                    <a:pt x="1430" y="3463"/>
                    <a:pt x="1939" y="3701"/>
                  </a:cubicBezTo>
                  <a:cubicBezTo>
                    <a:pt x="3571" y="4466"/>
                    <a:pt x="5990" y="6966"/>
                    <a:pt x="8236" y="14550"/>
                  </a:cubicBezTo>
                  <a:lnTo>
                    <a:pt x="8277" y="14683"/>
                  </a:lnTo>
                  <a:lnTo>
                    <a:pt x="8392" y="14608"/>
                  </a:lnTo>
                  <a:cubicBezTo>
                    <a:pt x="8494" y="14540"/>
                    <a:pt x="18596" y="7978"/>
                    <a:pt x="175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7"/>
            <p:cNvSpPr/>
            <p:nvPr/>
          </p:nvSpPr>
          <p:spPr>
            <a:xfrm>
              <a:off x="7533200" y="3037925"/>
              <a:ext cx="970175" cy="632175"/>
            </a:xfrm>
            <a:custGeom>
              <a:avLst/>
              <a:gdLst/>
              <a:ahLst/>
              <a:cxnLst/>
              <a:rect l="l" t="t" r="r" b="b"/>
              <a:pathLst>
                <a:path w="38807" h="25287" extrusionOk="0">
                  <a:moveTo>
                    <a:pt x="5644" y="1"/>
                  </a:moveTo>
                  <a:cubicBezTo>
                    <a:pt x="5619" y="134"/>
                    <a:pt x="2937" y="13489"/>
                    <a:pt x="491" y="22113"/>
                  </a:cubicBezTo>
                  <a:cubicBezTo>
                    <a:pt x="5" y="23834"/>
                    <a:pt x="1" y="24796"/>
                    <a:pt x="480" y="25143"/>
                  </a:cubicBezTo>
                  <a:cubicBezTo>
                    <a:pt x="614" y="25241"/>
                    <a:pt x="781" y="25286"/>
                    <a:pt x="979" y="25286"/>
                  </a:cubicBezTo>
                  <a:cubicBezTo>
                    <a:pt x="2053" y="25286"/>
                    <a:pt x="4051" y="23936"/>
                    <a:pt x="6851" y="22047"/>
                  </a:cubicBezTo>
                  <a:cubicBezTo>
                    <a:pt x="10488" y="19593"/>
                    <a:pt x="15467" y="16230"/>
                    <a:pt x="20686" y="14481"/>
                  </a:cubicBezTo>
                  <a:cubicBezTo>
                    <a:pt x="25385" y="12905"/>
                    <a:pt x="29174" y="12427"/>
                    <a:pt x="32043" y="12427"/>
                  </a:cubicBezTo>
                  <a:cubicBezTo>
                    <a:pt x="36439" y="12427"/>
                    <a:pt x="38674" y="13551"/>
                    <a:pt x="38711" y="13569"/>
                  </a:cubicBezTo>
                  <a:lnTo>
                    <a:pt x="38807" y="13385"/>
                  </a:lnTo>
                  <a:cubicBezTo>
                    <a:pt x="38771" y="13366"/>
                    <a:pt x="36499" y="12221"/>
                    <a:pt x="32040" y="12221"/>
                  </a:cubicBezTo>
                  <a:cubicBezTo>
                    <a:pt x="29149" y="12221"/>
                    <a:pt x="25338" y="12702"/>
                    <a:pt x="20620" y="14284"/>
                  </a:cubicBezTo>
                  <a:cubicBezTo>
                    <a:pt x="15373" y="16043"/>
                    <a:pt x="10381" y="19413"/>
                    <a:pt x="6735" y="21874"/>
                  </a:cubicBezTo>
                  <a:cubicBezTo>
                    <a:pt x="4122" y="23637"/>
                    <a:pt x="1984" y="25080"/>
                    <a:pt x="980" y="25080"/>
                  </a:cubicBezTo>
                  <a:cubicBezTo>
                    <a:pt x="827" y="25080"/>
                    <a:pt x="701" y="25046"/>
                    <a:pt x="603" y="24975"/>
                  </a:cubicBezTo>
                  <a:cubicBezTo>
                    <a:pt x="209" y="24689"/>
                    <a:pt x="238" y="23771"/>
                    <a:pt x="693" y="22171"/>
                  </a:cubicBezTo>
                  <a:cubicBezTo>
                    <a:pt x="3139" y="13539"/>
                    <a:pt x="5822" y="176"/>
                    <a:pt x="5848" y="43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7"/>
            <p:cNvSpPr/>
            <p:nvPr/>
          </p:nvSpPr>
          <p:spPr>
            <a:xfrm>
              <a:off x="7733475" y="3036500"/>
              <a:ext cx="671000" cy="232650"/>
            </a:xfrm>
            <a:custGeom>
              <a:avLst/>
              <a:gdLst/>
              <a:ahLst/>
              <a:cxnLst/>
              <a:rect l="l" t="t" r="r" b="b"/>
              <a:pathLst>
                <a:path w="26840" h="9306" extrusionOk="0">
                  <a:moveTo>
                    <a:pt x="26702" y="0"/>
                  </a:moveTo>
                  <a:cubicBezTo>
                    <a:pt x="26592" y="100"/>
                    <a:pt x="16251" y="9100"/>
                    <a:pt x="8682" y="9100"/>
                  </a:cubicBezTo>
                  <a:cubicBezTo>
                    <a:pt x="8073" y="9100"/>
                    <a:pt x="7481" y="9042"/>
                    <a:pt x="6915" y="8915"/>
                  </a:cubicBezTo>
                  <a:cubicBezTo>
                    <a:pt x="4565" y="8392"/>
                    <a:pt x="2856" y="7309"/>
                    <a:pt x="1832" y="5691"/>
                  </a:cubicBezTo>
                  <a:cubicBezTo>
                    <a:pt x="223" y="3150"/>
                    <a:pt x="883" y="132"/>
                    <a:pt x="890" y="101"/>
                  </a:cubicBezTo>
                  <a:lnTo>
                    <a:pt x="687" y="54"/>
                  </a:lnTo>
                  <a:lnTo>
                    <a:pt x="687" y="54"/>
                  </a:lnTo>
                  <a:cubicBezTo>
                    <a:pt x="680" y="84"/>
                    <a:pt x="0" y="3185"/>
                    <a:pt x="1655" y="5799"/>
                  </a:cubicBezTo>
                  <a:cubicBezTo>
                    <a:pt x="2709" y="7466"/>
                    <a:pt x="4464" y="8582"/>
                    <a:pt x="6870" y="9117"/>
                  </a:cubicBezTo>
                  <a:cubicBezTo>
                    <a:pt x="7449" y="9246"/>
                    <a:pt x="8051" y="9305"/>
                    <a:pt x="8672" y="9305"/>
                  </a:cubicBezTo>
                  <a:cubicBezTo>
                    <a:pt x="16333" y="9305"/>
                    <a:pt x="26730" y="256"/>
                    <a:pt x="26840" y="158"/>
                  </a:cubicBezTo>
                  <a:lnTo>
                    <a:pt x="2670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7"/>
            <p:cNvSpPr/>
            <p:nvPr/>
          </p:nvSpPr>
          <p:spPr>
            <a:xfrm>
              <a:off x="7853350" y="3037425"/>
              <a:ext cx="389425" cy="172000"/>
            </a:xfrm>
            <a:custGeom>
              <a:avLst/>
              <a:gdLst/>
              <a:ahLst/>
              <a:cxnLst/>
              <a:rect l="l" t="t" r="r" b="b"/>
              <a:pathLst>
                <a:path w="15577" h="6880" extrusionOk="0">
                  <a:moveTo>
                    <a:pt x="15383" y="1"/>
                  </a:moveTo>
                  <a:cubicBezTo>
                    <a:pt x="15358" y="64"/>
                    <a:pt x="12741" y="6244"/>
                    <a:pt x="6679" y="6652"/>
                  </a:cubicBezTo>
                  <a:cubicBezTo>
                    <a:pt x="6507" y="6664"/>
                    <a:pt x="6338" y="6670"/>
                    <a:pt x="6172" y="6670"/>
                  </a:cubicBezTo>
                  <a:cubicBezTo>
                    <a:pt x="4743" y="6670"/>
                    <a:pt x="3535" y="6241"/>
                    <a:pt x="2573" y="5389"/>
                  </a:cubicBezTo>
                  <a:cubicBezTo>
                    <a:pt x="419" y="3483"/>
                    <a:pt x="210" y="72"/>
                    <a:pt x="209" y="37"/>
                  </a:cubicBezTo>
                  <a:lnTo>
                    <a:pt x="0" y="48"/>
                  </a:lnTo>
                  <a:cubicBezTo>
                    <a:pt x="2" y="82"/>
                    <a:pt x="215" y="3580"/>
                    <a:pt x="2433" y="5544"/>
                  </a:cubicBezTo>
                  <a:cubicBezTo>
                    <a:pt x="3435" y="6431"/>
                    <a:pt x="4690" y="6879"/>
                    <a:pt x="6172" y="6879"/>
                  </a:cubicBezTo>
                  <a:cubicBezTo>
                    <a:pt x="6344" y="6879"/>
                    <a:pt x="6517" y="6874"/>
                    <a:pt x="6694" y="6861"/>
                  </a:cubicBezTo>
                  <a:cubicBezTo>
                    <a:pt x="12887" y="6441"/>
                    <a:pt x="15551" y="144"/>
                    <a:pt x="15577" y="80"/>
                  </a:cubicBezTo>
                  <a:lnTo>
                    <a:pt x="1538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7"/>
            <p:cNvSpPr/>
            <p:nvPr/>
          </p:nvSpPr>
          <p:spPr>
            <a:xfrm>
              <a:off x="7040300" y="4384325"/>
              <a:ext cx="1671400" cy="59925"/>
            </a:xfrm>
            <a:custGeom>
              <a:avLst/>
              <a:gdLst/>
              <a:ahLst/>
              <a:cxnLst/>
              <a:rect l="l" t="t" r="r" b="b"/>
              <a:pathLst>
                <a:path w="66856" h="2397" extrusionOk="0">
                  <a:moveTo>
                    <a:pt x="66855" y="0"/>
                  </a:moveTo>
                  <a:lnTo>
                    <a:pt x="1" y="264"/>
                  </a:lnTo>
                  <a:lnTo>
                    <a:pt x="206" y="2396"/>
                  </a:lnTo>
                  <a:lnTo>
                    <a:pt x="66670" y="2077"/>
                  </a:lnTo>
                  <a:lnTo>
                    <a:pt x="66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7"/>
            <p:cNvSpPr/>
            <p:nvPr/>
          </p:nvSpPr>
          <p:spPr>
            <a:xfrm>
              <a:off x="6943575" y="3158475"/>
              <a:ext cx="1491875" cy="334975"/>
            </a:xfrm>
            <a:custGeom>
              <a:avLst/>
              <a:gdLst/>
              <a:ahLst/>
              <a:cxnLst/>
              <a:rect l="l" t="t" r="r" b="b"/>
              <a:pathLst>
                <a:path w="59675" h="13399" extrusionOk="0">
                  <a:moveTo>
                    <a:pt x="1" y="0"/>
                  </a:moveTo>
                  <a:lnTo>
                    <a:pt x="59674" y="0"/>
                  </a:lnTo>
                  <a:lnTo>
                    <a:pt x="59029" y="13399"/>
                  </a:lnTo>
                  <a:lnTo>
                    <a:pt x="646" y="130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7"/>
            <p:cNvSpPr/>
            <p:nvPr/>
          </p:nvSpPr>
          <p:spPr>
            <a:xfrm>
              <a:off x="6966575" y="3541325"/>
              <a:ext cx="1457375" cy="335000"/>
            </a:xfrm>
            <a:custGeom>
              <a:avLst/>
              <a:gdLst/>
              <a:ahLst/>
              <a:cxnLst/>
              <a:rect l="l" t="t" r="r" b="b"/>
              <a:pathLst>
                <a:path w="58295" h="13400" extrusionOk="0">
                  <a:moveTo>
                    <a:pt x="1" y="1"/>
                  </a:moveTo>
                  <a:lnTo>
                    <a:pt x="58294" y="1"/>
                  </a:lnTo>
                  <a:lnTo>
                    <a:pt x="58109" y="13399"/>
                  </a:lnTo>
                  <a:lnTo>
                    <a:pt x="969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7"/>
            <p:cNvSpPr/>
            <p:nvPr/>
          </p:nvSpPr>
          <p:spPr>
            <a:xfrm>
              <a:off x="7003450" y="3924150"/>
              <a:ext cx="1420500" cy="335000"/>
            </a:xfrm>
            <a:custGeom>
              <a:avLst/>
              <a:gdLst/>
              <a:ahLst/>
              <a:cxnLst/>
              <a:rect l="l" t="t" r="r" b="b"/>
              <a:pathLst>
                <a:path w="56820" h="13400" extrusionOk="0">
                  <a:moveTo>
                    <a:pt x="0" y="1"/>
                  </a:moveTo>
                  <a:lnTo>
                    <a:pt x="56819" y="1"/>
                  </a:lnTo>
                  <a:lnTo>
                    <a:pt x="56634" y="13399"/>
                  </a:lnTo>
                  <a:lnTo>
                    <a:pt x="968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>
              <a:off x="8419275" y="3158475"/>
              <a:ext cx="56475" cy="334975"/>
            </a:xfrm>
            <a:custGeom>
              <a:avLst/>
              <a:gdLst/>
              <a:ahLst/>
              <a:cxnLst/>
              <a:rect l="l" t="t" r="r" b="b"/>
              <a:pathLst>
                <a:path w="2259" h="13399" extrusionOk="0">
                  <a:moveTo>
                    <a:pt x="646" y="0"/>
                  </a:moveTo>
                  <a:lnTo>
                    <a:pt x="1" y="13399"/>
                  </a:lnTo>
                  <a:lnTo>
                    <a:pt x="1665" y="13399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7"/>
            <p:cNvSpPr/>
            <p:nvPr/>
          </p:nvSpPr>
          <p:spPr>
            <a:xfrm>
              <a:off x="8411250" y="3541325"/>
              <a:ext cx="49650" cy="335000"/>
            </a:xfrm>
            <a:custGeom>
              <a:avLst/>
              <a:gdLst/>
              <a:ahLst/>
              <a:cxnLst/>
              <a:rect l="l" t="t" r="r" b="b"/>
              <a:pathLst>
                <a:path w="1986" h="13400" extrusionOk="0">
                  <a:moveTo>
                    <a:pt x="507" y="1"/>
                  </a:moveTo>
                  <a:lnTo>
                    <a:pt x="1" y="13398"/>
                  </a:lnTo>
                  <a:lnTo>
                    <a:pt x="1450" y="1339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7"/>
            <p:cNvSpPr/>
            <p:nvPr/>
          </p:nvSpPr>
          <p:spPr>
            <a:xfrm>
              <a:off x="8398600" y="3924150"/>
              <a:ext cx="48925" cy="335000"/>
            </a:xfrm>
            <a:custGeom>
              <a:avLst/>
              <a:gdLst/>
              <a:ahLst/>
              <a:cxnLst/>
              <a:rect l="l" t="t" r="r" b="b"/>
              <a:pathLst>
                <a:path w="1957" h="13400" extrusionOk="0">
                  <a:moveTo>
                    <a:pt x="507" y="1"/>
                  </a:moveTo>
                  <a:lnTo>
                    <a:pt x="0" y="13394"/>
                  </a:lnTo>
                  <a:lnTo>
                    <a:pt x="1499" y="13399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7041475" y="4390075"/>
              <a:ext cx="1670225" cy="47325"/>
            </a:xfrm>
            <a:custGeom>
              <a:avLst/>
              <a:gdLst/>
              <a:ahLst/>
              <a:cxnLst/>
              <a:rect l="l" t="t" r="r" b="b"/>
              <a:pathLst>
                <a:path w="66809" h="1893" extrusionOk="0">
                  <a:moveTo>
                    <a:pt x="66808" y="0"/>
                  </a:moveTo>
                  <a:lnTo>
                    <a:pt x="0" y="256"/>
                  </a:lnTo>
                  <a:lnTo>
                    <a:pt x="0" y="533"/>
                  </a:lnTo>
                  <a:lnTo>
                    <a:pt x="56777" y="970"/>
                  </a:lnTo>
                  <a:lnTo>
                    <a:pt x="56777" y="1893"/>
                  </a:lnTo>
                  <a:lnTo>
                    <a:pt x="66623" y="1847"/>
                  </a:lnTo>
                  <a:lnTo>
                    <a:pt x="668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6945600" y="3156725"/>
              <a:ext cx="394600" cy="106200"/>
            </a:xfrm>
            <a:custGeom>
              <a:avLst/>
              <a:gdLst/>
              <a:ahLst/>
              <a:cxnLst/>
              <a:rect l="l" t="t" r="r" b="b"/>
              <a:pathLst>
                <a:path w="15784" h="4248" extrusionOk="0">
                  <a:moveTo>
                    <a:pt x="15628" y="1"/>
                  </a:moveTo>
                  <a:cubicBezTo>
                    <a:pt x="12766" y="3208"/>
                    <a:pt x="9054" y="4039"/>
                    <a:pt x="5975" y="4039"/>
                  </a:cubicBezTo>
                  <a:cubicBezTo>
                    <a:pt x="2691" y="4039"/>
                    <a:pt x="125" y="3094"/>
                    <a:pt x="76" y="3075"/>
                  </a:cubicBezTo>
                  <a:lnTo>
                    <a:pt x="1" y="3271"/>
                  </a:lnTo>
                  <a:cubicBezTo>
                    <a:pt x="51" y="3290"/>
                    <a:pt x="2649" y="4247"/>
                    <a:pt x="5977" y="4247"/>
                  </a:cubicBezTo>
                  <a:cubicBezTo>
                    <a:pt x="9102" y="4247"/>
                    <a:pt x="12876" y="3402"/>
                    <a:pt x="15784" y="140"/>
                  </a:cubicBezTo>
                  <a:lnTo>
                    <a:pt x="1562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6947925" y="3174900"/>
              <a:ext cx="864775" cy="315675"/>
            </a:xfrm>
            <a:custGeom>
              <a:avLst/>
              <a:gdLst/>
              <a:ahLst/>
              <a:cxnLst/>
              <a:rect l="l" t="t" r="r" b="b"/>
              <a:pathLst>
                <a:path w="34591" h="12627" extrusionOk="0">
                  <a:moveTo>
                    <a:pt x="24003" y="1"/>
                  </a:moveTo>
                  <a:cubicBezTo>
                    <a:pt x="23967" y="1"/>
                    <a:pt x="23931" y="1"/>
                    <a:pt x="23895" y="2"/>
                  </a:cubicBezTo>
                  <a:cubicBezTo>
                    <a:pt x="18902" y="67"/>
                    <a:pt x="16989" y="1492"/>
                    <a:pt x="15138" y="2871"/>
                  </a:cubicBezTo>
                  <a:cubicBezTo>
                    <a:pt x="13822" y="3853"/>
                    <a:pt x="12577" y="4779"/>
                    <a:pt x="10288" y="5258"/>
                  </a:cubicBezTo>
                  <a:cubicBezTo>
                    <a:pt x="9282" y="5468"/>
                    <a:pt x="8305" y="5554"/>
                    <a:pt x="7381" y="5554"/>
                  </a:cubicBezTo>
                  <a:cubicBezTo>
                    <a:pt x="3239" y="5554"/>
                    <a:pt x="142" y="3828"/>
                    <a:pt x="103" y="3807"/>
                  </a:cubicBezTo>
                  <a:lnTo>
                    <a:pt x="0" y="3988"/>
                  </a:lnTo>
                  <a:cubicBezTo>
                    <a:pt x="37" y="4009"/>
                    <a:pt x="3178" y="5761"/>
                    <a:pt x="7381" y="5761"/>
                  </a:cubicBezTo>
                  <a:cubicBezTo>
                    <a:pt x="8319" y="5761"/>
                    <a:pt x="9309" y="5674"/>
                    <a:pt x="10330" y="5461"/>
                  </a:cubicBezTo>
                  <a:cubicBezTo>
                    <a:pt x="12664" y="4972"/>
                    <a:pt x="13985" y="3988"/>
                    <a:pt x="15261" y="3037"/>
                  </a:cubicBezTo>
                  <a:cubicBezTo>
                    <a:pt x="17086" y="1679"/>
                    <a:pt x="18971" y="274"/>
                    <a:pt x="23897" y="208"/>
                  </a:cubicBezTo>
                  <a:lnTo>
                    <a:pt x="24004" y="208"/>
                  </a:lnTo>
                  <a:cubicBezTo>
                    <a:pt x="32156" y="208"/>
                    <a:pt x="34362" y="12502"/>
                    <a:pt x="34384" y="12626"/>
                  </a:cubicBezTo>
                  <a:lnTo>
                    <a:pt x="34591" y="12593"/>
                  </a:lnTo>
                  <a:cubicBezTo>
                    <a:pt x="34569" y="12466"/>
                    <a:pt x="32321" y="1"/>
                    <a:pt x="240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6953175" y="3223250"/>
              <a:ext cx="820575" cy="267400"/>
            </a:xfrm>
            <a:custGeom>
              <a:avLst/>
              <a:gdLst/>
              <a:ahLst/>
              <a:cxnLst/>
              <a:rect l="l" t="t" r="r" b="b"/>
              <a:pathLst>
                <a:path w="32823" h="10696" extrusionOk="0">
                  <a:moveTo>
                    <a:pt x="23052" y="1"/>
                  </a:moveTo>
                  <a:cubicBezTo>
                    <a:pt x="22818" y="1"/>
                    <a:pt x="22579" y="13"/>
                    <a:pt x="22337" y="40"/>
                  </a:cubicBezTo>
                  <a:cubicBezTo>
                    <a:pt x="17978" y="510"/>
                    <a:pt x="15326" y="2220"/>
                    <a:pt x="12761" y="3876"/>
                  </a:cubicBezTo>
                  <a:cubicBezTo>
                    <a:pt x="11090" y="4954"/>
                    <a:pt x="9509" y="5972"/>
                    <a:pt x="7588" y="6522"/>
                  </a:cubicBezTo>
                  <a:cubicBezTo>
                    <a:pt x="6222" y="6912"/>
                    <a:pt x="5024" y="7051"/>
                    <a:pt x="4010" y="7051"/>
                  </a:cubicBezTo>
                  <a:cubicBezTo>
                    <a:pt x="1512" y="7051"/>
                    <a:pt x="130" y="6208"/>
                    <a:pt x="110" y="6196"/>
                  </a:cubicBezTo>
                  <a:lnTo>
                    <a:pt x="0" y="6373"/>
                  </a:lnTo>
                  <a:cubicBezTo>
                    <a:pt x="20" y="6385"/>
                    <a:pt x="1447" y="7259"/>
                    <a:pt x="4015" y="7259"/>
                  </a:cubicBezTo>
                  <a:cubicBezTo>
                    <a:pt x="5047" y="7259"/>
                    <a:pt x="6263" y="7118"/>
                    <a:pt x="7646" y="6723"/>
                  </a:cubicBezTo>
                  <a:cubicBezTo>
                    <a:pt x="9596" y="6166"/>
                    <a:pt x="11188" y="5139"/>
                    <a:pt x="12874" y="4051"/>
                  </a:cubicBezTo>
                  <a:cubicBezTo>
                    <a:pt x="15419" y="2411"/>
                    <a:pt x="18051" y="713"/>
                    <a:pt x="22358" y="248"/>
                  </a:cubicBezTo>
                  <a:cubicBezTo>
                    <a:pt x="22592" y="223"/>
                    <a:pt x="22821" y="211"/>
                    <a:pt x="23046" y="211"/>
                  </a:cubicBezTo>
                  <a:cubicBezTo>
                    <a:pt x="29623" y="211"/>
                    <a:pt x="32592" y="10586"/>
                    <a:pt x="32622" y="10695"/>
                  </a:cubicBezTo>
                  <a:lnTo>
                    <a:pt x="32823" y="10637"/>
                  </a:lnTo>
                  <a:cubicBezTo>
                    <a:pt x="32792" y="10527"/>
                    <a:pt x="29783" y="1"/>
                    <a:pt x="2305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6958600" y="3323750"/>
              <a:ext cx="583450" cy="165525"/>
            </a:xfrm>
            <a:custGeom>
              <a:avLst/>
              <a:gdLst/>
              <a:ahLst/>
              <a:cxnLst/>
              <a:rect l="l" t="t" r="r" b="b"/>
              <a:pathLst>
                <a:path w="23338" h="6621" extrusionOk="0">
                  <a:moveTo>
                    <a:pt x="16941" y="0"/>
                  </a:moveTo>
                  <a:cubicBezTo>
                    <a:pt x="15710" y="0"/>
                    <a:pt x="14378" y="440"/>
                    <a:pt x="12962" y="1317"/>
                  </a:cubicBezTo>
                  <a:cubicBezTo>
                    <a:pt x="6466" y="5342"/>
                    <a:pt x="1668" y="5646"/>
                    <a:pt x="369" y="5646"/>
                  </a:cubicBezTo>
                  <a:cubicBezTo>
                    <a:pt x="146" y="5646"/>
                    <a:pt x="27" y="5637"/>
                    <a:pt x="19" y="5636"/>
                  </a:cubicBezTo>
                  <a:lnTo>
                    <a:pt x="0" y="5844"/>
                  </a:lnTo>
                  <a:cubicBezTo>
                    <a:pt x="8" y="5845"/>
                    <a:pt x="133" y="5855"/>
                    <a:pt x="366" y="5855"/>
                  </a:cubicBezTo>
                  <a:cubicBezTo>
                    <a:pt x="1696" y="5855"/>
                    <a:pt x="6539" y="5542"/>
                    <a:pt x="13072" y="1496"/>
                  </a:cubicBezTo>
                  <a:cubicBezTo>
                    <a:pt x="14454" y="641"/>
                    <a:pt x="15749" y="212"/>
                    <a:pt x="16942" y="212"/>
                  </a:cubicBezTo>
                  <a:cubicBezTo>
                    <a:pt x="17553" y="212"/>
                    <a:pt x="18137" y="325"/>
                    <a:pt x="18693" y="550"/>
                  </a:cubicBezTo>
                  <a:cubicBezTo>
                    <a:pt x="21916" y="1860"/>
                    <a:pt x="23124" y="6574"/>
                    <a:pt x="23137" y="6620"/>
                  </a:cubicBezTo>
                  <a:lnTo>
                    <a:pt x="23338" y="6568"/>
                  </a:lnTo>
                  <a:cubicBezTo>
                    <a:pt x="23326" y="6519"/>
                    <a:pt x="22092" y="1705"/>
                    <a:pt x="18771" y="355"/>
                  </a:cubicBezTo>
                  <a:cubicBezTo>
                    <a:pt x="18190" y="118"/>
                    <a:pt x="17579" y="0"/>
                    <a:pt x="1694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7483575" y="3281175"/>
              <a:ext cx="194325" cy="154000"/>
            </a:xfrm>
            <a:custGeom>
              <a:avLst/>
              <a:gdLst/>
              <a:ahLst/>
              <a:cxnLst/>
              <a:rect l="l" t="t" r="r" b="b"/>
              <a:pathLst>
                <a:path w="7773" h="6160" extrusionOk="0">
                  <a:moveTo>
                    <a:pt x="2574" y="215"/>
                  </a:moveTo>
                  <a:cubicBezTo>
                    <a:pt x="3421" y="215"/>
                    <a:pt x="4344" y="376"/>
                    <a:pt x="5026" y="928"/>
                  </a:cubicBezTo>
                  <a:cubicBezTo>
                    <a:pt x="6282" y="1941"/>
                    <a:pt x="7538" y="4269"/>
                    <a:pt x="7156" y="5351"/>
                  </a:cubicBezTo>
                  <a:cubicBezTo>
                    <a:pt x="7015" y="5749"/>
                    <a:pt x="6664" y="5950"/>
                    <a:pt x="6107" y="5950"/>
                  </a:cubicBezTo>
                  <a:cubicBezTo>
                    <a:pt x="4467" y="5950"/>
                    <a:pt x="2149" y="4169"/>
                    <a:pt x="1011" y="2506"/>
                  </a:cubicBezTo>
                  <a:cubicBezTo>
                    <a:pt x="456" y="1695"/>
                    <a:pt x="234" y="993"/>
                    <a:pt x="386" y="523"/>
                  </a:cubicBezTo>
                  <a:cubicBezTo>
                    <a:pt x="606" y="459"/>
                    <a:pt x="1532" y="215"/>
                    <a:pt x="2574" y="215"/>
                  </a:cubicBezTo>
                  <a:close/>
                  <a:moveTo>
                    <a:pt x="2572" y="1"/>
                  </a:moveTo>
                  <a:cubicBezTo>
                    <a:pt x="1379" y="1"/>
                    <a:pt x="347" y="317"/>
                    <a:pt x="273" y="340"/>
                  </a:cubicBezTo>
                  <a:lnTo>
                    <a:pt x="226" y="355"/>
                  </a:lnTo>
                  <a:lnTo>
                    <a:pt x="208" y="401"/>
                  </a:lnTo>
                  <a:cubicBezTo>
                    <a:pt x="1" y="936"/>
                    <a:pt x="225" y="1725"/>
                    <a:pt x="840" y="2626"/>
                  </a:cubicBezTo>
                  <a:cubicBezTo>
                    <a:pt x="2006" y="4334"/>
                    <a:pt x="4402" y="6160"/>
                    <a:pt x="6107" y="6160"/>
                  </a:cubicBezTo>
                  <a:cubicBezTo>
                    <a:pt x="6921" y="6160"/>
                    <a:pt x="7235" y="5759"/>
                    <a:pt x="7353" y="5423"/>
                  </a:cubicBezTo>
                  <a:cubicBezTo>
                    <a:pt x="7772" y="4235"/>
                    <a:pt x="6476" y="1831"/>
                    <a:pt x="5159" y="767"/>
                  </a:cubicBezTo>
                  <a:cubicBezTo>
                    <a:pt x="4424" y="174"/>
                    <a:pt x="3454" y="1"/>
                    <a:pt x="257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7"/>
            <p:cNvSpPr/>
            <p:nvPr/>
          </p:nvSpPr>
          <p:spPr>
            <a:xfrm>
              <a:off x="7503400" y="3155725"/>
              <a:ext cx="492925" cy="340275"/>
            </a:xfrm>
            <a:custGeom>
              <a:avLst/>
              <a:gdLst/>
              <a:ahLst/>
              <a:cxnLst/>
              <a:rect l="l" t="t" r="r" b="b"/>
              <a:pathLst>
                <a:path w="19717" h="13611" extrusionOk="0">
                  <a:moveTo>
                    <a:pt x="421" y="0"/>
                  </a:moveTo>
                  <a:cubicBezTo>
                    <a:pt x="159" y="0"/>
                    <a:pt x="9" y="7"/>
                    <a:pt x="1" y="7"/>
                  </a:cubicBezTo>
                  <a:lnTo>
                    <a:pt x="12" y="216"/>
                  </a:lnTo>
                  <a:cubicBezTo>
                    <a:pt x="20" y="215"/>
                    <a:pt x="171" y="208"/>
                    <a:pt x="433" y="208"/>
                  </a:cubicBezTo>
                  <a:cubicBezTo>
                    <a:pt x="1654" y="208"/>
                    <a:pt x="5298" y="360"/>
                    <a:pt x="8348" y="1998"/>
                  </a:cubicBezTo>
                  <a:cubicBezTo>
                    <a:pt x="12055" y="3992"/>
                    <a:pt x="15732" y="10054"/>
                    <a:pt x="15769" y="10116"/>
                  </a:cubicBezTo>
                  <a:cubicBezTo>
                    <a:pt x="17603" y="13014"/>
                    <a:pt x="19582" y="13587"/>
                    <a:pt x="19665" y="13610"/>
                  </a:cubicBezTo>
                  <a:lnTo>
                    <a:pt x="19717" y="13410"/>
                  </a:lnTo>
                  <a:cubicBezTo>
                    <a:pt x="19698" y="13405"/>
                    <a:pt x="17727" y="12829"/>
                    <a:pt x="15944" y="10007"/>
                  </a:cubicBezTo>
                  <a:cubicBezTo>
                    <a:pt x="15908" y="9946"/>
                    <a:pt x="12203" y="3835"/>
                    <a:pt x="8445" y="1816"/>
                  </a:cubicBezTo>
                  <a:cubicBezTo>
                    <a:pt x="5347" y="151"/>
                    <a:pt x="1651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7"/>
            <p:cNvSpPr/>
            <p:nvPr/>
          </p:nvSpPr>
          <p:spPr>
            <a:xfrm>
              <a:off x="7647475" y="3154950"/>
              <a:ext cx="402100" cy="92600"/>
            </a:xfrm>
            <a:custGeom>
              <a:avLst/>
              <a:gdLst/>
              <a:ahLst/>
              <a:cxnLst/>
              <a:rect l="l" t="t" r="r" b="b"/>
              <a:pathLst>
                <a:path w="16084" h="3704" extrusionOk="0">
                  <a:moveTo>
                    <a:pt x="693" y="0"/>
                  </a:moveTo>
                  <a:cubicBezTo>
                    <a:pt x="273" y="0"/>
                    <a:pt x="11" y="27"/>
                    <a:pt x="1" y="28"/>
                  </a:cubicBezTo>
                  <a:lnTo>
                    <a:pt x="24" y="235"/>
                  </a:lnTo>
                  <a:cubicBezTo>
                    <a:pt x="33" y="235"/>
                    <a:pt x="288" y="209"/>
                    <a:pt x="697" y="209"/>
                  </a:cubicBezTo>
                  <a:cubicBezTo>
                    <a:pt x="1861" y="209"/>
                    <a:pt x="4273" y="417"/>
                    <a:pt x="5829" y="2011"/>
                  </a:cubicBezTo>
                  <a:cubicBezTo>
                    <a:pt x="7222" y="3436"/>
                    <a:pt x="8554" y="3704"/>
                    <a:pt x="9354" y="3704"/>
                  </a:cubicBezTo>
                  <a:cubicBezTo>
                    <a:pt x="9807" y="3704"/>
                    <a:pt x="10092" y="3618"/>
                    <a:pt x="10118" y="3605"/>
                  </a:cubicBezTo>
                  <a:cubicBezTo>
                    <a:pt x="14218" y="2592"/>
                    <a:pt x="16065" y="227"/>
                    <a:pt x="16084" y="203"/>
                  </a:cubicBezTo>
                  <a:lnTo>
                    <a:pt x="15917" y="76"/>
                  </a:lnTo>
                  <a:cubicBezTo>
                    <a:pt x="15898" y="101"/>
                    <a:pt x="14097" y="2409"/>
                    <a:pt x="10061" y="3407"/>
                  </a:cubicBezTo>
                  <a:cubicBezTo>
                    <a:pt x="10055" y="3408"/>
                    <a:pt x="9799" y="3484"/>
                    <a:pt x="9378" y="3484"/>
                  </a:cubicBezTo>
                  <a:cubicBezTo>
                    <a:pt x="8619" y="3484"/>
                    <a:pt x="7322" y="3238"/>
                    <a:pt x="5978" y="1863"/>
                  </a:cubicBezTo>
                  <a:cubicBezTo>
                    <a:pt x="4369" y="218"/>
                    <a:pt x="1890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7"/>
            <p:cNvSpPr/>
            <p:nvPr/>
          </p:nvSpPr>
          <p:spPr>
            <a:xfrm>
              <a:off x="6944300" y="3157275"/>
              <a:ext cx="157175" cy="47275"/>
            </a:xfrm>
            <a:custGeom>
              <a:avLst/>
              <a:gdLst/>
              <a:ahLst/>
              <a:cxnLst/>
              <a:rect l="l" t="t" r="r" b="b"/>
              <a:pathLst>
                <a:path w="6287" h="1891" extrusionOk="0">
                  <a:moveTo>
                    <a:pt x="6105" y="0"/>
                  </a:moveTo>
                  <a:cubicBezTo>
                    <a:pt x="5352" y="1342"/>
                    <a:pt x="3779" y="1669"/>
                    <a:pt x="2426" y="1669"/>
                  </a:cubicBezTo>
                  <a:cubicBezTo>
                    <a:pt x="1155" y="1669"/>
                    <a:pt x="79" y="1381"/>
                    <a:pt x="57" y="1375"/>
                  </a:cubicBezTo>
                  <a:lnTo>
                    <a:pt x="1" y="1575"/>
                  </a:lnTo>
                  <a:cubicBezTo>
                    <a:pt x="92" y="1601"/>
                    <a:pt x="1171" y="1890"/>
                    <a:pt x="2445" y="1890"/>
                  </a:cubicBezTo>
                  <a:cubicBezTo>
                    <a:pt x="3844" y="1890"/>
                    <a:pt x="5477" y="1539"/>
                    <a:pt x="6286" y="103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7"/>
            <p:cNvSpPr/>
            <p:nvPr/>
          </p:nvSpPr>
          <p:spPr>
            <a:xfrm>
              <a:off x="7915050" y="3156975"/>
              <a:ext cx="403950" cy="335575"/>
            </a:xfrm>
            <a:custGeom>
              <a:avLst/>
              <a:gdLst/>
              <a:ahLst/>
              <a:cxnLst/>
              <a:rect l="l" t="t" r="r" b="b"/>
              <a:pathLst>
                <a:path w="16158" h="13423" extrusionOk="0">
                  <a:moveTo>
                    <a:pt x="15988" y="1"/>
                  </a:moveTo>
                  <a:cubicBezTo>
                    <a:pt x="15981" y="12"/>
                    <a:pt x="15088" y="1109"/>
                    <a:pt x="8039" y="2655"/>
                  </a:cubicBezTo>
                  <a:lnTo>
                    <a:pt x="7945" y="2675"/>
                  </a:lnTo>
                  <a:cubicBezTo>
                    <a:pt x="753" y="4249"/>
                    <a:pt x="1" y="4415"/>
                    <a:pt x="638" y="8053"/>
                  </a:cubicBezTo>
                  <a:cubicBezTo>
                    <a:pt x="1263" y="11628"/>
                    <a:pt x="6162" y="13350"/>
                    <a:pt x="6370" y="13423"/>
                  </a:cubicBezTo>
                  <a:lnTo>
                    <a:pt x="6437" y="13226"/>
                  </a:lnTo>
                  <a:cubicBezTo>
                    <a:pt x="6388" y="13210"/>
                    <a:pt x="1446" y="11472"/>
                    <a:pt x="842" y="8018"/>
                  </a:cubicBezTo>
                  <a:cubicBezTo>
                    <a:pt x="240" y="4578"/>
                    <a:pt x="826" y="4449"/>
                    <a:pt x="7988" y="2879"/>
                  </a:cubicBezTo>
                  <a:lnTo>
                    <a:pt x="8082" y="2859"/>
                  </a:lnTo>
                  <a:cubicBezTo>
                    <a:pt x="15292" y="1278"/>
                    <a:pt x="16126" y="167"/>
                    <a:pt x="16157" y="121"/>
                  </a:cubicBezTo>
                  <a:lnTo>
                    <a:pt x="1598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7997125" y="3155525"/>
              <a:ext cx="364625" cy="335400"/>
            </a:xfrm>
            <a:custGeom>
              <a:avLst/>
              <a:gdLst/>
              <a:ahLst/>
              <a:cxnLst/>
              <a:rect l="l" t="t" r="r" b="b"/>
              <a:pathLst>
                <a:path w="14585" h="13416" extrusionOk="0">
                  <a:moveTo>
                    <a:pt x="14450" y="1"/>
                  </a:moveTo>
                  <a:cubicBezTo>
                    <a:pt x="14437" y="11"/>
                    <a:pt x="13116" y="1066"/>
                    <a:pt x="7603" y="2714"/>
                  </a:cubicBezTo>
                  <a:cubicBezTo>
                    <a:pt x="1996" y="4390"/>
                    <a:pt x="1" y="6042"/>
                    <a:pt x="486" y="8610"/>
                  </a:cubicBezTo>
                  <a:cubicBezTo>
                    <a:pt x="950" y="11072"/>
                    <a:pt x="5282" y="13322"/>
                    <a:pt x="5468" y="13416"/>
                  </a:cubicBezTo>
                  <a:lnTo>
                    <a:pt x="5564" y="13232"/>
                  </a:lnTo>
                  <a:cubicBezTo>
                    <a:pt x="5520" y="13209"/>
                    <a:pt x="1137" y="10934"/>
                    <a:pt x="693" y="8573"/>
                  </a:cubicBezTo>
                  <a:cubicBezTo>
                    <a:pt x="232" y="6137"/>
                    <a:pt x="2187" y="4552"/>
                    <a:pt x="7664" y="2915"/>
                  </a:cubicBezTo>
                  <a:cubicBezTo>
                    <a:pt x="13238" y="1250"/>
                    <a:pt x="14533" y="205"/>
                    <a:pt x="14585" y="162"/>
                  </a:cubicBezTo>
                  <a:lnTo>
                    <a:pt x="1445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8128800" y="3208200"/>
              <a:ext cx="306400" cy="284325"/>
            </a:xfrm>
            <a:custGeom>
              <a:avLst/>
              <a:gdLst/>
              <a:ahLst/>
              <a:cxnLst/>
              <a:rect l="l" t="t" r="r" b="b"/>
              <a:pathLst>
                <a:path w="12256" h="11373" extrusionOk="0">
                  <a:moveTo>
                    <a:pt x="12080" y="1"/>
                  </a:moveTo>
                  <a:cubicBezTo>
                    <a:pt x="12066" y="21"/>
                    <a:pt x="10759" y="2014"/>
                    <a:pt x="8810" y="2014"/>
                  </a:cubicBezTo>
                  <a:cubicBezTo>
                    <a:pt x="8709" y="2014"/>
                    <a:pt x="8606" y="2009"/>
                    <a:pt x="8502" y="1998"/>
                  </a:cubicBezTo>
                  <a:lnTo>
                    <a:pt x="8370" y="1983"/>
                  </a:lnTo>
                  <a:cubicBezTo>
                    <a:pt x="7746" y="1916"/>
                    <a:pt x="6932" y="1827"/>
                    <a:pt x="6067" y="1827"/>
                  </a:cubicBezTo>
                  <a:cubicBezTo>
                    <a:pt x="3873" y="1827"/>
                    <a:pt x="1353" y="2396"/>
                    <a:pt x="789" y="5314"/>
                  </a:cubicBezTo>
                  <a:cubicBezTo>
                    <a:pt x="1" y="9402"/>
                    <a:pt x="4766" y="11352"/>
                    <a:pt x="4813" y="11372"/>
                  </a:cubicBezTo>
                  <a:lnTo>
                    <a:pt x="4890" y="11178"/>
                  </a:lnTo>
                  <a:cubicBezTo>
                    <a:pt x="4842" y="11161"/>
                    <a:pt x="237" y="9273"/>
                    <a:pt x="993" y="5353"/>
                  </a:cubicBezTo>
                  <a:cubicBezTo>
                    <a:pt x="1528" y="2586"/>
                    <a:pt x="3868" y="2030"/>
                    <a:pt x="6004" y="2030"/>
                  </a:cubicBezTo>
                  <a:cubicBezTo>
                    <a:pt x="6861" y="2030"/>
                    <a:pt x="7685" y="2119"/>
                    <a:pt x="8347" y="2191"/>
                  </a:cubicBezTo>
                  <a:lnTo>
                    <a:pt x="8478" y="2206"/>
                  </a:lnTo>
                  <a:cubicBezTo>
                    <a:pt x="8589" y="2218"/>
                    <a:pt x="8697" y="2223"/>
                    <a:pt x="8804" y="2223"/>
                  </a:cubicBezTo>
                  <a:cubicBezTo>
                    <a:pt x="10868" y="2223"/>
                    <a:pt x="12241" y="136"/>
                    <a:pt x="12255" y="114"/>
                  </a:cubicBezTo>
                  <a:lnTo>
                    <a:pt x="1208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8220075" y="3280250"/>
              <a:ext cx="210050" cy="190900"/>
            </a:xfrm>
            <a:custGeom>
              <a:avLst/>
              <a:gdLst/>
              <a:ahLst/>
              <a:cxnLst/>
              <a:rect l="l" t="t" r="r" b="b"/>
              <a:pathLst>
                <a:path w="8402" h="7636" extrusionOk="0">
                  <a:moveTo>
                    <a:pt x="2121" y="0"/>
                  </a:moveTo>
                  <a:cubicBezTo>
                    <a:pt x="1287" y="0"/>
                    <a:pt x="721" y="404"/>
                    <a:pt x="503" y="1169"/>
                  </a:cubicBezTo>
                  <a:cubicBezTo>
                    <a:pt x="0" y="2935"/>
                    <a:pt x="1585" y="6349"/>
                    <a:pt x="3832" y="7289"/>
                  </a:cubicBezTo>
                  <a:cubicBezTo>
                    <a:pt x="4382" y="7519"/>
                    <a:pt x="4901" y="7635"/>
                    <a:pt x="5387" y="7635"/>
                  </a:cubicBezTo>
                  <a:cubicBezTo>
                    <a:pt x="5785" y="7635"/>
                    <a:pt x="6162" y="7557"/>
                    <a:pt x="6510" y="7404"/>
                  </a:cubicBezTo>
                  <a:cubicBezTo>
                    <a:pt x="7732" y="6861"/>
                    <a:pt x="8193" y="5580"/>
                    <a:pt x="8213" y="5525"/>
                  </a:cubicBezTo>
                  <a:lnTo>
                    <a:pt x="8017" y="5457"/>
                  </a:lnTo>
                  <a:cubicBezTo>
                    <a:pt x="8012" y="5469"/>
                    <a:pt x="7562" y="6709"/>
                    <a:pt x="6425" y="7214"/>
                  </a:cubicBezTo>
                  <a:cubicBezTo>
                    <a:pt x="6103" y="7355"/>
                    <a:pt x="5757" y="7426"/>
                    <a:pt x="5387" y="7426"/>
                  </a:cubicBezTo>
                  <a:cubicBezTo>
                    <a:pt x="4928" y="7426"/>
                    <a:pt x="4435" y="7317"/>
                    <a:pt x="3910" y="7097"/>
                  </a:cubicBezTo>
                  <a:cubicBezTo>
                    <a:pt x="1747" y="6191"/>
                    <a:pt x="220" y="2918"/>
                    <a:pt x="702" y="1227"/>
                  </a:cubicBezTo>
                  <a:cubicBezTo>
                    <a:pt x="892" y="557"/>
                    <a:pt x="1376" y="210"/>
                    <a:pt x="2114" y="210"/>
                  </a:cubicBezTo>
                  <a:cubicBezTo>
                    <a:pt x="2255" y="210"/>
                    <a:pt x="2405" y="223"/>
                    <a:pt x="2564" y="248"/>
                  </a:cubicBezTo>
                  <a:cubicBezTo>
                    <a:pt x="3823" y="449"/>
                    <a:pt x="4889" y="516"/>
                    <a:pt x="5752" y="516"/>
                  </a:cubicBezTo>
                  <a:cubicBezTo>
                    <a:pt x="7435" y="516"/>
                    <a:pt x="8345" y="261"/>
                    <a:pt x="8401" y="244"/>
                  </a:cubicBezTo>
                  <a:lnTo>
                    <a:pt x="8344" y="44"/>
                  </a:lnTo>
                  <a:cubicBezTo>
                    <a:pt x="8330" y="47"/>
                    <a:pt x="7416" y="302"/>
                    <a:pt x="5733" y="302"/>
                  </a:cubicBezTo>
                  <a:cubicBezTo>
                    <a:pt x="4880" y="302"/>
                    <a:pt x="3830" y="237"/>
                    <a:pt x="2599" y="40"/>
                  </a:cubicBezTo>
                  <a:cubicBezTo>
                    <a:pt x="2431" y="14"/>
                    <a:pt x="2272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7"/>
            <p:cNvSpPr/>
            <p:nvPr/>
          </p:nvSpPr>
          <p:spPr>
            <a:xfrm>
              <a:off x="7853925" y="3539025"/>
              <a:ext cx="405500" cy="339025"/>
            </a:xfrm>
            <a:custGeom>
              <a:avLst/>
              <a:gdLst/>
              <a:ahLst/>
              <a:cxnLst/>
              <a:rect l="l" t="t" r="r" b="b"/>
              <a:pathLst>
                <a:path w="16220" h="13561" extrusionOk="0">
                  <a:moveTo>
                    <a:pt x="106" y="0"/>
                  </a:moveTo>
                  <a:lnTo>
                    <a:pt x="1" y="181"/>
                  </a:lnTo>
                  <a:cubicBezTo>
                    <a:pt x="32" y="200"/>
                    <a:pt x="3136" y="2087"/>
                    <a:pt x="3495" y="7440"/>
                  </a:cubicBezTo>
                  <a:cubicBezTo>
                    <a:pt x="3867" y="12949"/>
                    <a:pt x="15706" y="13539"/>
                    <a:pt x="16211" y="13561"/>
                  </a:cubicBezTo>
                  <a:lnTo>
                    <a:pt x="16219" y="13351"/>
                  </a:lnTo>
                  <a:cubicBezTo>
                    <a:pt x="16098" y="13345"/>
                    <a:pt x="4062" y="12748"/>
                    <a:pt x="3703" y="7426"/>
                  </a:cubicBezTo>
                  <a:cubicBezTo>
                    <a:pt x="3334" y="1953"/>
                    <a:pt x="138" y="19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7"/>
            <p:cNvSpPr/>
            <p:nvPr/>
          </p:nvSpPr>
          <p:spPr>
            <a:xfrm>
              <a:off x="7883300" y="3538825"/>
              <a:ext cx="531600" cy="269125"/>
            </a:xfrm>
            <a:custGeom>
              <a:avLst/>
              <a:gdLst/>
              <a:ahLst/>
              <a:cxnLst/>
              <a:rect l="l" t="t" r="r" b="b"/>
              <a:pathLst>
                <a:path w="21264" h="10765" extrusionOk="0">
                  <a:moveTo>
                    <a:pt x="60" y="1"/>
                  </a:moveTo>
                  <a:lnTo>
                    <a:pt x="0" y="200"/>
                  </a:lnTo>
                  <a:cubicBezTo>
                    <a:pt x="16" y="206"/>
                    <a:pt x="1796" y="801"/>
                    <a:pt x="4402" y="5968"/>
                  </a:cubicBezTo>
                  <a:cubicBezTo>
                    <a:pt x="5709" y="8555"/>
                    <a:pt x="8545" y="10372"/>
                    <a:pt x="11808" y="10708"/>
                  </a:cubicBezTo>
                  <a:cubicBezTo>
                    <a:pt x="12172" y="10747"/>
                    <a:pt x="12531" y="10765"/>
                    <a:pt x="12883" y="10765"/>
                  </a:cubicBezTo>
                  <a:cubicBezTo>
                    <a:pt x="15203" y="10765"/>
                    <a:pt x="17196" y="9957"/>
                    <a:pt x="18348" y="8519"/>
                  </a:cubicBezTo>
                  <a:cubicBezTo>
                    <a:pt x="21263" y="4863"/>
                    <a:pt x="18032" y="88"/>
                    <a:pt x="18000" y="41"/>
                  </a:cubicBezTo>
                  <a:lnTo>
                    <a:pt x="17828" y="160"/>
                  </a:lnTo>
                  <a:cubicBezTo>
                    <a:pt x="17860" y="208"/>
                    <a:pt x="21003" y="4855"/>
                    <a:pt x="18184" y="8390"/>
                  </a:cubicBezTo>
                  <a:cubicBezTo>
                    <a:pt x="17088" y="9763"/>
                    <a:pt x="15100" y="10556"/>
                    <a:pt x="12850" y="10556"/>
                  </a:cubicBezTo>
                  <a:cubicBezTo>
                    <a:pt x="12515" y="10556"/>
                    <a:pt x="12175" y="10538"/>
                    <a:pt x="11831" y="10503"/>
                  </a:cubicBezTo>
                  <a:cubicBezTo>
                    <a:pt x="8636" y="10173"/>
                    <a:pt x="5863" y="8399"/>
                    <a:pt x="4590" y="5875"/>
                  </a:cubicBezTo>
                  <a:cubicBezTo>
                    <a:pt x="1929" y="601"/>
                    <a:pt x="135" y="22"/>
                    <a:pt x="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7"/>
            <p:cNvSpPr/>
            <p:nvPr/>
          </p:nvSpPr>
          <p:spPr>
            <a:xfrm>
              <a:off x="7940600" y="3538900"/>
              <a:ext cx="394100" cy="198850"/>
            </a:xfrm>
            <a:custGeom>
              <a:avLst/>
              <a:gdLst/>
              <a:ahLst/>
              <a:cxnLst/>
              <a:rect l="l" t="t" r="r" b="b"/>
              <a:pathLst>
                <a:path w="15764" h="7954" extrusionOk="0">
                  <a:moveTo>
                    <a:pt x="77" y="1"/>
                  </a:moveTo>
                  <a:lnTo>
                    <a:pt x="0" y="193"/>
                  </a:lnTo>
                  <a:cubicBezTo>
                    <a:pt x="35" y="206"/>
                    <a:pt x="3344" y="1556"/>
                    <a:pt x="5010" y="5417"/>
                  </a:cubicBezTo>
                  <a:cubicBezTo>
                    <a:pt x="5706" y="7033"/>
                    <a:pt x="7237" y="7952"/>
                    <a:pt x="9220" y="7952"/>
                  </a:cubicBezTo>
                  <a:cubicBezTo>
                    <a:pt x="9262" y="7952"/>
                    <a:pt x="9306" y="7952"/>
                    <a:pt x="9343" y="7953"/>
                  </a:cubicBezTo>
                  <a:cubicBezTo>
                    <a:pt x="11666" y="7908"/>
                    <a:pt x="13833" y="6623"/>
                    <a:pt x="14499" y="4900"/>
                  </a:cubicBezTo>
                  <a:cubicBezTo>
                    <a:pt x="15763" y="1621"/>
                    <a:pt x="12132" y="19"/>
                    <a:pt x="12095" y="4"/>
                  </a:cubicBezTo>
                  <a:lnTo>
                    <a:pt x="12014" y="196"/>
                  </a:lnTo>
                  <a:cubicBezTo>
                    <a:pt x="12158" y="257"/>
                    <a:pt x="15497" y="1733"/>
                    <a:pt x="14306" y="4823"/>
                  </a:cubicBezTo>
                  <a:cubicBezTo>
                    <a:pt x="13671" y="6471"/>
                    <a:pt x="11582" y="7700"/>
                    <a:pt x="9340" y="7743"/>
                  </a:cubicBezTo>
                  <a:cubicBezTo>
                    <a:pt x="9303" y="7744"/>
                    <a:pt x="9266" y="7744"/>
                    <a:pt x="9229" y="7744"/>
                  </a:cubicBezTo>
                  <a:cubicBezTo>
                    <a:pt x="7339" y="7744"/>
                    <a:pt x="5862" y="6874"/>
                    <a:pt x="5199" y="5336"/>
                  </a:cubicBezTo>
                  <a:cubicBezTo>
                    <a:pt x="3499" y="1393"/>
                    <a:pt x="112" y="12"/>
                    <a:pt x="7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7"/>
            <p:cNvSpPr/>
            <p:nvPr/>
          </p:nvSpPr>
          <p:spPr>
            <a:xfrm>
              <a:off x="8082350" y="3560725"/>
              <a:ext cx="166875" cy="129300"/>
            </a:xfrm>
            <a:custGeom>
              <a:avLst/>
              <a:gdLst/>
              <a:ahLst/>
              <a:cxnLst/>
              <a:rect l="l" t="t" r="r" b="b"/>
              <a:pathLst>
                <a:path w="6675" h="5172" extrusionOk="0">
                  <a:moveTo>
                    <a:pt x="3485" y="210"/>
                  </a:moveTo>
                  <a:cubicBezTo>
                    <a:pt x="4474" y="210"/>
                    <a:pt x="5481" y="438"/>
                    <a:pt x="5933" y="1098"/>
                  </a:cubicBezTo>
                  <a:cubicBezTo>
                    <a:pt x="6454" y="1860"/>
                    <a:pt x="6379" y="3023"/>
                    <a:pt x="5745" y="3929"/>
                  </a:cubicBezTo>
                  <a:cubicBezTo>
                    <a:pt x="5278" y="4598"/>
                    <a:pt x="4623" y="4963"/>
                    <a:pt x="3928" y="4963"/>
                  </a:cubicBezTo>
                  <a:cubicBezTo>
                    <a:pt x="3761" y="4963"/>
                    <a:pt x="3591" y="4941"/>
                    <a:pt x="3422" y="4898"/>
                  </a:cubicBezTo>
                  <a:cubicBezTo>
                    <a:pt x="2300" y="4612"/>
                    <a:pt x="1271" y="3804"/>
                    <a:pt x="669" y="2741"/>
                  </a:cubicBezTo>
                  <a:cubicBezTo>
                    <a:pt x="353" y="2184"/>
                    <a:pt x="218" y="1631"/>
                    <a:pt x="318" y="1300"/>
                  </a:cubicBezTo>
                  <a:cubicBezTo>
                    <a:pt x="442" y="880"/>
                    <a:pt x="1309" y="466"/>
                    <a:pt x="2427" y="292"/>
                  </a:cubicBezTo>
                  <a:cubicBezTo>
                    <a:pt x="2759" y="241"/>
                    <a:pt x="3120" y="210"/>
                    <a:pt x="3485" y="210"/>
                  </a:cubicBezTo>
                  <a:close/>
                  <a:moveTo>
                    <a:pt x="3466" y="1"/>
                  </a:moveTo>
                  <a:cubicBezTo>
                    <a:pt x="3095" y="1"/>
                    <a:pt x="2729" y="32"/>
                    <a:pt x="2393" y="84"/>
                  </a:cubicBezTo>
                  <a:cubicBezTo>
                    <a:pt x="1459" y="229"/>
                    <a:pt x="303" y="619"/>
                    <a:pt x="117" y="1237"/>
                  </a:cubicBezTo>
                  <a:cubicBezTo>
                    <a:pt x="1" y="1628"/>
                    <a:pt x="138" y="2227"/>
                    <a:pt x="486" y="2842"/>
                  </a:cubicBezTo>
                  <a:cubicBezTo>
                    <a:pt x="1115" y="3956"/>
                    <a:pt x="2193" y="4800"/>
                    <a:pt x="3369" y="5099"/>
                  </a:cubicBezTo>
                  <a:cubicBezTo>
                    <a:pt x="3558" y="5148"/>
                    <a:pt x="3746" y="5172"/>
                    <a:pt x="3932" y="5172"/>
                  </a:cubicBezTo>
                  <a:cubicBezTo>
                    <a:pt x="4693" y="5172"/>
                    <a:pt x="5408" y="4775"/>
                    <a:pt x="5915" y="4047"/>
                  </a:cubicBezTo>
                  <a:cubicBezTo>
                    <a:pt x="6596" y="3072"/>
                    <a:pt x="6674" y="1809"/>
                    <a:pt x="6104" y="980"/>
                  </a:cubicBezTo>
                  <a:cubicBezTo>
                    <a:pt x="5605" y="252"/>
                    <a:pt x="4520" y="1"/>
                    <a:pt x="34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7077975" y="3539050"/>
              <a:ext cx="846950" cy="269950"/>
            </a:xfrm>
            <a:custGeom>
              <a:avLst/>
              <a:gdLst/>
              <a:ahLst/>
              <a:cxnLst/>
              <a:rect l="l" t="t" r="r" b="b"/>
              <a:pathLst>
                <a:path w="33878" h="10798" extrusionOk="0">
                  <a:moveTo>
                    <a:pt x="29671" y="0"/>
                  </a:moveTo>
                  <a:lnTo>
                    <a:pt x="29563" y="180"/>
                  </a:lnTo>
                  <a:cubicBezTo>
                    <a:pt x="29596" y="199"/>
                    <a:pt x="32749" y="2149"/>
                    <a:pt x="33151" y="5693"/>
                  </a:cubicBezTo>
                  <a:cubicBezTo>
                    <a:pt x="33186" y="5998"/>
                    <a:pt x="33226" y="6300"/>
                    <a:pt x="33265" y="6596"/>
                  </a:cubicBezTo>
                  <a:cubicBezTo>
                    <a:pt x="33474" y="8164"/>
                    <a:pt x="33653" y="9518"/>
                    <a:pt x="32880" y="10155"/>
                  </a:cubicBezTo>
                  <a:cubicBezTo>
                    <a:pt x="32550" y="10427"/>
                    <a:pt x="32049" y="10563"/>
                    <a:pt x="31361" y="10563"/>
                  </a:cubicBezTo>
                  <a:cubicBezTo>
                    <a:pt x="30230" y="10563"/>
                    <a:pt x="28595" y="10195"/>
                    <a:pt x="26382" y="9450"/>
                  </a:cubicBezTo>
                  <a:cubicBezTo>
                    <a:pt x="24527" y="8825"/>
                    <a:pt x="22936" y="8592"/>
                    <a:pt x="21510" y="8592"/>
                  </a:cubicBezTo>
                  <a:cubicBezTo>
                    <a:pt x="19376" y="8592"/>
                    <a:pt x="17612" y="9114"/>
                    <a:pt x="15885" y="9627"/>
                  </a:cubicBezTo>
                  <a:cubicBezTo>
                    <a:pt x="14234" y="10116"/>
                    <a:pt x="12647" y="10587"/>
                    <a:pt x="10814" y="10587"/>
                  </a:cubicBezTo>
                  <a:cubicBezTo>
                    <a:pt x="9957" y="10587"/>
                    <a:pt x="9046" y="10484"/>
                    <a:pt x="8049" y="10232"/>
                  </a:cubicBezTo>
                  <a:cubicBezTo>
                    <a:pt x="1292" y="8520"/>
                    <a:pt x="217" y="164"/>
                    <a:pt x="207" y="79"/>
                  </a:cubicBezTo>
                  <a:lnTo>
                    <a:pt x="0" y="105"/>
                  </a:lnTo>
                  <a:cubicBezTo>
                    <a:pt x="12" y="190"/>
                    <a:pt x="1101" y="8686"/>
                    <a:pt x="7999" y="10434"/>
                  </a:cubicBezTo>
                  <a:cubicBezTo>
                    <a:pt x="9016" y="10692"/>
                    <a:pt x="9946" y="10798"/>
                    <a:pt x="10820" y="10798"/>
                  </a:cubicBezTo>
                  <a:cubicBezTo>
                    <a:pt x="12677" y="10798"/>
                    <a:pt x="14280" y="10322"/>
                    <a:pt x="15945" y="9825"/>
                  </a:cubicBezTo>
                  <a:cubicBezTo>
                    <a:pt x="17657" y="9319"/>
                    <a:pt x="19403" y="8802"/>
                    <a:pt x="21514" y="8802"/>
                  </a:cubicBezTo>
                  <a:cubicBezTo>
                    <a:pt x="22921" y="8802"/>
                    <a:pt x="24489" y="9032"/>
                    <a:pt x="26317" y="9647"/>
                  </a:cubicBezTo>
                  <a:cubicBezTo>
                    <a:pt x="28559" y="10403"/>
                    <a:pt x="30201" y="10775"/>
                    <a:pt x="31357" y="10775"/>
                  </a:cubicBezTo>
                  <a:cubicBezTo>
                    <a:pt x="32100" y="10775"/>
                    <a:pt x="32643" y="10621"/>
                    <a:pt x="33014" y="10316"/>
                  </a:cubicBezTo>
                  <a:cubicBezTo>
                    <a:pt x="33877" y="9607"/>
                    <a:pt x="33689" y="8197"/>
                    <a:pt x="33474" y="6568"/>
                  </a:cubicBezTo>
                  <a:cubicBezTo>
                    <a:pt x="33433" y="6276"/>
                    <a:pt x="33394" y="5973"/>
                    <a:pt x="33359" y="5670"/>
                  </a:cubicBezTo>
                  <a:cubicBezTo>
                    <a:pt x="32944" y="2023"/>
                    <a:pt x="29704" y="21"/>
                    <a:pt x="296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7096550" y="3539525"/>
              <a:ext cx="794975" cy="225175"/>
            </a:xfrm>
            <a:custGeom>
              <a:avLst/>
              <a:gdLst/>
              <a:ahLst/>
              <a:cxnLst/>
              <a:rect l="l" t="t" r="r" b="b"/>
              <a:pathLst>
                <a:path w="31799" h="9007" extrusionOk="0">
                  <a:moveTo>
                    <a:pt x="28261" y="0"/>
                  </a:moveTo>
                  <a:lnTo>
                    <a:pt x="28112" y="146"/>
                  </a:lnTo>
                  <a:cubicBezTo>
                    <a:pt x="28147" y="181"/>
                    <a:pt x="31572" y="3661"/>
                    <a:pt x="31132" y="5690"/>
                  </a:cubicBezTo>
                  <a:cubicBezTo>
                    <a:pt x="31018" y="6218"/>
                    <a:pt x="30640" y="6607"/>
                    <a:pt x="30009" y="6847"/>
                  </a:cubicBezTo>
                  <a:cubicBezTo>
                    <a:pt x="29512" y="7036"/>
                    <a:pt x="29050" y="7116"/>
                    <a:pt x="28614" y="7116"/>
                  </a:cubicBezTo>
                  <a:cubicBezTo>
                    <a:pt x="27382" y="7116"/>
                    <a:pt x="26360" y="6477"/>
                    <a:pt x="25363" y="5853"/>
                  </a:cubicBezTo>
                  <a:cubicBezTo>
                    <a:pt x="24387" y="5243"/>
                    <a:pt x="23385" y="4617"/>
                    <a:pt x="22211" y="4617"/>
                  </a:cubicBezTo>
                  <a:cubicBezTo>
                    <a:pt x="21992" y="4617"/>
                    <a:pt x="21766" y="4639"/>
                    <a:pt x="21534" y="4687"/>
                  </a:cubicBezTo>
                  <a:cubicBezTo>
                    <a:pt x="20474" y="4905"/>
                    <a:pt x="19630" y="5462"/>
                    <a:pt x="18655" y="6108"/>
                  </a:cubicBezTo>
                  <a:cubicBezTo>
                    <a:pt x="16836" y="7311"/>
                    <a:pt x="14603" y="8797"/>
                    <a:pt x="9729" y="8797"/>
                  </a:cubicBezTo>
                  <a:cubicBezTo>
                    <a:pt x="9445" y="8797"/>
                    <a:pt x="9153" y="8792"/>
                    <a:pt x="8850" y="8782"/>
                  </a:cubicBezTo>
                  <a:cubicBezTo>
                    <a:pt x="776" y="8507"/>
                    <a:pt x="214" y="151"/>
                    <a:pt x="208" y="65"/>
                  </a:cubicBezTo>
                  <a:lnTo>
                    <a:pt x="1" y="78"/>
                  </a:lnTo>
                  <a:cubicBezTo>
                    <a:pt x="4" y="165"/>
                    <a:pt x="578" y="8711"/>
                    <a:pt x="8843" y="8992"/>
                  </a:cubicBezTo>
                  <a:cubicBezTo>
                    <a:pt x="9144" y="9000"/>
                    <a:pt x="9435" y="9006"/>
                    <a:pt x="9718" y="9006"/>
                  </a:cubicBezTo>
                  <a:cubicBezTo>
                    <a:pt x="14654" y="9006"/>
                    <a:pt x="16926" y="7503"/>
                    <a:pt x="18772" y="6284"/>
                  </a:cubicBezTo>
                  <a:cubicBezTo>
                    <a:pt x="19730" y="5651"/>
                    <a:pt x="20556" y="5102"/>
                    <a:pt x="21578" y="4892"/>
                  </a:cubicBezTo>
                  <a:cubicBezTo>
                    <a:pt x="21799" y="4847"/>
                    <a:pt x="22014" y="4826"/>
                    <a:pt x="22223" y="4826"/>
                  </a:cubicBezTo>
                  <a:cubicBezTo>
                    <a:pt x="23327" y="4826"/>
                    <a:pt x="24267" y="5414"/>
                    <a:pt x="25253" y="6033"/>
                  </a:cubicBezTo>
                  <a:cubicBezTo>
                    <a:pt x="26276" y="6674"/>
                    <a:pt x="27326" y="7331"/>
                    <a:pt x="28606" y="7331"/>
                  </a:cubicBezTo>
                  <a:cubicBezTo>
                    <a:pt x="29065" y="7331"/>
                    <a:pt x="29554" y="7246"/>
                    <a:pt x="30083" y="7045"/>
                  </a:cubicBezTo>
                  <a:cubicBezTo>
                    <a:pt x="30785" y="6778"/>
                    <a:pt x="31206" y="6338"/>
                    <a:pt x="31336" y="5736"/>
                  </a:cubicBezTo>
                  <a:cubicBezTo>
                    <a:pt x="31799" y="3594"/>
                    <a:pt x="28406" y="146"/>
                    <a:pt x="2826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7153975" y="3539075"/>
              <a:ext cx="697400" cy="136300"/>
            </a:xfrm>
            <a:custGeom>
              <a:avLst/>
              <a:gdLst/>
              <a:ahLst/>
              <a:cxnLst/>
              <a:rect l="l" t="t" r="r" b="b"/>
              <a:pathLst>
                <a:path w="27896" h="5452" extrusionOk="0">
                  <a:moveTo>
                    <a:pt x="24749" y="1"/>
                  </a:moveTo>
                  <a:lnTo>
                    <a:pt x="24631" y="172"/>
                  </a:lnTo>
                  <a:cubicBezTo>
                    <a:pt x="24662" y="193"/>
                    <a:pt x="27627" y="2234"/>
                    <a:pt x="26485" y="4453"/>
                  </a:cubicBezTo>
                  <a:cubicBezTo>
                    <a:pt x="26316" y="4783"/>
                    <a:pt x="26117" y="4973"/>
                    <a:pt x="25879" y="5036"/>
                  </a:cubicBezTo>
                  <a:cubicBezTo>
                    <a:pt x="25817" y="5052"/>
                    <a:pt x="25752" y="5060"/>
                    <a:pt x="25684" y="5060"/>
                  </a:cubicBezTo>
                  <a:cubicBezTo>
                    <a:pt x="25155" y="5060"/>
                    <a:pt x="24447" y="4595"/>
                    <a:pt x="23577" y="4021"/>
                  </a:cubicBezTo>
                  <a:cubicBezTo>
                    <a:pt x="22253" y="3149"/>
                    <a:pt x="20438" y="1953"/>
                    <a:pt x="18116" y="1708"/>
                  </a:cubicBezTo>
                  <a:cubicBezTo>
                    <a:pt x="17883" y="1683"/>
                    <a:pt x="17655" y="1672"/>
                    <a:pt x="17433" y="1672"/>
                  </a:cubicBezTo>
                  <a:cubicBezTo>
                    <a:pt x="15476" y="1672"/>
                    <a:pt x="13929" y="2586"/>
                    <a:pt x="12429" y="3471"/>
                  </a:cubicBezTo>
                  <a:cubicBezTo>
                    <a:pt x="10894" y="4378"/>
                    <a:pt x="9426" y="5245"/>
                    <a:pt x="7545" y="5245"/>
                  </a:cubicBezTo>
                  <a:cubicBezTo>
                    <a:pt x="7066" y="5245"/>
                    <a:pt x="6560" y="5188"/>
                    <a:pt x="6019" y="5062"/>
                  </a:cubicBezTo>
                  <a:cubicBezTo>
                    <a:pt x="1039" y="3903"/>
                    <a:pt x="213" y="105"/>
                    <a:pt x="204" y="67"/>
                  </a:cubicBezTo>
                  <a:lnTo>
                    <a:pt x="0" y="109"/>
                  </a:lnTo>
                  <a:cubicBezTo>
                    <a:pt x="7" y="149"/>
                    <a:pt x="857" y="4076"/>
                    <a:pt x="5973" y="5268"/>
                  </a:cubicBezTo>
                  <a:cubicBezTo>
                    <a:pt x="6519" y="5395"/>
                    <a:pt x="7035" y="5452"/>
                    <a:pt x="7523" y="5452"/>
                  </a:cubicBezTo>
                  <a:cubicBezTo>
                    <a:pt x="9489" y="5452"/>
                    <a:pt x="11033" y="4540"/>
                    <a:pt x="12538" y="3649"/>
                  </a:cubicBezTo>
                  <a:cubicBezTo>
                    <a:pt x="14015" y="2777"/>
                    <a:pt x="15536" y="1879"/>
                    <a:pt x="17446" y="1879"/>
                  </a:cubicBezTo>
                  <a:cubicBezTo>
                    <a:pt x="17658" y="1879"/>
                    <a:pt x="17875" y="1890"/>
                    <a:pt x="18097" y="1914"/>
                  </a:cubicBezTo>
                  <a:cubicBezTo>
                    <a:pt x="20370" y="2154"/>
                    <a:pt x="22085" y="3287"/>
                    <a:pt x="23465" y="4194"/>
                  </a:cubicBezTo>
                  <a:cubicBezTo>
                    <a:pt x="24359" y="4783"/>
                    <a:pt x="25090" y="5267"/>
                    <a:pt x="25685" y="5267"/>
                  </a:cubicBezTo>
                  <a:cubicBezTo>
                    <a:pt x="25770" y="5267"/>
                    <a:pt x="25853" y="5257"/>
                    <a:pt x="25934" y="5236"/>
                  </a:cubicBezTo>
                  <a:cubicBezTo>
                    <a:pt x="26232" y="5158"/>
                    <a:pt x="26475" y="4935"/>
                    <a:pt x="26672" y="4549"/>
                  </a:cubicBezTo>
                  <a:cubicBezTo>
                    <a:pt x="27896" y="2167"/>
                    <a:pt x="24779" y="23"/>
                    <a:pt x="2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7201125" y="3539150"/>
              <a:ext cx="229550" cy="48975"/>
            </a:xfrm>
            <a:custGeom>
              <a:avLst/>
              <a:gdLst/>
              <a:ahLst/>
              <a:cxnLst/>
              <a:rect l="l" t="t" r="r" b="b"/>
              <a:pathLst>
                <a:path w="9182" h="1959" extrusionOk="0">
                  <a:moveTo>
                    <a:pt x="118" y="1"/>
                  </a:moveTo>
                  <a:lnTo>
                    <a:pt x="1" y="173"/>
                  </a:lnTo>
                  <a:cubicBezTo>
                    <a:pt x="115" y="250"/>
                    <a:pt x="2627" y="1959"/>
                    <a:pt x="5143" y="1959"/>
                  </a:cubicBezTo>
                  <a:cubicBezTo>
                    <a:pt x="5371" y="1959"/>
                    <a:pt x="5601" y="1946"/>
                    <a:pt x="5831" y="1912"/>
                  </a:cubicBezTo>
                  <a:cubicBezTo>
                    <a:pt x="8574" y="1540"/>
                    <a:pt x="9159" y="183"/>
                    <a:pt x="9182" y="125"/>
                  </a:cubicBezTo>
                  <a:lnTo>
                    <a:pt x="8988" y="46"/>
                  </a:lnTo>
                  <a:cubicBezTo>
                    <a:pt x="8984" y="59"/>
                    <a:pt x="8415" y="1352"/>
                    <a:pt x="5802" y="1707"/>
                  </a:cubicBezTo>
                  <a:cubicBezTo>
                    <a:pt x="5588" y="1736"/>
                    <a:pt x="5371" y="1749"/>
                    <a:pt x="5154" y="1749"/>
                  </a:cubicBezTo>
                  <a:cubicBezTo>
                    <a:pt x="2689" y="1749"/>
                    <a:pt x="147" y="19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7370475" y="3795475"/>
              <a:ext cx="532300" cy="77275"/>
            </a:xfrm>
            <a:custGeom>
              <a:avLst/>
              <a:gdLst/>
              <a:ahLst/>
              <a:cxnLst/>
              <a:rect l="l" t="t" r="r" b="b"/>
              <a:pathLst>
                <a:path w="21292" h="3091" extrusionOk="0">
                  <a:moveTo>
                    <a:pt x="11109" y="0"/>
                  </a:moveTo>
                  <a:cubicBezTo>
                    <a:pt x="10863" y="0"/>
                    <a:pt x="10615" y="5"/>
                    <a:pt x="10365" y="17"/>
                  </a:cubicBezTo>
                  <a:cubicBezTo>
                    <a:pt x="4344" y="290"/>
                    <a:pt x="43" y="2888"/>
                    <a:pt x="0" y="2914"/>
                  </a:cubicBezTo>
                  <a:lnTo>
                    <a:pt x="109" y="3090"/>
                  </a:lnTo>
                  <a:cubicBezTo>
                    <a:pt x="151" y="3064"/>
                    <a:pt x="4406" y="496"/>
                    <a:pt x="10373" y="225"/>
                  </a:cubicBezTo>
                  <a:cubicBezTo>
                    <a:pt x="10622" y="214"/>
                    <a:pt x="10869" y="208"/>
                    <a:pt x="11114" y="208"/>
                  </a:cubicBezTo>
                  <a:cubicBezTo>
                    <a:pt x="16728" y="208"/>
                    <a:pt x="21133" y="3060"/>
                    <a:pt x="21178" y="3089"/>
                  </a:cubicBezTo>
                  <a:lnTo>
                    <a:pt x="21292" y="2915"/>
                  </a:lnTo>
                  <a:cubicBezTo>
                    <a:pt x="21246" y="2884"/>
                    <a:pt x="16789" y="0"/>
                    <a:pt x="111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7019950" y="3539700"/>
              <a:ext cx="168375" cy="330750"/>
            </a:xfrm>
            <a:custGeom>
              <a:avLst/>
              <a:gdLst/>
              <a:ahLst/>
              <a:cxnLst/>
              <a:rect l="l" t="t" r="r" b="b"/>
              <a:pathLst>
                <a:path w="6735" h="13230" extrusionOk="0">
                  <a:moveTo>
                    <a:pt x="165" y="1"/>
                  </a:moveTo>
                  <a:lnTo>
                    <a:pt x="0" y="129"/>
                  </a:lnTo>
                  <a:cubicBezTo>
                    <a:pt x="39" y="178"/>
                    <a:pt x="3768" y="5007"/>
                    <a:pt x="4800" y="8197"/>
                  </a:cubicBezTo>
                  <a:cubicBezTo>
                    <a:pt x="5837" y="11410"/>
                    <a:pt x="6533" y="13211"/>
                    <a:pt x="6540" y="13230"/>
                  </a:cubicBezTo>
                  <a:lnTo>
                    <a:pt x="6734" y="13153"/>
                  </a:lnTo>
                  <a:cubicBezTo>
                    <a:pt x="6727" y="13136"/>
                    <a:pt x="6032" y="11337"/>
                    <a:pt x="4996" y="8132"/>
                  </a:cubicBezTo>
                  <a:cubicBezTo>
                    <a:pt x="3955" y="4906"/>
                    <a:pt x="203" y="50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6982150" y="3539350"/>
              <a:ext cx="147425" cy="330750"/>
            </a:xfrm>
            <a:custGeom>
              <a:avLst/>
              <a:gdLst/>
              <a:ahLst/>
              <a:cxnLst/>
              <a:rect l="l" t="t" r="r" b="b"/>
              <a:pathLst>
                <a:path w="5897" h="13230" extrusionOk="0">
                  <a:moveTo>
                    <a:pt x="142" y="0"/>
                  </a:moveTo>
                  <a:lnTo>
                    <a:pt x="0" y="153"/>
                  </a:lnTo>
                  <a:cubicBezTo>
                    <a:pt x="57" y="207"/>
                    <a:pt x="5668" y="5507"/>
                    <a:pt x="3837" y="13180"/>
                  </a:cubicBezTo>
                  <a:lnTo>
                    <a:pt x="4040" y="13229"/>
                  </a:lnTo>
                  <a:cubicBezTo>
                    <a:pt x="5896" y="5441"/>
                    <a:pt x="197" y="56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7"/>
            <p:cNvSpPr/>
            <p:nvPr/>
          </p:nvSpPr>
          <p:spPr>
            <a:xfrm>
              <a:off x="7001650" y="3922350"/>
              <a:ext cx="1185925" cy="336425"/>
            </a:xfrm>
            <a:custGeom>
              <a:avLst/>
              <a:gdLst/>
              <a:ahLst/>
              <a:cxnLst/>
              <a:rect l="l" t="t" r="r" b="b"/>
              <a:pathLst>
                <a:path w="47437" h="13457" extrusionOk="0">
                  <a:moveTo>
                    <a:pt x="148" y="0"/>
                  </a:moveTo>
                  <a:lnTo>
                    <a:pt x="0" y="146"/>
                  </a:lnTo>
                  <a:cubicBezTo>
                    <a:pt x="36" y="183"/>
                    <a:pt x="3691" y="3809"/>
                    <a:pt x="11791" y="3946"/>
                  </a:cubicBezTo>
                  <a:cubicBezTo>
                    <a:pt x="11997" y="3950"/>
                    <a:pt x="12199" y="3951"/>
                    <a:pt x="12398" y="3951"/>
                  </a:cubicBezTo>
                  <a:cubicBezTo>
                    <a:pt x="15320" y="3951"/>
                    <a:pt x="17579" y="3586"/>
                    <a:pt x="19768" y="3231"/>
                  </a:cubicBezTo>
                  <a:cubicBezTo>
                    <a:pt x="21963" y="2877"/>
                    <a:pt x="24085" y="2535"/>
                    <a:pt x="26788" y="2535"/>
                  </a:cubicBezTo>
                  <a:cubicBezTo>
                    <a:pt x="28629" y="2535"/>
                    <a:pt x="30738" y="2694"/>
                    <a:pt x="33323" y="3116"/>
                  </a:cubicBezTo>
                  <a:cubicBezTo>
                    <a:pt x="43706" y="4813"/>
                    <a:pt x="47207" y="13370"/>
                    <a:pt x="47241" y="13457"/>
                  </a:cubicBezTo>
                  <a:lnTo>
                    <a:pt x="47437" y="13382"/>
                  </a:lnTo>
                  <a:cubicBezTo>
                    <a:pt x="47402" y="13293"/>
                    <a:pt x="43860" y="4628"/>
                    <a:pt x="33358" y="2912"/>
                  </a:cubicBezTo>
                  <a:cubicBezTo>
                    <a:pt x="30757" y="2486"/>
                    <a:pt x="28636" y="2327"/>
                    <a:pt x="26786" y="2327"/>
                  </a:cubicBezTo>
                  <a:cubicBezTo>
                    <a:pt x="24071" y="2327"/>
                    <a:pt x="21940" y="2671"/>
                    <a:pt x="19736" y="3027"/>
                  </a:cubicBezTo>
                  <a:cubicBezTo>
                    <a:pt x="17556" y="3379"/>
                    <a:pt x="15304" y="3743"/>
                    <a:pt x="12399" y="3743"/>
                  </a:cubicBezTo>
                  <a:cubicBezTo>
                    <a:pt x="12201" y="3743"/>
                    <a:pt x="11999" y="3741"/>
                    <a:pt x="11794" y="3738"/>
                  </a:cubicBezTo>
                  <a:cubicBezTo>
                    <a:pt x="3787" y="3603"/>
                    <a:pt x="184" y="36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7"/>
            <p:cNvSpPr/>
            <p:nvPr/>
          </p:nvSpPr>
          <p:spPr>
            <a:xfrm>
              <a:off x="7208125" y="3922375"/>
              <a:ext cx="1071375" cy="337850"/>
            </a:xfrm>
            <a:custGeom>
              <a:avLst/>
              <a:gdLst/>
              <a:ahLst/>
              <a:cxnLst/>
              <a:rect l="l" t="t" r="r" b="b"/>
              <a:pathLst>
                <a:path w="42855" h="13514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4" y="164"/>
                    <a:pt x="2146" y="2443"/>
                    <a:pt x="7076" y="2443"/>
                  </a:cubicBezTo>
                  <a:cubicBezTo>
                    <a:pt x="7620" y="2443"/>
                    <a:pt x="8199" y="2415"/>
                    <a:pt x="8814" y="2353"/>
                  </a:cubicBezTo>
                  <a:cubicBezTo>
                    <a:pt x="10030" y="2232"/>
                    <a:pt x="11211" y="2087"/>
                    <a:pt x="12353" y="1947"/>
                  </a:cubicBezTo>
                  <a:cubicBezTo>
                    <a:pt x="15222" y="1594"/>
                    <a:pt x="17997" y="1253"/>
                    <a:pt x="21311" y="1253"/>
                  </a:cubicBezTo>
                  <a:cubicBezTo>
                    <a:pt x="23515" y="1253"/>
                    <a:pt x="25957" y="1404"/>
                    <a:pt x="28825" y="1802"/>
                  </a:cubicBezTo>
                  <a:cubicBezTo>
                    <a:pt x="37615" y="3023"/>
                    <a:pt x="42617" y="13408"/>
                    <a:pt x="42666" y="13514"/>
                  </a:cubicBezTo>
                  <a:lnTo>
                    <a:pt x="42854" y="13424"/>
                  </a:lnTo>
                  <a:cubicBezTo>
                    <a:pt x="42805" y="13320"/>
                    <a:pt x="37755" y="2832"/>
                    <a:pt x="28854" y="1595"/>
                  </a:cubicBezTo>
                  <a:cubicBezTo>
                    <a:pt x="25975" y="1195"/>
                    <a:pt x="23524" y="1044"/>
                    <a:pt x="21314" y="1044"/>
                  </a:cubicBezTo>
                  <a:cubicBezTo>
                    <a:pt x="17989" y="1044"/>
                    <a:pt x="15206" y="1386"/>
                    <a:pt x="12328" y="1740"/>
                  </a:cubicBezTo>
                  <a:cubicBezTo>
                    <a:pt x="11188" y="1880"/>
                    <a:pt x="10007" y="2026"/>
                    <a:pt x="8793" y="2148"/>
                  </a:cubicBezTo>
                  <a:cubicBezTo>
                    <a:pt x="8186" y="2209"/>
                    <a:pt x="7614" y="2236"/>
                    <a:pt x="7076" y="2236"/>
                  </a:cubicBezTo>
                  <a:cubicBezTo>
                    <a:pt x="2246" y="2236"/>
                    <a:pt x="178" y="25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7901025" y="3921525"/>
              <a:ext cx="446525" cy="337800"/>
            </a:xfrm>
            <a:custGeom>
              <a:avLst/>
              <a:gdLst/>
              <a:ahLst/>
              <a:cxnLst/>
              <a:rect l="l" t="t" r="r" b="b"/>
              <a:pathLst>
                <a:path w="17861" h="13512" extrusionOk="0">
                  <a:moveTo>
                    <a:pt x="24" y="0"/>
                  </a:moveTo>
                  <a:lnTo>
                    <a:pt x="0" y="208"/>
                  </a:lnTo>
                  <a:cubicBezTo>
                    <a:pt x="178" y="229"/>
                    <a:pt x="17860" y="2292"/>
                    <a:pt x="17099" y="13497"/>
                  </a:cubicBezTo>
                  <a:lnTo>
                    <a:pt x="17307" y="13512"/>
                  </a:lnTo>
                  <a:cubicBezTo>
                    <a:pt x="17627" y="8787"/>
                    <a:pt x="14735" y="4953"/>
                    <a:pt x="8940" y="2421"/>
                  </a:cubicBezTo>
                  <a:cubicBezTo>
                    <a:pt x="4581" y="514"/>
                    <a:pt x="68" y="6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7"/>
            <p:cNvSpPr/>
            <p:nvPr/>
          </p:nvSpPr>
          <p:spPr>
            <a:xfrm>
              <a:off x="8201550" y="3921900"/>
              <a:ext cx="219125" cy="337350"/>
            </a:xfrm>
            <a:custGeom>
              <a:avLst/>
              <a:gdLst/>
              <a:ahLst/>
              <a:cxnLst/>
              <a:rect l="l" t="t" r="r" b="b"/>
              <a:pathLst>
                <a:path w="8765" h="13494" extrusionOk="0">
                  <a:moveTo>
                    <a:pt x="108" y="1"/>
                  </a:moveTo>
                  <a:lnTo>
                    <a:pt x="1" y="180"/>
                  </a:lnTo>
                  <a:cubicBezTo>
                    <a:pt x="86" y="230"/>
                    <a:pt x="8543" y="5307"/>
                    <a:pt x="7777" y="13475"/>
                  </a:cubicBezTo>
                  <a:lnTo>
                    <a:pt x="7985" y="13494"/>
                  </a:lnTo>
                  <a:cubicBezTo>
                    <a:pt x="8765" y="5191"/>
                    <a:pt x="193" y="5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7"/>
            <p:cNvSpPr/>
            <p:nvPr/>
          </p:nvSpPr>
          <p:spPr>
            <a:xfrm>
              <a:off x="7335375" y="4008625"/>
              <a:ext cx="774800" cy="227200"/>
            </a:xfrm>
            <a:custGeom>
              <a:avLst/>
              <a:gdLst/>
              <a:ahLst/>
              <a:cxnLst/>
              <a:rect l="l" t="t" r="r" b="b"/>
              <a:pathLst>
                <a:path w="30992" h="9088" extrusionOk="0">
                  <a:moveTo>
                    <a:pt x="16021" y="207"/>
                  </a:moveTo>
                  <a:cubicBezTo>
                    <a:pt x="23702" y="207"/>
                    <a:pt x="29902" y="7070"/>
                    <a:pt x="30673" y="7961"/>
                  </a:cubicBezTo>
                  <a:cubicBezTo>
                    <a:pt x="30486" y="8058"/>
                    <a:pt x="30317" y="8092"/>
                    <a:pt x="30099" y="8092"/>
                  </a:cubicBezTo>
                  <a:cubicBezTo>
                    <a:pt x="29930" y="8092"/>
                    <a:pt x="29733" y="8072"/>
                    <a:pt x="29475" y="8045"/>
                  </a:cubicBezTo>
                  <a:cubicBezTo>
                    <a:pt x="29007" y="7996"/>
                    <a:pt x="28373" y="7931"/>
                    <a:pt x="27410" y="7931"/>
                  </a:cubicBezTo>
                  <a:cubicBezTo>
                    <a:pt x="26032" y="7931"/>
                    <a:pt x="23981" y="8065"/>
                    <a:pt x="20779" y="8576"/>
                  </a:cubicBezTo>
                  <a:cubicBezTo>
                    <a:pt x="19437" y="8790"/>
                    <a:pt x="17954" y="8884"/>
                    <a:pt x="16417" y="8884"/>
                  </a:cubicBezTo>
                  <a:cubicBezTo>
                    <a:pt x="9125" y="8884"/>
                    <a:pt x="619" y="6783"/>
                    <a:pt x="257" y="5513"/>
                  </a:cubicBezTo>
                  <a:cubicBezTo>
                    <a:pt x="209" y="5344"/>
                    <a:pt x="355" y="5188"/>
                    <a:pt x="692" y="5046"/>
                  </a:cubicBezTo>
                  <a:cubicBezTo>
                    <a:pt x="1552" y="4684"/>
                    <a:pt x="2374" y="4225"/>
                    <a:pt x="3246" y="3738"/>
                  </a:cubicBezTo>
                  <a:cubicBezTo>
                    <a:pt x="5846" y="2286"/>
                    <a:pt x="9083" y="478"/>
                    <a:pt x="15505" y="219"/>
                  </a:cubicBezTo>
                  <a:cubicBezTo>
                    <a:pt x="15677" y="212"/>
                    <a:pt x="15849" y="207"/>
                    <a:pt x="16021" y="207"/>
                  </a:cubicBezTo>
                  <a:close/>
                  <a:moveTo>
                    <a:pt x="16004" y="1"/>
                  </a:moveTo>
                  <a:cubicBezTo>
                    <a:pt x="15836" y="1"/>
                    <a:pt x="15667" y="4"/>
                    <a:pt x="15497" y="10"/>
                  </a:cubicBezTo>
                  <a:cubicBezTo>
                    <a:pt x="9024" y="271"/>
                    <a:pt x="5765" y="2093"/>
                    <a:pt x="3145" y="3555"/>
                  </a:cubicBezTo>
                  <a:cubicBezTo>
                    <a:pt x="2278" y="4039"/>
                    <a:pt x="1461" y="4496"/>
                    <a:pt x="613" y="4852"/>
                  </a:cubicBezTo>
                  <a:cubicBezTo>
                    <a:pt x="51" y="5088"/>
                    <a:pt x="1" y="5371"/>
                    <a:pt x="57" y="5568"/>
                  </a:cubicBezTo>
                  <a:cubicBezTo>
                    <a:pt x="482" y="7057"/>
                    <a:pt x="9158" y="9087"/>
                    <a:pt x="16422" y="9087"/>
                  </a:cubicBezTo>
                  <a:cubicBezTo>
                    <a:pt x="17983" y="9087"/>
                    <a:pt x="19479" y="8994"/>
                    <a:pt x="20813" y="8783"/>
                  </a:cubicBezTo>
                  <a:cubicBezTo>
                    <a:pt x="24008" y="8273"/>
                    <a:pt x="26049" y="8139"/>
                    <a:pt x="27417" y="8139"/>
                  </a:cubicBezTo>
                  <a:cubicBezTo>
                    <a:pt x="28367" y="8139"/>
                    <a:pt x="28992" y="8203"/>
                    <a:pt x="29455" y="8251"/>
                  </a:cubicBezTo>
                  <a:cubicBezTo>
                    <a:pt x="29712" y="8278"/>
                    <a:pt x="29919" y="8299"/>
                    <a:pt x="30103" y="8299"/>
                  </a:cubicBezTo>
                  <a:cubicBezTo>
                    <a:pt x="30391" y="8299"/>
                    <a:pt x="30620" y="8246"/>
                    <a:pt x="30890" y="8077"/>
                  </a:cubicBezTo>
                  <a:lnTo>
                    <a:pt x="30991" y="8013"/>
                  </a:lnTo>
                  <a:lnTo>
                    <a:pt x="30915" y="7922"/>
                  </a:lnTo>
                  <a:cubicBezTo>
                    <a:pt x="30849" y="7840"/>
                    <a:pt x="24285" y="1"/>
                    <a:pt x="160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7"/>
            <p:cNvSpPr/>
            <p:nvPr/>
          </p:nvSpPr>
          <p:spPr>
            <a:xfrm>
              <a:off x="7548450" y="4068900"/>
              <a:ext cx="342350" cy="131025"/>
            </a:xfrm>
            <a:custGeom>
              <a:avLst/>
              <a:gdLst/>
              <a:ahLst/>
              <a:cxnLst/>
              <a:rect l="l" t="t" r="r" b="b"/>
              <a:pathLst>
                <a:path w="13694" h="5241" extrusionOk="0">
                  <a:moveTo>
                    <a:pt x="7746" y="204"/>
                  </a:moveTo>
                  <a:cubicBezTo>
                    <a:pt x="9774" y="204"/>
                    <a:pt x="11835" y="524"/>
                    <a:pt x="13377" y="1318"/>
                  </a:cubicBezTo>
                  <a:cubicBezTo>
                    <a:pt x="13447" y="1353"/>
                    <a:pt x="13478" y="1463"/>
                    <a:pt x="13462" y="1607"/>
                  </a:cubicBezTo>
                  <a:cubicBezTo>
                    <a:pt x="13389" y="2286"/>
                    <a:pt x="12341" y="3675"/>
                    <a:pt x="8887" y="4577"/>
                  </a:cubicBezTo>
                  <a:cubicBezTo>
                    <a:pt x="7689" y="4891"/>
                    <a:pt x="6523" y="5026"/>
                    <a:pt x="5457" y="5026"/>
                  </a:cubicBezTo>
                  <a:cubicBezTo>
                    <a:pt x="3409" y="5026"/>
                    <a:pt x="1730" y="4527"/>
                    <a:pt x="903" y="3843"/>
                  </a:cubicBezTo>
                  <a:cubicBezTo>
                    <a:pt x="434" y="3455"/>
                    <a:pt x="214" y="3020"/>
                    <a:pt x="245" y="2544"/>
                  </a:cubicBezTo>
                  <a:cubicBezTo>
                    <a:pt x="268" y="2193"/>
                    <a:pt x="590" y="1832"/>
                    <a:pt x="1176" y="1500"/>
                  </a:cubicBezTo>
                  <a:cubicBezTo>
                    <a:pt x="2508" y="748"/>
                    <a:pt x="5101" y="204"/>
                    <a:pt x="7746" y="204"/>
                  </a:cubicBezTo>
                  <a:close/>
                  <a:moveTo>
                    <a:pt x="7751" y="0"/>
                  </a:moveTo>
                  <a:cubicBezTo>
                    <a:pt x="5063" y="0"/>
                    <a:pt x="2426" y="553"/>
                    <a:pt x="1074" y="1318"/>
                  </a:cubicBezTo>
                  <a:cubicBezTo>
                    <a:pt x="415" y="1693"/>
                    <a:pt x="65" y="2099"/>
                    <a:pt x="36" y="2531"/>
                  </a:cubicBezTo>
                  <a:cubicBezTo>
                    <a:pt x="0" y="3067"/>
                    <a:pt x="253" y="3577"/>
                    <a:pt x="770" y="4002"/>
                  </a:cubicBezTo>
                  <a:cubicBezTo>
                    <a:pt x="1642" y="4726"/>
                    <a:pt x="3341" y="5241"/>
                    <a:pt x="5426" y="5241"/>
                  </a:cubicBezTo>
                  <a:cubicBezTo>
                    <a:pt x="6511" y="5241"/>
                    <a:pt x="7704" y="5102"/>
                    <a:pt x="8938" y="4778"/>
                  </a:cubicBezTo>
                  <a:cubicBezTo>
                    <a:pt x="12502" y="3846"/>
                    <a:pt x="13590" y="2360"/>
                    <a:pt x="13669" y="1629"/>
                  </a:cubicBezTo>
                  <a:cubicBezTo>
                    <a:pt x="13694" y="1393"/>
                    <a:pt x="13622" y="1208"/>
                    <a:pt x="13471" y="1131"/>
                  </a:cubicBezTo>
                  <a:cubicBezTo>
                    <a:pt x="11906" y="326"/>
                    <a:pt x="9813" y="0"/>
                    <a:pt x="77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7"/>
            <p:cNvSpPr/>
            <p:nvPr/>
          </p:nvSpPr>
          <p:spPr>
            <a:xfrm>
              <a:off x="7001500" y="3968275"/>
              <a:ext cx="399025" cy="287625"/>
            </a:xfrm>
            <a:custGeom>
              <a:avLst/>
              <a:gdLst/>
              <a:ahLst/>
              <a:cxnLst/>
              <a:rect l="l" t="t" r="r" b="b"/>
              <a:pathLst>
                <a:path w="15961" h="11505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8" y="169"/>
                    <a:pt x="2716" y="3076"/>
                    <a:pt x="8038" y="3351"/>
                  </a:cubicBezTo>
                  <a:cubicBezTo>
                    <a:pt x="9401" y="3420"/>
                    <a:pt x="10221" y="3707"/>
                    <a:pt x="10548" y="4226"/>
                  </a:cubicBezTo>
                  <a:cubicBezTo>
                    <a:pt x="10945" y="4853"/>
                    <a:pt x="10570" y="5760"/>
                    <a:pt x="10207" y="6635"/>
                  </a:cubicBezTo>
                  <a:cubicBezTo>
                    <a:pt x="9887" y="7409"/>
                    <a:pt x="9585" y="8140"/>
                    <a:pt x="9813" y="8675"/>
                  </a:cubicBezTo>
                  <a:cubicBezTo>
                    <a:pt x="10472" y="10225"/>
                    <a:pt x="15694" y="11453"/>
                    <a:pt x="15917" y="11504"/>
                  </a:cubicBezTo>
                  <a:lnTo>
                    <a:pt x="15960" y="11302"/>
                  </a:lnTo>
                  <a:cubicBezTo>
                    <a:pt x="15908" y="11289"/>
                    <a:pt x="10619" y="10047"/>
                    <a:pt x="10002" y="8593"/>
                  </a:cubicBezTo>
                  <a:cubicBezTo>
                    <a:pt x="9808" y="8137"/>
                    <a:pt x="10093" y="7447"/>
                    <a:pt x="10397" y="6715"/>
                  </a:cubicBezTo>
                  <a:cubicBezTo>
                    <a:pt x="10780" y="5790"/>
                    <a:pt x="11176" y="4834"/>
                    <a:pt x="10722" y="4115"/>
                  </a:cubicBezTo>
                  <a:cubicBezTo>
                    <a:pt x="10357" y="3536"/>
                    <a:pt x="9482" y="3217"/>
                    <a:pt x="8048" y="3144"/>
                  </a:cubicBezTo>
                  <a:cubicBezTo>
                    <a:pt x="2817" y="2873"/>
                    <a:pt x="180" y="30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7"/>
            <p:cNvSpPr/>
            <p:nvPr/>
          </p:nvSpPr>
          <p:spPr>
            <a:xfrm>
              <a:off x="7001900" y="4002400"/>
              <a:ext cx="225125" cy="252125"/>
            </a:xfrm>
            <a:custGeom>
              <a:avLst/>
              <a:gdLst/>
              <a:ahLst/>
              <a:cxnLst/>
              <a:rect l="l" t="t" r="r" b="b"/>
              <a:pathLst>
                <a:path w="9005" h="10085" extrusionOk="0">
                  <a:moveTo>
                    <a:pt x="122" y="0"/>
                  </a:moveTo>
                  <a:lnTo>
                    <a:pt x="0" y="171"/>
                  </a:lnTo>
                  <a:cubicBezTo>
                    <a:pt x="182" y="300"/>
                    <a:pt x="4448" y="3304"/>
                    <a:pt x="7000" y="3645"/>
                  </a:cubicBezTo>
                  <a:cubicBezTo>
                    <a:pt x="7317" y="3689"/>
                    <a:pt x="7505" y="3767"/>
                    <a:pt x="7562" y="3878"/>
                  </a:cubicBezTo>
                  <a:cubicBezTo>
                    <a:pt x="7646" y="4049"/>
                    <a:pt x="7461" y="4374"/>
                    <a:pt x="7245" y="4749"/>
                  </a:cubicBezTo>
                  <a:cubicBezTo>
                    <a:pt x="6594" y="5881"/>
                    <a:pt x="5504" y="7778"/>
                    <a:pt x="8889" y="10084"/>
                  </a:cubicBezTo>
                  <a:lnTo>
                    <a:pt x="9004" y="9911"/>
                  </a:lnTo>
                  <a:cubicBezTo>
                    <a:pt x="5779" y="7713"/>
                    <a:pt x="6769" y="5991"/>
                    <a:pt x="7423" y="4852"/>
                  </a:cubicBezTo>
                  <a:cubicBezTo>
                    <a:pt x="7679" y="4406"/>
                    <a:pt x="7882" y="4056"/>
                    <a:pt x="7747" y="3787"/>
                  </a:cubicBezTo>
                  <a:cubicBezTo>
                    <a:pt x="7657" y="3603"/>
                    <a:pt x="7429" y="3493"/>
                    <a:pt x="7028" y="3440"/>
                  </a:cubicBezTo>
                  <a:cubicBezTo>
                    <a:pt x="4528" y="3104"/>
                    <a:pt x="165" y="32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7"/>
            <p:cNvSpPr/>
            <p:nvPr/>
          </p:nvSpPr>
          <p:spPr>
            <a:xfrm>
              <a:off x="7013800" y="4068375"/>
              <a:ext cx="131175" cy="183900"/>
            </a:xfrm>
            <a:custGeom>
              <a:avLst/>
              <a:gdLst/>
              <a:ahLst/>
              <a:cxnLst/>
              <a:rect l="l" t="t" r="r" b="b"/>
              <a:pathLst>
                <a:path w="5247" h="7356" extrusionOk="0">
                  <a:moveTo>
                    <a:pt x="359" y="0"/>
                  </a:moveTo>
                  <a:cubicBezTo>
                    <a:pt x="146" y="0"/>
                    <a:pt x="15" y="27"/>
                    <a:pt x="0" y="30"/>
                  </a:cubicBezTo>
                  <a:lnTo>
                    <a:pt x="44" y="234"/>
                  </a:lnTo>
                  <a:cubicBezTo>
                    <a:pt x="47" y="233"/>
                    <a:pt x="160" y="211"/>
                    <a:pt x="349" y="211"/>
                  </a:cubicBezTo>
                  <a:cubicBezTo>
                    <a:pt x="724" y="211"/>
                    <a:pt x="1398" y="298"/>
                    <a:pt x="2123" y="809"/>
                  </a:cubicBezTo>
                  <a:cubicBezTo>
                    <a:pt x="3139" y="1526"/>
                    <a:pt x="4471" y="3242"/>
                    <a:pt x="5041" y="7355"/>
                  </a:cubicBezTo>
                  <a:lnTo>
                    <a:pt x="5247" y="7326"/>
                  </a:lnTo>
                  <a:cubicBezTo>
                    <a:pt x="4781" y="3959"/>
                    <a:pt x="3768" y="1708"/>
                    <a:pt x="2234" y="634"/>
                  </a:cubicBezTo>
                  <a:cubicBezTo>
                    <a:pt x="1468" y="96"/>
                    <a:pt x="76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7"/>
            <p:cNvSpPr/>
            <p:nvPr/>
          </p:nvSpPr>
          <p:spPr>
            <a:xfrm>
              <a:off x="6966575" y="3541325"/>
              <a:ext cx="1457375" cy="5175"/>
            </a:xfrm>
            <a:custGeom>
              <a:avLst/>
              <a:gdLst/>
              <a:ahLst/>
              <a:cxnLst/>
              <a:rect l="l" t="t" r="r" b="b"/>
              <a:pathLst>
                <a:path w="58295" h="207" extrusionOk="0">
                  <a:moveTo>
                    <a:pt x="1" y="1"/>
                  </a:moveTo>
                  <a:cubicBezTo>
                    <a:pt x="4652" y="155"/>
                    <a:pt x="12679" y="206"/>
                    <a:pt x="21315" y="206"/>
                  </a:cubicBezTo>
                  <a:cubicBezTo>
                    <a:pt x="38587" y="206"/>
                    <a:pt x="58294" y="1"/>
                    <a:pt x="582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7"/>
            <p:cNvSpPr/>
            <p:nvPr/>
          </p:nvSpPr>
          <p:spPr>
            <a:xfrm>
              <a:off x="6943575" y="3158475"/>
              <a:ext cx="1491850" cy="9225"/>
            </a:xfrm>
            <a:custGeom>
              <a:avLst/>
              <a:gdLst/>
              <a:ahLst/>
              <a:cxnLst/>
              <a:rect l="l" t="t" r="r" b="b"/>
              <a:pathLst>
                <a:path w="59674" h="369" extrusionOk="0">
                  <a:moveTo>
                    <a:pt x="1" y="0"/>
                  </a:moveTo>
                  <a:cubicBezTo>
                    <a:pt x="5158" y="277"/>
                    <a:pt x="13508" y="369"/>
                    <a:pt x="22348" y="369"/>
                  </a:cubicBezTo>
                  <a:cubicBezTo>
                    <a:pt x="40029" y="369"/>
                    <a:pt x="59674" y="0"/>
                    <a:pt x="5967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7"/>
            <p:cNvSpPr/>
            <p:nvPr/>
          </p:nvSpPr>
          <p:spPr>
            <a:xfrm>
              <a:off x="7022050" y="3924150"/>
              <a:ext cx="1389225" cy="13900"/>
            </a:xfrm>
            <a:custGeom>
              <a:avLst/>
              <a:gdLst/>
              <a:ahLst/>
              <a:cxnLst/>
              <a:rect l="l" t="t" r="r" b="b"/>
              <a:pathLst>
                <a:path w="55569" h="556" extrusionOk="0">
                  <a:moveTo>
                    <a:pt x="0" y="1"/>
                  </a:moveTo>
                  <a:cubicBezTo>
                    <a:pt x="0" y="1"/>
                    <a:pt x="19028" y="556"/>
                    <a:pt x="35493" y="556"/>
                  </a:cubicBezTo>
                  <a:cubicBezTo>
                    <a:pt x="43726" y="556"/>
                    <a:pt x="51317" y="417"/>
                    <a:pt x="5556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7"/>
            <p:cNvSpPr/>
            <p:nvPr/>
          </p:nvSpPr>
          <p:spPr>
            <a:xfrm>
              <a:off x="7003450" y="3485625"/>
              <a:ext cx="1457450" cy="49325"/>
            </a:xfrm>
            <a:custGeom>
              <a:avLst/>
              <a:gdLst/>
              <a:ahLst/>
              <a:cxnLst/>
              <a:rect l="l" t="t" r="r" b="b"/>
              <a:pathLst>
                <a:path w="58298" h="1973" extrusionOk="0">
                  <a:moveTo>
                    <a:pt x="0" y="0"/>
                  </a:moveTo>
                  <a:lnTo>
                    <a:pt x="436" y="1973"/>
                  </a:lnTo>
                  <a:lnTo>
                    <a:pt x="58298" y="1973"/>
                  </a:lnTo>
                  <a:lnTo>
                    <a:pt x="58298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7"/>
            <p:cNvSpPr/>
            <p:nvPr/>
          </p:nvSpPr>
          <p:spPr>
            <a:xfrm>
              <a:off x="7057525" y="3868725"/>
              <a:ext cx="1390000" cy="48325"/>
            </a:xfrm>
            <a:custGeom>
              <a:avLst/>
              <a:gdLst/>
              <a:ahLst/>
              <a:cxnLst/>
              <a:rect l="l" t="t" r="r" b="b"/>
              <a:pathLst>
                <a:path w="55600" h="1933" extrusionOk="0">
                  <a:moveTo>
                    <a:pt x="1" y="1"/>
                  </a:moveTo>
                  <a:lnTo>
                    <a:pt x="277" y="1933"/>
                  </a:lnTo>
                  <a:lnTo>
                    <a:pt x="55599" y="1933"/>
                  </a:lnTo>
                  <a:lnTo>
                    <a:pt x="55599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7"/>
            <p:cNvSpPr/>
            <p:nvPr/>
          </p:nvSpPr>
          <p:spPr>
            <a:xfrm>
              <a:off x="7078350" y="4251525"/>
              <a:ext cx="1357750" cy="56925"/>
            </a:xfrm>
            <a:custGeom>
              <a:avLst/>
              <a:gdLst/>
              <a:ahLst/>
              <a:cxnLst/>
              <a:rect l="l" t="t" r="r" b="b"/>
              <a:pathLst>
                <a:path w="54310" h="2277" extrusionOk="0">
                  <a:moveTo>
                    <a:pt x="1" y="0"/>
                  </a:moveTo>
                  <a:lnTo>
                    <a:pt x="463" y="2277"/>
                  </a:lnTo>
                  <a:lnTo>
                    <a:pt x="54309" y="2277"/>
                  </a:lnTo>
                  <a:lnTo>
                    <a:pt x="54309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7"/>
            <p:cNvSpPr/>
            <p:nvPr/>
          </p:nvSpPr>
          <p:spPr>
            <a:xfrm>
              <a:off x="7179350" y="3356075"/>
              <a:ext cx="225750" cy="601775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4" y="18289"/>
                    <a:pt x="7707" y="20546"/>
                  </a:cubicBezTo>
                  <a:cubicBezTo>
                    <a:pt x="6861" y="22802"/>
                    <a:pt x="5712" y="24071"/>
                    <a:pt x="4515" y="24071"/>
                  </a:cubicBezTo>
                  <a:cubicBezTo>
                    <a:pt x="3317" y="24071"/>
                    <a:pt x="2168" y="22802"/>
                    <a:pt x="1322" y="20546"/>
                  </a:cubicBezTo>
                  <a:cubicBezTo>
                    <a:pt x="475" y="18289"/>
                    <a:pt x="1" y="15227"/>
                    <a:pt x="1" y="12035"/>
                  </a:cubicBezTo>
                  <a:cubicBezTo>
                    <a:pt x="1" y="8843"/>
                    <a:pt x="475" y="5783"/>
                    <a:pt x="1322" y="3526"/>
                  </a:cubicBezTo>
                  <a:cubicBezTo>
                    <a:pt x="2168" y="1268"/>
                    <a:pt x="3317" y="1"/>
                    <a:pt x="4515" y="1"/>
                  </a:cubicBezTo>
                  <a:cubicBezTo>
                    <a:pt x="5712" y="1"/>
                    <a:pt x="6861" y="1268"/>
                    <a:pt x="7707" y="3526"/>
                  </a:cubicBezTo>
                  <a:cubicBezTo>
                    <a:pt x="8554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7"/>
            <p:cNvSpPr/>
            <p:nvPr/>
          </p:nvSpPr>
          <p:spPr>
            <a:xfrm>
              <a:off x="7221200" y="3467725"/>
              <a:ext cx="142025" cy="378475"/>
            </a:xfrm>
            <a:custGeom>
              <a:avLst/>
              <a:gdLst/>
              <a:ahLst/>
              <a:cxnLst/>
              <a:rect l="l" t="t" r="r" b="b"/>
              <a:pathLst>
                <a:path w="5681" h="15139" extrusionOk="0">
                  <a:moveTo>
                    <a:pt x="5680" y="7569"/>
                  </a:moveTo>
                  <a:cubicBezTo>
                    <a:pt x="5680" y="9577"/>
                    <a:pt x="5381" y="11502"/>
                    <a:pt x="4848" y="12921"/>
                  </a:cubicBezTo>
                  <a:cubicBezTo>
                    <a:pt x="4316" y="14341"/>
                    <a:pt x="3594" y="15138"/>
                    <a:pt x="2841" y="15138"/>
                  </a:cubicBezTo>
                  <a:cubicBezTo>
                    <a:pt x="2087" y="15138"/>
                    <a:pt x="1365" y="14341"/>
                    <a:pt x="833" y="12921"/>
                  </a:cubicBezTo>
                  <a:cubicBezTo>
                    <a:pt x="301" y="11502"/>
                    <a:pt x="1" y="9577"/>
                    <a:pt x="1" y="7569"/>
                  </a:cubicBezTo>
                  <a:cubicBezTo>
                    <a:pt x="1" y="5562"/>
                    <a:pt x="301" y="3636"/>
                    <a:pt x="833" y="2217"/>
                  </a:cubicBezTo>
                  <a:cubicBezTo>
                    <a:pt x="1365" y="797"/>
                    <a:pt x="2087" y="0"/>
                    <a:pt x="2841" y="0"/>
                  </a:cubicBezTo>
                  <a:cubicBezTo>
                    <a:pt x="3594" y="0"/>
                    <a:pt x="4316" y="797"/>
                    <a:pt x="4848" y="2217"/>
                  </a:cubicBezTo>
                  <a:cubicBezTo>
                    <a:pt x="5381" y="3636"/>
                    <a:pt x="5680" y="5562"/>
                    <a:pt x="5680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7"/>
            <p:cNvSpPr/>
            <p:nvPr/>
          </p:nvSpPr>
          <p:spPr>
            <a:xfrm>
              <a:off x="7350325" y="3204375"/>
              <a:ext cx="128500" cy="342700"/>
            </a:xfrm>
            <a:custGeom>
              <a:avLst/>
              <a:gdLst/>
              <a:ahLst/>
              <a:cxnLst/>
              <a:rect l="l" t="t" r="r" b="b"/>
              <a:pathLst>
                <a:path w="5140" h="13708" extrusionOk="0">
                  <a:moveTo>
                    <a:pt x="5140" y="6853"/>
                  </a:moveTo>
                  <a:cubicBezTo>
                    <a:pt x="5140" y="10637"/>
                    <a:pt x="3989" y="13707"/>
                    <a:pt x="2570" y="13707"/>
                  </a:cubicBezTo>
                  <a:cubicBezTo>
                    <a:pt x="1150" y="13707"/>
                    <a:pt x="0" y="10640"/>
                    <a:pt x="0" y="6853"/>
                  </a:cubicBezTo>
                  <a:cubicBezTo>
                    <a:pt x="0" y="3068"/>
                    <a:pt x="1150" y="0"/>
                    <a:pt x="2570" y="0"/>
                  </a:cubicBezTo>
                  <a:cubicBezTo>
                    <a:pt x="3989" y="0"/>
                    <a:pt x="5140" y="3068"/>
                    <a:pt x="5140" y="685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7"/>
            <p:cNvSpPr/>
            <p:nvPr/>
          </p:nvSpPr>
          <p:spPr>
            <a:xfrm>
              <a:off x="7374150" y="3267975"/>
              <a:ext cx="80875" cy="215500"/>
            </a:xfrm>
            <a:custGeom>
              <a:avLst/>
              <a:gdLst/>
              <a:ahLst/>
              <a:cxnLst/>
              <a:rect l="l" t="t" r="r" b="b"/>
              <a:pathLst>
                <a:path w="3235" h="8620" extrusionOk="0">
                  <a:moveTo>
                    <a:pt x="3235" y="4309"/>
                  </a:moveTo>
                  <a:cubicBezTo>
                    <a:pt x="3235" y="6689"/>
                    <a:pt x="2511" y="8620"/>
                    <a:pt x="1617" y="8620"/>
                  </a:cubicBezTo>
                  <a:cubicBezTo>
                    <a:pt x="724" y="8620"/>
                    <a:pt x="1" y="6689"/>
                    <a:pt x="1" y="4309"/>
                  </a:cubicBezTo>
                  <a:cubicBezTo>
                    <a:pt x="1" y="1929"/>
                    <a:pt x="724" y="0"/>
                    <a:pt x="1617" y="0"/>
                  </a:cubicBezTo>
                  <a:cubicBezTo>
                    <a:pt x="2511" y="0"/>
                    <a:pt x="3235" y="1929"/>
                    <a:pt x="3235" y="430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37"/>
          <p:cNvGrpSpPr/>
          <p:nvPr/>
        </p:nvGrpSpPr>
        <p:grpSpPr>
          <a:xfrm>
            <a:off x="7348800" y="1959875"/>
            <a:ext cx="718500" cy="1076325"/>
            <a:chOff x="7348800" y="1959875"/>
            <a:chExt cx="718500" cy="1076325"/>
          </a:xfrm>
        </p:grpSpPr>
        <p:sp>
          <p:nvSpPr>
            <p:cNvPr id="3214" name="Google Shape;3214;p37"/>
            <p:cNvSpPr/>
            <p:nvPr/>
          </p:nvSpPr>
          <p:spPr>
            <a:xfrm>
              <a:off x="7348825" y="1959875"/>
              <a:ext cx="718475" cy="728200"/>
            </a:xfrm>
            <a:custGeom>
              <a:avLst/>
              <a:gdLst/>
              <a:ahLst/>
              <a:cxnLst/>
              <a:rect l="l" t="t" r="r" b="b"/>
              <a:pathLst>
                <a:path w="28739" h="29128" extrusionOk="0">
                  <a:moveTo>
                    <a:pt x="1" y="29127"/>
                  </a:moveTo>
                  <a:cubicBezTo>
                    <a:pt x="1" y="29127"/>
                    <a:pt x="12809" y="26665"/>
                    <a:pt x="28739" y="29127"/>
                  </a:cubicBezTo>
                  <a:lnTo>
                    <a:pt x="25644" y="3615"/>
                  </a:lnTo>
                  <a:cubicBezTo>
                    <a:pt x="25644" y="3615"/>
                    <a:pt x="15965" y="1"/>
                    <a:pt x="2783" y="46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7"/>
            <p:cNvSpPr/>
            <p:nvPr/>
          </p:nvSpPr>
          <p:spPr>
            <a:xfrm>
              <a:off x="7348825" y="2649825"/>
              <a:ext cx="718475" cy="68875"/>
            </a:xfrm>
            <a:custGeom>
              <a:avLst/>
              <a:gdLst/>
              <a:ahLst/>
              <a:cxnLst/>
              <a:rect l="l" t="t" r="r" b="b"/>
              <a:pathLst>
                <a:path w="28739" h="2755" extrusionOk="0">
                  <a:moveTo>
                    <a:pt x="13277" y="0"/>
                  </a:moveTo>
                  <a:cubicBezTo>
                    <a:pt x="9020" y="0"/>
                    <a:pt x="4370" y="383"/>
                    <a:pt x="1" y="1529"/>
                  </a:cubicBezTo>
                  <a:cubicBezTo>
                    <a:pt x="1" y="1529"/>
                    <a:pt x="5656" y="2755"/>
                    <a:pt x="14171" y="2755"/>
                  </a:cubicBezTo>
                  <a:cubicBezTo>
                    <a:pt x="18429" y="2755"/>
                    <a:pt x="23401" y="2448"/>
                    <a:pt x="28739" y="1529"/>
                  </a:cubicBezTo>
                  <a:cubicBezTo>
                    <a:pt x="28738" y="1529"/>
                    <a:pt x="21791" y="0"/>
                    <a:pt x="1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7"/>
            <p:cNvSpPr/>
            <p:nvPr/>
          </p:nvSpPr>
          <p:spPr>
            <a:xfrm>
              <a:off x="7393225" y="2661275"/>
              <a:ext cx="627775" cy="51475"/>
            </a:xfrm>
            <a:custGeom>
              <a:avLst/>
              <a:gdLst/>
              <a:ahLst/>
              <a:cxnLst/>
              <a:rect l="l" t="t" r="r" b="b"/>
              <a:pathLst>
                <a:path w="25111" h="2059" extrusionOk="0">
                  <a:moveTo>
                    <a:pt x="12770" y="1"/>
                  </a:moveTo>
                  <a:cubicBezTo>
                    <a:pt x="5467" y="1"/>
                    <a:pt x="0" y="986"/>
                    <a:pt x="0" y="986"/>
                  </a:cubicBezTo>
                  <a:cubicBezTo>
                    <a:pt x="4665" y="1793"/>
                    <a:pt x="9073" y="2059"/>
                    <a:pt x="12855" y="2059"/>
                  </a:cubicBezTo>
                  <a:cubicBezTo>
                    <a:pt x="20145" y="2059"/>
                    <a:pt x="25111" y="1071"/>
                    <a:pt x="25111" y="1071"/>
                  </a:cubicBezTo>
                  <a:cubicBezTo>
                    <a:pt x="20841" y="266"/>
                    <a:pt x="16558" y="1"/>
                    <a:pt x="1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7"/>
            <p:cNvSpPr/>
            <p:nvPr/>
          </p:nvSpPr>
          <p:spPr>
            <a:xfrm>
              <a:off x="7627375" y="2659050"/>
              <a:ext cx="161400" cy="334450"/>
            </a:xfrm>
            <a:custGeom>
              <a:avLst/>
              <a:gdLst/>
              <a:ahLst/>
              <a:cxnLst/>
              <a:rect l="l" t="t" r="r" b="b"/>
              <a:pathLst>
                <a:path w="6456" h="13378" extrusionOk="0">
                  <a:moveTo>
                    <a:pt x="1641" y="90"/>
                  </a:moveTo>
                  <a:lnTo>
                    <a:pt x="0" y="13377"/>
                  </a:lnTo>
                  <a:lnTo>
                    <a:pt x="6455" y="13377"/>
                  </a:lnTo>
                  <a:lnTo>
                    <a:pt x="5085" y="90"/>
                  </a:lnTo>
                  <a:cubicBezTo>
                    <a:pt x="5082" y="90"/>
                    <a:pt x="3040" y="0"/>
                    <a:pt x="1641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7"/>
            <p:cNvSpPr/>
            <p:nvPr/>
          </p:nvSpPr>
          <p:spPr>
            <a:xfrm>
              <a:off x="7474550" y="2993475"/>
              <a:ext cx="462450" cy="42725"/>
            </a:xfrm>
            <a:custGeom>
              <a:avLst/>
              <a:gdLst/>
              <a:ahLst/>
              <a:cxnLst/>
              <a:rect l="l" t="t" r="r" b="b"/>
              <a:pathLst>
                <a:path w="18498" h="1709" extrusionOk="0">
                  <a:moveTo>
                    <a:pt x="0" y="1709"/>
                  </a:moveTo>
                  <a:lnTo>
                    <a:pt x="0" y="165"/>
                  </a:lnTo>
                  <a:lnTo>
                    <a:pt x="18498" y="0"/>
                  </a:lnTo>
                  <a:lnTo>
                    <a:pt x="18498" y="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7"/>
            <p:cNvSpPr/>
            <p:nvPr/>
          </p:nvSpPr>
          <p:spPr>
            <a:xfrm>
              <a:off x="7474550" y="2965150"/>
              <a:ext cx="462500" cy="32450"/>
            </a:xfrm>
            <a:custGeom>
              <a:avLst/>
              <a:gdLst/>
              <a:ahLst/>
              <a:cxnLst/>
              <a:rect l="l" t="t" r="r" b="b"/>
              <a:pathLst>
                <a:path w="18500" h="1298" extrusionOk="0">
                  <a:moveTo>
                    <a:pt x="0" y="1298"/>
                  </a:moveTo>
                  <a:cubicBezTo>
                    <a:pt x="0" y="1298"/>
                    <a:pt x="9249" y="0"/>
                    <a:pt x="18499" y="1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7408950" y="2092475"/>
              <a:ext cx="590825" cy="59750"/>
            </a:xfrm>
            <a:custGeom>
              <a:avLst/>
              <a:gdLst/>
              <a:ahLst/>
              <a:cxnLst/>
              <a:rect l="l" t="t" r="r" b="b"/>
              <a:pathLst>
                <a:path w="23633" h="2390" extrusionOk="0">
                  <a:moveTo>
                    <a:pt x="13138" y="1"/>
                  </a:moveTo>
                  <a:cubicBezTo>
                    <a:pt x="5159" y="1"/>
                    <a:pt x="72" y="2167"/>
                    <a:pt x="1" y="2197"/>
                  </a:cubicBezTo>
                  <a:lnTo>
                    <a:pt x="85" y="2390"/>
                  </a:lnTo>
                  <a:cubicBezTo>
                    <a:pt x="153" y="2360"/>
                    <a:pt x="5203" y="209"/>
                    <a:pt x="13134" y="209"/>
                  </a:cubicBezTo>
                  <a:cubicBezTo>
                    <a:pt x="16222" y="209"/>
                    <a:pt x="19747" y="535"/>
                    <a:pt x="23585" y="1439"/>
                  </a:cubicBezTo>
                  <a:lnTo>
                    <a:pt x="23632" y="1237"/>
                  </a:lnTo>
                  <a:cubicBezTo>
                    <a:pt x="19780" y="328"/>
                    <a:pt x="16240" y="1"/>
                    <a:pt x="1313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7397025" y="2203625"/>
              <a:ext cx="616425" cy="54675"/>
            </a:xfrm>
            <a:custGeom>
              <a:avLst/>
              <a:gdLst/>
              <a:ahLst/>
              <a:cxnLst/>
              <a:rect l="l" t="t" r="r" b="b"/>
              <a:pathLst>
                <a:path w="24657" h="2187" extrusionOk="0">
                  <a:moveTo>
                    <a:pt x="13553" y="1"/>
                  </a:moveTo>
                  <a:cubicBezTo>
                    <a:pt x="5576" y="1"/>
                    <a:pt x="79" y="1963"/>
                    <a:pt x="0" y="1991"/>
                  </a:cubicBezTo>
                  <a:lnTo>
                    <a:pt x="73" y="2186"/>
                  </a:lnTo>
                  <a:cubicBezTo>
                    <a:pt x="149" y="2159"/>
                    <a:pt x="5613" y="208"/>
                    <a:pt x="13548" y="208"/>
                  </a:cubicBezTo>
                  <a:cubicBezTo>
                    <a:pt x="16873" y="208"/>
                    <a:pt x="20631" y="551"/>
                    <a:pt x="24608" y="1521"/>
                  </a:cubicBezTo>
                  <a:lnTo>
                    <a:pt x="24656" y="1318"/>
                  </a:lnTo>
                  <a:cubicBezTo>
                    <a:pt x="20664" y="345"/>
                    <a:pt x="16891" y="1"/>
                    <a:pt x="1355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7385800" y="2310625"/>
              <a:ext cx="640400" cy="47725"/>
            </a:xfrm>
            <a:custGeom>
              <a:avLst/>
              <a:gdLst/>
              <a:ahLst/>
              <a:cxnLst/>
              <a:rect l="l" t="t" r="r" b="b"/>
              <a:pathLst>
                <a:path w="25616" h="1909" extrusionOk="0">
                  <a:moveTo>
                    <a:pt x="13968" y="1"/>
                  </a:moveTo>
                  <a:cubicBezTo>
                    <a:pt x="5900" y="1"/>
                    <a:pt x="84" y="1685"/>
                    <a:pt x="1" y="1709"/>
                  </a:cubicBezTo>
                  <a:lnTo>
                    <a:pt x="61" y="1909"/>
                  </a:lnTo>
                  <a:cubicBezTo>
                    <a:pt x="144" y="1885"/>
                    <a:pt x="5934" y="208"/>
                    <a:pt x="13969" y="208"/>
                  </a:cubicBezTo>
                  <a:cubicBezTo>
                    <a:pt x="17501" y="208"/>
                    <a:pt x="21466" y="532"/>
                    <a:pt x="25571" y="1463"/>
                  </a:cubicBezTo>
                  <a:lnTo>
                    <a:pt x="25616" y="1260"/>
                  </a:lnTo>
                  <a:cubicBezTo>
                    <a:pt x="21495" y="326"/>
                    <a:pt x="17514" y="1"/>
                    <a:pt x="1396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7372500" y="2427625"/>
              <a:ext cx="667850" cy="48625"/>
            </a:xfrm>
            <a:custGeom>
              <a:avLst/>
              <a:gdLst/>
              <a:ahLst/>
              <a:cxnLst/>
              <a:rect l="l" t="t" r="r" b="b"/>
              <a:pathLst>
                <a:path w="26714" h="1945" extrusionOk="0">
                  <a:moveTo>
                    <a:pt x="14918" y="1"/>
                  </a:moveTo>
                  <a:cubicBezTo>
                    <a:pt x="6482" y="1"/>
                    <a:pt x="91" y="1718"/>
                    <a:pt x="0" y="1743"/>
                  </a:cubicBezTo>
                  <a:lnTo>
                    <a:pt x="55" y="1944"/>
                  </a:lnTo>
                  <a:cubicBezTo>
                    <a:pt x="145" y="1920"/>
                    <a:pt x="6515" y="209"/>
                    <a:pt x="14921" y="209"/>
                  </a:cubicBezTo>
                  <a:cubicBezTo>
                    <a:pt x="18569" y="209"/>
                    <a:pt x="22601" y="531"/>
                    <a:pt x="26669" y="1454"/>
                  </a:cubicBezTo>
                  <a:lnTo>
                    <a:pt x="26714" y="1251"/>
                  </a:lnTo>
                  <a:cubicBezTo>
                    <a:pt x="22629" y="325"/>
                    <a:pt x="18581" y="1"/>
                    <a:pt x="149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7357475" y="2546825"/>
              <a:ext cx="701825" cy="69275"/>
            </a:xfrm>
            <a:custGeom>
              <a:avLst/>
              <a:gdLst/>
              <a:ahLst/>
              <a:cxnLst/>
              <a:rect l="l" t="t" r="r" b="b"/>
              <a:pathLst>
                <a:path w="28073" h="2771" extrusionOk="0">
                  <a:moveTo>
                    <a:pt x="14181" y="0"/>
                  </a:moveTo>
                  <a:cubicBezTo>
                    <a:pt x="6206" y="0"/>
                    <a:pt x="93" y="2173"/>
                    <a:pt x="1" y="2207"/>
                  </a:cubicBezTo>
                  <a:lnTo>
                    <a:pt x="70" y="2403"/>
                  </a:lnTo>
                  <a:cubicBezTo>
                    <a:pt x="163" y="2369"/>
                    <a:pt x="6247" y="207"/>
                    <a:pt x="14181" y="207"/>
                  </a:cubicBezTo>
                  <a:cubicBezTo>
                    <a:pt x="18463" y="207"/>
                    <a:pt x="23283" y="836"/>
                    <a:pt x="27992" y="2770"/>
                  </a:cubicBezTo>
                  <a:lnTo>
                    <a:pt x="28073" y="2579"/>
                  </a:lnTo>
                  <a:cubicBezTo>
                    <a:pt x="23336" y="634"/>
                    <a:pt x="18487" y="0"/>
                    <a:pt x="141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7348800" y="2038850"/>
              <a:ext cx="208850" cy="649225"/>
            </a:xfrm>
            <a:custGeom>
              <a:avLst/>
              <a:gdLst/>
              <a:ahLst/>
              <a:cxnLst/>
              <a:rect l="l" t="t" r="r" b="b"/>
              <a:pathLst>
                <a:path w="8354" h="25969" extrusionOk="0">
                  <a:moveTo>
                    <a:pt x="2786" y="1467"/>
                  </a:moveTo>
                  <a:lnTo>
                    <a:pt x="0" y="25968"/>
                  </a:lnTo>
                  <a:cubicBezTo>
                    <a:pt x="0" y="25968"/>
                    <a:pt x="4133" y="24989"/>
                    <a:pt x="6674" y="24775"/>
                  </a:cubicBezTo>
                  <a:lnTo>
                    <a:pt x="8351" y="2"/>
                  </a:lnTo>
                  <a:cubicBezTo>
                    <a:pt x="8354" y="0"/>
                    <a:pt x="5400" y="295"/>
                    <a:pt x="2786" y="146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7"/>
          <p:cNvGrpSpPr/>
          <p:nvPr/>
        </p:nvGrpSpPr>
        <p:grpSpPr>
          <a:xfrm>
            <a:off x="8267700" y="1140988"/>
            <a:ext cx="365925" cy="855000"/>
            <a:chOff x="8267700" y="1140988"/>
            <a:chExt cx="365925" cy="855000"/>
          </a:xfrm>
        </p:grpSpPr>
        <p:sp>
          <p:nvSpPr>
            <p:cNvPr id="3227" name="Google Shape;3227;p37"/>
            <p:cNvSpPr/>
            <p:nvPr/>
          </p:nvSpPr>
          <p:spPr>
            <a:xfrm>
              <a:off x="8267700" y="1453138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7"/>
            <p:cNvSpPr/>
            <p:nvPr/>
          </p:nvSpPr>
          <p:spPr>
            <a:xfrm>
              <a:off x="8273350" y="1459913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7"/>
            <p:cNvSpPr/>
            <p:nvPr/>
          </p:nvSpPr>
          <p:spPr>
            <a:xfrm>
              <a:off x="8288175" y="1490038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7"/>
            <p:cNvSpPr/>
            <p:nvPr/>
          </p:nvSpPr>
          <p:spPr>
            <a:xfrm>
              <a:off x="8315675" y="1713113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8414275" y="1762488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7"/>
            <p:cNvSpPr/>
            <p:nvPr/>
          </p:nvSpPr>
          <p:spPr>
            <a:xfrm>
              <a:off x="8436375" y="1623088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7"/>
            <p:cNvSpPr/>
            <p:nvPr/>
          </p:nvSpPr>
          <p:spPr>
            <a:xfrm>
              <a:off x="8334475" y="1140988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7"/>
            <p:cNvSpPr/>
            <p:nvPr/>
          </p:nvSpPr>
          <p:spPr>
            <a:xfrm>
              <a:off x="8361925" y="1700538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7"/>
            <p:cNvSpPr/>
            <p:nvPr/>
          </p:nvSpPr>
          <p:spPr>
            <a:xfrm>
              <a:off x="8443900" y="1815088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7"/>
            <p:cNvSpPr/>
            <p:nvPr/>
          </p:nvSpPr>
          <p:spPr>
            <a:xfrm>
              <a:off x="8296275" y="1983213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7"/>
            <p:cNvSpPr/>
            <p:nvPr/>
          </p:nvSpPr>
          <p:spPr>
            <a:xfrm>
              <a:off x="8325250" y="1509088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7"/>
            <p:cNvSpPr/>
            <p:nvPr/>
          </p:nvSpPr>
          <p:spPr>
            <a:xfrm>
              <a:off x="8374300" y="1594063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38"/>
          <p:cNvSpPr txBox="1">
            <a:spLocks noGrp="1"/>
          </p:cNvSpPr>
          <p:nvPr>
            <p:ph type="title"/>
          </p:nvPr>
        </p:nvSpPr>
        <p:spPr>
          <a:xfrm>
            <a:off x="1174800" y="1026713"/>
            <a:ext cx="7249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Thank You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44" name="Google Shape;3244;p38"/>
          <p:cNvSpPr txBox="1">
            <a:spLocks noGrp="1"/>
          </p:cNvSpPr>
          <p:nvPr>
            <p:ph type="subTitle" idx="1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ANY QUESTIONS ?</a:t>
            </a:r>
            <a:endParaRPr sz="2400" b="1" dirty="0"/>
          </a:p>
        </p:txBody>
      </p:sp>
      <p:grpSp>
        <p:nvGrpSpPr>
          <p:cNvPr id="3245" name="Google Shape;3245;p38"/>
          <p:cNvGrpSpPr/>
          <p:nvPr/>
        </p:nvGrpSpPr>
        <p:grpSpPr>
          <a:xfrm>
            <a:off x="1248663" y="782975"/>
            <a:ext cx="665975" cy="1386525"/>
            <a:chOff x="1096263" y="630575"/>
            <a:chExt cx="665975" cy="1386525"/>
          </a:xfrm>
        </p:grpSpPr>
        <p:sp>
          <p:nvSpPr>
            <p:cNvPr id="3246" name="Google Shape;3246;p38"/>
            <p:cNvSpPr/>
            <p:nvPr/>
          </p:nvSpPr>
          <p:spPr>
            <a:xfrm>
              <a:off x="1215063" y="70900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1322338" y="63057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8"/>
            <p:cNvSpPr/>
            <p:nvPr/>
          </p:nvSpPr>
          <p:spPr>
            <a:xfrm>
              <a:off x="1424138" y="67412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8"/>
            <p:cNvSpPr/>
            <p:nvPr/>
          </p:nvSpPr>
          <p:spPr>
            <a:xfrm>
              <a:off x="1506113" y="75030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8"/>
            <p:cNvSpPr/>
            <p:nvPr/>
          </p:nvSpPr>
          <p:spPr>
            <a:xfrm>
              <a:off x="1294288" y="70717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8"/>
            <p:cNvSpPr/>
            <p:nvPr/>
          </p:nvSpPr>
          <p:spPr>
            <a:xfrm>
              <a:off x="1192913" y="69137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8"/>
            <p:cNvSpPr/>
            <p:nvPr/>
          </p:nvSpPr>
          <p:spPr>
            <a:xfrm>
              <a:off x="1262988" y="75030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8"/>
            <p:cNvSpPr/>
            <p:nvPr/>
          </p:nvSpPr>
          <p:spPr>
            <a:xfrm>
              <a:off x="1350538" y="74050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8"/>
            <p:cNvSpPr/>
            <p:nvPr/>
          </p:nvSpPr>
          <p:spPr>
            <a:xfrm>
              <a:off x="1447988" y="74542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8"/>
            <p:cNvSpPr/>
            <p:nvPr/>
          </p:nvSpPr>
          <p:spPr>
            <a:xfrm>
              <a:off x="1389813" y="74045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8"/>
            <p:cNvSpPr/>
            <p:nvPr/>
          </p:nvSpPr>
          <p:spPr>
            <a:xfrm>
              <a:off x="1313988" y="75030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8"/>
            <p:cNvSpPr/>
            <p:nvPr/>
          </p:nvSpPr>
          <p:spPr>
            <a:xfrm>
              <a:off x="1538588" y="75030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8"/>
            <p:cNvSpPr/>
            <p:nvPr/>
          </p:nvSpPr>
          <p:spPr>
            <a:xfrm>
              <a:off x="1213613" y="127170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8"/>
            <p:cNvSpPr/>
            <p:nvPr/>
          </p:nvSpPr>
          <p:spPr>
            <a:xfrm>
              <a:off x="1213613" y="127170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8"/>
            <p:cNvSpPr/>
            <p:nvPr/>
          </p:nvSpPr>
          <p:spPr>
            <a:xfrm>
              <a:off x="1467813" y="127502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8"/>
            <p:cNvSpPr/>
            <p:nvPr/>
          </p:nvSpPr>
          <p:spPr>
            <a:xfrm>
              <a:off x="1485713" y="132257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8"/>
            <p:cNvSpPr/>
            <p:nvPr/>
          </p:nvSpPr>
          <p:spPr>
            <a:xfrm>
              <a:off x="1420738" y="140985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8"/>
            <p:cNvSpPr/>
            <p:nvPr/>
          </p:nvSpPr>
          <p:spPr>
            <a:xfrm>
              <a:off x="1433838" y="144462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8"/>
            <p:cNvSpPr/>
            <p:nvPr/>
          </p:nvSpPr>
          <p:spPr>
            <a:xfrm>
              <a:off x="1096263" y="165152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8"/>
            <p:cNvSpPr/>
            <p:nvPr/>
          </p:nvSpPr>
          <p:spPr>
            <a:xfrm>
              <a:off x="1387238" y="173967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8"/>
            <p:cNvSpPr/>
            <p:nvPr/>
          </p:nvSpPr>
          <p:spPr>
            <a:xfrm>
              <a:off x="1501588" y="173967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8"/>
            <p:cNvSpPr/>
            <p:nvPr/>
          </p:nvSpPr>
          <p:spPr>
            <a:xfrm>
              <a:off x="1603013" y="165152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8"/>
            <p:cNvSpPr/>
            <p:nvPr/>
          </p:nvSpPr>
          <p:spPr>
            <a:xfrm>
              <a:off x="1387238" y="173967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38"/>
          <p:cNvGrpSpPr/>
          <p:nvPr/>
        </p:nvGrpSpPr>
        <p:grpSpPr>
          <a:xfrm>
            <a:off x="719955" y="2373050"/>
            <a:ext cx="2842920" cy="2230453"/>
            <a:chOff x="719955" y="2373050"/>
            <a:chExt cx="2842920" cy="2230453"/>
          </a:xfrm>
        </p:grpSpPr>
        <p:sp>
          <p:nvSpPr>
            <p:cNvPr id="3270" name="Google Shape;3270;p38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avLst/>
              <a:gdLst/>
              <a:ahLst/>
              <a:cxnLst/>
              <a:rect l="l" t="t" r="r" b="b"/>
              <a:pathLst>
                <a:path w="36309" h="10558" extrusionOk="0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8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avLst/>
              <a:gdLst/>
              <a:ahLst/>
              <a:cxnLst/>
              <a:rect l="l" t="t" r="r" b="b"/>
              <a:pathLst>
                <a:path w="15278" h="36007" extrusionOk="0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8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avLst/>
              <a:gdLst/>
              <a:ahLst/>
              <a:cxnLst/>
              <a:rect l="l" t="t" r="r" b="b"/>
              <a:pathLst>
                <a:path w="26565" h="32157" extrusionOk="0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8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avLst/>
              <a:gdLst/>
              <a:ahLst/>
              <a:cxnLst/>
              <a:rect l="l" t="t" r="r" b="b"/>
              <a:pathLst>
                <a:path w="43647" h="62003" extrusionOk="0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8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avLst/>
              <a:gdLst/>
              <a:ahLst/>
              <a:cxnLst/>
              <a:rect l="l" t="t" r="r" b="b"/>
              <a:pathLst>
                <a:path w="32942" h="15411" extrusionOk="0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8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avLst/>
              <a:gdLst/>
              <a:ahLst/>
              <a:cxnLst/>
              <a:rect l="l" t="t" r="r" b="b"/>
              <a:pathLst>
                <a:path w="20443" h="60750" extrusionOk="0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8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avLst/>
              <a:gdLst/>
              <a:ahLst/>
              <a:cxnLst/>
              <a:rect l="l" t="t" r="r" b="b"/>
              <a:pathLst>
                <a:path w="28420" h="4855" extrusionOk="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8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avLst/>
              <a:gdLst/>
              <a:ahLst/>
              <a:cxnLst/>
              <a:rect l="l" t="t" r="r" b="b"/>
              <a:pathLst>
                <a:path w="35653" h="39844" extrusionOk="0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8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avLst/>
              <a:gdLst/>
              <a:ahLst/>
              <a:cxnLst/>
              <a:rect l="l" t="t" r="r" b="b"/>
              <a:pathLst>
                <a:path w="9195" h="5676" extrusionOk="0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8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avLst/>
              <a:gdLst/>
              <a:ahLst/>
              <a:cxnLst/>
              <a:rect l="l" t="t" r="r" b="b"/>
              <a:pathLst>
                <a:path w="1325" h="6395" extrusionOk="0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8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avLst/>
              <a:gdLst/>
              <a:ahLst/>
              <a:cxnLst/>
              <a:rect l="l" t="t" r="r" b="b"/>
              <a:pathLst>
                <a:path w="3997" h="5423" extrusionOk="0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8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avLst/>
              <a:gdLst/>
              <a:ahLst/>
              <a:cxnLst/>
              <a:rect l="l" t="t" r="r" b="b"/>
              <a:pathLst>
                <a:path w="1940" h="6773" extrusionOk="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8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avLst/>
              <a:gdLst/>
              <a:ahLst/>
              <a:cxnLst/>
              <a:rect l="l" t="t" r="r" b="b"/>
              <a:pathLst>
                <a:path w="5971" h="5811" extrusionOk="0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8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avLst/>
              <a:gdLst/>
              <a:ahLst/>
              <a:cxnLst/>
              <a:rect l="l" t="t" r="r" b="b"/>
              <a:pathLst>
                <a:path w="39637" h="32169" extrusionOk="0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8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avLst/>
              <a:gdLst/>
              <a:ahLst/>
              <a:cxnLst/>
              <a:rect l="l" t="t" r="r" b="b"/>
              <a:pathLst>
                <a:path w="27609" h="10419" extrusionOk="0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8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avLst/>
              <a:gdLst/>
              <a:ahLst/>
              <a:cxnLst/>
              <a:rect l="l" t="t" r="r" b="b"/>
              <a:pathLst>
                <a:path w="22139" h="32157" extrusionOk="0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8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avLst/>
              <a:gdLst/>
              <a:ahLst/>
              <a:cxnLst/>
              <a:rect l="l" t="t" r="r" b="b"/>
              <a:pathLst>
                <a:path w="14453" h="36007" extrusionOk="0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8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avLst/>
              <a:gdLst/>
              <a:ahLst/>
              <a:cxnLst/>
              <a:rect l="l" t="t" r="r" b="b"/>
              <a:pathLst>
                <a:path w="4861" h="6165" extrusionOk="0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8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avLst/>
              <a:gdLst/>
              <a:ahLst/>
              <a:cxnLst/>
              <a:rect l="l" t="t" r="r" b="b"/>
              <a:pathLst>
                <a:path w="1623" h="6162" extrusionOk="0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8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8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8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avLst/>
              <a:gdLst/>
              <a:ahLst/>
              <a:cxnLst/>
              <a:rect l="l" t="t" r="r" b="b"/>
              <a:pathLst>
                <a:path w="31637" h="5962" extrusionOk="0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8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avLst/>
              <a:gdLst/>
              <a:ahLst/>
              <a:cxnLst/>
              <a:rect l="l" t="t" r="r" b="b"/>
              <a:pathLst>
                <a:path w="2225" h="32157" extrusionOk="0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8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avLst/>
              <a:gdLst/>
              <a:ahLst/>
              <a:cxnLst/>
              <a:rect l="l" t="t" r="r" b="b"/>
              <a:pathLst>
                <a:path w="1744" h="32157" extrusionOk="0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8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avLst/>
              <a:gdLst/>
              <a:ahLst/>
              <a:cxnLst/>
              <a:rect l="l" t="t" r="r" b="b"/>
              <a:pathLst>
                <a:path w="8191" h="28939" extrusionOk="0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8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avLst/>
              <a:gdLst/>
              <a:ahLst/>
              <a:cxnLst/>
              <a:rect l="l" t="t" r="r" b="b"/>
              <a:pathLst>
                <a:path w="7677" h="4563" extrusionOk="0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8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avLst/>
              <a:gdLst/>
              <a:ahLst/>
              <a:cxnLst/>
              <a:rect l="l" t="t" r="r" b="b"/>
              <a:pathLst>
                <a:path w="26436" h="7557" extrusionOk="0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8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avLst/>
              <a:gdLst/>
              <a:ahLst/>
              <a:cxnLst/>
              <a:rect l="l" t="t" r="r" b="b"/>
              <a:pathLst>
                <a:path w="5550" h="1877" extrusionOk="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8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avLst/>
              <a:gdLst/>
              <a:ahLst/>
              <a:cxnLst/>
              <a:rect l="l" t="t" r="r" b="b"/>
              <a:pathLst>
                <a:path w="7600" h="3155" extrusionOk="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8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avLst/>
              <a:gdLst/>
              <a:ahLst/>
              <a:cxnLst/>
              <a:rect l="l" t="t" r="r" b="b"/>
              <a:pathLst>
                <a:path w="6735" h="14032" extrusionOk="0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8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avLst/>
              <a:gdLst/>
              <a:ahLst/>
              <a:cxnLst/>
              <a:rect l="l" t="t" r="r" b="b"/>
              <a:pathLst>
                <a:path w="4238" h="8823" extrusionOk="0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8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avLst/>
              <a:gdLst/>
              <a:ahLst/>
              <a:cxnLst/>
              <a:rect l="l" t="t" r="r" b="b"/>
              <a:pathLst>
                <a:path w="6737" h="14033" extrusionOk="0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8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avLst/>
              <a:gdLst/>
              <a:ahLst/>
              <a:cxnLst/>
              <a:rect l="l" t="t" r="r" b="b"/>
              <a:pathLst>
                <a:path w="4239" h="8823" extrusionOk="0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8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avLst/>
              <a:gdLst/>
              <a:ahLst/>
              <a:cxnLst/>
              <a:rect l="l" t="t" r="r" b="b"/>
              <a:pathLst>
                <a:path w="5434" h="13840" extrusionOk="0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8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avLst/>
              <a:gdLst/>
              <a:ahLst/>
              <a:cxnLst/>
              <a:rect l="l" t="t" r="r" b="b"/>
              <a:pathLst>
                <a:path w="3419" h="8704" extrusionOk="0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38"/>
          <p:cNvGrpSpPr/>
          <p:nvPr/>
        </p:nvGrpSpPr>
        <p:grpSpPr>
          <a:xfrm>
            <a:off x="1538000" y="0"/>
            <a:ext cx="802375" cy="1801650"/>
            <a:chOff x="1538000" y="0"/>
            <a:chExt cx="802375" cy="1801650"/>
          </a:xfrm>
        </p:grpSpPr>
        <p:sp>
          <p:nvSpPr>
            <p:cNvPr id="3306" name="Google Shape;3306;p38"/>
            <p:cNvSpPr/>
            <p:nvPr/>
          </p:nvSpPr>
          <p:spPr>
            <a:xfrm>
              <a:off x="1569925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1569925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8"/>
            <p:cNvSpPr/>
            <p:nvPr/>
          </p:nvSpPr>
          <p:spPr>
            <a:xfrm>
              <a:off x="1597725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8"/>
            <p:cNvSpPr/>
            <p:nvPr/>
          </p:nvSpPr>
          <p:spPr>
            <a:xfrm>
              <a:off x="1872450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1930675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8"/>
            <p:cNvSpPr/>
            <p:nvPr/>
          </p:nvSpPr>
          <p:spPr>
            <a:xfrm>
              <a:off x="1878950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8"/>
            <p:cNvSpPr/>
            <p:nvPr/>
          </p:nvSpPr>
          <p:spPr>
            <a:xfrm>
              <a:off x="1691525" y="844300"/>
              <a:ext cx="46300" cy="23525"/>
            </a:xfrm>
            <a:custGeom>
              <a:avLst/>
              <a:gdLst/>
              <a:ahLst/>
              <a:cxnLst/>
              <a:rect l="l" t="t" r="r" b="b"/>
              <a:pathLst>
                <a:path w="1852" h="941" extrusionOk="0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2056675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8"/>
            <p:cNvSpPr/>
            <p:nvPr/>
          </p:nvSpPr>
          <p:spPr>
            <a:xfrm>
              <a:off x="1538000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8"/>
            <p:cNvSpPr/>
            <p:nvPr/>
          </p:nvSpPr>
          <p:spPr>
            <a:xfrm>
              <a:off x="1639425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1765300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8"/>
            <p:cNvSpPr/>
            <p:nvPr/>
          </p:nvSpPr>
          <p:spPr>
            <a:xfrm>
              <a:off x="1856675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8" name="Google Shape;3318;p38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3319" name="Google Shape;3319;p38"/>
            <p:cNvSpPr/>
            <p:nvPr/>
          </p:nvSpPr>
          <p:spPr>
            <a:xfrm>
              <a:off x="3598800" y="3397900"/>
              <a:ext cx="328175" cy="619650"/>
            </a:xfrm>
            <a:custGeom>
              <a:avLst/>
              <a:gdLst/>
              <a:ahLst/>
              <a:cxnLst/>
              <a:rect l="l" t="t" r="r" b="b"/>
              <a:pathLst>
                <a:path w="13127" h="24786" extrusionOk="0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8"/>
            <p:cNvSpPr/>
            <p:nvPr/>
          </p:nvSpPr>
          <p:spPr>
            <a:xfrm>
              <a:off x="3606625" y="3397950"/>
              <a:ext cx="320350" cy="619600"/>
            </a:xfrm>
            <a:custGeom>
              <a:avLst/>
              <a:gdLst/>
              <a:ahLst/>
              <a:cxnLst/>
              <a:rect l="l" t="t" r="r" b="b"/>
              <a:pathLst>
                <a:path w="12814" h="24784" extrusionOk="0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8"/>
            <p:cNvSpPr/>
            <p:nvPr/>
          </p:nvSpPr>
          <p:spPr>
            <a:xfrm>
              <a:off x="3596700" y="2938950"/>
              <a:ext cx="169500" cy="756425"/>
            </a:xfrm>
            <a:custGeom>
              <a:avLst/>
              <a:gdLst/>
              <a:ahLst/>
              <a:cxnLst/>
              <a:rect l="l" t="t" r="r" b="b"/>
              <a:pathLst>
                <a:path w="6780" h="30257" extrusionOk="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8"/>
            <p:cNvSpPr/>
            <p:nvPr/>
          </p:nvSpPr>
          <p:spPr>
            <a:xfrm>
              <a:off x="3598950" y="2938925"/>
              <a:ext cx="138375" cy="756400"/>
            </a:xfrm>
            <a:custGeom>
              <a:avLst/>
              <a:gdLst/>
              <a:ahLst/>
              <a:cxnLst/>
              <a:rect l="l" t="t" r="r" b="b"/>
              <a:pathLst>
                <a:path w="5535" h="30256" extrusionOk="0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8"/>
            <p:cNvSpPr/>
            <p:nvPr/>
          </p:nvSpPr>
          <p:spPr>
            <a:xfrm>
              <a:off x="3397875" y="4062350"/>
              <a:ext cx="435575" cy="541150"/>
            </a:xfrm>
            <a:custGeom>
              <a:avLst/>
              <a:gdLst/>
              <a:ahLst/>
              <a:cxnLst/>
              <a:rect l="l" t="t" r="r" b="b"/>
              <a:pathLst>
                <a:path w="17423" h="21646" extrusionOk="0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8"/>
            <p:cNvSpPr/>
            <p:nvPr/>
          </p:nvSpPr>
          <p:spPr>
            <a:xfrm>
              <a:off x="3473675" y="4096425"/>
              <a:ext cx="51850" cy="201450"/>
            </a:xfrm>
            <a:custGeom>
              <a:avLst/>
              <a:gdLst/>
              <a:ahLst/>
              <a:cxnLst/>
              <a:rect l="l" t="t" r="r" b="b"/>
              <a:pathLst>
                <a:path w="2074" h="8058" extrusionOk="0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8"/>
            <p:cNvSpPr/>
            <p:nvPr/>
          </p:nvSpPr>
          <p:spPr>
            <a:xfrm>
              <a:off x="3778125" y="4259400"/>
              <a:ext cx="26225" cy="201325"/>
            </a:xfrm>
            <a:custGeom>
              <a:avLst/>
              <a:gdLst/>
              <a:ahLst/>
              <a:cxnLst/>
              <a:rect l="l" t="t" r="r" b="b"/>
              <a:pathLst>
                <a:path w="1049" h="8053" extrusionOk="0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8"/>
            <p:cNvSpPr/>
            <p:nvPr/>
          </p:nvSpPr>
          <p:spPr>
            <a:xfrm>
              <a:off x="3485700" y="4324750"/>
              <a:ext cx="20775" cy="70325"/>
            </a:xfrm>
            <a:custGeom>
              <a:avLst/>
              <a:gdLst/>
              <a:ahLst/>
              <a:cxnLst/>
              <a:rect l="l" t="t" r="r" b="b"/>
              <a:pathLst>
                <a:path w="831" h="2813" extrusionOk="0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8"/>
            <p:cNvSpPr/>
            <p:nvPr/>
          </p:nvSpPr>
          <p:spPr>
            <a:xfrm>
              <a:off x="3397875" y="4040475"/>
              <a:ext cx="435575" cy="55975"/>
            </a:xfrm>
            <a:custGeom>
              <a:avLst/>
              <a:gdLst/>
              <a:ahLst/>
              <a:cxnLst/>
              <a:rect l="l" t="t" r="r" b="b"/>
              <a:pathLst>
                <a:path w="17423" h="2239" extrusionOk="0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8"/>
            <p:cNvSpPr/>
            <p:nvPr/>
          </p:nvSpPr>
          <p:spPr>
            <a:xfrm>
              <a:off x="3438275" y="4055875"/>
              <a:ext cx="345950" cy="15850"/>
            </a:xfrm>
            <a:custGeom>
              <a:avLst/>
              <a:gdLst/>
              <a:ahLst/>
              <a:cxnLst/>
              <a:rect l="l" t="t" r="r" b="b"/>
              <a:pathLst>
                <a:path w="13838" h="634" extrusionOk="0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8"/>
            <p:cNvSpPr/>
            <p:nvPr/>
          </p:nvSpPr>
          <p:spPr>
            <a:xfrm>
              <a:off x="3594225" y="3093925"/>
              <a:ext cx="47525" cy="977750"/>
            </a:xfrm>
            <a:custGeom>
              <a:avLst/>
              <a:gdLst/>
              <a:ahLst/>
              <a:cxnLst/>
              <a:rect l="l" t="t" r="r" b="b"/>
              <a:pathLst>
                <a:path w="1901" h="39110" extrusionOk="0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8"/>
            <p:cNvSpPr/>
            <p:nvPr/>
          </p:nvSpPr>
          <p:spPr>
            <a:xfrm>
              <a:off x="3549500" y="3461375"/>
              <a:ext cx="55975" cy="467950"/>
            </a:xfrm>
            <a:custGeom>
              <a:avLst/>
              <a:gdLst/>
              <a:ahLst/>
              <a:cxnLst/>
              <a:rect l="l" t="t" r="r" b="b"/>
              <a:pathLst>
                <a:path w="2239" h="18718" extrusionOk="0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8"/>
            <p:cNvSpPr/>
            <p:nvPr/>
          </p:nvSpPr>
          <p:spPr>
            <a:xfrm>
              <a:off x="3219150" y="3229725"/>
              <a:ext cx="358350" cy="328725"/>
            </a:xfrm>
            <a:custGeom>
              <a:avLst/>
              <a:gdLst/>
              <a:ahLst/>
              <a:cxnLst/>
              <a:rect l="l" t="t" r="r" b="b"/>
              <a:pathLst>
                <a:path w="14334" h="13149" extrusionOk="0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8"/>
            <p:cNvSpPr/>
            <p:nvPr/>
          </p:nvSpPr>
          <p:spPr>
            <a:xfrm>
              <a:off x="3219150" y="3237450"/>
              <a:ext cx="358350" cy="321000"/>
            </a:xfrm>
            <a:custGeom>
              <a:avLst/>
              <a:gdLst/>
              <a:ahLst/>
              <a:cxnLst/>
              <a:rect l="l" t="t" r="r" b="b"/>
              <a:pathLst>
                <a:path w="14334" h="12840" extrusionOk="0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8"/>
            <p:cNvSpPr/>
            <p:nvPr/>
          </p:nvSpPr>
          <p:spPr>
            <a:xfrm>
              <a:off x="3219200" y="3237475"/>
              <a:ext cx="245525" cy="84275"/>
            </a:xfrm>
            <a:custGeom>
              <a:avLst/>
              <a:gdLst/>
              <a:ahLst/>
              <a:cxnLst/>
              <a:rect l="l" t="t" r="r" b="b"/>
              <a:pathLst>
                <a:path w="9821" h="337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8"/>
            <p:cNvSpPr/>
            <p:nvPr/>
          </p:nvSpPr>
          <p:spPr>
            <a:xfrm>
              <a:off x="3737300" y="3297025"/>
              <a:ext cx="474900" cy="277025"/>
            </a:xfrm>
            <a:custGeom>
              <a:avLst/>
              <a:gdLst/>
              <a:ahLst/>
              <a:cxnLst/>
              <a:rect l="l" t="t" r="r" b="b"/>
              <a:pathLst>
                <a:path w="18996" h="11081" extrusionOk="0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8"/>
            <p:cNvSpPr/>
            <p:nvPr/>
          </p:nvSpPr>
          <p:spPr>
            <a:xfrm>
              <a:off x="3641725" y="3321700"/>
              <a:ext cx="570475" cy="430625"/>
            </a:xfrm>
            <a:custGeom>
              <a:avLst/>
              <a:gdLst/>
              <a:ahLst/>
              <a:cxnLst/>
              <a:rect l="l" t="t" r="r" b="b"/>
              <a:pathLst>
                <a:path w="22819" h="17225" extrusionOk="0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8"/>
            <p:cNvSpPr/>
            <p:nvPr/>
          </p:nvSpPr>
          <p:spPr>
            <a:xfrm>
              <a:off x="3612100" y="3725825"/>
              <a:ext cx="40250" cy="114500"/>
            </a:xfrm>
            <a:custGeom>
              <a:avLst/>
              <a:gdLst/>
              <a:ahLst/>
              <a:cxnLst/>
              <a:rect l="l" t="t" r="r" b="b"/>
              <a:pathLst>
                <a:path w="1610" h="4580" extrusionOk="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8"/>
            <p:cNvSpPr/>
            <p:nvPr/>
          </p:nvSpPr>
          <p:spPr>
            <a:xfrm>
              <a:off x="3629000" y="3136300"/>
              <a:ext cx="46625" cy="349625"/>
            </a:xfrm>
            <a:custGeom>
              <a:avLst/>
              <a:gdLst/>
              <a:ahLst/>
              <a:cxnLst/>
              <a:rect l="l" t="t" r="r" b="b"/>
              <a:pathLst>
                <a:path w="1865" h="13985" extrusionOk="0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8"/>
            <p:cNvSpPr/>
            <p:nvPr/>
          </p:nvSpPr>
          <p:spPr>
            <a:xfrm>
              <a:off x="3577450" y="3031375"/>
              <a:ext cx="39300" cy="324450"/>
            </a:xfrm>
            <a:custGeom>
              <a:avLst/>
              <a:gdLst/>
              <a:ahLst/>
              <a:cxnLst/>
              <a:rect l="l" t="t" r="r" b="b"/>
              <a:pathLst>
                <a:path w="1572" h="12978" extrusionOk="0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8"/>
            <p:cNvSpPr/>
            <p:nvPr/>
          </p:nvSpPr>
          <p:spPr>
            <a:xfrm>
              <a:off x="3467625" y="2515150"/>
              <a:ext cx="152675" cy="621175"/>
            </a:xfrm>
            <a:custGeom>
              <a:avLst/>
              <a:gdLst/>
              <a:ahLst/>
              <a:cxnLst/>
              <a:rect l="l" t="t" r="r" b="b"/>
              <a:pathLst>
                <a:path w="6107" h="24847" extrusionOk="0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8"/>
            <p:cNvSpPr/>
            <p:nvPr/>
          </p:nvSpPr>
          <p:spPr>
            <a:xfrm>
              <a:off x="3510025" y="2525400"/>
              <a:ext cx="80150" cy="611000"/>
            </a:xfrm>
            <a:custGeom>
              <a:avLst/>
              <a:gdLst/>
              <a:ahLst/>
              <a:cxnLst/>
              <a:rect l="l" t="t" r="r" b="b"/>
              <a:pathLst>
                <a:path w="3206" h="24440" extrusionOk="0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8"/>
            <p:cNvSpPr/>
            <p:nvPr/>
          </p:nvSpPr>
          <p:spPr>
            <a:xfrm>
              <a:off x="3302250" y="3485900"/>
              <a:ext cx="328125" cy="556250"/>
            </a:xfrm>
            <a:custGeom>
              <a:avLst/>
              <a:gdLst/>
              <a:ahLst/>
              <a:cxnLst/>
              <a:rect l="l" t="t" r="r" b="b"/>
              <a:pathLst>
                <a:path w="13125" h="22250" extrusionOk="0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8"/>
            <p:cNvSpPr/>
            <p:nvPr/>
          </p:nvSpPr>
          <p:spPr>
            <a:xfrm>
              <a:off x="3302250" y="3485900"/>
              <a:ext cx="325025" cy="556250"/>
            </a:xfrm>
            <a:custGeom>
              <a:avLst/>
              <a:gdLst/>
              <a:ahLst/>
              <a:cxnLst/>
              <a:rect l="l" t="t" r="r" b="b"/>
              <a:pathLst>
                <a:path w="13001" h="22250" extrusionOk="0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8"/>
            <p:cNvSpPr/>
            <p:nvPr/>
          </p:nvSpPr>
          <p:spPr>
            <a:xfrm>
              <a:off x="3608150" y="3093925"/>
              <a:ext cx="30400" cy="75650"/>
            </a:xfrm>
            <a:custGeom>
              <a:avLst/>
              <a:gdLst/>
              <a:ahLst/>
              <a:cxnLst/>
              <a:rect l="l" t="t" r="r" b="b"/>
              <a:pathLst>
                <a:path w="1216" h="3026" extrusionOk="0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8"/>
            <p:cNvSpPr/>
            <p:nvPr/>
          </p:nvSpPr>
          <p:spPr>
            <a:xfrm>
              <a:off x="3510050" y="3316675"/>
              <a:ext cx="144325" cy="257350"/>
            </a:xfrm>
            <a:custGeom>
              <a:avLst/>
              <a:gdLst/>
              <a:ahLst/>
              <a:cxnLst/>
              <a:rect l="l" t="t" r="r" b="b"/>
              <a:pathLst>
                <a:path w="5773" h="10294" extrusionOk="0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8"/>
            <p:cNvSpPr/>
            <p:nvPr/>
          </p:nvSpPr>
          <p:spPr>
            <a:xfrm>
              <a:off x="3652275" y="3546000"/>
              <a:ext cx="176675" cy="392100"/>
            </a:xfrm>
            <a:custGeom>
              <a:avLst/>
              <a:gdLst/>
              <a:ahLst/>
              <a:cxnLst/>
              <a:rect l="l" t="t" r="r" b="b"/>
              <a:pathLst>
                <a:path w="7067" h="15684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8"/>
            <p:cNvSpPr/>
            <p:nvPr/>
          </p:nvSpPr>
          <p:spPr>
            <a:xfrm>
              <a:off x="3389625" y="3316675"/>
              <a:ext cx="234700" cy="144700"/>
            </a:xfrm>
            <a:custGeom>
              <a:avLst/>
              <a:gdLst/>
              <a:ahLst/>
              <a:cxnLst/>
              <a:rect l="l" t="t" r="r" b="b"/>
              <a:pathLst>
                <a:path w="9388" h="5788" extrusionOk="0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8"/>
            <p:cNvSpPr/>
            <p:nvPr/>
          </p:nvSpPr>
          <p:spPr>
            <a:xfrm>
              <a:off x="3389650" y="3316675"/>
              <a:ext cx="163000" cy="144700"/>
            </a:xfrm>
            <a:custGeom>
              <a:avLst/>
              <a:gdLst/>
              <a:ahLst/>
              <a:cxnLst/>
              <a:rect l="l" t="t" r="r" b="b"/>
              <a:pathLst>
                <a:path w="6520" h="5788" extrusionOk="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8"/>
            <p:cNvSpPr/>
            <p:nvPr/>
          </p:nvSpPr>
          <p:spPr>
            <a:xfrm>
              <a:off x="3613475" y="2952825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8"/>
            <p:cNvSpPr/>
            <p:nvPr/>
          </p:nvSpPr>
          <p:spPr>
            <a:xfrm>
              <a:off x="3613475" y="2952900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8"/>
            <p:cNvSpPr/>
            <p:nvPr/>
          </p:nvSpPr>
          <p:spPr>
            <a:xfrm>
              <a:off x="3804875" y="3381275"/>
              <a:ext cx="75725" cy="145225"/>
            </a:xfrm>
            <a:custGeom>
              <a:avLst/>
              <a:gdLst/>
              <a:ahLst/>
              <a:cxnLst/>
              <a:rect l="l" t="t" r="r" b="b"/>
              <a:pathLst>
                <a:path w="3029" h="5809" extrusionOk="0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8"/>
            <p:cNvSpPr/>
            <p:nvPr/>
          </p:nvSpPr>
          <p:spPr>
            <a:xfrm>
              <a:off x="3501150" y="3653450"/>
              <a:ext cx="51500" cy="186875"/>
            </a:xfrm>
            <a:custGeom>
              <a:avLst/>
              <a:gdLst/>
              <a:ahLst/>
              <a:cxnLst/>
              <a:rect l="l" t="t" r="r" b="b"/>
              <a:pathLst>
                <a:path w="2060" h="7475" extrusionOk="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8"/>
            <p:cNvSpPr/>
            <p:nvPr/>
          </p:nvSpPr>
          <p:spPr>
            <a:xfrm>
              <a:off x="3427975" y="3578900"/>
              <a:ext cx="31450" cy="128850"/>
            </a:xfrm>
            <a:custGeom>
              <a:avLst/>
              <a:gdLst/>
              <a:ahLst/>
              <a:cxnLst/>
              <a:rect l="l" t="t" r="r" b="b"/>
              <a:pathLst>
                <a:path w="1258" h="5154" extrusionOk="0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8"/>
            <p:cNvSpPr/>
            <p:nvPr/>
          </p:nvSpPr>
          <p:spPr>
            <a:xfrm>
              <a:off x="3481650" y="2720400"/>
              <a:ext cx="87875" cy="258250"/>
            </a:xfrm>
            <a:custGeom>
              <a:avLst/>
              <a:gdLst/>
              <a:ahLst/>
              <a:cxnLst/>
              <a:rect l="l" t="t" r="r" b="b"/>
              <a:pathLst>
                <a:path w="3515" h="10330" extrusionOk="0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8"/>
            <p:cNvSpPr/>
            <p:nvPr/>
          </p:nvSpPr>
          <p:spPr>
            <a:xfrm>
              <a:off x="3737225" y="2997625"/>
              <a:ext cx="64775" cy="138700"/>
            </a:xfrm>
            <a:custGeom>
              <a:avLst/>
              <a:gdLst/>
              <a:ahLst/>
              <a:cxnLst/>
              <a:rect l="l" t="t" r="r" b="b"/>
              <a:pathLst>
                <a:path w="2591" h="5548" extrusionOk="0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8"/>
            <p:cNvSpPr/>
            <p:nvPr/>
          </p:nvSpPr>
          <p:spPr>
            <a:xfrm>
              <a:off x="3652250" y="3165900"/>
              <a:ext cx="26900" cy="65750"/>
            </a:xfrm>
            <a:custGeom>
              <a:avLst/>
              <a:gdLst/>
              <a:ahLst/>
              <a:cxnLst/>
              <a:rect l="l" t="t" r="r" b="b"/>
              <a:pathLst>
                <a:path w="1076" h="2630" extrusionOk="0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8"/>
            <p:cNvSpPr/>
            <p:nvPr/>
          </p:nvSpPr>
          <p:spPr>
            <a:xfrm>
              <a:off x="3691450" y="3695300"/>
              <a:ext cx="196050" cy="138875"/>
            </a:xfrm>
            <a:custGeom>
              <a:avLst/>
              <a:gdLst/>
              <a:ahLst/>
              <a:cxnLst/>
              <a:rect l="l" t="t" r="r" b="b"/>
              <a:pathLst>
                <a:path w="7842" h="5555" extrusionOk="0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8"/>
            <p:cNvSpPr/>
            <p:nvPr/>
          </p:nvSpPr>
          <p:spPr>
            <a:xfrm>
              <a:off x="3754450" y="3608325"/>
              <a:ext cx="148350" cy="74000"/>
            </a:xfrm>
            <a:custGeom>
              <a:avLst/>
              <a:gdLst/>
              <a:ahLst/>
              <a:cxnLst/>
              <a:rect l="l" t="t" r="r" b="b"/>
              <a:pathLst>
                <a:path w="5934" h="2960" extrusionOk="0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Members</a:t>
            </a:r>
            <a:endParaRPr dirty="0"/>
          </a:p>
        </p:txBody>
      </p:sp>
      <p:sp>
        <p:nvSpPr>
          <p:cNvPr id="2938" name="Google Shape;2938;p35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Makarudze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Anna</a:t>
            </a:r>
            <a:endParaRPr lang="en-IN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Mahapatra, Payel</a:t>
            </a:r>
            <a:endParaRPr lang="en-IN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Kotapati, Jammithri</a:t>
            </a:r>
            <a:endParaRPr lang="en-IN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Rokaya,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Sanjeeb</a:t>
            </a:r>
            <a:endParaRPr lang="en-IN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Arakkal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Sudesh, Meenakshi</a:t>
            </a:r>
            <a:endParaRPr lang="en-IN" b="0" dirty="0">
              <a:effectLst/>
            </a:endParaRPr>
          </a:p>
          <a:p>
            <a:pPr marL="161925" indent="0">
              <a:buNone/>
            </a:pPr>
            <a:endParaRPr dirty="0"/>
          </a:p>
        </p:txBody>
      </p:sp>
      <p:grpSp>
        <p:nvGrpSpPr>
          <p:cNvPr id="2939" name="Google Shape;2939;p35"/>
          <p:cNvGrpSpPr/>
          <p:nvPr/>
        </p:nvGrpSpPr>
        <p:grpSpPr>
          <a:xfrm>
            <a:off x="8170650" y="0"/>
            <a:ext cx="547286" cy="1107252"/>
            <a:chOff x="8170650" y="0"/>
            <a:chExt cx="547286" cy="1107252"/>
          </a:xfrm>
        </p:grpSpPr>
        <p:sp>
          <p:nvSpPr>
            <p:cNvPr id="2940" name="Google Shape;2940;p35"/>
            <p:cNvSpPr/>
            <p:nvPr/>
          </p:nvSpPr>
          <p:spPr>
            <a:xfrm>
              <a:off x="8209798" y="367659"/>
              <a:ext cx="249778" cy="701417"/>
            </a:xfrm>
            <a:custGeom>
              <a:avLst/>
              <a:gdLst/>
              <a:ahLst/>
              <a:cxnLst/>
              <a:rect l="l" t="t" r="r" b="b"/>
              <a:pathLst>
                <a:path w="6489" h="18221" extrusionOk="0">
                  <a:moveTo>
                    <a:pt x="0" y="18056"/>
                  </a:moveTo>
                  <a:cubicBezTo>
                    <a:pt x="0" y="18056"/>
                    <a:pt x="3851" y="17312"/>
                    <a:pt x="6489" y="18220"/>
                  </a:cubicBezTo>
                  <a:lnTo>
                    <a:pt x="6489" y="2003"/>
                  </a:lnTo>
                  <a:cubicBezTo>
                    <a:pt x="6489" y="2003"/>
                    <a:pt x="3918" y="0"/>
                    <a:pt x="138" y="20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8209798" y="1015557"/>
              <a:ext cx="249778" cy="91695"/>
            </a:xfrm>
            <a:custGeom>
              <a:avLst/>
              <a:gdLst/>
              <a:ahLst/>
              <a:cxnLst/>
              <a:rect l="l" t="t" r="r" b="b"/>
              <a:pathLst>
                <a:path w="6489" h="2382" extrusionOk="0">
                  <a:moveTo>
                    <a:pt x="0" y="1225"/>
                  </a:moveTo>
                  <a:cubicBezTo>
                    <a:pt x="0" y="1225"/>
                    <a:pt x="2458" y="2382"/>
                    <a:pt x="6489" y="1389"/>
                  </a:cubicBezTo>
                  <a:cubicBezTo>
                    <a:pt x="6488" y="1389"/>
                    <a:pt x="2551" y="0"/>
                    <a:pt x="0" y="12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8234973" y="1052242"/>
              <a:ext cx="206012" cy="26716"/>
            </a:xfrm>
            <a:custGeom>
              <a:avLst/>
              <a:gdLst/>
              <a:ahLst/>
              <a:cxnLst/>
              <a:rect l="l" t="t" r="r" b="b"/>
              <a:pathLst>
                <a:path w="5352" h="694" extrusionOk="0">
                  <a:moveTo>
                    <a:pt x="2333" y="1"/>
                  </a:moveTo>
                  <a:cubicBezTo>
                    <a:pt x="851" y="1"/>
                    <a:pt x="0" y="304"/>
                    <a:pt x="0" y="304"/>
                  </a:cubicBezTo>
                  <a:cubicBezTo>
                    <a:pt x="839" y="599"/>
                    <a:pt x="1760" y="693"/>
                    <a:pt x="2598" y="693"/>
                  </a:cubicBezTo>
                  <a:cubicBezTo>
                    <a:pt x="4110" y="693"/>
                    <a:pt x="5351" y="385"/>
                    <a:pt x="5351" y="385"/>
                  </a:cubicBezTo>
                  <a:cubicBezTo>
                    <a:pt x="4175" y="94"/>
                    <a:pt x="3157" y="1"/>
                    <a:pt x="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8209721" y="410426"/>
              <a:ext cx="136841" cy="652336"/>
            </a:xfrm>
            <a:custGeom>
              <a:avLst/>
              <a:gdLst/>
              <a:ahLst/>
              <a:cxnLst/>
              <a:rect l="l" t="t" r="r" b="b"/>
              <a:pathLst>
                <a:path w="3555" h="16946" extrusionOk="0">
                  <a:moveTo>
                    <a:pt x="139" y="892"/>
                  </a:moveTo>
                  <a:lnTo>
                    <a:pt x="1" y="16945"/>
                  </a:lnTo>
                  <a:cubicBezTo>
                    <a:pt x="1" y="16945"/>
                    <a:pt x="1682" y="16364"/>
                    <a:pt x="3554" y="16487"/>
                  </a:cubicBezTo>
                  <a:lnTo>
                    <a:pt x="3554" y="1"/>
                  </a:lnTo>
                  <a:cubicBezTo>
                    <a:pt x="3554" y="4"/>
                    <a:pt x="1594" y="24"/>
                    <a:pt x="139" y="89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8334324" y="0"/>
              <a:ext cx="24404" cy="410472"/>
            </a:xfrm>
            <a:custGeom>
              <a:avLst/>
              <a:gdLst/>
              <a:ahLst/>
              <a:cxnLst/>
              <a:rect l="l" t="t" r="r" b="b"/>
              <a:pathLst>
                <a:path w="634" h="10663" extrusionOk="0">
                  <a:moveTo>
                    <a:pt x="0" y="1"/>
                  </a:moveTo>
                  <a:lnTo>
                    <a:pt x="634" y="1"/>
                  </a:lnTo>
                  <a:lnTo>
                    <a:pt x="634" y="10663"/>
                  </a:lnTo>
                  <a:lnTo>
                    <a:pt x="0" y="106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8278586" y="363463"/>
              <a:ext cx="131721" cy="57358"/>
            </a:xfrm>
            <a:custGeom>
              <a:avLst/>
              <a:gdLst/>
              <a:ahLst/>
              <a:cxnLst/>
              <a:rect l="l" t="t" r="r" b="b"/>
              <a:pathLst>
                <a:path w="3422" h="1490" extrusionOk="0">
                  <a:moveTo>
                    <a:pt x="1" y="1465"/>
                  </a:moveTo>
                  <a:lnTo>
                    <a:pt x="101" y="751"/>
                  </a:lnTo>
                  <a:cubicBezTo>
                    <a:pt x="101" y="751"/>
                    <a:pt x="1710" y="0"/>
                    <a:pt x="3316" y="751"/>
                  </a:cubicBezTo>
                  <a:lnTo>
                    <a:pt x="3419" y="1490"/>
                  </a:lnTo>
                  <a:cubicBezTo>
                    <a:pt x="3422" y="1490"/>
                    <a:pt x="1870" y="962"/>
                    <a:pt x="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8416585" y="470978"/>
              <a:ext cx="24404" cy="550209"/>
            </a:xfrm>
            <a:custGeom>
              <a:avLst/>
              <a:gdLst/>
              <a:ahLst/>
              <a:cxnLst/>
              <a:rect l="l" t="t" r="r" b="b"/>
              <a:pathLst>
                <a:path w="634" h="14293" extrusionOk="0">
                  <a:moveTo>
                    <a:pt x="633" y="0"/>
                  </a:moveTo>
                  <a:lnTo>
                    <a:pt x="633" y="0"/>
                  </a:lnTo>
                  <a:cubicBezTo>
                    <a:pt x="633" y="1"/>
                    <a:pt x="1" y="8054"/>
                    <a:pt x="464" y="14292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8170650" y="487896"/>
              <a:ext cx="547286" cy="516372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7" y="6707"/>
                  </a:moveTo>
                  <a:cubicBezTo>
                    <a:pt x="14217" y="8486"/>
                    <a:pt x="13467" y="10192"/>
                    <a:pt x="12135" y="11449"/>
                  </a:cubicBezTo>
                  <a:cubicBezTo>
                    <a:pt x="10802" y="12708"/>
                    <a:pt x="8994" y="13414"/>
                    <a:pt x="7109" y="13414"/>
                  </a:cubicBezTo>
                  <a:cubicBezTo>
                    <a:pt x="5223" y="13414"/>
                    <a:pt x="3415" y="12708"/>
                    <a:pt x="2083" y="11449"/>
                  </a:cubicBezTo>
                  <a:cubicBezTo>
                    <a:pt x="750" y="10192"/>
                    <a:pt x="0" y="8486"/>
                    <a:pt x="0" y="6707"/>
                  </a:cubicBezTo>
                  <a:cubicBezTo>
                    <a:pt x="0" y="3003"/>
                    <a:pt x="3183" y="1"/>
                    <a:pt x="7109" y="1"/>
                  </a:cubicBezTo>
                  <a:cubicBezTo>
                    <a:pt x="8994" y="1"/>
                    <a:pt x="10802" y="707"/>
                    <a:pt x="12135" y="1964"/>
                  </a:cubicBezTo>
                  <a:cubicBezTo>
                    <a:pt x="13467" y="3223"/>
                    <a:pt x="14217" y="4929"/>
                    <a:pt x="14217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8311344" y="551950"/>
              <a:ext cx="289964" cy="273661"/>
            </a:xfrm>
            <a:custGeom>
              <a:avLst/>
              <a:gdLst/>
              <a:ahLst/>
              <a:cxnLst/>
              <a:rect l="l" t="t" r="r" b="b"/>
              <a:pathLst>
                <a:path w="7533" h="7109" extrusionOk="0">
                  <a:moveTo>
                    <a:pt x="7532" y="3555"/>
                  </a:moveTo>
                  <a:cubicBezTo>
                    <a:pt x="7532" y="5517"/>
                    <a:pt x="5846" y="7108"/>
                    <a:pt x="3767" y="7108"/>
                  </a:cubicBezTo>
                  <a:cubicBezTo>
                    <a:pt x="1686" y="7108"/>
                    <a:pt x="0" y="5517"/>
                    <a:pt x="0" y="3555"/>
                  </a:cubicBezTo>
                  <a:cubicBezTo>
                    <a:pt x="0" y="1594"/>
                    <a:pt x="1686" y="2"/>
                    <a:pt x="3767" y="2"/>
                  </a:cubicBezTo>
                  <a:cubicBezTo>
                    <a:pt x="5846" y="1"/>
                    <a:pt x="7532" y="1592"/>
                    <a:pt x="7532" y="355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35"/>
          <p:cNvGrpSpPr/>
          <p:nvPr/>
        </p:nvGrpSpPr>
        <p:grpSpPr>
          <a:xfrm>
            <a:off x="8127900" y="3463975"/>
            <a:ext cx="744600" cy="1679525"/>
            <a:chOff x="8127900" y="3463975"/>
            <a:chExt cx="744600" cy="1679525"/>
          </a:xfrm>
        </p:grpSpPr>
        <p:sp>
          <p:nvSpPr>
            <p:cNvPr id="2950" name="Google Shape;2950;p35"/>
            <p:cNvSpPr/>
            <p:nvPr/>
          </p:nvSpPr>
          <p:spPr>
            <a:xfrm>
              <a:off x="8689275" y="3992000"/>
              <a:ext cx="122850" cy="65600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0"/>
                  </a:moveTo>
                  <a:cubicBezTo>
                    <a:pt x="1294" y="0"/>
                    <a:pt x="612" y="323"/>
                    <a:pt x="0" y="1243"/>
                  </a:cubicBezTo>
                  <a:cubicBezTo>
                    <a:pt x="0" y="1243"/>
                    <a:pt x="709" y="2624"/>
                    <a:pt x="2411" y="2624"/>
                  </a:cubicBezTo>
                  <a:cubicBezTo>
                    <a:pt x="3084" y="2624"/>
                    <a:pt x="3912" y="2408"/>
                    <a:pt x="4914" y="1805"/>
                  </a:cubicBezTo>
                  <a:cubicBezTo>
                    <a:pt x="4914" y="1805"/>
                    <a:pt x="3503" y="0"/>
                    <a:pt x="19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8207025" y="3981750"/>
              <a:ext cx="122850" cy="65575"/>
            </a:xfrm>
            <a:custGeom>
              <a:avLst/>
              <a:gdLst/>
              <a:ahLst/>
              <a:cxnLst/>
              <a:rect l="l" t="t" r="r" b="b"/>
              <a:pathLst>
                <a:path w="4914" h="2623" extrusionOk="0">
                  <a:moveTo>
                    <a:pt x="1950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3"/>
                    <a:pt x="2412" y="2623"/>
                  </a:cubicBezTo>
                  <a:cubicBezTo>
                    <a:pt x="3085" y="2623"/>
                    <a:pt x="3913" y="2407"/>
                    <a:pt x="4914" y="1805"/>
                  </a:cubicBezTo>
                  <a:cubicBezTo>
                    <a:pt x="4914" y="1805"/>
                    <a:pt x="3503" y="0"/>
                    <a:pt x="195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8271225" y="4632500"/>
              <a:ext cx="476550" cy="511000"/>
            </a:xfrm>
            <a:custGeom>
              <a:avLst/>
              <a:gdLst/>
              <a:ahLst/>
              <a:cxnLst/>
              <a:rect l="l" t="t" r="r" b="b"/>
              <a:pathLst>
                <a:path w="19062" h="20440" extrusionOk="0">
                  <a:moveTo>
                    <a:pt x="1054" y="20440"/>
                  </a:moveTo>
                  <a:lnTo>
                    <a:pt x="0" y="817"/>
                  </a:lnTo>
                  <a:lnTo>
                    <a:pt x="19062" y="0"/>
                  </a:lnTo>
                  <a:lnTo>
                    <a:pt x="17848" y="20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8271225" y="4643975"/>
              <a:ext cx="209000" cy="499525"/>
            </a:xfrm>
            <a:custGeom>
              <a:avLst/>
              <a:gdLst/>
              <a:ahLst/>
              <a:cxnLst/>
              <a:rect l="l" t="t" r="r" b="b"/>
              <a:pathLst>
                <a:path w="8360" h="19981" extrusionOk="0">
                  <a:moveTo>
                    <a:pt x="0" y="358"/>
                  </a:moveTo>
                  <a:lnTo>
                    <a:pt x="1054" y="19981"/>
                  </a:lnTo>
                  <a:lnTo>
                    <a:pt x="7409" y="19857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8271225" y="4632500"/>
              <a:ext cx="476475" cy="28675"/>
            </a:xfrm>
            <a:custGeom>
              <a:avLst/>
              <a:gdLst/>
              <a:ahLst/>
              <a:cxnLst/>
              <a:rect l="l" t="t" r="r" b="b"/>
              <a:pathLst>
                <a:path w="19059" h="1147" extrusionOk="0">
                  <a:moveTo>
                    <a:pt x="19059" y="0"/>
                  </a:moveTo>
                  <a:lnTo>
                    <a:pt x="0" y="817"/>
                  </a:lnTo>
                  <a:cubicBezTo>
                    <a:pt x="0" y="817"/>
                    <a:pt x="3800" y="1146"/>
                    <a:pt x="8234" y="1146"/>
                  </a:cubicBezTo>
                  <a:cubicBezTo>
                    <a:pt x="12042" y="1146"/>
                    <a:pt x="16319" y="903"/>
                    <a:pt x="19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8483575" y="3878325"/>
              <a:ext cx="33225" cy="764875"/>
            </a:xfrm>
            <a:custGeom>
              <a:avLst/>
              <a:gdLst/>
              <a:ahLst/>
              <a:cxnLst/>
              <a:rect l="l" t="t" r="r" b="b"/>
              <a:pathLst>
                <a:path w="1329" h="30595" extrusionOk="0">
                  <a:moveTo>
                    <a:pt x="596" y="30595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8" y="30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8189650" y="3531650"/>
              <a:ext cx="621100" cy="621100"/>
            </a:xfrm>
            <a:custGeom>
              <a:avLst/>
              <a:gdLst/>
              <a:ahLst/>
              <a:cxnLst/>
              <a:rect l="l" t="t" r="r" b="b"/>
              <a:pathLst>
                <a:path w="24844" h="24844" extrusionOk="0">
                  <a:moveTo>
                    <a:pt x="24843" y="12421"/>
                  </a:moveTo>
                  <a:cubicBezTo>
                    <a:pt x="24843" y="15716"/>
                    <a:pt x="23535" y="18875"/>
                    <a:pt x="21206" y="21204"/>
                  </a:cubicBezTo>
                  <a:cubicBezTo>
                    <a:pt x="18876" y="23534"/>
                    <a:pt x="15717" y="24843"/>
                    <a:pt x="12423" y="24843"/>
                  </a:cubicBezTo>
                  <a:cubicBezTo>
                    <a:pt x="9128" y="24843"/>
                    <a:pt x="5969" y="23534"/>
                    <a:pt x="3640" y="21204"/>
                  </a:cubicBezTo>
                  <a:cubicBezTo>
                    <a:pt x="1310" y="18875"/>
                    <a:pt x="1" y="15716"/>
                    <a:pt x="1" y="12421"/>
                  </a:cubicBezTo>
                  <a:cubicBezTo>
                    <a:pt x="1" y="9127"/>
                    <a:pt x="1310" y="5968"/>
                    <a:pt x="3640" y="3638"/>
                  </a:cubicBezTo>
                  <a:cubicBezTo>
                    <a:pt x="5969" y="1309"/>
                    <a:pt x="9128" y="1"/>
                    <a:pt x="12423" y="1"/>
                  </a:cubicBezTo>
                  <a:cubicBezTo>
                    <a:pt x="15717" y="1"/>
                    <a:pt x="18876" y="1309"/>
                    <a:pt x="21206" y="3638"/>
                  </a:cubicBezTo>
                  <a:cubicBezTo>
                    <a:pt x="23535" y="5968"/>
                    <a:pt x="24843" y="9127"/>
                    <a:pt x="24843" y="12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8656100" y="3997125"/>
              <a:ext cx="117125" cy="114575"/>
            </a:xfrm>
            <a:custGeom>
              <a:avLst/>
              <a:gdLst/>
              <a:ahLst/>
              <a:cxnLst/>
              <a:rect l="l" t="t" r="r" b="b"/>
              <a:pathLst>
                <a:path w="4685" h="4583" extrusionOk="0">
                  <a:moveTo>
                    <a:pt x="718" y="0"/>
                  </a:moveTo>
                  <a:cubicBezTo>
                    <a:pt x="718" y="0"/>
                    <a:pt x="0" y="4582"/>
                    <a:pt x="3664" y="3973"/>
                  </a:cubicBezTo>
                  <a:cubicBezTo>
                    <a:pt x="3667" y="3972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8604725" y="3497500"/>
              <a:ext cx="117075" cy="114575"/>
            </a:xfrm>
            <a:custGeom>
              <a:avLst/>
              <a:gdLst/>
              <a:ahLst/>
              <a:cxnLst/>
              <a:rect l="l" t="t" r="r" b="b"/>
              <a:pathLst>
                <a:path w="4683" h="4583" extrusionOk="0">
                  <a:moveTo>
                    <a:pt x="719" y="1"/>
                  </a:moveTo>
                  <a:cubicBezTo>
                    <a:pt x="719" y="1"/>
                    <a:pt x="1" y="4583"/>
                    <a:pt x="3666" y="3972"/>
                  </a:cubicBezTo>
                  <a:cubicBezTo>
                    <a:pt x="3666" y="3972"/>
                    <a:pt x="4683" y="1127"/>
                    <a:pt x="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8164475" y="3752550"/>
              <a:ext cx="117050" cy="114575"/>
            </a:xfrm>
            <a:custGeom>
              <a:avLst/>
              <a:gdLst/>
              <a:ahLst/>
              <a:cxnLst/>
              <a:rect l="l" t="t" r="r" b="b"/>
              <a:pathLst>
                <a:path w="4682" h="4583" extrusionOk="0">
                  <a:moveTo>
                    <a:pt x="717" y="0"/>
                  </a:moveTo>
                  <a:cubicBezTo>
                    <a:pt x="717" y="0"/>
                    <a:pt x="1" y="4582"/>
                    <a:pt x="3664" y="3972"/>
                  </a:cubicBezTo>
                  <a:cubicBezTo>
                    <a:pt x="3664" y="3970"/>
                    <a:pt x="4681" y="1127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8232900" y="4003450"/>
              <a:ext cx="117100" cy="114600"/>
            </a:xfrm>
            <a:custGeom>
              <a:avLst/>
              <a:gdLst/>
              <a:ahLst/>
              <a:cxnLst/>
              <a:rect l="l" t="t" r="r" b="b"/>
              <a:pathLst>
                <a:path w="4684" h="4584" extrusionOk="0">
                  <a:moveTo>
                    <a:pt x="718" y="0"/>
                  </a:moveTo>
                  <a:cubicBezTo>
                    <a:pt x="718" y="0"/>
                    <a:pt x="0" y="4584"/>
                    <a:pt x="3665" y="3973"/>
                  </a:cubicBezTo>
                  <a:cubicBezTo>
                    <a:pt x="3666" y="3973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8721300" y="3662875"/>
              <a:ext cx="119575" cy="140750"/>
            </a:xfrm>
            <a:custGeom>
              <a:avLst/>
              <a:gdLst/>
              <a:ahLst/>
              <a:cxnLst/>
              <a:rect l="l" t="t" r="r" b="b"/>
              <a:pathLst>
                <a:path w="4783" h="5630" extrusionOk="0">
                  <a:moveTo>
                    <a:pt x="1" y="3263"/>
                  </a:moveTo>
                  <a:cubicBezTo>
                    <a:pt x="1" y="3263"/>
                    <a:pt x="3990" y="5629"/>
                    <a:pt x="4782" y="2000"/>
                  </a:cubicBezTo>
                  <a:cubicBezTo>
                    <a:pt x="4782" y="2000"/>
                    <a:pt x="2516" y="1"/>
                    <a:pt x="1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8129900" y="3885700"/>
              <a:ext cx="119550" cy="140700"/>
            </a:xfrm>
            <a:custGeom>
              <a:avLst/>
              <a:gdLst/>
              <a:ahLst/>
              <a:cxnLst/>
              <a:rect l="l" t="t" r="r" b="b"/>
              <a:pathLst>
                <a:path w="4782" h="5628" extrusionOk="0">
                  <a:moveTo>
                    <a:pt x="0" y="3263"/>
                  </a:moveTo>
                  <a:cubicBezTo>
                    <a:pt x="0" y="3263"/>
                    <a:pt x="3989" y="5627"/>
                    <a:pt x="4781" y="2000"/>
                  </a:cubicBezTo>
                  <a:cubicBezTo>
                    <a:pt x="4781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8338200" y="3477275"/>
              <a:ext cx="121050" cy="113625"/>
            </a:xfrm>
            <a:custGeom>
              <a:avLst/>
              <a:gdLst/>
              <a:ahLst/>
              <a:cxnLst/>
              <a:rect l="l" t="t" r="r" b="b"/>
              <a:pathLst>
                <a:path w="4842" h="4545" extrusionOk="0">
                  <a:moveTo>
                    <a:pt x="935" y="0"/>
                  </a:moveTo>
                  <a:cubicBezTo>
                    <a:pt x="935" y="0"/>
                    <a:pt x="1" y="4545"/>
                    <a:pt x="3691" y="4109"/>
                  </a:cubicBezTo>
                  <a:cubicBezTo>
                    <a:pt x="3691" y="4109"/>
                    <a:pt x="4842" y="1314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8506025" y="4062125"/>
              <a:ext cx="137775" cy="117225"/>
            </a:xfrm>
            <a:custGeom>
              <a:avLst/>
              <a:gdLst/>
              <a:ahLst/>
              <a:cxnLst/>
              <a:rect l="l" t="t" r="r" b="b"/>
              <a:pathLst>
                <a:path w="5511" h="4689" extrusionOk="0">
                  <a:moveTo>
                    <a:pt x="4170" y="0"/>
                  </a:moveTo>
                  <a:cubicBezTo>
                    <a:pt x="4170" y="0"/>
                    <a:pt x="0" y="2030"/>
                    <a:pt x="2594" y="4688"/>
                  </a:cubicBezTo>
                  <a:cubicBezTo>
                    <a:pt x="2594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8309650" y="4072150"/>
              <a:ext cx="137800" cy="117225"/>
            </a:xfrm>
            <a:custGeom>
              <a:avLst/>
              <a:gdLst/>
              <a:ahLst/>
              <a:cxnLst/>
              <a:rect l="l" t="t" r="r" b="b"/>
              <a:pathLst>
                <a:path w="5512" h="4689" extrusionOk="0">
                  <a:moveTo>
                    <a:pt x="4170" y="0"/>
                  </a:moveTo>
                  <a:cubicBezTo>
                    <a:pt x="4170" y="0"/>
                    <a:pt x="1" y="2030"/>
                    <a:pt x="2595" y="4688"/>
                  </a:cubicBezTo>
                  <a:cubicBezTo>
                    <a:pt x="2595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8504025" y="3995150"/>
              <a:ext cx="137775" cy="117275"/>
            </a:xfrm>
            <a:custGeom>
              <a:avLst/>
              <a:gdLst/>
              <a:ahLst/>
              <a:cxnLst/>
              <a:rect l="l" t="t" r="r" b="b"/>
              <a:pathLst>
                <a:path w="5511" h="4691" extrusionOk="0">
                  <a:moveTo>
                    <a:pt x="4170" y="1"/>
                  </a:moveTo>
                  <a:cubicBezTo>
                    <a:pt x="4169" y="1"/>
                    <a:pt x="0" y="2032"/>
                    <a:pt x="2594" y="4690"/>
                  </a:cubicBezTo>
                  <a:cubicBezTo>
                    <a:pt x="2594" y="4690"/>
                    <a:pt x="5511" y="3898"/>
                    <a:pt x="417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8336425" y="3950150"/>
              <a:ext cx="109675" cy="74675"/>
            </a:xfrm>
            <a:custGeom>
              <a:avLst/>
              <a:gdLst/>
              <a:ahLst/>
              <a:cxnLst/>
              <a:rect l="l" t="t" r="r" b="b"/>
              <a:pathLst>
                <a:path w="4387" h="2987" extrusionOk="0">
                  <a:moveTo>
                    <a:pt x="1175" y="0"/>
                  </a:moveTo>
                  <a:cubicBezTo>
                    <a:pt x="823" y="0"/>
                    <a:pt x="433" y="34"/>
                    <a:pt x="1" y="111"/>
                  </a:cubicBezTo>
                  <a:cubicBezTo>
                    <a:pt x="1" y="111"/>
                    <a:pt x="879" y="2986"/>
                    <a:pt x="2802" y="2986"/>
                  </a:cubicBezTo>
                  <a:cubicBezTo>
                    <a:pt x="3268" y="2986"/>
                    <a:pt x="3795" y="2818"/>
                    <a:pt x="4385" y="2399"/>
                  </a:cubicBezTo>
                  <a:cubicBezTo>
                    <a:pt x="4386" y="2399"/>
                    <a:pt x="4127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8441425" y="3943650"/>
              <a:ext cx="144375" cy="122675"/>
            </a:xfrm>
            <a:custGeom>
              <a:avLst/>
              <a:gdLst/>
              <a:ahLst/>
              <a:cxnLst/>
              <a:rect l="l" t="t" r="r" b="b"/>
              <a:pathLst>
                <a:path w="5775" h="4907" extrusionOk="0">
                  <a:moveTo>
                    <a:pt x="2868" y="0"/>
                  </a:moveTo>
                  <a:cubicBezTo>
                    <a:pt x="2868" y="0"/>
                    <a:pt x="1" y="3645"/>
                    <a:pt x="3494" y="4906"/>
                  </a:cubicBezTo>
                  <a:cubicBezTo>
                    <a:pt x="3495" y="4905"/>
                    <a:pt x="5774" y="2921"/>
                    <a:pt x="286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8650250" y="3845550"/>
              <a:ext cx="122850" cy="65600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1"/>
                  </a:moveTo>
                  <a:cubicBezTo>
                    <a:pt x="1295" y="1"/>
                    <a:pt x="612" y="324"/>
                    <a:pt x="0" y="1243"/>
                  </a:cubicBezTo>
                  <a:cubicBezTo>
                    <a:pt x="0" y="1243"/>
                    <a:pt x="710" y="2624"/>
                    <a:pt x="2412" y="2624"/>
                  </a:cubicBezTo>
                  <a:cubicBezTo>
                    <a:pt x="3085" y="2624"/>
                    <a:pt x="3913" y="2408"/>
                    <a:pt x="4914" y="1805"/>
                  </a:cubicBezTo>
                  <a:cubicBezTo>
                    <a:pt x="4914" y="1805"/>
                    <a:pt x="3504" y="1"/>
                    <a:pt x="195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8579625" y="4060275"/>
              <a:ext cx="122850" cy="65550"/>
            </a:xfrm>
            <a:custGeom>
              <a:avLst/>
              <a:gdLst/>
              <a:ahLst/>
              <a:cxnLst/>
              <a:rect l="l" t="t" r="r" b="b"/>
              <a:pathLst>
                <a:path w="4914" h="2622" extrusionOk="0">
                  <a:moveTo>
                    <a:pt x="1951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2"/>
                    <a:pt x="2413" y="2622"/>
                  </a:cubicBezTo>
                  <a:cubicBezTo>
                    <a:pt x="3085" y="2622"/>
                    <a:pt x="3913" y="2406"/>
                    <a:pt x="4914" y="1805"/>
                  </a:cubicBezTo>
                  <a:cubicBezTo>
                    <a:pt x="4914" y="1805"/>
                    <a:pt x="3504" y="0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8439975" y="4010600"/>
              <a:ext cx="104425" cy="78525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0"/>
                  </a:moveTo>
                  <a:cubicBezTo>
                    <a:pt x="1036" y="0"/>
                    <a:pt x="551" y="134"/>
                    <a:pt x="0" y="458"/>
                  </a:cubicBezTo>
                  <a:cubicBezTo>
                    <a:pt x="0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8641025" y="3713225"/>
              <a:ext cx="104425" cy="78550"/>
            </a:xfrm>
            <a:custGeom>
              <a:avLst/>
              <a:gdLst/>
              <a:ahLst/>
              <a:cxnLst/>
              <a:rect l="l" t="t" r="r" b="b"/>
              <a:pathLst>
                <a:path w="4177" h="3142" extrusionOk="0">
                  <a:moveTo>
                    <a:pt x="1461" y="1"/>
                  </a:moveTo>
                  <a:cubicBezTo>
                    <a:pt x="1036" y="1"/>
                    <a:pt x="551" y="135"/>
                    <a:pt x="0" y="459"/>
                  </a:cubicBezTo>
                  <a:cubicBezTo>
                    <a:pt x="0" y="461"/>
                    <a:pt x="65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8695525" y="3906825"/>
              <a:ext cx="104425" cy="78525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0" y="459"/>
                    <a:pt x="65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8747750" y="3782175"/>
              <a:ext cx="104400" cy="78525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1" y="1"/>
                  </a:moveTo>
                  <a:cubicBezTo>
                    <a:pt x="1036" y="1"/>
                    <a:pt x="551" y="135"/>
                    <a:pt x="1" y="459"/>
                  </a:cubicBezTo>
                  <a:cubicBezTo>
                    <a:pt x="1" y="459"/>
                    <a:pt x="63" y="3141"/>
                    <a:pt x="3504" y="3141"/>
                  </a:cubicBezTo>
                  <a:cubicBezTo>
                    <a:pt x="3715" y="3141"/>
                    <a:pt x="3939" y="3131"/>
                    <a:pt x="4176" y="3109"/>
                  </a:cubicBezTo>
                  <a:cubicBezTo>
                    <a:pt x="4176" y="3109"/>
                    <a:pt x="3507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8335750" y="4014550"/>
              <a:ext cx="104425" cy="78525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1" y="459"/>
                    <a:pt x="66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8620450" y="3933075"/>
              <a:ext cx="104400" cy="78525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2" y="1"/>
                  </a:moveTo>
                  <a:cubicBezTo>
                    <a:pt x="1036" y="1"/>
                    <a:pt x="552" y="135"/>
                    <a:pt x="1" y="459"/>
                  </a:cubicBezTo>
                  <a:cubicBezTo>
                    <a:pt x="1" y="459"/>
                    <a:pt x="64" y="3140"/>
                    <a:pt x="3504" y="3140"/>
                  </a:cubicBezTo>
                  <a:cubicBezTo>
                    <a:pt x="3715" y="3140"/>
                    <a:pt x="3939" y="3130"/>
                    <a:pt x="4176" y="3109"/>
                  </a:cubicBezTo>
                  <a:cubicBezTo>
                    <a:pt x="4176" y="3109"/>
                    <a:pt x="3508" y="1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8442325" y="4108475"/>
              <a:ext cx="104450" cy="78525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6" y="0"/>
                    <a:pt x="551" y="134"/>
                    <a:pt x="1" y="458"/>
                  </a:cubicBezTo>
                  <a:cubicBezTo>
                    <a:pt x="1" y="459"/>
                    <a:pt x="64" y="3140"/>
                    <a:pt x="3503" y="3140"/>
                  </a:cubicBezTo>
                  <a:cubicBezTo>
                    <a:pt x="3715" y="3140"/>
                    <a:pt x="3939" y="3130"/>
                    <a:pt x="4177" y="3109"/>
                  </a:cubicBezTo>
                  <a:cubicBezTo>
                    <a:pt x="4177" y="3109"/>
                    <a:pt x="3509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8127900" y="3821400"/>
              <a:ext cx="123650" cy="64625"/>
            </a:xfrm>
            <a:custGeom>
              <a:avLst/>
              <a:gdLst/>
              <a:ahLst/>
              <a:cxnLst/>
              <a:rect l="l" t="t" r="r" b="b"/>
              <a:pathLst>
                <a:path w="4946" h="2585" extrusionOk="0">
                  <a:moveTo>
                    <a:pt x="2047" y="0"/>
                  </a:moveTo>
                  <a:cubicBezTo>
                    <a:pt x="1302" y="0"/>
                    <a:pt x="554" y="374"/>
                    <a:pt x="0" y="1506"/>
                  </a:cubicBezTo>
                  <a:cubicBezTo>
                    <a:pt x="0" y="1507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6" y="1418"/>
                  </a:cubicBezTo>
                  <a:cubicBezTo>
                    <a:pt x="4946" y="1418"/>
                    <a:pt x="3500" y="0"/>
                    <a:pt x="2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8748875" y="3878325"/>
              <a:ext cx="123625" cy="64625"/>
            </a:xfrm>
            <a:custGeom>
              <a:avLst/>
              <a:gdLst/>
              <a:ahLst/>
              <a:cxnLst/>
              <a:rect l="l" t="t" r="r" b="b"/>
              <a:pathLst>
                <a:path w="4945" h="2585" extrusionOk="0">
                  <a:moveTo>
                    <a:pt x="2048" y="1"/>
                  </a:moveTo>
                  <a:cubicBezTo>
                    <a:pt x="1302" y="1"/>
                    <a:pt x="555" y="374"/>
                    <a:pt x="1" y="1506"/>
                  </a:cubicBezTo>
                  <a:cubicBezTo>
                    <a:pt x="1" y="1506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5" y="1419"/>
                  </a:cubicBezTo>
                  <a:cubicBezTo>
                    <a:pt x="4945" y="1419"/>
                    <a:pt x="3499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8649275" y="3559375"/>
              <a:ext cx="126750" cy="108350"/>
            </a:xfrm>
            <a:custGeom>
              <a:avLst/>
              <a:gdLst/>
              <a:ahLst/>
              <a:cxnLst/>
              <a:rect l="l" t="t" r="r" b="b"/>
              <a:pathLst>
                <a:path w="5070" h="4334" extrusionOk="0">
                  <a:moveTo>
                    <a:pt x="1291" y="1"/>
                  </a:moveTo>
                  <a:lnTo>
                    <a:pt x="1291" y="1"/>
                  </a:lnTo>
                  <a:cubicBezTo>
                    <a:pt x="1291" y="1"/>
                    <a:pt x="0" y="4333"/>
                    <a:pt x="3540" y="4333"/>
                  </a:cubicBezTo>
                  <a:cubicBezTo>
                    <a:pt x="3586" y="4333"/>
                    <a:pt x="3632" y="4333"/>
                    <a:pt x="3680" y="4331"/>
                  </a:cubicBezTo>
                  <a:cubicBezTo>
                    <a:pt x="3680" y="4331"/>
                    <a:pt x="5069" y="1647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8219050" y="3899750"/>
              <a:ext cx="104425" cy="78525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0" y="0"/>
                  </a:moveTo>
                  <a:cubicBezTo>
                    <a:pt x="1035" y="0"/>
                    <a:pt x="551" y="135"/>
                    <a:pt x="0" y="458"/>
                  </a:cubicBezTo>
                  <a:cubicBezTo>
                    <a:pt x="0" y="458"/>
                    <a:pt x="64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8698250" y="3596150"/>
              <a:ext cx="119575" cy="140725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4"/>
                  </a:moveTo>
                  <a:cubicBezTo>
                    <a:pt x="0" y="3264"/>
                    <a:pt x="3989" y="5628"/>
                    <a:pt x="4781" y="2001"/>
                  </a:cubicBezTo>
                  <a:cubicBezTo>
                    <a:pt x="4783" y="2000"/>
                    <a:pt x="2517" y="0"/>
                    <a:pt x="0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8268425" y="3513025"/>
              <a:ext cx="119575" cy="140725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3"/>
                  </a:moveTo>
                  <a:cubicBezTo>
                    <a:pt x="0" y="3263"/>
                    <a:pt x="3989" y="5629"/>
                    <a:pt x="4781" y="2000"/>
                  </a:cubicBezTo>
                  <a:cubicBezTo>
                    <a:pt x="4783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8189650" y="3602800"/>
              <a:ext cx="119550" cy="140750"/>
            </a:xfrm>
            <a:custGeom>
              <a:avLst/>
              <a:gdLst/>
              <a:ahLst/>
              <a:cxnLst/>
              <a:rect l="l" t="t" r="r" b="b"/>
              <a:pathLst>
                <a:path w="4782" h="5630" extrusionOk="0">
                  <a:moveTo>
                    <a:pt x="1" y="3266"/>
                  </a:moveTo>
                  <a:cubicBezTo>
                    <a:pt x="1" y="3266"/>
                    <a:pt x="3990" y="5630"/>
                    <a:pt x="4782" y="2003"/>
                  </a:cubicBezTo>
                  <a:cubicBezTo>
                    <a:pt x="4782" y="2001"/>
                    <a:pt x="2518" y="0"/>
                    <a:pt x="1" y="32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8449700" y="3463975"/>
              <a:ext cx="119600" cy="140775"/>
            </a:xfrm>
            <a:custGeom>
              <a:avLst/>
              <a:gdLst/>
              <a:ahLst/>
              <a:cxnLst/>
              <a:rect l="l" t="t" r="r" b="b"/>
              <a:pathLst>
                <a:path w="4784" h="5631" extrusionOk="0">
                  <a:moveTo>
                    <a:pt x="1" y="3264"/>
                  </a:moveTo>
                  <a:cubicBezTo>
                    <a:pt x="1" y="3264"/>
                    <a:pt x="3990" y="5630"/>
                    <a:pt x="4782" y="2003"/>
                  </a:cubicBezTo>
                  <a:cubicBezTo>
                    <a:pt x="4783" y="2000"/>
                    <a:pt x="2518" y="0"/>
                    <a:pt x="1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8464600" y="3508625"/>
              <a:ext cx="104450" cy="78525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5" y="0"/>
                    <a:pt x="551" y="134"/>
                    <a:pt x="1" y="458"/>
                  </a:cubicBezTo>
                  <a:cubicBezTo>
                    <a:pt x="1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8316750" y="3543475"/>
              <a:ext cx="142825" cy="121475"/>
            </a:xfrm>
            <a:custGeom>
              <a:avLst/>
              <a:gdLst/>
              <a:ahLst/>
              <a:cxnLst/>
              <a:rect l="l" t="t" r="r" b="b"/>
              <a:pathLst>
                <a:path w="5713" h="4859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58"/>
                  </a:cubicBezTo>
                  <a:cubicBezTo>
                    <a:pt x="1859" y="4858"/>
                    <a:pt x="5713" y="2279"/>
                    <a:pt x="27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8577275" y="3553850"/>
              <a:ext cx="142825" cy="121525"/>
            </a:xfrm>
            <a:custGeom>
              <a:avLst/>
              <a:gdLst/>
              <a:ahLst/>
              <a:cxnLst/>
              <a:rect l="l" t="t" r="r" b="b"/>
              <a:pathLst>
                <a:path w="5713" h="4861" extrusionOk="0">
                  <a:moveTo>
                    <a:pt x="2781" y="1"/>
                  </a:move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close/>
                  <a:moveTo>
                    <a:pt x="2781" y="1"/>
                  </a:moveTo>
                  <a:cubicBezTo>
                    <a:pt x="2781" y="2"/>
                    <a:pt x="1" y="1182"/>
                    <a:pt x="1859" y="4860"/>
                  </a:cubicBezTo>
                  <a:cubicBezTo>
                    <a:pt x="1859" y="4860"/>
                    <a:pt x="5713" y="2281"/>
                    <a:pt x="278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8453025" y="3622525"/>
              <a:ext cx="142825" cy="121500"/>
            </a:xfrm>
            <a:custGeom>
              <a:avLst/>
              <a:gdLst/>
              <a:ahLst/>
              <a:cxnLst/>
              <a:rect l="l" t="t" r="r" b="b"/>
              <a:pathLst>
                <a:path w="5713" h="4860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60"/>
                  </a:cubicBezTo>
                  <a:cubicBezTo>
                    <a:pt x="1859" y="4860"/>
                    <a:pt x="5713" y="228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8524975" y="3660700"/>
              <a:ext cx="112225" cy="83600"/>
            </a:xfrm>
            <a:custGeom>
              <a:avLst/>
              <a:gdLst/>
              <a:ahLst/>
              <a:cxnLst/>
              <a:rect l="l" t="t" r="r" b="b"/>
              <a:pathLst>
                <a:path w="4489" h="3344" extrusionOk="0">
                  <a:moveTo>
                    <a:pt x="3145" y="0"/>
                  </a:moveTo>
                  <a:cubicBezTo>
                    <a:pt x="2256" y="0"/>
                    <a:pt x="567" y="404"/>
                    <a:pt x="1" y="3336"/>
                  </a:cubicBezTo>
                  <a:cubicBezTo>
                    <a:pt x="1" y="3336"/>
                    <a:pt x="107" y="3343"/>
                    <a:pt x="284" y="3343"/>
                  </a:cubicBezTo>
                  <a:cubicBezTo>
                    <a:pt x="1275" y="3343"/>
                    <a:pt x="4488" y="3112"/>
                    <a:pt x="3705" y="59"/>
                  </a:cubicBezTo>
                  <a:cubicBezTo>
                    <a:pt x="3705" y="59"/>
                    <a:pt x="3483" y="0"/>
                    <a:pt x="3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8359275" y="3650425"/>
              <a:ext cx="122625" cy="105850"/>
            </a:xfrm>
            <a:custGeom>
              <a:avLst/>
              <a:gdLst/>
              <a:ahLst/>
              <a:cxnLst/>
              <a:rect l="l" t="t" r="r" b="b"/>
              <a:pathLst>
                <a:path w="4905" h="4234" extrusionOk="0">
                  <a:moveTo>
                    <a:pt x="1588" y="1"/>
                  </a:moveTo>
                  <a:cubicBezTo>
                    <a:pt x="1485" y="1"/>
                    <a:pt x="1378" y="5"/>
                    <a:pt x="1267" y="13"/>
                  </a:cubicBezTo>
                  <a:cubicBezTo>
                    <a:pt x="1267" y="13"/>
                    <a:pt x="1267" y="13"/>
                    <a:pt x="1267" y="13"/>
                  </a:cubicBezTo>
                  <a:lnTo>
                    <a:pt x="1267" y="13"/>
                  </a:lnTo>
                  <a:cubicBezTo>
                    <a:pt x="1266" y="13"/>
                    <a:pt x="0" y="2756"/>
                    <a:pt x="3846" y="4234"/>
                  </a:cubicBezTo>
                  <a:cubicBezTo>
                    <a:pt x="3846" y="4234"/>
                    <a:pt x="4904" y="1"/>
                    <a:pt x="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8239250" y="3604925"/>
              <a:ext cx="131975" cy="112325"/>
            </a:xfrm>
            <a:custGeom>
              <a:avLst/>
              <a:gdLst/>
              <a:ahLst/>
              <a:cxnLst/>
              <a:rect l="l" t="t" r="r" b="b"/>
              <a:pathLst>
                <a:path w="5279" h="4493" extrusionOk="0">
                  <a:moveTo>
                    <a:pt x="2985" y="1"/>
                  </a:moveTo>
                  <a:cubicBezTo>
                    <a:pt x="2985" y="1"/>
                    <a:pt x="0" y="473"/>
                    <a:pt x="914" y="4493"/>
                  </a:cubicBezTo>
                  <a:cubicBezTo>
                    <a:pt x="914" y="4493"/>
                    <a:pt x="5278" y="2923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8291850" y="3736625"/>
              <a:ext cx="110800" cy="73850"/>
            </a:xfrm>
            <a:custGeom>
              <a:avLst/>
              <a:gdLst/>
              <a:ahLst/>
              <a:cxnLst/>
              <a:rect l="l" t="t" r="r" b="b"/>
              <a:pathLst>
                <a:path w="4432" h="2954" extrusionOk="0">
                  <a:moveTo>
                    <a:pt x="1611" y="0"/>
                  </a:moveTo>
                  <a:cubicBezTo>
                    <a:pt x="1135" y="0"/>
                    <a:pt x="599" y="177"/>
                    <a:pt x="1" y="620"/>
                  </a:cubicBezTo>
                  <a:lnTo>
                    <a:pt x="1" y="620"/>
                  </a:ln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lnTo>
                    <a:pt x="1" y="620"/>
                  </a:lnTo>
                  <a:cubicBezTo>
                    <a:pt x="1" y="621"/>
                    <a:pt x="303" y="2954"/>
                    <a:pt x="3153" y="2954"/>
                  </a:cubicBezTo>
                  <a:cubicBezTo>
                    <a:pt x="3532" y="2954"/>
                    <a:pt x="3956" y="2912"/>
                    <a:pt x="4431" y="2819"/>
                  </a:cubicBezTo>
                  <a:cubicBezTo>
                    <a:pt x="4431" y="2819"/>
                    <a:pt x="3508" y="0"/>
                    <a:pt x="16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8409750" y="3800425"/>
              <a:ext cx="115325" cy="96800"/>
            </a:xfrm>
            <a:custGeom>
              <a:avLst/>
              <a:gdLst/>
              <a:ahLst/>
              <a:cxnLst/>
              <a:rect l="l" t="t" r="r" b="b"/>
              <a:pathLst>
                <a:path w="4613" h="3872" extrusionOk="0">
                  <a:moveTo>
                    <a:pt x="2986" y="1"/>
                  </a:moveTo>
                  <a:cubicBezTo>
                    <a:pt x="2470" y="1"/>
                    <a:pt x="61" y="193"/>
                    <a:pt x="0" y="3872"/>
                  </a:cubicBezTo>
                  <a:cubicBezTo>
                    <a:pt x="0" y="3872"/>
                    <a:pt x="4613" y="3387"/>
                    <a:pt x="3083" y="4"/>
                  </a:cubicBezTo>
                  <a:lnTo>
                    <a:pt x="3083" y="4"/>
                  </a:lnTo>
                  <a:cubicBezTo>
                    <a:pt x="3083" y="4"/>
                    <a:pt x="3082" y="4"/>
                    <a:pt x="3082" y="4"/>
                  </a:cubicBezTo>
                  <a:cubicBezTo>
                    <a:pt x="3080" y="4"/>
                    <a:pt x="3046" y="1"/>
                    <a:pt x="29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8692025" y="3799850"/>
              <a:ext cx="110175" cy="97400"/>
            </a:xfrm>
            <a:custGeom>
              <a:avLst/>
              <a:gdLst/>
              <a:ahLst/>
              <a:cxnLst/>
              <a:rect l="l" t="t" r="r" b="b"/>
              <a:pathLst>
                <a:path w="4407" h="3896" extrusionOk="0">
                  <a:moveTo>
                    <a:pt x="386" y="0"/>
                  </a:moveTo>
                  <a:cubicBezTo>
                    <a:pt x="386" y="0"/>
                    <a:pt x="1" y="3896"/>
                    <a:pt x="2748" y="3896"/>
                  </a:cubicBezTo>
                  <a:cubicBezTo>
                    <a:pt x="2992" y="3896"/>
                    <a:pt x="3259" y="3865"/>
                    <a:pt x="3554" y="3799"/>
                  </a:cubicBezTo>
                  <a:cubicBezTo>
                    <a:pt x="3554" y="3798"/>
                    <a:pt x="4407" y="90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8517075" y="3743325"/>
              <a:ext cx="115350" cy="96825"/>
            </a:xfrm>
            <a:custGeom>
              <a:avLst/>
              <a:gdLst/>
              <a:ahLst/>
              <a:cxnLst/>
              <a:rect l="l" t="t" r="r" b="b"/>
              <a:pathLst>
                <a:path w="4614" h="3873" extrusionOk="0">
                  <a:moveTo>
                    <a:pt x="2992" y="1"/>
                  </a:moveTo>
                  <a:cubicBezTo>
                    <a:pt x="2484" y="1"/>
                    <a:pt x="63" y="184"/>
                    <a:pt x="1" y="3873"/>
                  </a:cubicBezTo>
                  <a:cubicBezTo>
                    <a:pt x="1" y="3873"/>
                    <a:pt x="4613" y="3388"/>
                    <a:pt x="3085" y="3"/>
                  </a:cubicBezTo>
                  <a:lnTo>
                    <a:pt x="3085" y="3"/>
                  </a:lnTo>
                  <a:cubicBezTo>
                    <a:pt x="3085" y="3"/>
                    <a:pt x="3084" y="3"/>
                    <a:pt x="3084" y="3"/>
                  </a:cubicBezTo>
                  <a:cubicBezTo>
                    <a:pt x="3080" y="3"/>
                    <a:pt x="3048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8547950" y="3566175"/>
              <a:ext cx="115300" cy="96850"/>
            </a:xfrm>
            <a:custGeom>
              <a:avLst/>
              <a:gdLst/>
              <a:ahLst/>
              <a:cxnLst/>
              <a:rect l="l" t="t" r="r" b="b"/>
              <a:pathLst>
                <a:path w="4612" h="3874" extrusionOk="0">
                  <a:moveTo>
                    <a:pt x="2987" y="1"/>
                  </a:moveTo>
                  <a:cubicBezTo>
                    <a:pt x="2475" y="1"/>
                    <a:pt x="63" y="192"/>
                    <a:pt x="0" y="3873"/>
                  </a:cubicBezTo>
                  <a:cubicBezTo>
                    <a:pt x="0" y="3873"/>
                    <a:pt x="4611" y="3388"/>
                    <a:pt x="3083" y="3"/>
                  </a:cubicBezTo>
                  <a:lnTo>
                    <a:pt x="3083" y="3"/>
                  </a:lnTo>
                  <a:cubicBezTo>
                    <a:pt x="3083" y="3"/>
                    <a:pt x="3082" y="3"/>
                    <a:pt x="3082" y="3"/>
                  </a:cubicBezTo>
                  <a:cubicBezTo>
                    <a:pt x="3081" y="3"/>
                    <a:pt x="3047" y="1"/>
                    <a:pt x="2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8409750" y="3528975"/>
              <a:ext cx="115325" cy="96850"/>
            </a:xfrm>
            <a:custGeom>
              <a:avLst/>
              <a:gdLst/>
              <a:ahLst/>
              <a:cxnLst/>
              <a:rect l="l" t="t" r="r" b="b"/>
              <a:pathLst>
                <a:path w="4613" h="3874" extrusionOk="0">
                  <a:moveTo>
                    <a:pt x="2983" y="0"/>
                  </a:moveTo>
                  <a:cubicBezTo>
                    <a:pt x="2461" y="0"/>
                    <a:pt x="61" y="200"/>
                    <a:pt x="0" y="3873"/>
                  </a:cubicBezTo>
                  <a:cubicBezTo>
                    <a:pt x="0" y="3873"/>
                    <a:pt x="4613" y="3388"/>
                    <a:pt x="3083" y="3"/>
                  </a:cubicBezTo>
                  <a:cubicBezTo>
                    <a:pt x="3082" y="3"/>
                    <a:pt x="3047" y="0"/>
                    <a:pt x="29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8669400" y="3594800"/>
              <a:ext cx="140500" cy="119325"/>
            </a:xfrm>
            <a:custGeom>
              <a:avLst/>
              <a:gdLst/>
              <a:ahLst/>
              <a:cxnLst/>
              <a:rect l="l" t="t" r="r" b="b"/>
              <a:pathLst>
                <a:path w="5620" h="4773" extrusionOk="0">
                  <a:moveTo>
                    <a:pt x="2337" y="0"/>
                  </a:moveTo>
                  <a:cubicBezTo>
                    <a:pt x="2337" y="1"/>
                    <a:pt x="0" y="4008"/>
                    <a:pt x="3635" y="4773"/>
                  </a:cubicBezTo>
                  <a:cubicBezTo>
                    <a:pt x="3635" y="4773"/>
                    <a:pt x="5620" y="2491"/>
                    <a:pt x="2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8162700" y="3743200"/>
              <a:ext cx="140475" cy="119350"/>
            </a:xfrm>
            <a:custGeom>
              <a:avLst/>
              <a:gdLst/>
              <a:ahLst/>
              <a:cxnLst/>
              <a:rect l="l" t="t" r="r" b="b"/>
              <a:pathLst>
                <a:path w="5619" h="4774" extrusionOk="0">
                  <a:moveTo>
                    <a:pt x="2336" y="1"/>
                  </a:moveTo>
                  <a:cubicBezTo>
                    <a:pt x="2336" y="1"/>
                    <a:pt x="0" y="4009"/>
                    <a:pt x="3635" y="4773"/>
                  </a:cubicBezTo>
                  <a:cubicBezTo>
                    <a:pt x="3635" y="4773"/>
                    <a:pt x="5619" y="2493"/>
                    <a:pt x="233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8629750" y="3614800"/>
              <a:ext cx="122650" cy="105825"/>
            </a:xfrm>
            <a:custGeom>
              <a:avLst/>
              <a:gdLst/>
              <a:ahLst/>
              <a:cxnLst/>
              <a:rect l="l" t="t" r="r" b="b"/>
              <a:pathLst>
                <a:path w="4906" h="4233" extrusionOk="0">
                  <a:moveTo>
                    <a:pt x="1591" y="0"/>
                  </a:moveTo>
                  <a:cubicBezTo>
                    <a:pt x="1488" y="0"/>
                    <a:pt x="1381" y="4"/>
                    <a:pt x="1270" y="13"/>
                  </a:cubicBezTo>
                  <a:cubicBezTo>
                    <a:pt x="1271" y="13"/>
                    <a:pt x="1" y="2756"/>
                    <a:pt x="3849" y="4233"/>
                  </a:cubicBezTo>
                  <a:cubicBezTo>
                    <a:pt x="3849" y="4233"/>
                    <a:pt x="4906" y="0"/>
                    <a:pt x="159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8517075" y="3743400"/>
              <a:ext cx="104350" cy="96750"/>
            </a:xfrm>
            <a:custGeom>
              <a:avLst/>
              <a:gdLst/>
              <a:ahLst/>
              <a:cxnLst/>
              <a:rect l="l" t="t" r="r" b="b"/>
              <a:pathLst>
                <a:path w="4174" h="3870" extrusionOk="0">
                  <a:moveTo>
                    <a:pt x="3085" y="0"/>
                  </a:moveTo>
                  <a:cubicBezTo>
                    <a:pt x="3085" y="0"/>
                    <a:pt x="3085" y="0"/>
                    <a:pt x="3085" y="0"/>
                  </a:cubicBezTo>
                  <a:lnTo>
                    <a:pt x="3085" y="0"/>
                  </a:lnTo>
                  <a:lnTo>
                    <a:pt x="3085" y="0"/>
                  </a:lnTo>
                  <a:close/>
                  <a:moveTo>
                    <a:pt x="3085" y="0"/>
                  </a:moveTo>
                  <a:lnTo>
                    <a:pt x="1" y="3870"/>
                  </a:lnTo>
                  <a:cubicBezTo>
                    <a:pt x="4174" y="3263"/>
                    <a:pt x="3082" y="4"/>
                    <a:pt x="30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8231950" y="3733175"/>
              <a:ext cx="113000" cy="72300"/>
            </a:xfrm>
            <a:custGeom>
              <a:avLst/>
              <a:gdLst/>
              <a:ahLst/>
              <a:cxnLst/>
              <a:rect l="l" t="t" r="r" b="b"/>
              <a:pathLst>
                <a:path w="4520" h="2892" extrusionOk="0">
                  <a:moveTo>
                    <a:pt x="4520" y="2202"/>
                  </a:move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cubicBezTo>
                    <a:pt x="4520" y="2202"/>
                    <a:pt x="4520" y="2202"/>
                    <a:pt x="4520" y="2202"/>
                  </a:cubicBezTo>
                  <a:close/>
                  <a:moveTo>
                    <a:pt x="1486" y="0"/>
                  </a:moveTo>
                  <a:cubicBezTo>
                    <a:pt x="1053" y="0"/>
                    <a:pt x="561" y="58"/>
                    <a:pt x="0" y="194"/>
                  </a:cubicBezTo>
                  <a:cubicBezTo>
                    <a:pt x="0" y="194"/>
                    <a:pt x="1012" y="2891"/>
                    <a:pt x="2856" y="2891"/>
                  </a:cubicBezTo>
                  <a:cubicBezTo>
                    <a:pt x="3352" y="2891"/>
                    <a:pt x="3907" y="2697"/>
                    <a:pt x="4520" y="2202"/>
                  </a:cubicBezTo>
                  <a:lnTo>
                    <a:pt x="4520" y="2202"/>
                  </a:lnTo>
                  <a:cubicBezTo>
                    <a:pt x="4519" y="2201"/>
                    <a:pt x="4140" y="0"/>
                    <a:pt x="1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8231950" y="3738025"/>
              <a:ext cx="113000" cy="61550"/>
            </a:xfrm>
            <a:custGeom>
              <a:avLst/>
              <a:gdLst/>
              <a:ahLst/>
              <a:cxnLst/>
              <a:rect l="l" t="t" r="r" b="b"/>
              <a:pathLst>
                <a:path w="4520" h="2462" extrusionOk="0">
                  <a:moveTo>
                    <a:pt x="0" y="0"/>
                  </a:moveTo>
                  <a:cubicBezTo>
                    <a:pt x="833" y="1976"/>
                    <a:pt x="1988" y="2462"/>
                    <a:pt x="2922" y="2462"/>
                  </a:cubicBezTo>
                  <a:cubicBezTo>
                    <a:pt x="3824" y="2462"/>
                    <a:pt x="4520" y="2009"/>
                    <a:pt x="4520" y="20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8619550" y="3919350"/>
              <a:ext cx="117125" cy="66800"/>
            </a:xfrm>
            <a:custGeom>
              <a:avLst/>
              <a:gdLst/>
              <a:ahLst/>
              <a:cxnLst/>
              <a:rect l="l" t="t" r="r" b="b"/>
              <a:pathLst>
                <a:path w="4685" h="2672" extrusionOk="0">
                  <a:moveTo>
                    <a:pt x="3105" y="1"/>
                  </a:moveTo>
                  <a:cubicBezTo>
                    <a:pt x="2232" y="1"/>
                    <a:pt x="1104" y="429"/>
                    <a:pt x="1" y="2081"/>
                  </a:cubicBezTo>
                  <a:cubicBezTo>
                    <a:pt x="1" y="2081"/>
                    <a:pt x="1172" y="2672"/>
                    <a:pt x="2351" y="2672"/>
                  </a:cubicBezTo>
                  <a:cubicBezTo>
                    <a:pt x="3388" y="2672"/>
                    <a:pt x="4431" y="2214"/>
                    <a:pt x="4684" y="494"/>
                  </a:cubicBezTo>
                  <a:cubicBezTo>
                    <a:pt x="4684" y="494"/>
                    <a:pt x="4042" y="1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8619550" y="3931700"/>
              <a:ext cx="117125" cy="52350"/>
            </a:xfrm>
            <a:custGeom>
              <a:avLst/>
              <a:gdLst/>
              <a:ahLst/>
              <a:cxnLst/>
              <a:rect l="l" t="t" r="r" b="b"/>
              <a:pathLst>
                <a:path w="4685" h="2094" extrusionOk="0">
                  <a:moveTo>
                    <a:pt x="4684" y="0"/>
                  </a:moveTo>
                  <a:lnTo>
                    <a:pt x="1" y="1587"/>
                  </a:lnTo>
                  <a:cubicBezTo>
                    <a:pt x="797" y="1950"/>
                    <a:pt x="1465" y="2093"/>
                    <a:pt x="2023" y="2093"/>
                  </a:cubicBezTo>
                  <a:cubicBezTo>
                    <a:pt x="4153" y="2093"/>
                    <a:pt x="4684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8368300" y="3647075"/>
              <a:ext cx="85675" cy="105425"/>
            </a:xfrm>
            <a:custGeom>
              <a:avLst/>
              <a:gdLst/>
              <a:ahLst/>
              <a:cxnLst/>
              <a:rect l="l" t="t" r="r" b="b"/>
              <a:pathLst>
                <a:path w="3427" h="4217" extrusionOk="0">
                  <a:moveTo>
                    <a:pt x="843" y="1"/>
                  </a:moveTo>
                  <a:cubicBezTo>
                    <a:pt x="1" y="4080"/>
                    <a:pt x="3341" y="4216"/>
                    <a:pt x="3425" y="4216"/>
                  </a:cubicBezTo>
                  <a:cubicBezTo>
                    <a:pt x="3426" y="4216"/>
                    <a:pt x="3427" y="4216"/>
                    <a:pt x="3427" y="4216"/>
                  </a:cubicBezTo>
                  <a:lnTo>
                    <a:pt x="84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8411750" y="3529300"/>
              <a:ext cx="104425" cy="96150"/>
            </a:xfrm>
            <a:custGeom>
              <a:avLst/>
              <a:gdLst/>
              <a:ahLst/>
              <a:cxnLst/>
              <a:rect l="l" t="t" r="r" b="b"/>
              <a:pathLst>
                <a:path w="4177" h="3846" extrusionOk="0">
                  <a:moveTo>
                    <a:pt x="3110" y="0"/>
                  </a:moveTo>
                  <a:lnTo>
                    <a:pt x="0" y="3846"/>
                  </a:lnTo>
                  <a:cubicBezTo>
                    <a:pt x="4177" y="3270"/>
                    <a:pt x="3110" y="0"/>
                    <a:pt x="31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8642850" y="4690250"/>
              <a:ext cx="61025" cy="117200"/>
            </a:xfrm>
            <a:custGeom>
              <a:avLst/>
              <a:gdLst/>
              <a:ahLst/>
              <a:cxnLst/>
              <a:rect l="l" t="t" r="r" b="b"/>
              <a:pathLst>
                <a:path w="2441" h="4688" extrusionOk="0">
                  <a:moveTo>
                    <a:pt x="1410" y="1"/>
                  </a:moveTo>
                  <a:cubicBezTo>
                    <a:pt x="1410" y="1"/>
                    <a:pt x="0" y="2344"/>
                    <a:pt x="1192" y="4687"/>
                  </a:cubicBezTo>
                  <a:cubicBezTo>
                    <a:pt x="1192" y="4687"/>
                    <a:pt x="1192" y="4687"/>
                    <a:pt x="1192" y="4687"/>
                  </a:cubicBezTo>
                  <a:cubicBezTo>
                    <a:pt x="1193" y="4687"/>
                    <a:pt x="2441" y="3244"/>
                    <a:pt x="1410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50000">
                  <a:srgbClr val="FFFFFF">
                    <a:alpha val="0"/>
                    <a:alpha val="48600"/>
                  </a:srgb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8493150" y="3543450"/>
              <a:ext cx="123700" cy="64625"/>
            </a:xfrm>
            <a:custGeom>
              <a:avLst/>
              <a:gdLst/>
              <a:ahLst/>
              <a:cxnLst/>
              <a:rect l="l" t="t" r="r" b="b"/>
              <a:pathLst>
                <a:path w="4948" h="2585" extrusionOk="0">
                  <a:moveTo>
                    <a:pt x="2766" y="0"/>
                  </a:moveTo>
                  <a:cubicBezTo>
                    <a:pt x="2025" y="0"/>
                    <a:pt x="1100" y="289"/>
                    <a:pt x="1" y="1165"/>
                  </a:cubicBezTo>
                  <a:cubicBezTo>
                    <a:pt x="1" y="1165"/>
                    <a:pt x="1447" y="2584"/>
                    <a:pt x="2899" y="2584"/>
                  </a:cubicBezTo>
                  <a:cubicBezTo>
                    <a:pt x="3644" y="2584"/>
                    <a:pt x="4392" y="2210"/>
                    <a:pt x="4946" y="1079"/>
                  </a:cubicBezTo>
                  <a:cubicBezTo>
                    <a:pt x="4947" y="1078"/>
                    <a:pt x="4199" y="0"/>
                    <a:pt x="27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8444975" y="3633950"/>
              <a:ext cx="103000" cy="82825"/>
            </a:xfrm>
            <a:custGeom>
              <a:avLst/>
              <a:gdLst/>
              <a:ahLst/>
              <a:cxnLst/>
              <a:rect l="l" t="t" r="r" b="b"/>
              <a:pathLst>
                <a:path w="4120" h="3313" extrusionOk="0">
                  <a:moveTo>
                    <a:pt x="118" y="0"/>
                  </a:moveTo>
                  <a:cubicBezTo>
                    <a:pt x="79" y="0"/>
                    <a:pt x="40" y="0"/>
                    <a:pt x="1" y="1"/>
                  </a:cubicBezTo>
                  <a:cubicBezTo>
                    <a:pt x="1" y="1"/>
                    <a:pt x="453" y="3312"/>
                    <a:pt x="2630" y="3312"/>
                  </a:cubicBezTo>
                  <a:cubicBezTo>
                    <a:pt x="3017" y="3312"/>
                    <a:pt x="3460" y="3207"/>
                    <a:pt x="3964" y="2960"/>
                  </a:cubicBezTo>
                  <a:cubicBezTo>
                    <a:pt x="3964" y="2960"/>
                    <a:pt x="4119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8347400" y="3561125"/>
              <a:ext cx="110400" cy="74125"/>
            </a:xfrm>
            <a:custGeom>
              <a:avLst/>
              <a:gdLst/>
              <a:ahLst/>
              <a:cxnLst/>
              <a:rect l="l" t="t" r="r" b="b"/>
              <a:pathLst>
                <a:path w="4416" h="2965" extrusionOk="0">
                  <a:moveTo>
                    <a:pt x="1244" y="0"/>
                  </a:moveTo>
                  <a:cubicBezTo>
                    <a:pt x="874" y="0"/>
                    <a:pt x="461" y="39"/>
                    <a:pt x="1" y="127"/>
                  </a:cubicBezTo>
                  <a:cubicBezTo>
                    <a:pt x="1" y="127"/>
                    <a:pt x="908" y="2965"/>
                    <a:pt x="2813" y="2965"/>
                  </a:cubicBezTo>
                  <a:cubicBezTo>
                    <a:pt x="3285" y="2965"/>
                    <a:pt x="3818" y="2790"/>
                    <a:pt x="4414" y="2356"/>
                  </a:cubicBezTo>
                  <a:cubicBezTo>
                    <a:pt x="4415" y="2356"/>
                    <a:pt x="4128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8589550" y="3669675"/>
              <a:ext cx="110350" cy="74125"/>
            </a:xfrm>
            <a:custGeom>
              <a:avLst/>
              <a:gdLst/>
              <a:ahLst/>
              <a:cxnLst/>
              <a:rect l="l" t="t" r="r" b="b"/>
              <a:pathLst>
                <a:path w="4414" h="2965" extrusionOk="0">
                  <a:moveTo>
                    <a:pt x="1244" y="0"/>
                  </a:moveTo>
                  <a:cubicBezTo>
                    <a:pt x="874" y="0"/>
                    <a:pt x="461" y="39"/>
                    <a:pt x="0" y="127"/>
                  </a:cubicBezTo>
                  <a:cubicBezTo>
                    <a:pt x="0" y="127"/>
                    <a:pt x="908" y="2965"/>
                    <a:pt x="2813" y="2965"/>
                  </a:cubicBezTo>
                  <a:cubicBezTo>
                    <a:pt x="3285" y="2965"/>
                    <a:pt x="3818" y="2791"/>
                    <a:pt x="4414" y="2356"/>
                  </a:cubicBezTo>
                  <a:cubicBezTo>
                    <a:pt x="4414" y="2356"/>
                    <a:pt x="4126" y="0"/>
                    <a:pt x="12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35"/>
          <p:cNvGrpSpPr/>
          <p:nvPr/>
        </p:nvGrpSpPr>
        <p:grpSpPr>
          <a:xfrm>
            <a:off x="7418125" y="4406675"/>
            <a:ext cx="944375" cy="736825"/>
            <a:chOff x="7418125" y="4406675"/>
            <a:chExt cx="944375" cy="736825"/>
          </a:xfrm>
        </p:grpSpPr>
        <p:sp>
          <p:nvSpPr>
            <p:cNvPr id="3015" name="Google Shape;3015;p35"/>
            <p:cNvSpPr/>
            <p:nvPr/>
          </p:nvSpPr>
          <p:spPr>
            <a:xfrm>
              <a:off x="8004025" y="5030800"/>
              <a:ext cx="84750" cy="112700"/>
            </a:xfrm>
            <a:custGeom>
              <a:avLst/>
              <a:gdLst/>
              <a:ahLst/>
              <a:cxnLst/>
              <a:rect l="l" t="t" r="r" b="b"/>
              <a:pathLst>
                <a:path w="3390" h="4508" extrusionOk="0">
                  <a:moveTo>
                    <a:pt x="1" y="0"/>
                  </a:moveTo>
                  <a:lnTo>
                    <a:pt x="2371" y="4508"/>
                  </a:lnTo>
                  <a:lnTo>
                    <a:pt x="3390" y="4508"/>
                  </a:lnTo>
                  <a:lnTo>
                    <a:pt x="2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7492100" y="5030800"/>
              <a:ext cx="84750" cy="112700"/>
            </a:xfrm>
            <a:custGeom>
              <a:avLst/>
              <a:gdLst/>
              <a:ahLst/>
              <a:cxnLst/>
              <a:rect l="l" t="t" r="r" b="b"/>
              <a:pathLst>
                <a:path w="3390" h="4508" extrusionOk="0">
                  <a:moveTo>
                    <a:pt x="3389" y="0"/>
                  </a:moveTo>
                  <a:lnTo>
                    <a:pt x="1018" y="4508"/>
                  </a:lnTo>
                  <a:lnTo>
                    <a:pt x="1" y="450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8239450" y="5030800"/>
              <a:ext cx="84750" cy="112700"/>
            </a:xfrm>
            <a:custGeom>
              <a:avLst/>
              <a:gdLst/>
              <a:ahLst/>
              <a:cxnLst/>
              <a:rect l="l" t="t" r="r" b="b"/>
              <a:pathLst>
                <a:path w="3390" h="4508" extrusionOk="0">
                  <a:moveTo>
                    <a:pt x="1" y="0"/>
                  </a:moveTo>
                  <a:lnTo>
                    <a:pt x="2372" y="4508"/>
                  </a:lnTo>
                  <a:lnTo>
                    <a:pt x="3389" y="4508"/>
                  </a:lnTo>
                  <a:lnTo>
                    <a:pt x="2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7727525" y="5030800"/>
              <a:ext cx="84775" cy="112700"/>
            </a:xfrm>
            <a:custGeom>
              <a:avLst/>
              <a:gdLst/>
              <a:ahLst/>
              <a:cxnLst/>
              <a:rect l="l" t="t" r="r" b="b"/>
              <a:pathLst>
                <a:path w="3391" h="4508" extrusionOk="0">
                  <a:moveTo>
                    <a:pt x="3391" y="0"/>
                  </a:moveTo>
                  <a:lnTo>
                    <a:pt x="1019" y="4508"/>
                  </a:lnTo>
                  <a:lnTo>
                    <a:pt x="0" y="450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7451150" y="4406675"/>
              <a:ext cx="911350" cy="192400"/>
            </a:xfrm>
            <a:custGeom>
              <a:avLst/>
              <a:gdLst/>
              <a:ahLst/>
              <a:cxnLst/>
              <a:rect l="l" t="t" r="r" b="b"/>
              <a:pathLst>
                <a:path w="36454" h="7696" extrusionOk="0">
                  <a:moveTo>
                    <a:pt x="1" y="2690"/>
                  </a:moveTo>
                  <a:cubicBezTo>
                    <a:pt x="1" y="2690"/>
                    <a:pt x="19654" y="1"/>
                    <a:pt x="36453" y="3552"/>
                  </a:cubicBezTo>
                  <a:cubicBezTo>
                    <a:pt x="36453" y="3552"/>
                    <a:pt x="24936" y="7695"/>
                    <a:pt x="16868" y="7527"/>
                  </a:cubicBezTo>
                  <a:cubicBezTo>
                    <a:pt x="8799" y="7355"/>
                    <a:pt x="1" y="2690"/>
                    <a:pt x="1" y="26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7669250" y="4473925"/>
              <a:ext cx="693250" cy="473875"/>
            </a:xfrm>
            <a:custGeom>
              <a:avLst/>
              <a:gdLst/>
              <a:ahLst/>
              <a:cxnLst/>
              <a:rect l="l" t="t" r="r" b="b"/>
              <a:pathLst>
                <a:path w="27730" h="18955" extrusionOk="0">
                  <a:moveTo>
                    <a:pt x="1688" y="18686"/>
                  </a:moveTo>
                  <a:cubicBezTo>
                    <a:pt x="1688" y="18686"/>
                    <a:pt x="0" y="7468"/>
                    <a:pt x="0" y="0"/>
                  </a:cubicBezTo>
                  <a:cubicBezTo>
                    <a:pt x="0" y="0"/>
                    <a:pt x="19219" y="2743"/>
                    <a:pt x="27729" y="862"/>
                  </a:cubicBezTo>
                  <a:cubicBezTo>
                    <a:pt x="27729" y="862"/>
                    <a:pt x="27656" y="10631"/>
                    <a:pt x="26335" y="189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7418125" y="4473925"/>
              <a:ext cx="293325" cy="467150"/>
            </a:xfrm>
            <a:custGeom>
              <a:avLst/>
              <a:gdLst/>
              <a:ahLst/>
              <a:cxnLst/>
              <a:rect l="l" t="t" r="r" b="b"/>
              <a:pathLst>
                <a:path w="11733" h="18686" extrusionOk="0">
                  <a:moveTo>
                    <a:pt x="10364" y="70"/>
                  </a:moveTo>
                  <a:lnTo>
                    <a:pt x="1322" y="0"/>
                  </a:lnTo>
                  <a:cubicBezTo>
                    <a:pt x="1322" y="0"/>
                    <a:pt x="1" y="8913"/>
                    <a:pt x="2204" y="18603"/>
                  </a:cubicBezTo>
                  <a:lnTo>
                    <a:pt x="11733" y="18686"/>
                  </a:lnTo>
                  <a:cubicBezTo>
                    <a:pt x="11733" y="18686"/>
                    <a:pt x="10106" y="7027"/>
                    <a:pt x="10364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7700350" y="4941050"/>
              <a:ext cx="634600" cy="94750"/>
            </a:xfrm>
            <a:custGeom>
              <a:avLst/>
              <a:gdLst/>
              <a:ahLst/>
              <a:cxnLst/>
              <a:rect l="l" t="t" r="r" b="b"/>
              <a:pathLst>
                <a:path w="25384" h="3790" extrusionOk="0">
                  <a:moveTo>
                    <a:pt x="444" y="1"/>
                  </a:moveTo>
                  <a:cubicBezTo>
                    <a:pt x="444" y="1"/>
                    <a:pt x="0" y="2362"/>
                    <a:pt x="779" y="3789"/>
                  </a:cubicBezTo>
                  <a:lnTo>
                    <a:pt x="24640" y="3596"/>
                  </a:lnTo>
                  <a:cubicBezTo>
                    <a:pt x="24640" y="3596"/>
                    <a:pt x="25384" y="2088"/>
                    <a:pt x="25091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7473200" y="4939025"/>
              <a:ext cx="246650" cy="96850"/>
            </a:xfrm>
            <a:custGeom>
              <a:avLst/>
              <a:gdLst/>
              <a:ahLst/>
              <a:cxnLst/>
              <a:rect l="l" t="t" r="r" b="b"/>
              <a:pathLst>
                <a:path w="9866" h="3874" extrusionOk="0">
                  <a:moveTo>
                    <a:pt x="1" y="0"/>
                  </a:moveTo>
                  <a:cubicBezTo>
                    <a:pt x="1" y="0"/>
                    <a:pt x="1" y="2436"/>
                    <a:pt x="1084" y="3873"/>
                  </a:cubicBezTo>
                  <a:lnTo>
                    <a:pt x="9865" y="3873"/>
                  </a:lnTo>
                  <a:cubicBezTo>
                    <a:pt x="9865" y="3873"/>
                    <a:pt x="9259" y="1037"/>
                    <a:pt x="9530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7711425" y="4941050"/>
              <a:ext cx="616200" cy="26250"/>
            </a:xfrm>
            <a:custGeom>
              <a:avLst/>
              <a:gdLst/>
              <a:ahLst/>
              <a:cxnLst/>
              <a:rect l="l" t="t" r="r" b="b"/>
              <a:pathLst>
                <a:path w="24648" h="1050" extrusionOk="0">
                  <a:moveTo>
                    <a:pt x="1" y="1"/>
                  </a:moveTo>
                  <a:cubicBezTo>
                    <a:pt x="1" y="1"/>
                    <a:pt x="17865" y="1050"/>
                    <a:pt x="24647" y="2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8188550" y="4500997"/>
              <a:ext cx="173950" cy="204950"/>
            </a:xfrm>
            <a:custGeom>
              <a:avLst/>
              <a:gdLst/>
              <a:ahLst/>
              <a:cxnLst/>
              <a:rect l="l" t="t" r="r" b="b"/>
              <a:pathLst>
                <a:path w="6958" h="8198" extrusionOk="0">
                  <a:moveTo>
                    <a:pt x="6957" y="0"/>
                  </a:moveTo>
                  <a:cubicBezTo>
                    <a:pt x="6957" y="0"/>
                    <a:pt x="1" y="3174"/>
                    <a:pt x="2037" y="81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7677200" y="4479574"/>
              <a:ext cx="167775" cy="164475"/>
            </a:xfrm>
            <a:custGeom>
              <a:avLst/>
              <a:gdLst/>
              <a:ahLst/>
              <a:cxnLst/>
              <a:rect l="l" t="t" r="r" b="b"/>
              <a:pathLst>
                <a:path w="6711" h="6579" extrusionOk="0">
                  <a:moveTo>
                    <a:pt x="1" y="0"/>
                  </a:moveTo>
                  <a:cubicBezTo>
                    <a:pt x="1" y="0"/>
                    <a:pt x="5011" y="1520"/>
                    <a:pt x="6710" y="657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7711425" y="4850800"/>
              <a:ext cx="100850" cy="77950"/>
            </a:xfrm>
            <a:custGeom>
              <a:avLst/>
              <a:gdLst/>
              <a:ahLst/>
              <a:cxnLst/>
              <a:rect l="l" t="t" r="r" b="b"/>
              <a:pathLst>
                <a:path w="4034" h="3118" extrusionOk="0">
                  <a:moveTo>
                    <a:pt x="1" y="3118"/>
                  </a:moveTo>
                  <a:cubicBezTo>
                    <a:pt x="1" y="3118"/>
                    <a:pt x="1243" y="381"/>
                    <a:pt x="403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8251125" y="4838050"/>
              <a:ext cx="95450" cy="97400"/>
            </a:xfrm>
            <a:custGeom>
              <a:avLst/>
              <a:gdLst/>
              <a:ahLst/>
              <a:cxnLst/>
              <a:rect l="l" t="t" r="r" b="b"/>
              <a:pathLst>
                <a:path w="3818" h="3896" extrusionOk="0">
                  <a:moveTo>
                    <a:pt x="3060" y="3895"/>
                  </a:moveTo>
                  <a:cubicBezTo>
                    <a:pt x="3060" y="3895"/>
                    <a:pt x="3818" y="76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368" name="Google Shape;3368;p40"/>
          <p:cNvSpPr txBox="1">
            <a:spLocks noGrp="1"/>
          </p:cNvSpPr>
          <p:nvPr>
            <p:ph type="subTitle" idx="1"/>
          </p:nvPr>
        </p:nvSpPr>
        <p:spPr>
          <a:xfrm rot="-255">
            <a:off x="720048" y="1513039"/>
            <a:ext cx="7550802" cy="3393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b="1" dirty="0"/>
              <a:t>We have developed a website called Bed and Breakfast (BnB)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b="1" dirty="0"/>
              <a:t>The goal of this project is to develop a web application that allows users to make reservations for accommodations.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b="1" dirty="0"/>
              <a:t>We have used 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		Programming Language: Python with Django Framework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                         	Database: SQLite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		Live Server: PythonAnywhere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                         	Version Control: GitHub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                          	Scrumboard: Trello 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 		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grpSp>
        <p:nvGrpSpPr>
          <p:cNvPr id="3369" name="Google Shape;3369;p40"/>
          <p:cNvGrpSpPr/>
          <p:nvPr/>
        </p:nvGrpSpPr>
        <p:grpSpPr>
          <a:xfrm>
            <a:off x="7990256" y="1230216"/>
            <a:ext cx="1040250" cy="1130825"/>
            <a:chOff x="6102675" y="900250"/>
            <a:chExt cx="1040250" cy="1130825"/>
          </a:xfrm>
        </p:grpSpPr>
        <p:sp>
          <p:nvSpPr>
            <p:cNvPr id="3370" name="Google Shape;3370;p40"/>
            <p:cNvSpPr/>
            <p:nvPr/>
          </p:nvSpPr>
          <p:spPr>
            <a:xfrm>
              <a:off x="6102675" y="900250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0"/>
            <p:cNvSpPr/>
            <p:nvPr/>
          </p:nvSpPr>
          <p:spPr>
            <a:xfrm>
              <a:off x="6139625" y="931175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0"/>
            <p:cNvSpPr/>
            <p:nvPr/>
          </p:nvSpPr>
          <p:spPr>
            <a:xfrm>
              <a:off x="6149950" y="989850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0"/>
            <p:cNvSpPr/>
            <p:nvPr/>
          </p:nvSpPr>
          <p:spPr>
            <a:xfrm>
              <a:off x="6165675" y="1931200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0"/>
            <p:cNvSpPr/>
            <p:nvPr/>
          </p:nvSpPr>
          <p:spPr>
            <a:xfrm>
              <a:off x="6139625" y="931175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0"/>
            <p:cNvSpPr/>
            <p:nvPr/>
          </p:nvSpPr>
          <p:spPr>
            <a:xfrm>
              <a:off x="6270300" y="1128050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6292075" y="1460950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6405225" y="1196125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6369275" y="1236200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0"/>
            <p:cNvSpPr/>
            <p:nvPr/>
          </p:nvSpPr>
          <p:spPr>
            <a:xfrm>
              <a:off x="6340325" y="1657200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0"/>
            <p:cNvSpPr/>
            <p:nvPr/>
          </p:nvSpPr>
          <p:spPr>
            <a:xfrm>
              <a:off x="6749850" y="1536375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6527225" y="1931525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6838875" y="1942025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3" name="Google Shape;3383;p40"/>
          <p:cNvGrpSpPr/>
          <p:nvPr/>
        </p:nvGrpSpPr>
        <p:grpSpPr>
          <a:xfrm>
            <a:off x="8109206" y="-14079"/>
            <a:ext cx="802375" cy="1801650"/>
            <a:chOff x="6736250" y="0"/>
            <a:chExt cx="802375" cy="1801650"/>
          </a:xfrm>
        </p:grpSpPr>
        <p:sp>
          <p:nvSpPr>
            <p:cNvPr id="3384" name="Google Shape;3384;p40"/>
            <p:cNvSpPr/>
            <p:nvPr/>
          </p:nvSpPr>
          <p:spPr>
            <a:xfrm>
              <a:off x="6768175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6768175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6795975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7070700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7128925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7077200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0"/>
            <p:cNvSpPr/>
            <p:nvPr/>
          </p:nvSpPr>
          <p:spPr>
            <a:xfrm>
              <a:off x="7254925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0"/>
            <p:cNvSpPr/>
            <p:nvPr/>
          </p:nvSpPr>
          <p:spPr>
            <a:xfrm>
              <a:off x="6736250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6837675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6963550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7054925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40"/>
          <p:cNvGrpSpPr/>
          <p:nvPr/>
        </p:nvGrpSpPr>
        <p:grpSpPr>
          <a:xfrm>
            <a:off x="7892293" y="3786618"/>
            <a:ext cx="1347975" cy="1120375"/>
            <a:chOff x="4572000" y="3624975"/>
            <a:chExt cx="1347975" cy="1120375"/>
          </a:xfrm>
        </p:grpSpPr>
        <p:sp>
          <p:nvSpPr>
            <p:cNvPr id="3441" name="Google Shape;3441;p40"/>
            <p:cNvSpPr/>
            <p:nvPr/>
          </p:nvSpPr>
          <p:spPr>
            <a:xfrm>
              <a:off x="5044300" y="3882050"/>
              <a:ext cx="793575" cy="139725"/>
            </a:xfrm>
            <a:custGeom>
              <a:avLst/>
              <a:gdLst/>
              <a:ahLst/>
              <a:cxnLst/>
              <a:rect l="l" t="t" r="r" b="b"/>
              <a:pathLst>
                <a:path w="31743" h="5589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7"/>
                  </a:cubicBezTo>
                  <a:lnTo>
                    <a:pt x="31743" y="0"/>
                  </a:lnTo>
                  <a:cubicBezTo>
                    <a:pt x="31743" y="2"/>
                    <a:pt x="27134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0"/>
            <p:cNvSpPr/>
            <p:nvPr/>
          </p:nvSpPr>
          <p:spPr>
            <a:xfrm>
              <a:off x="5044300" y="3972725"/>
              <a:ext cx="763300" cy="68150"/>
            </a:xfrm>
            <a:custGeom>
              <a:avLst/>
              <a:gdLst/>
              <a:ahLst/>
              <a:cxnLst/>
              <a:rect l="l" t="t" r="r" b="b"/>
              <a:pathLst>
                <a:path w="30532" h="2726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1"/>
                  </a:lnTo>
                  <a:lnTo>
                    <a:pt x="30532" y="1"/>
                  </a:lnTo>
                  <a:lnTo>
                    <a:pt x="30532" y="2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0"/>
            <p:cNvSpPr/>
            <p:nvPr/>
          </p:nvSpPr>
          <p:spPr>
            <a:xfrm>
              <a:off x="5044300" y="3972725"/>
              <a:ext cx="425925" cy="68150"/>
            </a:xfrm>
            <a:custGeom>
              <a:avLst/>
              <a:gdLst/>
              <a:ahLst/>
              <a:cxnLst/>
              <a:rect l="l" t="t" r="r" b="b"/>
              <a:pathLst>
                <a:path w="17037" h="2726" extrusionOk="0">
                  <a:moveTo>
                    <a:pt x="17036" y="1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1"/>
                  </a:lnTo>
                  <a:lnTo>
                    <a:pt x="1703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0"/>
            <p:cNvSpPr/>
            <p:nvPr/>
          </p:nvSpPr>
          <p:spPr>
            <a:xfrm>
              <a:off x="5160100" y="4123175"/>
              <a:ext cx="163775" cy="621375"/>
            </a:xfrm>
            <a:custGeom>
              <a:avLst/>
              <a:gdLst/>
              <a:ahLst/>
              <a:cxnLst/>
              <a:rect l="l" t="t" r="r" b="b"/>
              <a:pathLst>
                <a:path w="6551" h="24855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0"/>
            <p:cNvSpPr/>
            <p:nvPr/>
          </p:nvSpPr>
          <p:spPr>
            <a:xfrm>
              <a:off x="4575775" y="4018175"/>
              <a:ext cx="1344200" cy="87975"/>
            </a:xfrm>
            <a:custGeom>
              <a:avLst/>
              <a:gdLst/>
              <a:ahLst/>
              <a:cxnLst/>
              <a:rect l="l" t="t" r="r" b="b"/>
              <a:pathLst>
                <a:path w="53768" h="3519" extrusionOk="0">
                  <a:moveTo>
                    <a:pt x="1" y="1227"/>
                  </a:moveTo>
                  <a:lnTo>
                    <a:pt x="53768" y="1"/>
                  </a:lnTo>
                  <a:lnTo>
                    <a:pt x="53768" y="3262"/>
                  </a:lnTo>
                  <a:lnTo>
                    <a:pt x="1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0"/>
            <p:cNvSpPr/>
            <p:nvPr/>
          </p:nvSpPr>
          <p:spPr>
            <a:xfrm>
              <a:off x="4956375" y="4101200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rgbClr val="4E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0"/>
            <p:cNvSpPr/>
            <p:nvPr/>
          </p:nvSpPr>
          <p:spPr>
            <a:xfrm>
              <a:off x="4681450" y="4123175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5" y="0"/>
                  </a:moveTo>
                  <a:lnTo>
                    <a:pt x="1" y="24886"/>
                  </a:lnTo>
                  <a:lnTo>
                    <a:pt x="1171" y="24886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0"/>
            <p:cNvSpPr/>
            <p:nvPr/>
          </p:nvSpPr>
          <p:spPr>
            <a:xfrm>
              <a:off x="5276150" y="4123175"/>
              <a:ext cx="477650" cy="622175"/>
            </a:xfrm>
            <a:custGeom>
              <a:avLst/>
              <a:gdLst/>
              <a:ahLst/>
              <a:cxnLst/>
              <a:rect l="l" t="t" r="r" b="b"/>
              <a:pathLst>
                <a:path w="19106" h="24887" extrusionOk="0">
                  <a:moveTo>
                    <a:pt x="0" y="0"/>
                  </a:moveTo>
                  <a:lnTo>
                    <a:pt x="17936" y="24886"/>
                  </a:lnTo>
                  <a:lnTo>
                    <a:pt x="19106" y="24886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0"/>
            <p:cNvSpPr/>
            <p:nvPr/>
          </p:nvSpPr>
          <p:spPr>
            <a:xfrm>
              <a:off x="5167950" y="4123175"/>
              <a:ext cx="148625" cy="201425"/>
            </a:xfrm>
            <a:custGeom>
              <a:avLst/>
              <a:gdLst/>
              <a:ahLst/>
              <a:cxnLst/>
              <a:rect l="l" t="t" r="r" b="b"/>
              <a:pathLst>
                <a:path w="5945" h="8057" extrusionOk="0">
                  <a:moveTo>
                    <a:pt x="2377" y="0"/>
                  </a:moveTo>
                  <a:lnTo>
                    <a:pt x="1" y="2862"/>
                  </a:lnTo>
                  <a:lnTo>
                    <a:pt x="573" y="8057"/>
                  </a:lnTo>
                  <a:cubicBezTo>
                    <a:pt x="1491" y="6018"/>
                    <a:pt x="2719" y="5511"/>
                    <a:pt x="3713" y="5511"/>
                  </a:cubicBezTo>
                  <a:cubicBezTo>
                    <a:pt x="4696" y="5511"/>
                    <a:pt x="5450" y="6006"/>
                    <a:pt x="5450" y="6006"/>
                  </a:cubicBezTo>
                  <a:lnTo>
                    <a:pt x="5944" y="224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0"/>
            <p:cNvSpPr/>
            <p:nvPr/>
          </p:nvSpPr>
          <p:spPr>
            <a:xfrm>
              <a:off x="5049675" y="4123175"/>
              <a:ext cx="177700" cy="126425"/>
            </a:xfrm>
            <a:custGeom>
              <a:avLst/>
              <a:gdLst/>
              <a:ahLst/>
              <a:cxnLst/>
              <a:rect l="l" t="t" r="r" b="b"/>
              <a:pathLst>
                <a:path w="7108" h="5057" extrusionOk="0">
                  <a:moveTo>
                    <a:pt x="1025" y="0"/>
                  </a:moveTo>
                  <a:lnTo>
                    <a:pt x="0" y="1619"/>
                  </a:lnTo>
                  <a:cubicBezTo>
                    <a:pt x="0" y="1619"/>
                    <a:pt x="1416" y="2330"/>
                    <a:pt x="2910" y="5056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0"/>
            <p:cNvSpPr/>
            <p:nvPr/>
          </p:nvSpPr>
          <p:spPr>
            <a:xfrm>
              <a:off x="5276150" y="4123175"/>
              <a:ext cx="152275" cy="101350"/>
            </a:xfrm>
            <a:custGeom>
              <a:avLst/>
              <a:gdLst/>
              <a:ahLst/>
              <a:cxnLst/>
              <a:rect l="l" t="t" r="r" b="b"/>
              <a:pathLst>
                <a:path w="6091" h="4054" extrusionOk="0">
                  <a:moveTo>
                    <a:pt x="0" y="0"/>
                  </a:moveTo>
                  <a:lnTo>
                    <a:pt x="3045" y="4053"/>
                  </a:lnTo>
                  <a:cubicBezTo>
                    <a:pt x="3045" y="4053"/>
                    <a:pt x="4132" y="1722"/>
                    <a:pt x="6091" y="811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0"/>
            <p:cNvSpPr/>
            <p:nvPr/>
          </p:nvSpPr>
          <p:spPr>
            <a:xfrm>
              <a:off x="4984425" y="4396125"/>
              <a:ext cx="665575" cy="243550"/>
            </a:xfrm>
            <a:custGeom>
              <a:avLst/>
              <a:gdLst/>
              <a:ahLst/>
              <a:cxnLst/>
              <a:rect l="l" t="t" r="r" b="b"/>
              <a:pathLst>
                <a:path w="26623" h="9742" extrusionOk="0">
                  <a:moveTo>
                    <a:pt x="26444" y="9741"/>
                  </a:moveTo>
                  <a:cubicBezTo>
                    <a:pt x="26427" y="9741"/>
                    <a:pt x="26409" y="9740"/>
                    <a:pt x="26393" y="9732"/>
                  </a:cubicBezTo>
                  <a:lnTo>
                    <a:pt x="776" y="952"/>
                  </a:lnTo>
                  <a:lnTo>
                    <a:pt x="9398" y="9471"/>
                  </a:lnTo>
                  <a:lnTo>
                    <a:pt x="9174" y="9696"/>
                  </a:lnTo>
                  <a:lnTo>
                    <a:pt x="61" y="688"/>
                  </a:lnTo>
                  <a:cubicBezTo>
                    <a:pt x="9" y="635"/>
                    <a:pt x="0" y="555"/>
                    <a:pt x="38" y="491"/>
                  </a:cubicBezTo>
                  <a:cubicBezTo>
                    <a:pt x="76" y="429"/>
                    <a:pt x="156" y="401"/>
                    <a:pt x="225" y="426"/>
                  </a:cubicBezTo>
                  <a:lnTo>
                    <a:pt x="25319" y="9029"/>
                  </a:lnTo>
                  <a:lnTo>
                    <a:pt x="12044" y="265"/>
                  </a:lnTo>
                  <a:lnTo>
                    <a:pt x="12219" y="0"/>
                  </a:lnTo>
                  <a:lnTo>
                    <a:pt x="26531" y="9450"/>
                  </a:lnTo>
                  <a:cubicBezTo>
                    <a:pt x="26598" y="9494"/>
                    <a:pt x="26623" y="9581"/>
                    <a:pt x="26587" y="9652"/>
                  </a:cubicBezTo>
                  <a:cubicBezTo>
                    <a:pt x="26559" y="9709"/>
                    <a:pt x="26502" y="9741"/>
                    <a:pt x="26444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0"/>
            <p:cNvSpPr/>
            <p:nvPr/>
          </p:nvSpPr>
          <p:spPr>
            <a:xfrm>
              <a:off x="4781800" y="4377075"/>
              <a:ext cx="684775" cy="281225"/>
            </a:xfrm>
            <a:custGeom>
              <a:avLst/>
              <a:gdLst/>
              <a:ahLst/>
              <a:cxnLst/>
              <a:rect l="l" t="t" r="r" b="b"/>
              <a:pathLst>
                <a:path w="27391" h="11249" extrusionOk="0">
                  <a:moveTo>
                    <a:pt x="179" y="11249"/>
                  </a:moveTo>
                  <a:cubicBezTo>
                    <a:pt x="123" y="11249"/>
                    <a:pt x="66" y="11217"/>
                    <a:pt x="40" y="11163"/>
                  </a:cubicBezTo>
                  <a:cubicBezTo>
                    <a:pt x="1" y="11090"/>
                    <a:pt x="22" y="11002"/>
                    <a:pt x="92" y="10958"/>
                  </a:cubicBezTo>
                  <a:lnTo>
                    <a:pt x="16207" y="251"/>
                  </a:lnTo>
                  <a:lnTo>
                    <a:pt x="16383" y="515"/>
                  </a:lnTo>
                  <a:lnTo>
                    <a:pt x="1563" y="10358"/>
                  </a:lnTo>
                  <a:lnTo>
                    <a:pt x="27160" y="27"/>
                  </a:lnTo>
                  <a:cubicBezTo>
                    <a:pt x="27227" y="1"/>
                    <a:pt x="27304" y="23"/>
                    <a:pt x="27347" y="81"/>
                  </a:cubicBezTo>
                  <a:cubicBezTo>
                    <a:pt x="27391" y="139"/>
                    <a:pt x="27389" y="219"/>
                    <a:pt x="27343" y="274"/>
                  </a:cubicBezTo>
                  <a:lnTo>
                    <a:pt x="19122" y="10444"/>
                  </a:lnTo>
                  <a:lnTo>
                    <a:pt x="18875" y="10243"/>
                  </a:lnTo>
                  <a:lnTo>
                    <a:pt x="26711" y="550"/>
                  </a:lnTo>
                  <a:lnTo>
                    <a:pt x="238" y="11236"/>
                  </a:lnTo>
                  <a:cubicBezTo>
                    <a:pt x="219" y="11244"/>
                    <a:pt x="198" y="11249"/>
                    <a:pt x="179" y="11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0"/>
            <p:cNvSpPr/>
            <p:nvPr/>
          </p:nvSpPr>
          <p:spPr>
            <a:xfrm>
              <a:off x="4682700" y="4037575"/>
              <a:ext cx="409925" cy="68575"/>
            </a:xfrm>
            <a:custGeom>
              <a:avLst/>
              <a:gdLst/>
              <a:ahLst/>
              <a:cxnLst/>
              <a:rect l="l" t="t" r="r" b="b"/>
              <a:pathLst>
                <a:path w="16397" h="2743" extrusionOk="0">
                  <a:moveTo>
                    <a:pt x="14681" y="1"/>
                  </a:moveTo>
                  <a:lnTo>
                    <a:pt x="0" y="2720"/>
                  </a:lnTo>
                  <a:lnTo>
                    <a:pt x="2591" y="2743"/>
                  </a:lnTo>
                  <a:lnTo>
                    <a:pt x="1639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0"/>
            <p:cNvSpPr/>
            <p:nvPr/>
          </p:nvSpPr>
          <p:spPr>
            <a:xfrm>
              <a:off x="4941475" y="4035950"/>
              <a:ext cx="226175" cy="68400"/>
            </a:xfrm>
            <a:custGeom>
              <a:avLst/>
              <a:gdLst/>
              <a:ahLst/>
              <a:cxnLst/>
              <a:rect l="l" t="t" r="r" b="b"/>
              <a:pathLst>
                <a:path w="9047" h="2736" extrusionOk="0">
                  <a:moveTo>
                    <a:pt x="7256" y="0"/>
                  </a:moveTo>
                  <a:lnTo>
                    <a:pt x="1" y="2735"/>
                  </a:lnTo>
                  <a:lnTo>
                    <a:pt x="1" y="2735"/>
                  </a:lnTo>
                  <a:lnTo>
                    <a:pt x="3706" y="2610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0"/>
            <p:cNvSpPr/>
            <p:nvPr/>
          </p:nvSpPr>
          <p:spPr>
            <a:xfrm>
              <a:off x="5292425" y="4030675"/>
              <a:ext cx="60475" cy="70550"/>
            </a:xfrm>
            <a:custGeom>
              <a:avLst/>
              <a:gdLst/>
              <a:ahLst/>
              <a:cxnLst/>
              <a:rect l="l" t="t" r="r" b="b"/>
              <a:pathLst>
                <a:path w="2419" h="2822" extrusionOk="0">
                  <a:moveTo>
                    <a:pt x="2419" y="1"/>
                  </a:moveTo>
                  <a:lnTo>
                    <a:pt x="1329" y="25"/>
                  </a:lnTo>
                  <a:lnTo>
                    <a:pt x="1" y="2821"/>
                  </a:lnTo>
                  <a:lnTo>
                    <a:pt x="1054" y="2821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0"/>
            <p:cNvSpPr/>
            <p:nvPr/>
          </p:nvSpPr>
          <p:spPr>
            <a:xfrm>
              <a:off x="5468925" y="4027400"/>
              <a:ext cx="69225" cy="74900"/>
            </a:xfrm>
            <a:custGeom>
              <a:avLst/>
              <a:gdLst/>
              <a:ahLst/>
              <a:cxnLst/>
              <a:rect l="l" t="t" r="r" b="b"/>
              <a:pathLst>
                <a:path w="2769" h="2996" extrusionOk="0">
                  <a:moveTo>
                    <a:pt x="1129" y="1"/>
                  </a:moveTo>
                  <a:lnTo>
                    <a:pt x="0" y="2996"/>
                  </a:lnTo>
                  <a:lnTo>
                    <a:pt x="1384" y="295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0"/>
            <p:cNvSpPr/>
            <p:nvPr/>
          </p:nvSpPr>
          <p:spPr>
            <a:xfrm>
              <a:off x="5521550" y="4040825"/>
              <a:ext cx="350000" cy="60575"/>
            </a:xfrm>
            <a:custGeom>
              <a:avLst/>
              <a:gdLst/>
              <a:ahLst/>
              <a:cxnLst/>
              <a:rect l="l" t="t" r="r" b="b"/>
              <a:pathLst>
                <a:path w="14000" h="2423" extrusionOk="0">
                  <a:moveTo>
                    <a:pt x="8445" y="1"/>
                  </a:moveTo>
                  <a:cubicBezTo>
                    <a:pt x="7954" y="1"/>
                    <a:pt x="7427" y="37"/>
                    <a:pt x="6863" y="119"/>
                  </a:cubicBezTo>
                  <a:cubicBezTo>
                    <a:pt x="1755" y="860"/>
                    <a:pt x="1" y="2422"/>
                    <a:pt x="1" y="2422"/>
                  </a:cubicBezTo>
                  <a:lnTo>
                    <a:pt x="390" y="2415"/>
                  </a:lnTo>
                  <a:cubicBezTo>
                    <a:pt x="3107" y="891"/>
                    <a:pt x="5472" y="383"/>
                    <a:pt x="7418" y="383"/>
                  </a:cubicBezTo>
                  <a:cubicBezTo>
                    <a:pt x="11315" y="383"/>
                    <a:pt x="13532" y="2422"/>
                    <a:pt x="13532" y="2422"/>
                  </a:cubicBezTo>
                  <a:lnTo>
                    <a:pt x="14000" y="2361"/>
                  </a:lnTo>
                  <a:cubicBezTo>
                    <a:pt x="14000" y="2361"/>
                    <a:pt x="12394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0"/>
            <p:cNvSpPr/>
            <p:nvPr/>
          </p:nvSpPr>
          <p:spPr>
            <a:xfrm>
              <a:off x="5574425" y="4071725"/>
              <a:ext cx="199575" cy="29500"/>
            </a:xfrm>
            <a:custGeom>
              <a:avLst/>
              <a:gdLst/>
              <a:ahLst/>
              <a:cxnLst/>
              <a:rect l="l" t="t" r="r" b="b"/>
              <a:pathLst>
                <a:path w="7983" h="1180" extrusionOk="0">
                  <a:moveTo>
                    <a:pt x="4932" y="0"/>
                  </a:moveTo>
                  <a:cubicBezTo>
                    <a:pt x="2558" y="0"/>
                    <a:pt x="0" y="1179"/>
                    <a:pt x="0" y="1179"/>
                  </a:cubicBezTo>
                  <a:lnTo>
                    <a:pt x="714" y="1179"/>
                  </a:lnTo>
                  <a:cubicBezTo>
                    <a:pt x="1956" y="697"/>
                    <a:pt x="3103" y="536"/>
                    <a:pt x="4081" y="536"/>
                  </a:cubicBezTo>
                  <a:cubicBezTo>
                    <a:pt x="6035" y="536"/>
                    <a:pt x="7310" y="1179"/>
                    <a:pt x="7310" y="1179"/>
                  </a:cubicBezTo>
                  <a:lnTo>
                    <a:pt x="7983" y="1144"/>
                  </a:lnTo>
                  <a:cubicBezTo>
                    <a:pt x="7230" y="287"/>
                    <a:pt x="6103" y="0"/>
                    <a:pt x="493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0"/>
            <p:cNvSpPr/>
            <p:nvPr/>
          </p:nvSpPr>
          <p:spPr>
            <a:xfrm>
              <a:off x="5749175" y="4021075"/>
              <a:ext cx="151550" cy="43775"/>
            </a:xfrm>
            <a:custGeom>
              <a:avLst/>
              <a:gdLst/>
              <a:ahLst/>
              <a:cxnLst/>
              <a:rect l="l" t="t" r="r" b="b"/>
              <a:pathLst>
                <a:path w="6062" h="1751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7" y="720"/>
                    <a:pt x="6062" y="1751"/>
                  </a:cubicBezTo>
                  <a:lnTo>
                    <a:pt x="6062" y="1201"/>
                  </a:lnTo>
                  <a:cubicBezTo>
                    <a:pt x="6062" y="1201"/>
                    <a:pt x="4857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0"/>
            <p:cNvSpPr/>
            <p:nvPr/>
          </p:nvSpPr>
          <p:spPr>
            <a:xfrm>
              <a:off x="4572000" y="4042925"/>
              <a:ext cx="182825" cy="63225"/>
            </a:xfrm>
            <a:custGeom>
              <a:avLst/>
              <a:gdLst/>
              <a:ahLst/>
              <a:cxnLst/>
              <a:rect l="l" t="t" r="r" b="b"/>
              <a:pathLst>
                <a:path w="7313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8" y="2529"/>
                  </a:lnTo>
                  <a:lnTo>
                    <a:pt x="7313" y="55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0"/>
            <p:cNvSpPr/>
            <p:nvPr/>
          </p:nvSpPr>
          <p:spPr>
            <a:xfrm>
              <a:off x="5519100" y="4348425"/>
              <a:ext cx="79500" cy="128225"/>
            </a:xfrm>
            <a:custGeom>
              <a:avLst/>
              <a:gdLst/>
              <a:ahLst/>
              <a:cxnLst/>
              <a:rect l="l" t="t" r="r" b="b"/>
              <a:pathLst>
                <a:path w="3180" h="5129" extrusionOk="0">
                  <a:moveTo>
                    <a:pt x="0" y="0"/>
                  </a:moveTo>
                  <a:cubicBezTo>
                    <a:pt x="0" y="1"/>
                    <a:pt x="1190" y="3901"/>
                    <a:pt x="3180" y="5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0"/>
            <p:cNvSpPr/>
            <p:nvPr/>
          </p:nvSpPr>
          <p:spPr>
            <a:xfrm>
              <a:off x="4731425" y="4497125"/>
              <a:ext cx="122850" cy="190100"/>
            </a:xfrm>
            <a:custGeom>
              <a:avLst/>
              <a:gdLst/>
              <a:ahLst/>
              <a:cxnLst/>
              <a:rect l="l" t="t" r="r" b="b"/>
              <a:pathLst>
                <a:path w="4914" h="7604" extrusionOk="0">
                  <a:moveTo>
                    <a:pt x="4913" y="0"/>
                  </a:moveTo>
                  <a:cubicBezTo>
                    <a:pt x="2164" y="2924"/>
                    <a:pt x="0" y="7603"/>
                    <a:pt x="0" y="7603"/>
                  </a:cubicBezTo>
                  <a:cubicBezTo>
                    <a:pt x="2982" y="4036"/>
                    <a:pt x="4913" y="1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0"/>
            <p:cNvSpPr/>
            <p:nvPr/>
          </p:nvSpPr>
          <p:spPr>
            <a:xfrm>
              <a:off x="4592500" y="4018175"/>
              <a:ext cx="530400" cy="30300"/>
            </a:xfrm>
            <a:custGeom>
              <a:avLst/>
              <a:gdLst/>
              <a:ahLst/>
              <a:cxnLst/>
              <a:rect l="l" t="t" r="r" b="b"/>
              <a:pathLst>
                <a:path w="21216" h="1212" extrusionOk="0">
                  <a:moveTo>
                    <a:pt x="21215" y="711"/>
                  </a:moveTo>
                  <a:lnTo>
                    <a:pt x="21215" y="1"/>
                  </a:lnTo>
                  <a:lnTo>
                    <a:pt x="411" y="355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0"/>
            <p:cNvSpPr/>
            <p:nvPr/>
          </p:nvSpPr>
          <p:spPr>
            <a:xfrm>
              <a:off x="4592500" y="4023400"/>
              <a:ext cx="225225" cy="25075"/>
            </a:xfrm>
            <a:custGeom>
              <a:avLst/>
              <a:gdLst/>
              <a:ahLst/>
              <a:cxnLst/>
              <a:rect l="l" t="t" r="r" b="b"/>
              <a:pathLst>
                <a:path w="9009" h="1003" extrusionOk="0">
                  <a:moveTo>
                    <a:pt x="9008" y="1"/>
                  </a:moveTo>
                  <a:lnTo>
                    <a:pt x="411" y="146"/>
                  </a:lnTo>
                  <a:lnTo>
                    <a:pt x="0" y="1002"/>
                  </a:lnTo>
                  <a:lnTo>
                    <a:pt x="8715" y="880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0"/>
            <p:cNvSpPr/>
            <p:nvPr/>
          </p:nvSpPr>
          <p:spPr>
            <a:xfrm>
              <a:off x="4844100" y="3653975"/>
              <a:ext cx="50500" cy="212400"/>
            </a:xfrm>
            <a:custGeom>
              <a:avLst/>
              <a:gdLst/>
              <a:ahLst/>
              <a:cxnLst/>
              <a:rect l="l" t="t" r="r" b="b"/>
              <a:pathLst>
                <a:path w="2020" h="8496" extrusionOk="0">
                  <a:moveTo>
                    <a:pt x="1585" y="8496"/>
                  </a:moveTo>
                  <a:cubicBezTo>
                    <a:pt x="1585" y="8496"/>
                    <a:pt x="1" y="4754"/>
                    <a:pt x="680" y="0"/>
                  </a:cubicBezTo>
                  <a:lnTo>
                    <a:pt x="2019" y="8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0"/>
            <p:cNvSpPr/>
            <p:nvPr/>
          </p:nvSpPr>
          <p:spPr>
            <a:xfrm>
              <a:off x="4898850" y="3624975"/>
              <a:ext cx="97100" cy="240350"/>
            </a:xfrm>
            <a:custGeom>
              <a:avLst/>
              <a:gdLst/>
              <a:ahLst/>
              <a:cxnLst/>
              <a:rect l="l" t="t" r="r" b="b"/>
              <a:pathLst>
                <a:path w="3884" h="9614" extrusionOk="0">
                  <a:moveTo>
                    <a:pt x="1381" y="9589"/>
                  </a:moveTo>
                  <a:cubicBezTo>
                    <a:pt x="1381" y="9589"/>
                    <a:pt x="1" y="3147"/>
                    <a:pt x="2502" y="1"/>
                  </a:cubicBezTo>
                  <a:cubicBezTo>
                    <a:pt x="2502" y="1"/>
                    <a:pt x="3884" y="4678"/>
                    <a:pt x="1942" y="96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0"/>
            <p:cNvSpPr/>
            <p:nvPr/>
          </p:nvSpPr>
          <p:spPr>
            <a:xfrm>
              <a:off x="4950750" y="3641075"/>
              <a:ext cx="41800" cy="224275"/>
            </a:xfrm>
            <a:custGeom>
              <a:avLst/>
              <a:gdLst/>
              <a:ahLst/>
              <a:cxnLst/>
              <a:rect l="l" t="t" r="r" b="b"/>
              <a:pathLst>
                <a:path w="1672" h="8971" extrusionOk="0">
                  <a:moveTo>
                    <a:pt x="426" y="8907"/>
                  </a:moveTo>
                  <a:cubicBezTo>
                    <a:pt x="426" y="8907"/>
                    <a:pt x="0" y="2610"/>
                    <a:pt x="1671" y="0"/>
                  </a:cubicBezTo>
                  <a:lnTo>
                    <a:pt x="608" y="89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0"/>
            <p:cNvSpPr/>
            <p:nvPr/>
          </p:nvSpPr>
          <p:spPr>
            <a:xfrm>
              <a:off x="4992525" y="3669275"/>
              <a:ext cx="83500" cy="192450"/>
            </a:xfrm>
            <a:custGeom>
              <a:avLst/>
              <a:gdLst/>
              <a:ahLst/>
              <a:cxnLst/>
              <a:rect l="l" t="t" r="r" b="b"/>
              <a:pathLst>
                <a:path w="3340" h="7698" extrusionOk="0">
                  <a:moveTo>
                    <a:pt x="0" y="7698"/>
                  </a:moveTo>
                  <a:cubicBezTo>
                    <a:pt x="0" y="7698"/>
                    <a:pt x="1438" y="1039"/>
                    <a:pt x="3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0"/>
            <p:cNvSpPr/>
            <p:nvPr/>
          </p:nvSpPr>
          <p:spPr>
            <a:xfrm>
              <a:off x="4884475" y="3653275"/>
              <a:ext cx="54675" cy="213900"/>
            </a:xfrm>
            <a:custGeom>
              <a:avLst/>
              <a:gdLst/>
              <a:ahLst/>
              <a:cxnLst/>
              <a:rect l="l" t="t" r="r" b="b"/>
              <a:pathLst>
                <a:path w="2187" h="8556" extrusionOk="0">
                  <a:moveTo>
                    <a:pt x="933" y="8556"/>
                  </a:moveTo>
                  <a:cubicBezTo>
                    <a:pt x="933" y="8556"/>
                    <a:pt x="0" y="3297"/>
                    <a:pt x="2090" y="28"/>
                  </a:cubicBezTo>
                  <a:cubicBezTo>
                    <a:pt x="2186" y="1"/>
                    <a:pt x="1621" y="4523"/>
                    <a:pt x="1173" y="85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0"/>
            <p:cNvSpPr/>
            <p:nvPr/>
          </p:nvSpPr>
          <p:spPr>
            <a:xfrm>
              <a:off x="4832800" y="3647475"/>
              <a:ext cx="42900" cy="218550"/>
            </a:xfrm>
            <a:custGeom>
              <a:avLst/>
              <a:gdLst/>
              <a:ahLst/>
              <a:cxnLst/>
              <a:rect l="l" t="t" r="r" b="b"/>
              <a:pathLst>
                <a:path w="1716" h="8742" extrusionOk="0">
                  <a:moveTo>
                    <a:pt x="1716" y="8741"/>
                  </a:moveTo>
                  <a:cubicBezTo>
                    <a:pt x="1716" y="8741"/>
                    <a:pt x="1565" y="318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0"/>
            <p:cNvSpPr/>
            <p:nvPr/>
          </p:nvSpPr>
          <p:spPr>
            <a:xfrm>
              <a:off x="4868550" y="3669225"/>
              <a:ext cx="44625" cy="196125"/>
            </a:xfrm>
            <a:custGeom>
              <a:avLst/>
              <a:gdLst/>
              <a:ahLst/>
              <a:cxnLst/>
              <a:rect l="l" t="t" r="r" b="b"/>
              <a:pathLst>
                <a:path w="1785" h="7845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1" y="3269"/>
                    <a:pt x="1286" y="7845"/>
                    <a:pt x="1286" y="7845"/>
                  </a:cubicBezTo>
                  <a:lnTo>
                    <a:pt x="1522" y="7845"/>
                  </a:lnTo>
                  <a:cubicBezTo>
                    <a:pt x="1784" y="3863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0"/>
            <p:cNvSpPr/>
            <p:nvPr/>
          </p:nvSpPr>
          <p:spPr>
            <a:xfrm>
              <a:off x="4913200" y="3665600"/>
              <a:ext cx="31125" cy="199750"/>
            </a:xfrm>
            <a:custGeom>
              <a:avLst/>
              <a:gdLst/>
              <a:ahLst/>
              <a:cxnLst/>
              <a:rect l="l" t="t" r="r" b="b"/>
              <a:pathLst>
                <a:path w="1245" h="7990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" y="3269"/>
                    <a:pt x="745" y="7990"/>
                    <a:pt x="745" y="7990"/>
                  </a:cubicBezTo>
                  <a:lnTo>
                    <a:pt x="985" y="7990"/>
                  </a:lnTo>
                  <a:cubicBezTo>
                    <a:pt x="1245" y="4008"/>
                    <a:pt x="1040" y="1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0"/>
            <p:cNvSpPr/>
            <p:nvPr/>
          </p:nvSpPr>
          <p:spPr>
            <a:xfrm>
              <a:off x="4962875" y="3667400"/>
              <a:ext cx="31125" cy="199775"/>
            </a:xfrm>
            <a:custGeom>
              <a:avLst/>
              <a:gdLst/>
              <a:ahLst/>
              <a:cxnLst/>
              <a:rect l="l" t="t" r="r" b="b"/>
              <a:pathLst>
                <a:path w="1245" h="7991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0" y="3269"/>
                    <a:pt x="746" y="7991"/>
                    <a:pt x="746" y="7991"/>
                  </a:cubicBezTo>
                  <a:lnTo>
                    <a:pt x="984" y="7991"/>
                  </a:lnTo>
                  <a:cubicBezTo>
                    <a:pt x="1244" y="4009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0"/>
            <p:cNvSpPr/>
            <p:nvPr/>
          </p:nvSpPr>
          <p:spPr>
            <a:xfrm>
              <a:off x="4846825" y="3856475"/>
              <a:ext cx="184525" cy="160975"/>
            </a:xfrm>
            <a:custGeom>
              <a:avLst/>
              <a:gdLst/>
              <a:ahLst/>
              <a:cxnLst/>
              <a:rect l="l" t="t" r="r" b="b"/>
              <a:pathLst>
                <a:path w="7381" h="6439" extrusionOk="0">
                  <a:moveTo>
                    <a:pt x="589" y="6438"/>
                  </a:moveTo>
                  <a:lnTo>
                    <a:pt x="1" y="233"/>
                  </a:lnTo>
                  <a:lnTo>
                    <a:pt x="7380" y="0"/>
                  </a:lnTo>
                  <a:lnTo>
                    <a:pt x="6892" y="6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0"/>
            <p:cNvSpPr/>
            <p:nvPr/>
          </p:nvSpPr>
          <p:spPr>
            <a:xfrm>
              <a:off x="4846825" y="3860250"/>
              <a:ext cx="70250" cy="157200"/>
            </a:xfrm>
            <a:custGeom>
              <a:avLst/>
              <a:gdLst/>
              <a:ahLst/>
              <a:cxnLst/>
              <a:rect l="l" t="t" r="r" b="b"/>
              <a:pathLst>
                <a:path w="2810" h="6288" extrusionOk="0">
                  <a:moveTo>
                    <a:pt x="1" y="82"/>
                  </a:moveTo>
                  <a:lnTo>
                    <a:pt x="589" y="6287"/>
                  </a:lnTo>
                  <a:lnTo>
                    <a:pt x="2810" y="6287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0"/>
            <p:cNvSpPr/>
            <p:nvPr/>
          </p:nvSpPr>
          <p:spPr>
            <a:xfrm>
              <a:off x="4933225" y="3665600"/>
              <a:ext cx="14600" cy="176075"/>
            </a:xfrm>
            <a:custGeom>
              <a:avLst/>
              <a:gdLst/>
              <a:ahLst/>
              <a:cxnLst/>
              <a:rect l="l" t="t" r="r" b="b"/>
              <a:pathLst>
                <a:path w="584" h="7043" extrusionOk="0">
                  <a:moveTo>
                    <a:pt x="239" y="0"/>
                  </a:moveTo>
                  <a:lnTo>
                    <a:pt x="1" y="7043"/>
                  </a:lnTo>
                  <a:cubicBezTo>
                    <a:pt x="1" y="7043"/>
                    <a:pt x="1" y="7043"/>
                    <a:pt x="1" y="7043"/>
                  </a:cubicBezTo>
                  <a:cubicBezTo>
                    <a:pt x="1" y="7043"/>
                    <a:pt x="583" y="3311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0"/>
            <p:cNvSpPr/>
            <p:nvPr/>
          </p:nvSpPr>
          <p:spPr>
            <a:xfrm>
              <a:off x="4894575" y="3669225"/>
              <a:ext cx="22050" cy="170150"/>
            </a:xfrm>
            <a:custGeom>
              <a:avLst/>
              <a:gdLst/>
              <a:ahLst/>
              <a:cxnLst/>
              <a:rect l="l" t="t" r="r" b="b"/>
              <a:pathLst>
                <a:path w="882" h="6806" extrusionOk="0">
                  <a:moveTo>
                    <a:pt x="0" y="1"/>
                  </a:moveTo>
                  <a:lnTo>
                    <a:pt x="240" y="6806"/>
                  </a:lnTo>
                  <a:cubicBezTo>
                    <a:pt x="240" y="6806"/>
                    <a:pt x="881" y="293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0"/>
            <p:cNvSpPr/>
            <p:nvPr/>
          </p:nvSpPr>
          <p:spPr>
            <a:xfrm>
              <a:off x="5009050" y="3669225"/>
              <a:ext cx="66975" cy="154275"/>
            </a:xfrm>
            <a:custGeom>
              <a:avLst/>
              <a:gdLst/>
              <a:ahLst/>
              <a:cxnLst/>
              <a:rect l="l" t="t" r="r" b="b"/>
              <a:pathLst>
                <a:path w="2679" h="6171" extrusionOk="0">
                  <a:moveTo>
                    <a:pt x="2679" y="1"/>
                  </a:moveTo>
                  <a:cubicBezTo>
                    <a:pt x="2678" y="1"/>
                    <a:pt x="840" y="3087"/>
                    <a:pt x="1" y="6171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0"/>
            <p:cNvSpPr/>
            <p:nvPr/>
          </p:nvSpPr>
          <p:spPr>
            <a:xfrm>
              <a:off x="4982500" y="3867150"/>
              <a:ext cx="24575" cy="42250"/>
            </a:xfrm>
            <a:custGeom>
              <a:avLst/>
              <a:gdLst/>
              <a:ahLst/>
              <a:cxnLst/>
              <a:rect l="l" t="t" r="r" b="b"/>
              <a:pathLst>
                <a:path w="983" h="1690" extrusionOk="0">
                  <a:moveTo>
                    <a:pt x="535" y="1"/>
                  </a:moveTo>
                  <a:cubicBezTo>
                    <a:pt x="535" y="1"/>
                    <a:pt x="0" y="912"/>
                    <a:pt x="535" y="1689"/>
                  </a:cubicBezTo>
                  <a:cubicBezTo>
                    <a:pt x="535" y="1689"/>
                    <a:pt x="983" y="737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51"/>
          <p:cNvSpPr txBox="1">
            <a:spLocks noGrp="1"/>
          </p:cNvSpPr>
          <p:nvPr>
            <p:ph type="title"/>
          </p:nvPr>
        </p:nvSpPr>
        <p:spPr>
          <a:xfrm>
            <a:off x="271975" y="362006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Features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4405" name="Google Shape;4405;p51"/>
          <p:cNvCxnSpPr>
            <a:stCxn id="4406" idx="6"/>
            <a:endCxn id="4407" idx="1"/>
          </p:cNvCxnSpPr>
          <p:nvPr/>
        </p:nvCxnSpPr>
        <p:spPr>
          <a:xfrm flipV="1">
            <a:off x="2988025" y="1415207"/>
            <a:ext cx="1320724" cy="365094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08" name="Google Shape;4408;p51"/>
          <p:cNvSpPr/>
          <p:nvPr/>
        </p:nvSpPr>
        <p:spPr>
          <a:xfrm>
            <a:off x="863150" y="1802125"/>
            <a:ext cx="2279700" cy="2279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51"/>
          <p:cNvSpPr/>
          <p:nvPr/>
        </p:nvSpPr>
        <p:spPr>
          <a:xfrm>
            <a:off x="2896675" y="2441976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51"/>
          <p:cNvSpPr/>
          <p:nvPr/>
        </p:nvSpPr>
        <p:spPr>
          <a:xfrm>
            <a:off x="1988125" y="1280351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51"/>
          <p:cNvSpPr/>
          <p:nvPr/>
        </p:nvSpPr>
        <p:spPr>
          <a:xfrm>
            <a:off x="1988125" y="3603601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4" name="Google Shape;4454;p51"/>
          <p:cNvGrpSpPr/>
          <p:nvPr/>
        </p:nvGrpSpPr>
        <p:grpSpPr>
          <a:xfrm>
            <a:off x="3245542" y="2759309"/>
            <a:ext cx="302158" cy="365224"/>
            <a:chOff x="3245542" y="2759309"/>
            <a:chExt cx="302158" cy="365224"/>
          </a:xfrm>
        </p:grpSpPr>
        <p:sp>
          <p:nvSpPr>
            <p:cNvPr id="4455" name="Google Shape;4455;p51"/>
            <p:cNvSpPr/>
            <p:nvPr/>
          </p:nvSpPr>
          <p:spPr>
            <a:xfrm>
              <a:off x="3287246" y="2759309"/>
              <a:ext cx="218747" cy="183589"/>
            </a:xfrm>
            <a:custGeom>
              <a:avLst/>
              <a:gdLst/>
              <a:ahLst/>
              <a:cxnLst/>
              <a:rect l="l" t="t" r="r" b="b"/>
              <a:pathLst>
                <a:path w="5581" h="4684" extrusionOk="0">
                  <a:moveTo>
                    <a:pt x="2153" y="1"/>
                  </a:moveTo>
                  <a:cubicBezTo>
                    <a:pt x="1447" y="1"/>
                    <a:pt x="878" y="573"/>
                    <a:pt x="878" y="1274"/>
                  </a:cubicBezTo>
                  <a:lnTo>
                    <a:pt x="878" y="1564"/>
                  </a:lnTo>
                  <a:cubicBezTo>
                    <a:pt x="878" y="1747"/>
                    <a:pt x="728" y="1897"/>
                    <a:pt x="545" y="1897"/>
                  </a:cubicBezTo>
                  <a:lnTo>
                    <a:pt x="334" y="1897"/>
                  </a:lnTo>
                  <a:cubicBezTo>
                    <a:pt x="151" y="1897"/>
                    <a:pt x="1" y="2045"/>
                    <a:pt x="1" y="2230"/>
                  </a:cubicBezTo>
                  <a:lnTo>
                    <a:pt x="1" y="4684"/>
                  </a:lnTo>
                  <a:lnTo>
                    <a:pt x="5580" y="4684"/>
                  </a:lnTo>
                  <a:lnTo>
                    <a:pt x="5580" y="2230"/>
                  </a:lnTo>
                  <a:cubicBezTo>
                    <a:pt x="5580" y="2045"/>
                    <a:pt x="5432" y="1897"/>
                    <a:pt x="5247" y="1897"/>
                  </a:cubicBezTo>
                  <a:lnTo>
                    <a:pt x="5036" y="1897"/>
                  </a:lnTo>
                  <a:cubicBezTo>
                    <a:pt x="4853" y="1897"/>
                    <a:pt x="4703" y="1747"/>
                    <a:pt x="4703" y="1564"/>
                  </a:cubicBezTo>
                  <a:lnTo>
                    <a:pt x="4703" y="1274"/>
                  </a:lnTo>
                  <a:cubicBezTo>
                    <a:pt x="4703" y="571"/>
                    <a:pt x="4134" y="1"/>
                    <a:pt x="3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1"/>
            <p:cNvSpPr/>
            <p:nvPr/>
          </p:nvSpPr>
          <p:spPr>
            <a:xfrm>
              <a:off x="3404911" y="2759387"/>
              <a:ext cx="101006" cy="183589"/>
            </a:xfrm>
            <a:custGeom>
              <a:avLst/>
              <a:gdLst/>
              <a:ahLst/>
              <a:cxnLst/>
              <a:rect l="l" t="t" r="r" b="b"/>
              <a:pathLst>
                <a:path w="2577" h="4684" extrusionOk="0">
                  <a:moveTo>
                    <a:pt x="1" y="0"/>
                  </a:moveTo>
                  <a:cubicBezTo>
                    <a:pt x="704" y="0"/>
                    <a:pt x="1274" y="571"/>
                    <a:pt x="1274" y="1273"/>
                  </a:cubicBezTo>
                  <a:lnTo>
                    <a:pt x="1274" y="1563"/>
                  </a:lnTo>
                  <a:cubicBezTo>
                    <a:pt x="1274" y="1746"/>
                    <a:pt x="1423" y="1896"/>
                    <a:pt x="1608" y="1896"/>
                  </a:cubicBezTo>
                  <a:lnTo>
                    <a:pt x="1819" y="1896"/>
                  </a:lnTo>
                  <a:cubicBezTo>
                    <a:pt x="2002" y="1896"/>
                    <a:pt x="2150" y="2045"/>
                    <a:pt x="2150" y="2230"/>
                  </a:cubicBezTo>
                  <a:lnTo>
                    <a:pt x="2150" y="4683"/>
                  </a:lnTo>
                  <a:lnTo>
                    <a:pt x="2577" y="4683"/>
                  </a:lnTo>
                  <a:lnTo>
                    <a:pt x="2577" y="2230"/>
                  </a:lnTo>
                  <a:cubicBezTo>
                    <a:pt x="2577" y="2046"/>
                    <a:pt x="2427" y="1896"/>
                    <a:pt x="2244" y="1896"/>
                  </a:cubicBezTo>
                  <a:lnTo>
                    <a:pt x="2033" y="1896"/>
                  </a:lnTo>
                  <a:cubicBezTo>
                    <a:pt x="1849" y="1896"/>
                    <a:pt x="1699" y="1748"/>
                    <a:pt x="1699" y="1563"/>
                  </a:cubicBezTo>
                  <a:lnTo>
                    <a:pt x="1699" y="1273"/>
                  </a:lnTo>
                  <a:cubicBezTo>
                    <a:pt x="1699" y="571"/>
                    <a:pt x="1130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1"/>
            <p:cNvSpPr/>
            <p:nvPr/>
          </p:nvSpPr>
          <p:spPr>
            <a:xfrm>
              <a:off x="3264434" y="2942940"/>
              <a:ext cx="264292" cy="46760"/>
            </a:xfrm>
            <a:custGeom>
              <a:avLst/>
              <a:gdLst/>
              <a:ahLst/>
              <a:cxnLst/>
              <a:rect l="l" t="t" r="r" b="b"/>
              <a:pathLst>
                <a:path w="6743" h="1193" extrusionOk="0">
                  <a:moveTo>
                    <a:pt x="455" y="0"/>
                  </a:moveTo>
                  <a:cubicBezTo>
                    <a:pt x="281" y="0"/>
                    <a:pt x="129" y="117"/>
                    <a:pt x="83" y="284"/>
                  </a:cubicBezTo>
                  <a:cubicBezTo>
                    <a:pt x="1" y="587"/>
                    <a:pt x="40" y="889"/>
                    <a:pt x="194" y="1192"/>
                  </a:cubicBezTo>
                  <a:lnTo>
                    <a:pt x="6549" y="1192"/>
                  </a:lnTo>
                  <a:cubicBezTo>
                    <a:pt x="6705" y="889"/>
                    <a:pt x="6743" y="587"/>
                    <a:pt x="6661" y="284"/>
                  </a:cubicBezTo>
                  <a:cubicBezTo>
                    <a:pt x="6618" y="117"/>
                    <a:pt x="6462" y="0"/>
                    <a:pt x="6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1"/>
            <p:cNvSpPr/>
            <p:nvPr/>
          </p:nvSpPr>
          <p:spPr>
            <a:xfrm>
              <a:off x="3491925" y="2942940"/>
              <a:ext cx="36804" cy="46760"/>
            </a:xfrm>
            <a:custGeom>
              <a:avLst/>
              <a:gdLst/>
              <a:ahLst/>
              <a:cxnLst/>
              <a:rect l="l" t="t" r="r" b="b"/>
              <a:pathLst>
                <a:path w="939" h="1193" extrusionOk="0">
                  <a:moveTo>
                    <a:pt x="0" y="0"/>
                  </a:moveTo>
                  <a:cubicBezTo>
                    <a:pt x="173" y="0"/>
                    <a:pt x="328" y="117"/>
                    <a:pt x="371" y="284"/>
                  </a:cubicBezTo>
                  <a:cubicBezTo>
                    <a:pt x="453" y="587"/>
                    <a:pt x="415" y="889"/>
                    <a:pt x="261" y="1192"/>
                  </a:cubicBezTo>
                  <a:lnTo>
                    <a:pt x="745" y="1192"/>
                  </a:lnTo>
                  <a:cubicBezTo>
                    <a:pt x="901" y="888"/>
                    <a:pt x="939" y="587"/>
                    <a:pt x="857" y="284"/>
                  </a:cubicBezTo>
                  <a:cubicBezTo>
                    <a:pt x="811" y="117"/>
                    <a:pt x="658" y="0"/>
                    <a:pt x="48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1"/>
            <p:cNvSpPr/>
            <p:nvPr/>
          </p:nvSpPr>
          <p:spPr>
            <a:xfrm>
              <a:off x="3354231" y="2910016"/>
              <a:ext cx="84661" cy="32885"/>
            </a:xfrm>
            <a:custGeom>
              <a:avLst/>
              <a:gdLst/>
              <a:ahLst/>
              <a:cxnLst/>
              <a:rect l="l" t="t" r="r" b="b"/>
              <a:pathLst>
                <a:path w="2160" h="839" extrusionOk="0">
                  <a:moveTo>
                    <a:pt x="450" y="1"/>
                  </a:moveTo>
                  <a:cubicBezTo>
                    <a:pt x="202" y="1"/>
                    <a:pt x="0" y="200"/>
                    <a:pt x="0" y="449"/>
                  </a:cubicBezTo>
                  <a:lnTo>
                    <a:pt x="0" y="839"/>
                  </a:lnTo>
                  <a:lnTo>
                    <a:pt x="2160" y="839"/>
                  </a:lnTo>
                  <a:lnTo>
                    <a:pt x="2157" y="449"/>
                  </a:lnTo>
                  <a:cubicBezTo>
                    <a:pt x="2157" y="201"/>
                    <a:pt x="1958" y="1"/>
                    <a:pt x="1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1"/>
            <p:cNvSpPr/>
            <p:nvPr/>
          </p:nvSpPr>
          <p:spPr>
            <a:xfrm>
              <a:off x="3405891" y="2910016"/>
              <a:ext cx="33002" cy="32885"/>
            </a:xfrm>
            <a:custGeom>
              <a:avLst/>
              <a:gdLst/>
              <a:ahLst/>
              <a:cxnLst/>
              <a:rect l="l" t="t" r="r" b="b"/>
              <a:pathLst>
                <a:path w="842" h="839" extrusionOk="0">
                  <a:moveTo>
                    <a:pt x="1" y="1"/>
                  </a:moveTo>
                  <a:cubicBezTo>
                    <a:pt x="250" y="1"/>
                    <a:pt x="450" y="201"/>
                    <a:pt x="450" y="449"/>
                  </a:cubicBezTo>
                  <a:lnTo>
                    <a:pt x="450" y="839"/>
                  </a:lnTo>
                  <a:lnTo>
                    <a:pt x="842" y="839"/>
                  </a:lnTo>
                  <a:lnTo>
                    <a:pt x="842" y="449"/>
                  </a:lnTo>
                  <a:cubicBezTo>
                    <a:pt x="842" y="201"/>
                    <a:pt x="641" y="1"/>
                    <a:pt x="39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1"/>
            <p:cNvSpPr/>
            <p:nvPr/>
          </p:nvSpPr>
          <p:spPr>
            <a:xfrm>
              <a:off x="3348783" y="2788274"/>
              <a:ext cx="19558" cy="11014"/>
            </a:xfrm>
            <a:custGeom>
              <a:avLst/>
              <a:gdLst/>
              <a:ahLst/>
              <a:cxnLst/>
              <a:rect l="l" t="t" r="r" b="b"/>
              <a:pathLst>
                <a:path w="499" h="281" extrusionOk="0"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499" y="218"/>
                    <a:pt x="499" y="141"/>
                  </a:cubicBezTo>
                  <a:cubicBezTo>
                    <a:pt x="499" y="65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1"/>
            <p:cNvSpPr/>
            <p:nvPr/>
          </p:nvSpPr>
          <p:spPr>
            <a:xfrm>
              <a:off x="3386802" y="2788274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5"/>
                    <a:pt x="0" y="141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1"/>
                  </a:cubicBezTo>
                  <a:cubicBezTo>
                    <a:pt x="499" y="65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1"/>
            <p:cNvSpPr/>
            <p:nvPr/>
          </p:nvSpPr>
          <p:spPr>
            <a:xfrm>
              <a:off x="3424822" y="2788274"/>
              <a:ext cx="19558" cy="11014"/>
            </a:xfrm>
            <a:custGeom>
              <a:avLst/>
              <a:gdLst/>
              <a:ahLst/>
              <a:cxnLst/>
              <a:rect l="l" t="t" r="r" b="b"/>
              <a:pathLst>
                <a:path w="499" h="281" extrusionOk="0">
                  <a:moveTo>
                    <a:pt x="141" y="1"/>
                  </a:moveTo>
                  <a:cubicBezTo>
                    <a:pt x="63" y="1"/>
                    <a:pt x="1" y="65"/>
                    <a:pt x="1" y="141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499" y="218"/>
                    <a:pt x="499" y="141"/>
                  </a:cubicBezTo>
                  <a:cubicBezTo>
                    <a:pt x="499" y="65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1"/>
            <p:cNvSpPr/>
            <p:nvPr/>
          </p:nvSpPr>
          <p:spPr>
            <a:xfrm>
              <a:off x="3348783" y="2815947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5" y="1"/>
                    <a:pt x="1" y="62"/>
                    <a:pt x="1" y="140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8"/>
                    <a:pt x="499" y="140"/>
                  </a:cubicBezTo>
                  <a:cubicBezTo>
                    <a:pt x="499" y="65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1"/>
            <p:cNvSpPr/>
            <p:nvPr/>
          </p:nvSpPr>
          <p:spPr>
            <a:xfrm>
              <a:off x="3386802" y="2815947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0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0"/>
                  </a:cubicBezTo>
                  <a:cubicBezTo>
                    <a:pt x="499" y="65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1"/>
            <p:cNvSpPr/>
            <p:nvPr/>
          </p:nvSpPr>
          <p:spPr>
            <a:xfrm>
              <a:off x="3424822" y="2815947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3" y="1"/>
                    <a:pt x="1" y="62"/>
                    <a:pt x="1" y="140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8"/>
                    <a:pt x="499" y="140"/>
                  </a:cubicBezTo>
                  <a:cubicBezTo>
                    <a:pt x="499" y="65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1"/>
            <p:cNvSpPr/>
            <p:nvPr/>
          </p:nvSpPr>
          <p:spPr>
            <a:xfrm>
              <a:off x="3348783" y="2843579"/>
              <a:ext cx="19637" cy="1097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141" y="0"/>
                  </a:moveTo>
                  <a:cubicBezTo>
                    <a:pt x="65" y="0"/>
                    <a:pt x="1" y="61"/>
                    <a:pt x="1" y="140"/>
                  </a:cubicBezTo>
                  <a:cubicBezTo>
                    <a:pt x="1" y="215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8"/>
                    <a:pt x="499" y="140"/>
                  </a:cubicBezTo>
                  <a:cubicBezTo>
                    <a:pt x="499" y="63"/>
                    <a:pt x="43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1"/>
            <p:cNvSpPr/>
            <p:nvPr/>
          </p:nvSpPr>
          <p:spPr>
            <a:xfrm>
              <a:off x="3386802" y="2843579"/>
              <a:ext cx="19597" cy="1097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5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0"/>
                  </a:cubicBezTo>
                  <a:cubicBezTo>
                    <a:pt x="499" y="63"/>
                    <a:pt x="437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1"/>
            <p:cNvSpPr/>
            <p:nvPr/>
          </p:nvSpPr>
          <p:spPr>
            <a:xfrm>
              <a:off x="3424822" y="2843579"/>
              <a:ext cx="19637" cy="1097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141" y="0"/>
                  </a:moveTo>
                  <a:cubicBezTo>
                    <a:pt x="63" y="0"/>
                    <a:pt x="1" y="61"/>
                    <a:pt x="1" y="140"/>
                  </a:cubicBezTo>
                  <a:cubicBezTo>
                    <a:pt x="1" y="215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8"/>
                    <a:pt x="499" y="140"/>
                  </a:cubicBezTo>
                  <a:cubicBezTo>
                    <a:pt x="499" y="63"/>
                    <a:pt x="43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1"/>
            <p:cNvSpPr/>
            <p:nvPr/>
          </p:nvSpPr>
          <p:spPr>
            <a:xfrm>
              <a:off x="3348783" y="2871212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5" y="1"/>
                    <a:pt x="1" y="62"/>
                    <a:pt x="1" y="141"/>
                  </a:cubicBezTo>
                  <a:cubicBezTo>
                    <a:pt x="1" y="216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6"/>
                    <a:pt x="499" y="141"/>
                  </a:cubicBezTo>
                  <a:cubicBezTo>
                    <a:pt x="499" y="63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1"/>
            <p:cNvSpPr/>
            <p:nvPr/>
          </p:nvSpPr>
          <p:spPr>
            <a:xfrm>
              <a:off x="3386802" y="2871212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6"/>
                    <a:pt x="499" y="141"/>
                  </a:cubicBezTo>
                  <a:cubicBezTo>
                    <a:pt x="499" y="63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1"/>
            <p:cNvSpPr/>
            <p:nvPr/>
          </p:nvSpPr>
          <p:spPr>
            <a:xfrm>
              <a:off x="3424822" y="2871212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3" y="1"/>
                    <a:pt x="1" y="62"/>
                    <a:pt x="1" y="141"/>
                  </a:cubicBezTo>
                  <a:cubicBezTo>
                    <a:pt x="1" y="216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6"/>
                    <a:pt x="499" y="141"/>
                  </a:cubicBezTo>
                  <a:cubicBezTo>
                    <a:pt x="499" y="63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1"/>
            <p:cNvSpPr/>
            <p:nvPr/>
          </p:nvSpPr>
          <p:spPr>
            <a:xfrm>
              <a:off x="3309509" y="2858866"/>
              <a:ext cx="16384" cy="11014"/>
            </a:xfrm>
            <a:custGeom>
              <a:avLst/>
              <a:gdLst/>
              <a:ahLst/>
              <a:cxnLst/>
              <a:rect l="l" t="t" r="r" b="b"/>
              <a:pathLst>
                <a:path w="418" h="281" extrusionOk="0">
                  <a:moveTo>
                    <a:pt x="141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275" y="281"/>
                  </a:lnTo>
                  <a:cubicBezTo>
                    <a:pt x="354" y="281"/>
                    <a:pt x="418" y="218"/>
                    <a:pt x="415" y="141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1"/>
            <p:cNvSpPr/>
            <p:nvPr/>
          </p:nvSpPr>
          <p:spPr>
            <a:xfrm>
              <a:off x="3309509" y="2888184"/>
              <a:ext cx="16384" cy="11014"/>
            </a:xfrm>
            <a:custGeom>
              <a:avLst/>
              <a:gdLst/>
              <a:ahLst/>
              <a:cxnLst/>
              <a:rect l="l" t="t" r="r" b="b"/>
              <a:pathLst>
                <a:path w="418" h="281" extrusionOk="0">
                  <a:moveTo>
                    <a:pt x="141" y="0"/>
                  </a:moveTo>
                  <a:cubicBezTo>
                    <a:pt x="64" y="0"/>
                    <a:pt x="0" y="63"/>
                    <a:pt x="0" y="140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275" y="281"/>
                  </a:lnTo>
                  <a:cubicBezTo>
                    <a:pt x="354" y="281"/>
                    <a:pt x="418" y="218"/>
                    <a:pt x="415" y="140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1"/>
            <p:cNvSpPr/>
            <p:nvPr/>
          </p:nvSpPr>
          <p:spPr>
            <a:xfrm>
              <a:off x="3309509" y="2917502"/>
              <a:ext cx="16384" cy="10975"/>
            </a:xfrm>
            <a:custGeom>
              <a:avLst/>
              <a:gdLst/>
              <a:ahLst/>
              <a:cxnLst/>
              <a:rect l="l" t="t" r="r" b="b"/>
              <a:pathLst>
                <a:path w="41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7"/>
                    <a:pt x="63" y="280"/>
                    <a:pt x="141" y="280"/>
                  </a:cubicBezTo>
                  <a:lnTo>
                    <a:pt x="275" y="280"/>
                  </a:lnTo>
                  <a:cubicBezTo>
                    <a:pt x="354" y="280"/>
                    <a:pt x="418" y="217"/>
                    <a:pt x="415" y="140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1"/>
            <p:cNvSpPr/>
            <p:nvPr/>
          </p:nvSpPr>
          <p:spPr>
            <a:xfrm>
              <a:off x="3467388" y="2858866"/>
              <a:ext cx="16305" cy="11014"/>
            </a:xfrm>
            <a:custGeom>
              <a:avLst/>
              <a:gdLst/>
              <a:ahLst/>
              <a:cxnLst/>
              <a:rect l="l" t="t" r="r" b="b"/>
              <a:pathLst>
                <a:path w="416" h="281" extrusionOk="0">
                  <a:moveTo>
                    <a:pt x="140" y="0"/>
                  </a:moveTo>
                  <a:cubicBezTo>
                    <a:pt x="65" y="0"/>
                    <a:pt x="0" y="63"/>
                    <a:pt x="0" y="141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276" y="281"/>
                  </a:lnTo>
                  <a:cubicBezTo>
                    <a:pt x="351" y="281"/>
                    <a:pt x="415" y="218"/>
                    <a:pt x="415" y="141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1"/>
            <p:cNvSpPr/>
            <p:nvPr/>
          </p:nvSpPr>
          <p:spPr>
            <a:xfrm>
              <a:off x="3467388" y="2888184"/>
              <a:ext cx="16305" cy="11014"/>
            </a:xfrm>
            <a:custGeom>
              <a:avLst/>
              <a:gdLst/>
              <a:ahLst/>
              <a:cxnLst/>
              <a:rect l="l" t="t" r="r" b="b"/>
              <a:pathLst>
                <a:path w="416" h="281" extrusionOk="0">
                  <a:moveTo>
                    <a:pt x="140" y="0"/>
                  </a:moveTo>
                  <a:cubicBezTo>
                    <a:pt x="65" y="0"/>
                    <a:pt x="0" y="63"/>
                    <a:pt x="0" y="140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276" y="281"/>
                  </a:lnTo>
                  <a:cubicBezTo>
                    <a:pt x="351" y="281"/>
                    <a:pt x="415" y="218"/>
                    <a:pt x="415" y="140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1"/>
            <p:cNvSpPr/>
            <p:nvPr/>
          </p:nvSpPr>
          <p:spPr>
            <a:xfrm>
              <a:off x="3467388" y="2917502"/>
              <a:ext cx="16305" cy="10975"/>
            </a:xfrm>
            <a:custGeom>
              <a:avLst/>
              <a:gdLst/>
              <a:ahLst/>
              <a:cxnLst/>
              <a:rect l="l" t="t" r="r" b="b"/>
              <a:pathLst>
                <a:path w="416" h="280" extrusionOk="0">
                  <a:moveTo>
                    <a:pt x="140" y="0"/>
                  </a:moveTo>
                  <a:cubicBezTo>
                    <a:pt x="65" y="0"/>
                    <a:pt x="0" y="61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lnTo>
                    <a:pt x="276" y="280"/>
                  </a:lnTo>
                  <a:cubicBezTo>
                    <a:pt x="351" y="280"/>
                    <a:pt x="415" y="217"/>
                    <a:pt x="415" y="140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1"/>
            <p:cNvSpPr/>
            <p:nvPr/>
          </p:nvSpPr>
          <p:spPr>
            <a:xfrm>
              <a:off x="3245542" y="2989661"/>
              <a:ext cx="302154" cy="66749"/>
            </a:xfrm>
            <a:custGeom>
              <a:avLst/>
              <a:gdLst/>
              <a:ahLst/>
              <a:cxnLst/>
              <a:rect l="l" t="t" r="r" b="b"/>
              <a:pathLst>
                <a:path w="7709" h="1703" extrusionOk="0">
                  <a:moveTo>
                    <a:pt x="253" y="0"/>
                  </a:moveTo>
                  <a:cubicBezTo>
                    <a:pt x="113" y="0"/>
                    <a:pt x="1" y="112"/>
                    <a:pt x="1" y="250"/>
                  </a:cubicBezTo>
                  <a:lnTo>
                    <a:pt x="1" y="1451"/>
                  </a:lnTo>
                  <a:cubicBezTo>
                    <a:pt x="1" y="1589"/>
                    <a:pt x="114" y="1703"/>
                    <a:pt x="253" y="1703"/>
                  </a:cubicBezTo>
                  <a:lnTo>
                    <a:pt x="7456" y="1703"/>
                  </a:lnTo>
                  <a:cubicBezTo>
                    <a:pt x="7596" y="1703"/>
                    <a:pt x="7708" y="1589"/>
                    <a:pt x="7707" y="1451"/>
                  </a:cubicBezTo>
                  <a:lnTo>
                    <a:pt x="7707" y="250"/>
                  </a:lnTo>
                  <a:cubicBezTo>
                    <a:pt x="7707" y="112"/>
                    <a:pt x="7595" y="0"/>
                    <a:pt x="7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1"/>
            <p:cNvSpPr/>
            <p:nvPr/>
          </p:nvSpPr>
          <p:spPr>
            <a:xfrm>
              <a:off x="3519401" y="2989661"/>
              <a:ext cx="28299" cy="66749"/>
            </a:xfrm>
            <a:custGeom>
              <a:avLst/>
              <a:gdLst/>
              <a:ahLst/>
              <a:cxnLst/>
              <a:rect l="l" t="t" r="r" b="b"/>
              <a:pathLst>
                <a:path w="722" h="1703" extrusionOk="0">
                  <a:moveTo>
                    <a:pt x="1" y="0"/>
                  </a:moveTo>
                  <a:cubicBezTo>
                    <a:pt x="139" y="0"/>
                    <a:pt x="252" y="112"/>
                    <a:pt x="252" y="250"/>
                  </a:cubicBezTo>
                  <a:lnTo>
                    <a:pt x="252" y="1451"/>
                  </a:lnTo>
                  <a:cubicBezTo>
                    <a:pt x="252" y="1589"/>
                    <a:pt x="139" y="1703"/>
                    <a:pt x="1" y="1703"/>
                  </a:cubicBezTo>
                  <a:lnTo>
                    <a:pt x="469" y="1703"/>
                  </a:lnTo>
                  <a:cubicBezTo>
                    <a:pt x="608" y="1703"/>
                    <a:pt x="720" y="1589"/>
                    <a:pt x="720" y="1451"/>
                  </a:cubicBezTo>
                  <a:lnTo>
                    <a:pt x="720" y="250"/>
                  </a:lnTo>
                  <a:cubicBezTo>
                    <a:pt x="721" y="112"/>
                    <a:pt x="609" y="0"/>
                    <a:pt x="46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1"/>
            <p:cNvSpPr/>
            <p:nvPr/>
          </p:nvSpPr>
          <p:spPr>
            <a:xfrm>
              <a:off x="3271567" y="3056372"/>
              <a:ext cx="27593" cy="48837"/>
            </a:xfrm>
            <a:custGeom>
              <a:avLst/>
              <a:gdLst/>
              <a:ahLst/>
              <a:cxnLst/>
              <a:rect l="l" t="t" r="r" b="b"/>
              <a:pathLst>
                <a:path w="704" h="1246" extrusionOk="0">
                  <a:moveTo>
                    <a:pt x="0" y="1"/>
                  </a:moveTo>
                  <a:lnTo>
                    <a:pt x="0" y="1245"/>
                  </a:lnTo>
                  <a:lnTo>
                    <a:pt x="703" y="124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1"/>
            <p:cNvSpPr/>
            <p:nvPr/>
          </p:nvSpPr>
          <p:spPr>
            <a:xfrm>
              <a:off x="3271567" y="3056372"/>
              <a:ext cx="27593" cy="12582"/>
            </a:xfrm>
            <a:custGeom>
              <a:avLst/>
              <a:gdLst/>
              <a:ahLst/>
              <a:cxnLst/>
              <a:rect l="l" t="t" r="r" b="b"/>
              <a:pathLst>
                <a:path w="704" h="321" extrusionOk="0">
                  <a:moveTo>
                    <a:pt x="0" y="1"/>
                  </a:moveTo>
                  <a:lnTo>
                    <a:pt x="0" y="321"/>
                  </a:lnTo>
                  <a:lnTo>
                    <a:pt x="703" y="3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1"/>
            <p:cNvSpPr/>
            <p:nvPr/>
          </p:nvSpPr>
          <p:spPr>
            <a:xfrm>
              <a:off x="3494159" y="3056372"/>
              <a:ext cx="27515" cy="48837"/>
            </a:xfrm>
            <a:custGeom>
              <a:avLst/>
              <a:gdLst/>
              <a:ahLst/>
              <a:cxnLst/>
              <a:rect l="l" t="t" r="r" b="b"/>
              <a:pathLst>
                <a:path w="702" h="1246" extrusionOk="0">
                  <a:moveTo>
                    <a:pt x="0" y="1"/>
                  </a:moveTo>
                  <a:lnTo>
                    <a:pt x="0" y="1245"/>
                  </a:lnTo>
                  <a:lnTo>
                    <a:pt x="701" y="124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1"/>
            <p:cNvSpPr/>
            <p:nvPr/>
          </p:nvSpPr>
          <p:spPr>
            <a:xfrm>
              <a:off x="3494159" y="3056372"/>
              <a:ext cx="27515" cy="12582"/>
            </a:xfrm>
            <a:custGeom>
              <a:avLst/>
              <a:gdLst/>
              <a:ahLst/>
              <a:cxnLst/>
              <a:rect l="l" t="t" r="r" b="b"/>
              <a:pathLst>
                <a:path w="702" h="321" extrusionOk="0">
                  <a:moveTo>
                    <a:pt x="0" y="1"/>
                  </a:moveTo>
                  <a:lnTo>
                    <a:pt x="0" y="321"/>
                  </a:lnTo>
                  <a:lnTo>
                    <a:pt x="701" y="32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1"/>
            <p:cNvSpPr/>
            <p:nvPr/>
          </p:nvSpPr>
          <p:spPr>
            <a:xfrm>
              <a:off x="3328950" y="3011885"/>
              <a:ext cx="135184" cy="22302"/>
            </a:xfrm>
            <a:custGeom>
              <a:avLst/>
              <a:gdLst/>
              <a:ahLst/>
              <a:cxnLst/>
              <a:rect l="l" t="t" r="r" b="b"/>
              <a:pathLst>
                <a:path w="3449" h="569" extrusionOk="0">
                  <a:moveTo>
                    <a:pt x="284" y="1"/>
                  </a:moveTo>
                  <a:cubicBezTo>
                    <a:pt x="129" y="1"/>
                    <a:pt x="0" y="127"/>
                    <a:pt x="0" y="284"/>
                  </a:cubicBezTo>
                  <a:cubicBezTo>
                    <a:pt x="0" y="440"/>
                    <a:pt x="129" y="568"/>
                    <a:pt x="284" y="568"/>
                  </a:cubicBezTo>
                  <a:lnTo>
                    <a:pt x="3164" y="568"/>
                  </a:lnTo>
                  <a:cubicBezTo>
                    <a:pt x="3323" y="568"/>
                    <a:pt x="3448" y="440"/>
                    <a:pt x="3448" y="284"/>
                  </a:cubicBezTo>
                  <a:cubicBezTo>
                    <a:pt x="3448" y="127"/>
                    <a:pt x="3321" y="1"/>
                    <a:pt x="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1"/>
            <p:cNvSpPr/>
            <p:nvPr/>
          </p:nvSpPr>
          <p:spPr>
            <a:xfrm>
              <a:off x="3255576" y="3105170"/>
              <a:ext cx="59537" cy="19245"/>
            </a:xfrm>
            <a:custGeom>
              <a:avLst/>
              <a:gdLst/>
              <a:ahLst/>
              <a:cxnLst/>
              <a:rect l="l" t="t" r="r" b="b"/>
              <a:pathLst>
                <a:path w="1519" h="491" extrusionOk="0">
                  <a:moveTo>
                    <a:pt x="196" y="0"/>
                  </a:moveTo>
                  <a:cubicBezTo>
                    <a:pt x="88" y="0"/>
                    <a:pt x="1" y="87"/>
                    <a:pt x="1" y="195"/>
                  </a:cubicBezTo>
                  <a:lnTo>
                    <a:pt x="1" y="445"/>
                  </a:lnTo>
                  <a:cubicBezTo>
                    <a:pt x="1" y="472"/>
                    <a:pt x="21" y="490"/>
                    <a:pt x="46" y="490"/>
                  </a:cubicBezTo>
                  <a:lnTo>
                    <a:pt x="1472" y="490"/>
                  </a:lnTo>
                  <a:cubicBezTo>
                    <a:pt x="1497" y="490"/>
                    <a:pt x="1517" y="472"/>
                    <a:pt x="1519" y="445"/>
                  </a:cubicBezTo>
                  <a:lnTo>
                    <a:pt x="1519" y="195"/>
                  </a:lnTo>
                  <a:cubicBezTo>
                    <a:pt x="1519" y="87"/>
                    <a:pt x="1432" y="0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1"/>
            <p:cNvSpPr/>
            <p:nvPr/>
          </p:nvSpPr>
          <p:spPr>
            <a:xfrm>
              <a:off x="3478167" y="3105170"/>
              <a:ext cx="59459" cy="19245"/>
            </a:xfrm>
            <a:custGeom>
              <a:avLst/>
              <a:gdLst/>
              <a:ahLst/>
              <a:cxnLst/>
              <a:rect l="l" t="t" r="r" b="b"/>
              <a:pathLst>
                <a:path w="1517" h="491" extrusionOk="0">
                  <a:moveTo>
                    <a:pt x="194" y="0"/>
                  </a:moveTo>
                  <a:cubicBezTo>
                    <a:pt x="88" y="0"/>
                    <a:pt x="1" y="87"/>
                    <a:pt x="1" y="195"/>
                  </a:cubicBezTo>
                  <a:lnTo>
                    <a:pt x="1" y="445"/>
                  </a:lnTo>
                  <a:cubicBezTo>
                    <a:pt x="1" y="472"/>
                    <a:pt x="19" y="490"/>
                    <a:pt x="46" y="490"/>
                  </a:cubicBezTo>
                  <a:lnTo>
                    <a:pt x="1472" y="490"/>
                  </a:lnTo>
                  <a:cubicBezTo>
                    <a:pt x="1495" y="490"/>
                    <a:pt x="1516" y="472"/>
                    <a:pt x="1517" y="445"/>
                  </a:cubicBezTo>
                  <a:lnTo>
                    <a:pt x="1517" y="195"/>
                  </a:lnTo>
                  <a:cubicBezTo>
                    <a:pt x="1517" y="87"/>
                    <a:pt x="1430" y="0"/>
                    <a:pt x="1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1"/>
            <p:cNvSpPr/>
            <p:nvPr/>
          </p:nvSpPr>
          <p:spPr>
            <a:xfrm>
              <a:off x="3517363" y="3105210"/>
              <a:ext cx="20264" cy="19323"/>
            </a:xfrm>
            <a:custGeom>
              <a:avLst/>
              <a:gdLst/>
              <a:ahLst/>
              <a:cxnLst/>
              <a:rect l="l" t="t" r="r" b="b"/>
              <a:pathLst>
                <a:path w="517" h="493" extrusionOk="0">
                  <a:moveTo>
                    <a:pt x="0" y="1"/>
                  </a:moveTo>
                  <a:cubicBezTo>
                    <a:pt x="108" y="1"/>
                    <a:pt x="195" y="88"/>
                    <a:pt x="195" y="196"/>
                  </a:cubicBezTo>
                  <a:lnTo>
                    <a:pt x="195" y="492"/>
                  </a:lnTo>
                  <a:lnTo>
                    <a:pt x="472" y="492"/>
                  </a:lnTo>
                  <a:cubicBezTo>
                    <a:pt x="497" y="492"/>
                    <a:pt x="517" y="472"/>
                    <a:pt x="517" y="446"/>
                  </a:cubicBezTo>
                  <a:lnTo>
                    <a:pt x="517" y="196"/>
                  </a:lnTo>
                  <a:cubicBezTo>
                    <a:pt x="516" y="86"/>
                    <a:pt x="430" y="1"/>
                    <a:pt x="32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1"/>
            <p:cNvSpPr/>
            <p:nvPr/>
          </p:nvSpPr>
          <p:spPr>
            <a:xfrm>
              <a:off x="3294771" y="3105210"/>
              <a:ext cx="20303" cy="19323"/>
            </a:xfrm>
            <a:custGeom>
              <a:avLst/>
              <a:gdLst/>
              <a:ahLst/>
              <a:cxnLst/>
              <a:rect l="l" t="t" r="r" b="b"/>
              <a:pathLst>
                <a:path w="518" h="493" extrusionOk="0">
                  <a:moveTo>
                    <a:pt x="1" y="1"/>
                  </a:moveTo>
                  <a:cubicBezTo>
                    <a:pt x="107" y="1"/>
                    <a:pt x="194" y="88"/>
                    <a:pt x="194" y="196"/>
                  </a:cubicBezTo>
                  <a:lnTo>
                    <a:pt x="194" y="492"/>
                  </a:lnTo>
                  <a:lnTo>
                    <a:pt x="471" y="492"/>
                  </a:lnTo>
                  <a:cubicBezTo>
                    <a:pt x="497" y="492"/>
                    <a:pt x="517" y="472"/>
                    <a:pt x="517" y="446"/>
                  </a:cubicBezTo>
                  <a:lnTo>
                    <a:pt x="517" y="196"/>
                  </a:lnTo>
                  <a:cubicBezTo>
                    <a:pt x="517" y="86"/>
                    <a:pt x="430" y="1"/>
                    <a:pt x="32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0" name="Google Shape;4490;p51"/>
          <p:cNvGrpSpPr/>
          <p:nvPr/>
        </p:nvGrpSpPr>
        <p:grpSpPr>
          <a:xfrm>
            <a:off x="2305464" y="3978177"/>
            <a:ext cx="365219" cy="250733"/>
            <a:chOff x="2305464" y="3978177"/>
            <a:chExt cx="365219" cy="250733"/>
          </a:xfrm>
        </p:grpSpPr>
        <p:sp>
          <p:nvSpPr>
            <p:cNvPr id="4491" name="Google Shape;4491;p51"/>
            <p:cNvSpPr/>
            <p:nvPr/>
          </p:nvSpPr>
          <p:spPr>
            <a:xfrm>
              <a:off x="2608759" y="4105915"/>
              <a:ext cx="49660" cy="49425"/>
            </a:xfrm>
            <a:custGeom>
              <a:avLst/>
              <a:gdLst/>
              <a:ahLst/>
              <a:cxnLst/>
              <a:rect l="l" t="t" r="r" b="b"/>
              <a:pathLst>
                <a:path w="1267" h="1261" extrusionOk="0">
                  <a:moveTo>
                    <a:pt x="140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7"/>
                    <a:pt x="61" y="281"/>
                    <a:pt x="140" y="281"/>
                  </a:cubicBezTo>
                  <a:lnTo>
                    <a:pt x="968" y="281"/>
                  </a:lnTo>
                  <a:lnTo>
                    <a:pt x="878" y="654"/>
                  </a:lnTo>
                  <a:cubicBezTo>
                    <a:pt x="831" y="849"/>
                    <a:pt x="656" y="983"/>
                    <a:pt x="460" y="983"/>
                  </a:cubicBezTo>
                  <a:cubicBezTo>
                    <a:pt x="437" y="983"/>
                    <a:pt x="414" y="981"/>
                    <a:pt x="390" y="977"/>
                  </a:cubicBezTo>
                  <a:lnTo>
                    <a:pt x="242" y="938"/>
                  </a:lnTo>
                  <a:cubicBezTo>
                    <a:pt x="230" y="934"/>
                    <a:pt x="218" y="933"/>
                    <a:pt x="206" y="933"/>
                  </a:cubicBezTo>
                  <a:cubicBezTo>
                    <a:pt x="144" y="933"/>
                    <a:pt x="87" y="975"/>
                    <a:pt x="70" y="1038"/>
                  </a:cubicBezTo>
                  <a:cubicBezTo>
                    <a:pt x="51" y="1112"/>
                    <a:pt x="96" y="1188"/>
                    <a:pt x="171" y="1208"/>
                  </a:cubicBezTo>
                  <a:lnTo>
                    <a:pt x="325" y="1249"/>
                  </a:lnTo>
                  <a:cubicBezTo>
                    <a:pt x="329" y="1249"/>
                    <a:pt x="332" y="1250"/>
                    <a:pt x="337" y="1250"/>
                  </a:cubicBezTo>
                  <a:cubicBezTo>
                    <a:pt x="379" y="1258"/>
                    <a:pt x="419" y="1261"/>
                    <a:pt x="460" y="1261"/>
                  </a:cubicBezTo>
                  <a:cubicBezTo>
                    <a:pt x="782" y="1261"/>
                    <a:pt x="1073" y="1039"/>
                    <a:pt x="1153" y="721"/>
                  </a:cubicBezTo>
                  <a:lnTo>
                    <a:pt x="1248" y="319"/>
                  </a:lnTo>
                  <a:cubicBezTo>
                    <a:pt x="1266" y="240"/>
                    <a:pt x="1248" y="160"/>
                    <a:pt x="1198" y="99"/>
                  </a:cubicBezTo>
                  <a:cubicBezTo>
                    <a:pt x="1150" y="37"/>
                    <a:pt x="1077" y="0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1"/>
            <p:cNvSpPr/>
            <p:nvPr/>
          </p:nvSpPr>
          <p:spPr>
            <a:xfrm>
              <a:off x="2503951" y="4091687"/>
              <a:ext cx="117663" cy="109785"/>
            </a:xfrm>
            <a:custGeom>
              <a:avLst/>
              <a:gdLst/>
              <a:ahLst/>
              <a:cxnLst/>
              <a:rect l="l" t="t" r="r" b="b"/>
              <a:pathLst>
                <a:path w="3002" h="2801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lnTo>
                    <a:pt x="1" y="1615"/>
                  </a:lnTo>
                  <a:cubicBezTo>
                    <a:pt x="1" y="2270"/>
                    <a:pt x="532" y="2801"/>
                    <a:pt x="1187" y="2801"/>
                  </a:cubicBezTo>
                  <a:lnTo>
                    <a:pt x="1813" y="2801"/>
                  </a:lnTo>
                  <a:cubicBezTo>
                    <a:pt x="2468" y="2801"/>
                    <a:pt x="2999" y="2270"/>
                    <a:pt x="3002" y="1615"/>
                  </a:cubicBezTo>
                  <a:lnTo>
                    <a:pt x="3002" y="186"/>
                  </a:lnTo>
                  <a:cubicBezTo>
                    <a:pt x="3002" y="84"/>
                    <a:pt x="2919" y="1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1"/>
            <p:cNvSpPr/>
            <p:nvPr/>
          </p:nvSpPr>
          <p:spPr>
            <a:xfrm>
              <a:off x="2556316" y="4091687"/>
              <a:ext cx="65181" cy="109785"/>
            </a:xfrm>
            <a:custGeom>
              <a:avLst/>
              <a:gdLst/>
              <a:ahLst/>
              <a:cxnLst/>
              <a:rect l="l" t="t" r="r" b="b"/>
              <a:pathLst>
                <a:path w="1663" h="2801" extrusionOk="0">
                  <a:moveTo>
                    <a:pt x="1187" y="1"/>
                  </a:moveTo>
                  <a:lnTo>
                    <a:pt x="1187" y="1615"/>
                  </a:lnTo>
                  <a:cubicBezTo>
                    <a:pt x="1187" y="2270"/>
                    <a:pt x="656" y="2801"/>
                    <a:pt x="1" y="2801"/>
                  </a:cubicBezTo>
                  <a:lnTo>
                    <a:pt x="477" y="2801"/>
                  </a:lnTo>
                  <a:cubicBezTo>
                    <a:pt x="1132" y="2801"/>
                    <a:pt x="1663" y="2270"/>
                    <a:pt x="1663" y="1615"/>
                  </a:cubicBezTo>
                  <a:lnTo>
                    <a:pt x="1663" y="186"/>
                  </a:lnTo>
                  <a:cubicBezTo>
                    <a:pt x="1663" y="84"/>
                    <a:pt x="1581" y="1"/>
                    <a:pt x="14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1"/>
            <p:cNvSpPr/>
            <p:nvPr/>
          </p:nvSpPr>
          <p:spPr>
            <a:xfrm>
              <a:off x="2323769" y="4061428"/>
              <a:ext cx="164501" cy="126012"/>
            </a:xfrm>
            <a:custGeom>
              <a:avLst/>
              <a:gdLst/>
              <a:ahLst/>
              <a:cxnLst/>
              <a:rect l="l" t="t" r="r" b="b"/>
              <a:pathLst>
                <a:path w="4197" h="3215" extrusionOk="0">
                  <a:moveTo>
                    <a:pt x="450" y="0"/>
                  </a:moveTo>
                  <a:cubicBezTo>
                    <a:pt x="203" y="0"/>
                    <a:pt x="1" y="202"/>
                    <a:pt x="1" y="450"/>
                  </a:cubicBezTo>
                  <a:cubicBezTo>
                    <a:pt x="1" y="697"/>
                    <a:pt x="203" y="900"/>
                    <a:pt x="450" y="900"/>
                  </a:cubicBezTo>
                  <a:lnTo>
                    <a:pt x="487" y="900"/>
                  </a:lnTo>
                  <a:cubicBezTo>
                    <a:pt x="583" y="900"/>
                    <a:pt x="660" y="977"/>
                    <a:pt x="660" y="1071"/>
                  </a:cubicBezTo>
                  <a:lnTo>
                    <a:pt x="660" y="3215"/>
                  </a:lnTo>
                  <a:lnTo>
                    <a:pt x="3536" y="3215"/>
                  </a:lnTo>
                  <a:lnTo>
                    <a:pt x="3536" y="1074"/>
                  </a:lnTo>
                  <a:cubicBezTo>
                    <a:pt x="3536" y="977"/>
                    <a:pt x="3614" y="901"/>
                    <a:pt x="3709" y="901"/>
                  </a:cubicBezTo>
                  <a:lnTo>
                    <a:pt x="3745" y="901"/>
                  </a:lnTo>
                  <a:cubicBezTo>
                    <a:pt x="3993" y="901"/>
                    <a:pt x="4195" y="699"/>
                    <a:pt x="4195" y="451"/>
                  </a:cubicBezTo>
                  <a:cubicBezTo>
                    <a:pt x="4196" y="202"/>
                    <a:pt x="3994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1"/>
            <p:cNvSpPr/>
            <p:nvPr/>
          </p:nvSpPr>
          <p:spPr>
            <a:xfrm>
              <a:off x="2443119" y="4061428"/>
              <a:ext cx="45153" cy="126012"/>
            </a:xfrm>
            <a:custGeom>
              <a:avLst/>
              <a:gdLst/>
              <a:ahLst/>
              <a:cxnLst/>
              <a:rect l="l" t="t" r="r" b="b"/>
              <a:pathLst>
                <a:path w="1152" h="3215" extrusionOk="0">
                  <a:moveTo>
                    <a:pt x="210" y="0"/>
                  </a:moveTo>
                  <a:cubicBezTo>
                    <a:pt x="457" y="0"/>
                    <a:pt x="658" y="202"/>
                    <a:pt x="658" y="450"/>
                  </a:cubicBezTo>
                  <a:cubicBezTo>
                    <a:pt x="658" y="697"/>
                    <a:pt x="457" y="900"/>
                    <a:pt x="210" y="900"/>
                  </a:cubicBezTo>
                  <a:lnTo>
                    <a:pt x="173" y="900"/>
                  </a:lnTo>
                  <a:cubicBezTo>
                    <a:pt x="76" y="900"/>
                    <a:pt x="0" y="977"/>
                    <a:pt x="0" y="1071"/>
                  </a:cubicBezTo>
                  <a:lnTo>
                    <a:pt x="0" y="3215"/>
                  </a:lnTo>
                  <a:lnTo>
                    <a:pt x="494" y="3215"/>
                  </a:lnTo>
                  <a:lnTo>
                    <a:pt x="494" y="1074"/>
                  </a:lnTo>
                  <a:cubicBezTo>
                    <a:pt x="494" y="977"/>
                    <a:pt x="571" y="901"/>
                    <a:pt x="665" y="901"/>
                  </a:cubicBezTo>
                  <a:lnTo>
                    <a:pt x="702" y="901"/>
                  </a:lnTo>
                  <a:cubicBezTo>
                    <a:pt x="949" y="901"/>
                    <a:pt x="1151" y="699"/>
                    <a:pt x="1151" y="451"/>
                  </a:cubicBezTo>
                  <a:cubicBezTo>
                    <a:pt x="1151" y="202"/>
                    <a:pt x="949" y="0"/>
                    <a:pt x="70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1"/>
            <p:cNvSpPr/>
            <p:nvPr/>
          </p:nvSpPr>
          <p:spPr>
            <a:xfrm>
              <a:off x="2547301" y="3978177"/>
              <a:ext cx="52090" cy="102103"/>
            </a:xfrm>
            <a:custGeom>
              <a:avLst/>
              <a:gdLst/>
              <a:ahLst/>
              <a:cxnLst/>
              <a:rect l="l" t="t" r="r" b="b"/>
              <a:pathLst>
                <a:path w="1329" h="2605" extrusionOk="0">
                  <a:moveTo>
                    <a:pt x="542" y="1"/>
                  </a:moveTo>
                  <a:cubicBezTo>
                    <a:pt x="465" y="1"/>
                    <a:pt x="401" y="64"/>
                    <a:pt x="401" y="142"/>
                  </a:cubicBezTo>
                  <a:lnTo>
                    <a:pt x="401" y="780"/>
                  </a:lnTo>
                  <a:cubicBezTo>
                    <a:pt x="401" y="1037"/>
                    <a:pt x="611" y="1244"/>
                    <a:pt x="865" y="1244"/>
                  </a:cubicBezTo>
                  <a:cubicBezTo>
                    <a:pt x="966" y="1244"/>
                    <a:pt x="1047" y="1325"/>
                    <a:pt x="1047" y="1426"/>
                  </a:cubicBezTo>
                  <a:lnTo>
                    <a:pt x="1047" y="1592"/>
                  </a:lnTo>
                  <a:cubicBezTo>
                    <a:pt x="1047" y="1692"/>
                    <a:pt x="966" y="1773"/>
                    <a:pt x="865" y="1773"/>
                  </a:cubicBezTo>
                  <a:lnTo>
                    <a:pt x="465" y="1773"/>
                  </a:lnTo>
                  <a:cubicBezTo>
                    <a:pt x="209" y="1773"/>
                    <a:pt x="1" y="1983"/>
                    <a:pt x="1" y="2238"/>
                  </a:cubicBezTo>
                  <a:lnTo>
                    <a:pt x="1" y="2465"/>
                  </a:lnTo>
                  <a:cubicBezTo>
                    <a:pt x="1" y="2540"/>
                    <a:pt x="64" y="2604"/>
                    <a:pt x="142" y="2604"/>
                  </a:cubicBezTo>
                  <a:cubicBezTo>
                    <a:pt x="219" y="2604"/>
                    <a:pt x="283" y="2543"/>
                    <a:pt x="282" y="2465"/>
                  </a:cubicBezTo>
                  <a:lnTo>
                    <a:pt x="282" y="2238"/>
                  </a:lnTo>
                  <a:cubicBezTo>
                    <a:pt x="282" y="2137"/>
                    <a:pt x="363" y="2056"/>
                    <a:pt x="464" y="2056"/>
                  </a:cubicBezTo>
                  <a:lnTo>
                    <a:pt x="864" y="2056"/>
                  </a:lnTo>
                  <a:cubicBezTo>
                    <a:pt x="1120" y="2056"/>
                    <a:pt x="1328" y="1846"/>
                    <a:pt x="1328" y="1592"/>
                  </a:cubicBezTo>
                  <a:lnTo>
                    <a:pt x="1328" y="1426"/>
                  </a:lnTo>
                  <a:cubicBezTo>
                    <a:pt x="1328" y="1170"/>
                    <a:pt x="1119" y="961"/>
                    <a:pt x="864" y="961"/>
                  </a:cubicBezTo>
                  <a:cubicBezTo>
                    <a:pt x="764" y="961"/>
                    <a:pt x="682" y="880"/>
                    <a:pt x="682" y="780"/>
                  </a:cubicBezTo>
                  <a:lnTo>
                    <a:pt x="682" y="142"/>
                  </a:lnTo>
                  <a:cubicBezTo>
                    <a:pt x="682" y="65"/>
                    <a:pt x="619" y="1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1"/>
            <p:cNvSpPr/>
            <p:nvPr/>
          </p:nvSpPr>
          <p:spPr>
            <a:xfrm>
              <a:off x="2526096" y="4002439"/>
              <a:ext cx="29357" cy="64593"/>
            </a:xfrm>
            <a:custGeom>
              <a:avLst/>
              <a:gdLst/>
              <a:ahLst/>
              <a:cxnLst/>
              <a:rect l="l" t="t" r="r" b="b"/>
              <a:pathLst>
                <a:path w="749" h="1648" extrusionOk="0">
                  <a:moveTo>
                    <a:pt x="607" y="0"/>
                  </a:moveTo>
                  <a:cubicBezTo>
                    <a:pt x="532" y="0"/>
                    <a:pt x="468" y="63"/>
                    <a:pt x="468" y="142"/>
                  </a:cubicBezTo>
                  <a:lnTo>
                    <a:pt x="468" y="585"/>
                  </a:lnTo>
                  <a:cubicBezTo>
                    <a:pt x="468" y="636"/>
                    <a:pt x="426" y="677"/>
                    <a:pt x="375" y="677"/>
                  </a:cubicBezTo>
                  <a:cubicBezTo>
                    <a:pt x="168" y="677"/>
                    <a:pt x="1" y="845"/>
                    <a:pt x="1" y="1053"/>
                  </a:cubicBezTo>
                  <a:lnTo>
                    <a:pt x="1" y="1507"/>
                  </a:lnTo>
                  <a:cubicBezTo>
                    <a:pt x="1" y="1584"/>
                    <a:pt x="62" y="1648"/>
                    <a:pt x="140" y="1648"/>
                  </a:cubicBezTo>
                  <a:cubicBezTo>
                    <a:pt x="219" y="1648"/>
                    <a:pt x="283" y="1584"/>
                    <a:pt x="280" y="1505"/>
                  </a:cubicBezTo>
                  <a:lnTo>
                    <a:pt x="280" y="1050"/>
                  </a:lnTo>
                  <a:cubicBezTo>
                    <a:pt x="280" y="999"/>
                    <a:pt x="322" y="958"/>
                    <a:pt x="373" y="958"/>
                  </a:cubicBezTo>
                  <a:cubicBezTo>
                    <a:pt x="581" y="958"/>
                    <a:pt x="749" y="791"/>
                    <a:pt x="749" y="583"/>
                  </a:cubicBezTo>
                  <a:lnTo>
                    <a:pt x="749" y="142"/>
                  </a:lnTo>
                  <a:cubicBezTo>
                    <a:pt x="749" y="64"/>
                    <a:pt x="685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1"/>
            <p:cNvSpPr/>
            <p:nvPr/>
          </p:nvSpPr>
          <p:spPr>
            <a:xfrm>
              <a:off x="2305464" y="4187402"/>
              <a:ext cx="365219" cy="41468"/>
            </a:xfrm>
            <a:custGeom>
              <a:avLst/>
              <a:gdLst/>
              <a:ahLst/>
              <a:cxnLst/>
              <a:rect l="l" t="t" r="r" b="b"/>
              <a:pathLst>
                <a:path w="9318" h="1058" extrusionOk="0">
                  <a:moveTo>
                    <a:pt x="86" y="1"/>
                  </a:moveTo>
                  <a:cubicBezTo>
                    <a:pt x="40" y="1"/>
                    <a:pt x="1" y="39"/>
                    <a:pt x="1" y="87"/>
                  </a:cubicBezTo>
                  <a:lnTo>
                    <a:pt x="1" y="113"/>
                  </a:lnTo>
                  <a:cubicBezTo>
                    <a:pt x="1" y="635"/>
                    <a:pt x="425" y="1057"/>
                    <a:pt x="945" y="1057"/>
                  </a:cubicBezTo>
                  <a:lnTo>
                    <a:pt x="8373" y="1057"/>
                  </a:lnTo>
                  <a:cubicBezTo>
                    <a:pt x="8895" y="1057"/>
                    <a:pt x="9317" y="635"/>
                    <a:pt x="9314" y="113"/>
                  </a:cubicBezTo>
                  <a:lnTo>
                    <a:pt x="9314" y="87"/>
                  </a:lnTo>
                  <a:cubicBezTo>
                    <a:pt x="9314" y="39"/>
                    <a:pt x="9277" y="1"/>
                    <a:pt x="9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1"/>
            <p:cNvSpPr/>
            <p:nvPr/>
          </p:nvSpPr>
          <p:spPr>
            <a:xfrm>
              <a:off x="2607388" y="4187481"/>
              <a:ext cx="63222" cy="41429"/>
            </a:xfrm>
            <a:custGeom>
              <a:avLst/>
              <a:gdLst/>
              <a:ahLst/>
              <a:cxnLst/>
              <a:rect l="l" t="t" r="r" b="b"/>
              <a:pathLst>
                <a:path w="1613" h="1057" extrusionOk="0">
                  <a:moveTo>
                    <a:pt x="945" y="0"/>
                  </a:moveTo>
                  <a:lnTo>
                    <a:pt x="945" y="114"/>
                  </a:lnTo>
                  <a:cubicBezTo>
                    <a:pt x="945" y="633"/>
                    <a:pt x="521" y="1057"/>
                    <a:pt x="0" y="1057"/>
                  </a:cubicBezTo>
                  <a:lnTo>
                    <a:pt x="670" y="1057"/>
                  </a:lnTo>
                  <a:cubicBezTo>
                    <a:pt x="1189" y="1057"/>
                    <a:pt x="1613" y="635"/>
                    <a:pt x="1613" y="114"/>
                  </a:cubicBezTo>
                  <a:lnTo>
                    <a:pt x="1613" y="86"/>
                  </a:lnTo>
                  <a:cubicBezTo>
                    <a:pt x="1613" y="38"/>
                    <a:pt x="1575" y="0"/>
                    <a:pt x="152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1"/>
            <p:cNvSpPr/>
            <p:nvPr/>
          </p:nvSpPr>
          <p:spPr>
            <a:xfrm>
              <a:off x="2410430" y="4202649"/>
              <a:ext cx="155369" cy="11053"/>
            </a:xfrm>
            <a:custGeom>
              <a:avLst/>
              <a:gdLst/>
              <a:ahLst/>
              <a:cxnLst/>
              <a:rect l="l" t="t" r="r" b="b"/>
              <a:pathLst>
                <a:path w="3964" h="282" extrusionOk="0">
                  <a:moveTo>
                    <a:pt x="141" y="1"/>
                  </a:moveTo>
                  <a:cubicBezTo>
                    <a:pt x="64" y="1"/>
                    <a:pt x="0" y="65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3823" y="281"/>
                  </a:lnTo>
                  <a:cubicBezTo>
                    <a:pt x="3899" y="281"/>
                    <a:pt x="3963" y="217"/>
                    <a:pt x="3963" y="142"/>
                  </a:cubicBezTo>
                  <a:cubicBezTo>
                    <a:pt x="3963" y="65"/>
                    <a:pt x="3900" y="1"/>
                    <a:pt x="3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7" name="Google Shape;4407;p51"/>
          <p:cNvSpPr txBox="1"/>
          <p:nvPr/>
        </p:nvSpPr>
        <p:spPr>
          <a:xfrm>
            <a:off x="4308749" y="1209107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On</a:t>
            </a:r>
            <a:r>
              <a:rPr lang="en" sz="1600" dirty="0">
                <a:latin typeface="Bungee"/>
                <a:ea typeface="Bungee"/>
                <a:cs typeface="Bungee"/>
                <a:sym typeface="Bungee"/>
              </a:rPr>
              <a:t>line Booking Platform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501" name="Google Shape;4501;p51"/>
          <p:cNvSpPr txBox="1"/>
          <p:nvPr/>
        </p:nvSpPr>
        <p:spPr>
          <a:xfrm>
            <a:off x="4347241" y="1505304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is an online booking platform that allows guests to make reservations for rooms, breakfast and social events like Concerts, Scavenger Hunt</a:t>
            </a:r>
            <a:r>
              <a:rPr lang="en-IN" dirty="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dirty="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02" name="Google Shape;4502;p51"/>
          <p:cNvSpPr txBox="1"/>
          <p:nvPr/>
        </p:nvSpPr>
        <p:spPr>
          <a:xfrm>
            <a:off x="4347241" y="2409254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ungee"/>
                <a:ea typeface="Bungee"/>
                <a:cs typeface="Bungee"/>
                <a:sym typeface="Bungee"/>
              </a:rPr>
              <a:t>Search functionality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503" name="Google Shape;4503;p51"/>
          <p:cNvSpPr txBox="1"/>
          <p:nvPr/>
        </p:nvSpPr>
        <p:spPr>
          <a:xfrm>
            <a:off x="4330449" y="2727330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website allows searching of available rooms ans social events by providing specific check-in and check-out dates, number of adults and children.</a:t>
            </a:r>
            <a:endParaRPr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04" name="Google Shape;4504;p51"/>
          <p:cNvSpPr txBox="1"/>
          <p:nvPr/>
        </p:nvSpPr>
        <p:spPr>
          <a:xfrm>
            <a:off x="4330449" y="3728293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Cancel Reservations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505" name="Google Shape;4505;p51"/>
          <p:cNvSpPr txBox="1"/>
          <p:nvPr/>
        </p:nvSpPr>
        <p:spPr>
          <a:xfrm>
            <a:off x="4351500" y="4056713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website allows modification and cancellation of reservations made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506" name="Google Shape;4506;p51"/>
          <p:cNvCxnSpPr>
            <a:stCxn id="4409" idx="6"/>
            <a:endCxn id="4502" idx="1"/>
          </p:cNvCxnSpPr>
          <p:nvPr/>
        </p:nvCxnSpPr>
        <p:spPr>
          <a:xfrm flipV="1">
            <a:off x="3896575" y="2615354"/>
            <a:ext cx="450666" cy="326572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07" name="Google Shape;4507;p51"/>
          <p:cNvCxnSpPr>
            <a:stCxn id="4410" idx="6"/>
            <a:endCxn id="4504" idx="1"/>
          </p:cNvCxnSpPr>
          <p:nvPr/>
        </p:nvCxnSpPr>
        <p:spPr>
          <a:xfrm flipV="1">
            <a:off x="2988025" y="3934393"/>
            <a:ext cx="1342424" cy="169158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" name="Google Shape;6278;p66">
            <a:extLst>
              <a:ext uri="{FF2B5EF4-FFF2-40B4-BE49-F238E27FC236}">
                <a16:creationId xmlns:a16="http://schemas.microsoft.com/office/drawing/2014/main" id="{DD8B05A5-499C-1688-14FC-00C197762965}"/>
              </a:ext>
            </a:extLst>
          </p:cNvPr>
          <p:cNvGrpSpPr/>
          <p:nvPr/>
        </p:nvGrpSpPr>
        <p:grpSpPr>
          <a:xfrm>
            <a:off x="1405467" y="2603328"/>
            <a:ext cx="1132259" cy="536202"/>
            <a:chOff x="7238805" y="1660464"/>
            <a:chExt cx="365106" cy="250848"/>
          </a:xfrm>
        </p:grpSpPr>
        <p:sp>
          <p:nvSpPr>
            <p:cNvPr id="6" name="Google Shape;6279;p66">
              <a:extLst>
                <a:ext uri="{FF2B5EF4-FFF2-40B4-BE49-F238E27FC236}">
                  <a16:creationId xmlns:a16="http://schemas.microsoft.com/office/drawing/2014/main" id="{0F573112-2524-517D-A29A-5406B7896492}"/>
                </a:ext>
              </a:extLst>
            </p:cNvPr>
            <p:cNvSpPr/>
            <p:nvPr/>
          </p:nvSpPr>
          <p:spPr>
            <a:xfrm>
              <a:off x="7280627" y="1660464"/>
              <a:ext cx="323280" cy="249711"/>
            </a:xfrm>
            <a:custGeom>
              <a:avLst/>
              <a:gdLst/>
              <a:ahLst/>
              <a:cxnLst/>
              <a:rect l="l" t="t" r="r" b="b"/>
              <a:pathLst>
                <a:path w="8248" h="6371" extrusionOk="0">
                  <a:moveTo>
                    <a:pt x="4123" y="1"/>
                  </a:moveTo>
                  <a:cubicBezTo>
                    <a:pt x="3163" y="1"/>
                    <a:pt x="2329" y="305"/>
                    <a:pt x="1926" y="748"/>
                  </a:cubicBezTo>
                  <a:cubicBezTo>
                    <a:pt x="1760" y="928"/>
                    <a:pt x="1527" y="1030"/>
                    <a:pt x="1284" y="1030"/>
                  </a:cubicBezTo>
                  <a:lnTo>
                    <a:pt x="284" y="1030"/>
                  </a:lnTo>
                  <a:cubicBezTo>
                    <a:pt x="128" y="1030"/>
                    <a:pt x="0" y="1140"/>
                    <a:pt x="0" y="1279"/>
                  </a:cubicBezTo>
                  <a:lnTo>
                    <a:pt x="0" y="5093"/>
                  </a:lnTo>
                  <a:cubicBezTo>
                    <a:pt x="0" y="5231"/>
                    <a:pt x="128" y="5342"/>
                    <a:pt x="284" y="5342"/>
                  </a:cubicBezTo>
                  <a:lnTo>
                    <a:pt x="1284" y="5342"/>
                  </a:lnTo>
                  <a:cubicBezTo>
                    <a:pt x="1527" y="5342"/>
                    <a:pt x="1761" y="5444"/>
                    <a:pt x="1926" y="5624"/>
                  </a:cubicBezTo>
                  <a:cubicBezTo>
                    <a:pt x="2329" y="6067"/>
                    <a:pt x="3161" y="6371"/>
                    <a:pt x="4123" y="6371"/>
                  </a:cubicBezTo>
                  <a:cubicBezTo>
                    <a:pt x="5084" y="6371"/>
                    <a:pt x="5916" y="6067"/>
                    <a:pt x="6321" y="5624"/>
                  </a:cubicBezTo>
                  <a:cubicBezTo>
                    <a:pt x="6486" y="5444"/>
                    <a:pt x="6719" y="5342"/>
                    <a:pt x="6962" y="5342"/>
                  </a:cubicBezTo>
                  <a:lnTo>
                    <a:pt x="7961" y="5342"/>
                  </a:lnTo>
                  <a:cubicBezTo>
                    <a:pt x="8118" y="5342"/>
                    <a:pt x="8244" y="5231"/>
                    <a:pt x="8244" y="5093"/>
                  </a:cubicBezTo>
                  <a:lnTo>
                    <a:pt x="8244" y="1279"/>
                  </a:lnTo>
                  <a:cubicBezTo>
                    <a:pt x="8247" y="1140"/>
                    <a:pt x="8119" y="1030"/>
                    <a:pt x="7961" y="1030"/>
                  </a:cubicBezTo>
                  <a:lnTo>
                    <a:pt x="6962" y="1030"/>
                  </a:lnTo>
                  <a:cubicBezTo>
                    <a:pt x="6719" y="1030"/>
                    <a:pt x="6484" y="928"/>
                    <a:pt x="6321" y="748"/>
                  </a:cubicBezTo>
                  <a:cubicBezTo>
                    <a:pt x="5916" y="305"/>
                    <a:pt x="5085" y="1"/>
                    <a:pt x="4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80;p66">
              <a:extLst>
                <a:ext uri="{FF2B5EF4-FFF2-40B4-BE49-F238E27FC236}">
                  <a16:creationId xmlns:a16="http://schemas.microsoft.com/office/drawing/2014/main" id="{A1144A88-7EEF-43E0-BA6B-B67D2C39645D}"/>
                </a:ext>
              </a:extLst>
            </p:cNvPr>
            <p:cNvSpPr/>
            <p:nvPr/>
          </p:nvSpPr>
          <p:spPr>
            <a:xfrm>
              <a:off x="7581453" y="1700796"/>
              <a:ext cx="22459" cy="169048"/>
            </a:xfrm>
            <a:custGeom>
              <a:avLst/>
              <a:gdLst/>
              <a:ahLst/>
              <a:cxnLst/>
              <a:rect l="l" t="t" r="r" b="b"/>
              <a:pathLst>
                <a:path w="573" h="4313" extrusionOk="0">
                  <a:moveTo>
                    <a:pt x="0" y="1"/>
                  </a:moveTo>
                  <a:cubicBezTo>
                    <a:pt x="5" y="17"/>
                    <a:pt x="6" y="33"/>
                    <a:pt x="6" y="49"/>
                  </a:cubicBezTo>
                  <a:lnTo>
                    <a:pt x="6" y="4265"/>
                  </a:lnTo>
                  <a:cubicBezTo>
                    <a:pt x="6" y="4281"/>
                    <a:pt x="5" y="4297"/>
                    <a:pt x="0" y="4313"/>
                  </a:cubicBezTo>
                  <a:lnTo>
                    <a:pt x="286" y="4313"/>
                  </a:lnTo>
                  <a:cubicBezTo>
                    <a:pt x="443" y="4313"/>
                    <a:pt x="569" y="4202"/>
                    <a:pt x="569" y="4064"/>
                  </a:cubicBezTo>
                  <a:lnTo>
                    <a:pt x="569" y="250"/>
                  </a:lnTo>
                  <a:cubicBezTo>
                    <a:pt x="572" y="11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81;p66">
              <a:extLst>
                <a:ext uri="{FF2B5EF4-FFF2-40B4-BE49-F238E27FC236}">
                  <a16:creationId xmlns:a16="http://schemas.microsoft.com/office/drawing/2014/main" id="{C29E5BE8-E736-5038-9C5E-4279A9AEBFEC}"/>
                </a:ext>
              </a:extLst>
            </p:cNvPr>
            <p:cNvSpPr/>
            <p:nvPr/>
          </p:nvSpPr>
          <p:spPr>
            <a:xfrm>
              <a:off x="7539984" y="1753005"/>
              <a:ext cx="29710" cy="64672"/>
            </a:xfrm>
            <a:custGeom>
              <a:avLst/>
              <a:gdLst/>
              <a:ahLst/>
              <a:cxnLst/>
              <a:rect l="l" t="t" r="r" b="b"/>
              <a:pathLst>
                <a:path w="758" h="1650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77"/>
                    <a:pt x="47" y="1635"/>
                    <a:pt x="114" y="1646"/>
                  </a:cubicBezTo>
                  <a:cubicBezTo>
                    <a:pt x="124" y="1648"/>
                    <a:pt x="133" y="1649"/>
                    <a:pt x="284" y="1649"/>
                  </a:cubicBezTo>
                  <a:cubicBezTo>
                    <a:pt x="357" y="1649"/>
                    <a:pt x="463" y="1649"/>
                    <a:pt x="619" y="1648"/>
                  </a:cubicBezTo>
                  <a:cubicBezTo>
                    <a:pt x="695" y="1646"/>
                    <a:pt x="757" y="1584"/>
                    <a:pt x="757" y="1508"/>
                  </a:cubicBezTo>
                  <a:cubicBezTo>
                    <a:pt x="757" y="1431"/>
                    <a:pt x="695" y="1370"/>
                    <a:pt x="619" y="1370"/>
                  </a:cubicBezTo>
                  <a:cubicBezTo>
                    <a:pt x="498" y="1371"/>
                    <a:pt x="369" y="1371"/>
                    <a:pt x="277" y="1371"/>
                  </a:cubicBezTo>
                  <a:lnTo>
                    <a:pt x="277" y="139"/>
                  </a:lnTo>
                  <a:cubicBezTo>
                    <a:pt x="277" y="62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82;p66">
              <a:extLst>
                <a:ext uri="{FF2B5EF4-FFF2-40B4-BE49-F238E27FC236}">
                  <a16:creationId xmlns:a16="http://schemas.microsoft.com/office/drawing/2014/main" id="{89FE03C9-F18E-2BF7-C545-01467AA70645}"/>
                </a:ext>
              </a:extLst>
            </p:cNvPr>
            <p:cNvSpPr/>
            <p:nvPr/>
          </p:nvSpPr>
          <p:spPr>
            <a:xfrm>
              <a:off x="7314845" y="1753044"/>
              <a:ext cx="10857" cy="64633"/>
            </a:xfrm>
            <a:custGeom>
              <a:avLst/>
              <a:gdLst/>
              <a:ahLst/>
              <a:cxnLst/>
              <a:rect l="l" t="t" r="r" b="b"/>
              <a:pathLst>
                <a:path w="277" h="1649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87"/>
                    <a:pt x="63" y="1648"/>
                    <a:pt x="139" y="1648"/>
                  </a:cubicBezTo>
                  <a:cubicBezTo>
                    <a:pt x="216" y="1648"/>
                    <a:pt x="277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3;p66">
              <a:extLst>
                <a:ext uri="{FF2B5EF4-FFF2-40B4-BE49-F238E27FC236}">
                  <a16:creationId xmlns:a16="http://schemas.microsoft.com/office/drawing/2014/main" id="{9DD00944-B6E0-72BE-6A5D-683739A3CB76}"/>
                </a:ext>
              </a:extLst>
            </p:cNvPr>
            <p:cNvSpPr/>
            <p:nvPr/>
          </p:nvSpPr>
          <p:spPr>
            <a:xfrm>
              <a:off x="7352081" y="1753044"/>
              <a:ext cx="10935" cy="64633"/>
            </a:xfrm>
            <a:custGeom>
              <a:avLst/>
              <a:gdLst/>
              <a:ahLst/>
              <a:cxnLst/>
              <a:rect l="l" t="t" r="r" b="b"/>
              <a:pathLst>
                <a:path w="279" h="1649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lnTo>
                    <a:pt x="1" y="1510"/>
                  </a:lnTo>
                  <a:cubicBezTo>
                    <a:pt x="1" y="1587"/>
                    <a:pt x="62" y="1648"/>
                    <a:pt x="139" y="1648"/>
                  </a:cubicBezTo>
                  <a:cubicBezTo>
                    <a:pt x="215" y="1648"/>
                    <a:pt x="279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84;p66">
              <a:extLst>
                <a:ext uri="{FF2B5EF4-FFF2-40B4-BE49-F238E27FC236}">
                  <a16:creationId xmlns:a16="http://schemas.microsoft.com/office/drawing/2014/main" id="{5F2CB055-8244-8AD7-30E1-7D0359415638}"/>
                </a:ext>
              </a:extLst>
            </p:cNvPr>
            <p:cNvSpPr/>
            <p:nvPr/>
          </p:nvSpPr>
          <p:spPr>
            <a:xfrm>
              <a:off x="7314845" y="1779031"/>
              <a:ext cx="48171" cy="10857"/>
            </a:xfrm>
            <a:custGeom>
              <a:avLst/>
              <a:gdLst/>
              <a:ahLst/>
              <a:cxnLst/>
              <a:rect l="l" t="t" r="r" b="b"/>
              <a:pathLst>
                <a:path w="1229" h="277" extrusionOk="0">
                  <a:moveTo>
                    <a:pt x="139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9" y="277"/>
                  </a:cubicBezTo>
                  <a:lnTo>
                    <a:pt x="1089" y="277"/>
                  </a:lnTo>
                  <a:cubicBezTo>
                    <a:pt x="1165" y="277"/>
                    <a:pt x="1229" y="214"/>
                    <a:pt x="1227" y="138"/>
                  </a:cubicBezTo>
                  <a:cubicBezTo>
                    <a:pt x="1227" y="61"/>
                    <a:pt x="1165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85;p66">
              <a:extLst>
                <a:ext uri="{FF2B5EF4-FFF2-40B4-BE49-F238E27FC236}">
                  <a16:creationId xmlns:a16="http://schemas.microsoft.com/office/drawing/2014/main" id="{4F194A42-D156-F153-D7A8-5063FF7EF221}"/>
                </a:ext>
              </a:extLst>
            </p:cNvPr>
            <p:cNvSpPr/>
            <p:nvPr/>
          </p:nvSpPr>
          <p:spPr>
            <a:xfrm>
              <a:off x="7494987" y="1753279"/>
              <a:ext cx="33355" cy="64201"/>
            </a:xfrm>
            <a:custGeom>
              <a:avLst/>
              <a:gdLst/>
              <a:ahLst/>
              <a:cxnLst/>
              <a:rect l="l" t="t" r="r" b="b"/>
              <a:pathLst>
                <a:path w="851" h="163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lnTo>
                    <a:pt x="0" y="1500"/>
                  </a:lnTo>
                  <a:cubicBezTo>
                    <a:pt x="0" y="1575"/>
                    <a:pt x="61" y="1638"/>
                    <a:pt x="138" y="1638"/>
                  </a:cubicBezTo>
                  <a:lnTo>
                    <a:pt x="712" y="1638"/>
                  </a:lnTo>
                  <a:cubicBezTo>
                    <a:pt x="787" y="1638"/>
                    <a:pt x="850" y="1575"/>
                    <a:pt x="850" y="1497"/>
                  </a:cubicBezTo>
                  <a:cubicBezTo>
                    <a:pt x="850" y="1421"/>
                    <a:pt x="787" y="1358"/>
                    <a:pt x="712" y="1358"/>
                  </a:cubicBezTo>
                  <a:lnTo>
                    <a:pt x="277" y="1358"/>
                  </a:lnTo>
                  <a:lnTo>
                    <a:pt x="277" y="277"/>
                  </a:lnTo>
                  <a:lnTo>
                    <a:pt x="712" y="277"/>
                  </a:lnTo>
                  <a:cubicBezTo>
                    <a:pt x="787" y="277"/>
                    <a:pt x="850" y="215"/>
                    <a:pt x="850" y="139"/>
                  </a:cubicBezTo>
                  <a:cubicBezTo>
                    <a:pt x="850" y="62"/>
                    <a:pt x="78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86;p66">
              <a:extLst>
                <a:ext uri="{FF2B5EF4-FFF2-40B4-BE49-F238E27FC236}">
                  <a16:creationId xmlns:a16="http://schemas.microsoft.com/office/drawing/2014/main" id="{59BC85A0-29C9-98F1-032D-B81BC25F5002}"/>
                </a:ext>
              </a:extLst>
            </p:cNvPr>
            <p:cNvSpPr/>
            <p:nvPr/>
          </p:nvSpPr>
          <p:spPr>
            <a:xfrm>
              <a:off x="7494987" y="1779932"/>
              <a:ext cx="31670" cy="10857"/>
            </a:xfrm>
            <a:custGeom>
              <a:avLst/>
              <a:gdLst/>
              <a:ahLst/>
              <a:cxnLst/>
              <a:rect l="l" t="t" r="r" b="b"/>
              <a:pathLst>
                <a:path w="808" h="277" extrusionOk="0">
                  <a:moveTo>
                    <a:pt x="138" y="0"/>
                  </a:moveTo>
                  <a:cubicBezTo>
                    <a:pt x="61" y="0"/>
                    <a:pt x="0" y="63"/>
                    <a:pt x="0" y="139"/>
                  </a:cubicBezTo>
                  <a:cubicBezTo>
                    <a:pt x="0" y="216"/>
                    <a:pt x="61" y="277"/>
                    <a:pt x="138" y="277"/>
                  </a:cubicBezTo>
                  <a:lnTo>
                    <a:pt x="670" y="277"/>
                  </a:lnTo>
                  <a:cubicBezTo>
                    <a:pt x="745" y="277"/>
                    <a:pt x="808" y="216"/>
                    <a:pt x="808" y="139"/>
                  </a:cubicBezTo>
                  <a:cubicBezTo>
                    <a:pt x="808" y="63"/>
                    <a:pt x="745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87;p66">
              <a:extLst>
                <a:ext uri="{FF2B5EF4-FFF2-40B4-BE49-F238E27FC236}">
                  <a16:creationId xmlns:a16="http://schemas.microsoft.com/office/drawing/2014/main" id="{5E06B591-F8EF-AEB8-5BFD-7C44BB8C251B}"/>
                </a:ext>
              </a:extLst>
            </p:cNvPr>
            <p:cNvSpPr/>
            <p:nvPr/>
          </p:nvSpPr>
          <p:spPr>
            <a:xfrm>
              <a:off x="7442622" y="1753044"/>
              <a:ext cx="40645" cy="10896"/>
            </a:xfrm>
            <a:custGeom>
              <a:avLst/>
              <a:gdLst/>
              <a:ahLst/>
              <a:cxnLst/>
              <a:rect l="l" t="t" r="r" b="b"/>
              <a:pathLst>
                <a:path w="1037" h="278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898" y="277"/>
                  </a:lnTo>
                  <a:cubicBezTo>
                    <a:pt x="974" y="277"/>
                    <a:pt x="1036" y="215"/>
                    <a:pt x="1036" y="139"/>
                  </a:cubicBezTo>
                  <a:cubicBezTo>
                    <a:pt x="1036" y="62"/>
                    <a:pt x="974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88;p66">
              <a:extLst>
                <a:ext uri="{FF2B5EF4-FFF2-40B4-BE49-F238E27FC236}">
                  <a16:creationId xmlns:a16="http://schemas.microsoft.com/office/drawing/2014/main" id="{E07B1C61-C121-1AC5-8007-87C232B051BE}"/>
                </a:ext>
              </a:extLst>
            </p:cNvPr>
            <p:cNvSpPr/>
            <p:nvPr/>
          </p:nvSpPr>
          <p:spPr>
            <a:xfrm>
              <a:off x="7457399" y="1754769"/>
              <a:ext cx="10935" cy="62908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466"/>
                  </a:lnTo>
                  <a:cubicBezTo>
                    <a:pt x="0" y="1543"/>
                    <a:pt x="63" y="1604"/>
                    <a:pt x="138" y="1604"/>
                  </a:cubicBezTo>
                  <a:cubicBezTo>
                    <a:pt x="217" y="1604"/>
                    <a:pt x="278" y="1543"/>
                    <a:pt x="277" y="1466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89;p66">
              <a:extLst>
                <a:ext uri="{FF2B5EF4-FFF2-40B4-BE49-F238E27FC236}">
                  <a16:creationId xmlns:a16="http://schemas.microsoft.com/office/drawing/2014/main" id="{A6EBC119-334A-08BF-682F-19A9010E9305}"/>
                </a:ext>
              </a:extLst>
            </p:cNvPr>
            <p:cNvSpPr/>
            <p:nvPr/>
          </p:nvSpPr>
          <p:spPr>
            <a:xfrm>
              <a:off x="7376264" y="1753044"/>
              <a:ext cx="64633" cy="64633"/>
            </a:xfrm>
            <a:custGeom>
              <a:avLst/>
              <a:gdLst/>
              <a:ahLst/>
              <a:cxnLst/>
              <a:rect l="l" t="t" r="r" b="b"/>
              <a:pathLst>
                <a:path w="1649" h="1649" extrusionOk="0">
                  <a:moveTo>
                    <a:pt x="824" y="277"/>
                  </a:moveTo>
                  <a:cubicBezTo>
                    <a:pt x="1129" y="277"/>
                    <a:pt x="1373" y="523"/>
                    <a:pt x="1372" y="825"/>
                  </a:cubicBezTo>
                  <a:cubicBezTo>
                    <a:pt x="1372" y="1126"/>
                    <a:pt x="1126" y="1372"/>
                    <a:pt x="824" y="1372"/>
                  </a:cubicBezTo>
                  <a:cubicBezTo>
                    <a:pt x="522" y="1372"/>
                    <a:pt x="277" y="1126"/>
                    <a:pt x="277" y="825"/>
                  </a:cubicBezTo>
                  <a:cubicBezTo>
                    <a:pt x="277" y="523"/>
                    <a:pt x="522" y="277"/>
                    <a:pt x="824" y="277"/>
                  </a:cubicBezTo>
                  <a:close/>
                  <a:moveTo>
                    <a:pt x="824" y="1"/>
                  </a:moveTo>
                  <a:cubicBezTo>
                    <a:pt x="369" y="1"/>
                    <a:pt x="1" y="371"/>
                    <a:pt x="1" y="825"/>
                  </a:cubicBezTo>
                  <a:cubicBezTo>
                    <a:pt x="1" y="1280"/>
                    <a:pt x="369" y="1648"/>
                    <a:pt x="824" y="1648"/>
                  </a:cubicBezTo>
                  <a:cubicBezTo>
                    <a:pt x="1278" y="1648"/>
                    <a:pt x="1648" y="1280"/>
                    <a:pt x="1648" y="825"/>
                  </a:cubicBezTo>
                  <a:cubicBezTo>
                    <a:pt x="1648" y="371"/>
                    <a:pt x="1278" y="1"/>
                    <a:pt x="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90;p66">
              <a:extLst>
                <a:ext uri="{FF2B5EF4-FFF2-40B4-BE49-F238E27FC236}">
                  <a16:creationId xmlns:a16="http://schemas.microsoft.com/office/drawing/2014/main" id="{189AEAEE-88EA-FF86-0159-75304F69A946}"/>
                </a:ext>
              </a:extLst>
            </p:cNvPr>
            <p:cNvSpPr/>
            <p:nvPr/>
          </p:nvSpPr>
          <p:spPr>
            <a:xfrm>
              <a:off x="7371130" y="1696994"/>
              <a:ext cx="36451" cy="32689"/>
            </a:xfrm>
            <a:custGeom>
              <a:avLst/>
              <a:gdLst/>
              <a:ahLst/>
              <a:cxnLst/>
              <a:rect l="l" t="t" r="r" b="b"/>
              <a:pathLst>
                <a:path w="930" h="834" extrusionOk="0">
                  <a:moveTo>
                    <a:pt x="466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3" y="217"/>
                    <a:pt x="241" y="223"/>
                  </a:cubicBezTo>
                  <a:lnTo>
                    <a:pt x="119" y="240"/>
                  </a:lnTo>
                  <a:cubicBezTo>
                    <a:pt x="34" y="252"/>
                    <a:pt x="1" y="355"/>
                    <a:pt x="62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8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6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3" y="832"/>
                    <a:pt x="668" y="832"/>
                  </a:cubicBezTo>
                  <a:cubicBezTo>
                    <a:pt x="729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6" y="559"/>
                    <a:pt x="757" y="524"/>
                    <a:pt x="781" y="501"/>
                  </a:cubicBezTo>
                  <a:lnTo>
                    <a:pt x="868" y="415"/>
                  </a:lnTo>
                  <a:cubicBezTo>
                    <a:pt x="929" y="357"/>
                    <a:pt x="896" y="254"/>
                    <a:pt x="811" y="240"/>
                  </a:cubicBezTo>
                  <a:lnTo>
                    <a:pt x="689" y="223"/>
                  </a:lnTo>
                  <a:cubicBezTo>
                    <a:pt x="656" y="217"/>
                    <a:pt x="626" y="197"/>
                    <a:pt x="612" y="166"/>
                  </a:cubicBezTo>
                  <a:lnTo>
                    <a:pt x="557" y="57"/>
                  </a:lnTo>
                  <a:cubicBezTo>
                    <a:pt x="538" y="19"/>
                    <a:pt x="502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1;p66">
              <a:extLst>
                <a:ext uri="{FF2B5EF4-FFF2-40B4-BE49-F238E27FC236}">
                  <a16:creationId xmlns:a16="http://schemas.microsoft.com/office/drawing/2014/main" id="{3A5FC556-FF60-DBEE-3992-D19E487C21AB}"/>
                </a:ext>
              </a:extLst>
            </p:cNvPr>
            <p:cNvSpPr/>
            <p:nvPr/>
          </p:nvSpPr>
          <p:spPr>
            <a:xfrm>
              <a:off x="7424004" y="1696994"/>
              <a:ext cx="36491" cy="32689"/>
            </a:xfrm>
            <a:custGeom>
              <a:avLst/>
              <a:gdLst/>
              <a:ahLst/>
              <a:cxnLst/>
              <a:rect l="l" t="t" r="r" b="b"/>
              <a:pathLst>
                <a:path w="931" h="834" extrusionOk="0">
                  <a:moveTo>
                    <a:pt x="467" y="0"/>
                  </a:moveTo>
                  <a:cubicBezTo>
                    <a:pt x="430" y="0"/>
                    <a:pt x="393" y="19"/>
                    <a:pt x="373" y="57"/>
                  </a:cubicBezTo>
                  <a:lnTo>
                    <a:pt x="319" y="166"/>
                  </a:lnTo>
                  <a:cubicBezTo>
                    <a:pt x="303" y="197"/>
                    <a:pt x="274" y="217"/>
                    <a:pt x="241" y="223"/>
                  </a:cubicBezTo>
                  <a:lnTo>
                    <a:pt x="119" y="240"/>
                  </a:lnTo>
                  <a:cubicBezTo>
                    <a:pt x="36" y="252"/>
                    <a:pt x="1" y="355"/>
                    <a:pt x="63" y="415"/>
                  </a:cubicBezTo>
                  <a:lnTo>
                    <a:pt x="151" y="501"/>
                  </a:lnTo>
                  <a:cubicBezTo>
                    <a:pt x="174" y="524"/>
                    <a:pt x="184" y="559"/>
                    <a:pt x="180" y="591"/>
                  </a:cubicBezTo>
                  <a:lnTo>
                    <a:pt x="159" y="712"/>
                  </a:lnTo>
                  <a:cubicBezTo>
                    <a:pt x="148" y="780"/>
                    <a:pt x="201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3" y="756"/>
                    <a:pt x="450" y="752"/>
                    <a:pt x="467" y="752"/>
                  </a:cubicBezTo>
                  <a:cubicBezTo>
                    <a:pt x="484" y="752"/>
                    <a:pt x="500" y="756"/>
                    <a:pt x="515" y="764"/>
                  </a:cubicBezTo>
                  <a:lnTo>
                    <a:pt x="624" y="821"/>
                  </a:lnTo>
                  <a:cubicBezTo>
                    <a:pt x="639" y="829"/>
                    <a:pt x="654" y="832"/>
                    <a:pt x="670" y="832"/>
                  </a:cubicBezTo>
                  <a:cubicBezTo>
                    <a:pt x="730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7" y="559"/>
                    <a:pt x="758" y="524"/>
                    <a:pt x="781" y="501"/>
                  </a:cubicBezTo>
                  <a:lnTo>
                    <a:pt x="868" y="415"/>
                  </a:lnTo>
                  <a:cubicBezTo>
                    <a:pt x="931" y="357"/>
                    <a:pt x="896" y="254"/>
                    <a:pt x="813" y="240"/>
                  </a:cubicBezTo>
                  <a:lnTo>
                    <a:pt x="691" y="223"/>
                  </a:lnTo>
                  <a:cubicBezTo>
                    <a:pt x="656" y="217"/>
                    <a:pt x="627" y="197"/>
                    <a:pt x="612" y="166"/>
                  </a:cubicBezTo>
                  <a:lnTo>
                    <a:pt x="558" y="57"/>
                  </a:lnTo>
                  <a:cubicBezTo>
                    <a:pt x="540" y="19"/>
                    <a:pt x="504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92;p66">
              <a:extLst>
                <a:ext uri="{FF2B5EF4-FFF2-40B4-BE49-F238E27FC236}">
                  <a16:creationId xmlns:a16="http://schemas.microsoft.com/office/drawing/2014/main" id="{BF073C76-F8B0-C131-3A43-6985D7BD7D67}"/>
                </a:ext>
              </a:extLst>
            </p:cNvPr>
            <p:cNvSpPr/>
            <p:nvPr/>
          </p:nvSpPr>
          <p:spPr>
            <a:xfrm>
              <a:off x="7476957" y="1696994"/>
              <a:ext cx="36412" cy="32689"/>
            </a:xfrm>
            <a:custGeom>
              <a:avLst/>
              <a:gdLst/>
              <a:ahLst/>
              <a:cxnLst/>
              <a:rect l="l" t="t" r="r" b="b"/>
              <a:pathLst>
                <a:path w="929" h="834" extrusionOk="0">
                  <a:moveTo>
                    <a:pt x="465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2" y="217"/>
                    <a:pt x="240" y="223"/>
                  </a:cubicBezTo>
                  <a:lnTo>
                    <a:pt x="118" y="240"/>
                  </a:lnTo>
                  <a:cubicBezTo>
                    <a:pt x="34" y="252"/>
                    <a:pt x="0" y="355"/>
                    <a:pt x="61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7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7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5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2" y="832"/>
                    <a:pt x="668" y="832"/>
                  </a:cubicBezTo>
                  <a:cubicBezTo>
                    <a:pt x="728" y="832"/>
                    <a:pt x="783" y="778"/>
                    <a:pt x="772" y="712"/>
                  </a:cubicBezTo>
                  <a:lnTo>
                    <a:pt x="751" y="591"/>
                  </a:lnTo>
                  <a:cubicBezTo>
                    <a:pt x="745" y="559"/>
                    <a:pt x="757" y="524"/>
                    <a:pt x="780" y="501"/>
                  </a:cubicBezTo>
                  <a:lnTo>
                    <a:pt x="868" y="415"/>
                  </a:lnTo>
                  <a:cubicBezTo>
                    <a:pt x="929" y="357"/>
                    <a:pt x="895" y="254"/>
                    <a:pt x="811" y="240"/>
                  </a:cubicBezTo>
                  <a:lnTo>
                    <a:pt x="689" y="223"/>
                  </a:lnTo>
                  <a:cubicBezTo>
                    <a:pt x="655" y="217"/>
                    <a:pt x="626" y="197"/>
                    <a:pt x="612" y="166"/>
                  </a:cubicBezTo>
                  <a:lnTo>
                    <a:pt x="556" y="57"/>
                  </a:lnTo>
                  <a:cubicBezTo>
                    <a:pt x="538" y="19"/>
                    <a:pt x="502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93;p66">
              <a:extLst>
                <a:ext uri="{FF2B5EF4-FFF2-40B4-BE49-F238E27FC236}">
                  <a16:creationId xmlns:a16="http://schemas.microsoft.com/office/drawing/2014/main" id="{2D5FEC78-8CE4-B715-CE49-7D787CA989BD}"/>
                </a:ext>
              </a:extLst>
            </p:cNvPr>
            <p:cNvSpPr/>
            <p:nvPr/>
          </p:nvSpPr>
          <p:spPr>
            <a:xfrm>
              <a:off x="7391198" y="1842096"/>
              <a:ext cx="102064" cy="27750"/>
            </a:xfrm>
            <a:custGeom>
              <a:avLst/>
              <a:gdLst/>
              <a:ahLst/>
              <a:cxnLst/>
              <a:rect l="l" t="t" r="r" b="b"/>
              <a:pathLst>
                <a:path w="2604" h="708" extrusionOk="0">
                  <a:moveTo>
                    <a:pt x="119" y="1"/>
                  </a:moveTo>
                  <a:cubicBezTo>
                    <a:pt x="53" y="1"/>
                    <a:pt x="1" y="53"/>
                    <a:pt x="1" y="118"/>
                  </a:cubicBezTo>
                  <a:lnTo>
                    <a:pt x="1" y="590"/>
                  </a:lnTo>
                  <a:cubicBezTo>
                    <a:pt x="1" y="655"/>
                    <a:pt x="53" y="708"/>
                    <a:pt x="119" y="708"/>
                  </a:cubicBezTo>
                  <a:lnTo>
                    <a:pt x="2484" y="708"/>
                  </a:lnTo>
                  <a:cubicBezTo>
                    <a:pt x="2549" y="708"/>
                    <a:pt x="2603" y="655"/>
                    <a:pt x="2603" y="590"/>
                  </a:cubicBezTo>
                  <a:lnTo>
                    <a:pt x="2603" y="118"/>
                  </a:lnTo>
                  <a:cubicBezTo>
                    <a:pt x="2603" y="53"/>
                    <a:pt x="2549" y="1"/>
                    <a:pt x="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94;p66">
              <a:extLst>
                <a:ext uri="{FF2B5EF4-FFF2-40B4-BE49-F238E27FC236}">
                  <a16:creationId xmlns:a16="http://schemas.microsoft.com/office/drawing/2014/main" id="{4A8E891E-4740-0C78-8F72-A2982062BC79}"/>
                </a:ext>
              </a:extLst>
            </p:cNvPr>
            <p:cNvSpPr/>
            <p:nvPr/>
          </p:nvSpPr>
          <p:spPr>
            <a:xfrm>
              <a:off x="7472999" y="1842175"/>
              <a:ext cx="20264" cy="27789"/>
            </a:xfrm>
            <a:custGeom>
              <a:avLst/>
              <a:gdLst/>
              <a:ahLst/>
              <a:cxnLst/>
              <a:rect l="l" t="t" r="r" b="b"/>
              <a:pathLst>
                <a:path w="517" h="709" extrusionOk="0">
                  <a:moveTo>
                    <a:pt x="1" y="0"/>
                  </a:moveTo>
                  <a:cubicBezTo>
                    <a:pt x="66" y="0"/>
                    <a:pt x="119" y="54"/>
                    <a:pt x="119" y="119"/>
                  </a:cubicBezTo>
                  <a:lnTo>
                    <a:pt x="119" y="589"/>
                  </a:lnTo>
                  <a:cubicBezTo>
                    <a:pt x="119" y="655"/>
                    <a:pt x="66" y="709"/>
                    <a:pt x="1" y="709"/>
                  </a:cubicBezTo>
                  <a:lnTo>
                    <a:pt x="397" y="709"/>
                  </a:lnTo>
                  <a:cubicBezTo>
                    <a:pt x="462" y="709"/>
                    <a:pt x="516" y="655"/>
                    <a:pt x="516" y="589"/>
                  </a:cubicBezTo>
                  <a:lnTo>
                    <a:pt x="516" y="119"/>
                  </a:lnTo>
                  <a:cubicBezTo>
                    <a:pt x="516" y="54"/>
                    <a:pt x="462" y="0"/>
                    <a:pt x="39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95;p66">
              <a:extLst>
                <a:ext uri="{FF2B5EF4-FFF2-40B4-BE49-F238E27FC236}">
                  <a16:creationId xmlns:a16="http://schemas.microsoft.com/office/drawing/2014/main" id="{10B31843-BE3C-0193-2A61-CE8B26D80121}"/>
                </a:ext>
              </a:extLst>
            </p:cNvPr>
            <p:cNvSpPr/>
            <p:nvPr/>
          </p:nvSpPr>
          <p:spPr>
            <a:xfrm>
              <a:off x="7244214" y="1735602"/>
              <a:ext cx="36569" cy="108805"/>
            </a:xfrm>
            <a:custGeom>
              <a:avLst/>
              <a:gdLst/>
              <a:ahLst/>
              <a:cxnLst/>
              <a:rect l="l" t="t" r="r" b="b"/>
              <a:pathLst>
                <a:path w="933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932" y="2776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96;p66">
              <a:extLst>
                <a:ext uri="{FF2B5EF4-FFF2-40B4-BE49-F238E27FC236}">
                  <a16:creationId xmlns:a16="http://schemas.microsoft.com/office/drawing/2014/main" id="{AF4C4F75-2F23-4A08-A8FF-1167023BE5A3}"/>
                </a:ext>
              </a:extLst>
            </p:cNvPr>
            <p:cNvSpPr/>
            <p:nvPr/>
          </p:nvSpPr>
          <p:spPr>
            <a:xfrm>
              <a:off x="7266791" y="1735602"/>
              <a:ext cx="13993" cy="108805"/>
            </a:xfrm>
            <a:custGeom>
              <a:avLst/>
              <a:gdLst/>
              <a:ahLst/>
              <a:cxnLst/>
              <a:rect l="l" t="t" r="r" b="b"/>
              <a:pathLst>
                <a:path w="357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356" y="2776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97;p66">
              <a:extLst>
                <a:ext uri="{FF2B5EF4-FFF2-40B4-BE49-F238E27FC236}">
                  <a16:creationId xmlns:a16="http://schemas.microsoft.com/office/drawing/2014/main" id="{EB1E62E9-0C45-E69E-1176-56F1AC6C6818}"/>
                </a:ext>
              </a:extLst>
            </p:cNvPr>
            <p:cNvSpPr/>
            <p:nvPr/>
          </p:nvSpPr>
          <p:spPr>
            <a:xfrm>
              <a:off x="7566402" y="1717141"/>
              <a:ext cx="12229" cy="10857"/>
            </a:xfrm>
            <a:custGeom>
              <a:avLst/>
              <a:gdLst/>
              <a:ahLst/>
              <a:cxnLst/>
              <a:rect l="l" t="t" r="r" b="b"/>
              <a:pathLst>
                <a:path w="312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4"/>
                    <a:pt x="312" y="138"/>
                  </a:cubicBezTo>
                  <a:cubicBezTo>
                    <a:pt x="312" y="61"/>
                    <a:pt x="251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98;p66">
              <a:extLst>
                <a:ext uri="{FF2B5EF4-FFF2-40B4-BE49-F238E27FC236}">
                  <a16:creationId xmlns:a16="http://schemas.microsoft.com/office/drawing/2014/main" id="{C7D0883A-05E1-71AF-DC87-7180683A351D}"/>
                </a:ext>
              </a:extLst>
            </p:cNvPr>
            <p:cNvSpPr/>
            <p:nvPr/>
          </p:nvSpPr>
          <p:spPr>
            <a:xfrm>
              <a:off x="7566402" y="1842723"/>
              <a:ext cx="12229" cy="10896"/>
            </a:xfrm>
            <a:custGeom>
              <a:avLst/>
              <a:gdLst/>
              <a:ahLst/>
              <a:cxnLst/>
              <a:rect l="l" t="t" r="r" b="b"/>
              <a:pathLst>
                <a:path w="312" h="278" extrusionOk="0">
                  <a:moveTo>
                    <a:pt x="138" y="1"/>
                  </a:moveTo>
                  <a:cubicBezTo>
                    <a:pt x="63" y="1"/>
                    <a:pt x="0" y="63"/>
                    <a:pt x="0" y="139"/>
                  </a:cubicBezTo>
                  <a:cubicBezTo>
                    <a:pt x="0" y="216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6"/>
                    <a:pt x="312" y="139"/>
                  </a:cubicBezTo>
                  <a:cubicBezTo>
                    <a:pt x="312" y="63"/>
                    <a:pt x="251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99;p66">
              <a:extLst>
                <a:ext uri="{FF2B5EF4-FFF2-40B4-BE49-F238E27FC236}">
                  <a16:creationId xmlns:a16="http://schemas.microsoft.com/office/drawing/2014/main" id="{9A3465DD-669C-F133-7E63-E79F08A7426B}"/>
                </a:ext>
              </a:extLst>
            </p:cNvPr>
            <p:cNvSpPr/>
            <p:nvPr/>
          </p:nvSpPr>
          <p:spPr>
            <a:xfrm>
              <a:off x="7305869" y="1717141"/>
              <a:ext cx="12268" cy="10857"/>
            </a:xfrm>
            <a:custGeom>
              <a:avLst/>
              <a:gdLst/>
              <a:ahLst/>
              <a:cxnLst/>
              <a:rect l="l" t="t" r="r" b="b"/>
              <a:pathLst>
                <a:path w="313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4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4"/>
                    <a:pt x="312" y="138"/>
                  </a:cubicBezTo>
                  <a:cubicBezTo>
                    <a:pt x="312" y="61"/>
                    <a:pt x="250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00;p66">
              <a:extLst>
                <a:ext uri="{FF2B5EF4-FFF2-40B4-BE49-F238E27FC236}">
                  <a16:creationId xmlns:a16="http://schemas.microsoft.com/office/drawing/2014/main" id="{274F71CC-E6BE-6060-4AF3-D3C2F40D6046}"/>
                </a:ext>
              </a:extLst>
            </p:cNvPr>
            <p:cNvSpPr/>
            <p:nvPr/>
          </p:nvSpPr>
          <p:spPr>
            <a:xfrm>
              <a:off x="7305869" y="1842723"/>
              <a:ext cx="12268" cy="10896"/>
            </a:xfrm>
            <a:custGeom>
              <a:avLst/>
              <a:gdLst/>
              <a:ahLst/>
              <a:cxnLst/>
              <a:rect l="l" t="t" r="r" b="b"/>
              <a:pathLst>
                <a:path w="313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6"/>
                    <a:pt x="312" y="139"/>
                  </a:cubicBezTo>
                  <a:cubicBezTo>
                    <a:pt x="312" y="63"/>
                    <a:pt x="25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01;p66">
              <a:extLst>
                <a:ext uri="{FF2B5EF4-FFF2-40B4-BE49-F238E27FC236}">
                  <a16:creationId xmlns:a16="http://schemas.microsoft.com/office/drawing/2014/main" id="{39F3A03D-5630-9B74-6DF3-C5786077D55A}"/>
                </a:ext>
              </a:extLst>
            </p:cNvPr>
            <p:cNvSpPr/>
            <p:nvPr/>
          </p:nvSpPr>
          <p:spPr>
            <a:xfrm>
              <a:off x="7238805" y="1668695"/>
              <a:ext cx="10857" cy="242617"/>
            </a:xfrm>
            <a:custGeom>
              <a:avLst/>
              <a:gdLst/>
              <a:ahLst/>
              <a:cxnLst/>
              <a:rect l="l" t="t" r="r" b="b"/>
              <a:pathLst>
                <a:path w="277" h="6190" extrusionOk="0">
                  <a:moveTo>
                    <a:pt x="139" y="0"/>
                  </a:moveTo>
                  <a:cubicBezTo>
                    <a:pt x="62" y="0"/>
                    <a:pt x="0" y="63"/>
                    <a:pt x="0" y="139"/>
                  </a:cubicBezTo>
                  <a:lnTo>
                    <a:pt x="0" y="6052"/>
                  </a:lnTo>
                  <a:cubicBezTo>
                    <a:pt x="0" y="6127"/>
                    <a:pt x="62" y="6190"/>
                    <a:pt x="139" y="6190"/>
                  </a:cubicBezTo>
                  <a:cubicBezTo>
                    <a:pt x="214" y="6190"/>
                    <a:pt x="277" y="6127"/>
                    <a:pt x="277" y="6052"/>
                  </a:cubicBezTo>
                  <a:lnTo>
                    <a:pt x="277" y="139"/>
                  </a:lnTo>
                  <a:cubicBezTo>
                    <a:pt x="277" y="63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5544;p66">
            <a:extLst>
              <a:ext uri="{FF2B5EF4-FFF2-40B4-BE49-F238E27FC236}">
                <a16:creationId xmlns:a16="http://schemas.microsoft.com/office/drawing/2014/main" id="{D1EF0371-0065-B97D-89B7-75E6E5C4C3E1}"/>
              </a:ext>
            </a:extLst>
          </p:cNvPr>
          <p:cNvGrpSpPr/>
          <p:nvPr/>
        </p:nvGrpSpPr>
        <p:grpSpPr>
          <a:xfrm>
            <a:off x="2320821" y="1604404"/>
            <a:ext cx="364165" cy="365106"/>
            <a:chOff x="4794768" y="4238394"/>
            <a:chExt cx="364165" cy="365106"/>
          </a:xfrm>
        </p:grpSpPr>
        <p:sp>
          <p:nvSpPr>
            <p:cNvPr id="4508" name="Google Shape;5545;p66">
              <a:extLst>
                <a:ext uri="{FF2B5EF4-FFF2-40B4-BE49-F238E27FC236}">
                  <a16:creationId xmlns:a16="http://schemas.microsoft.com/office/drawing/2014/main" id="{4F1CE01E-A248-F1DE-5E2D-379DB6AA1C90}"/>
                </a:ext>
              </a:extLst>
            </p:cNvPr>
            <p:cNvSpPr/>
            <p:nvPr/>
          </p:nvSpPr>
          <p:spPr>
            <a:xfrm>
              <a:off x="4794768" y="4339126"/>
              <a:ext cx="240853" cy="192565"/>
            </a:xfrm>
            <a:custGeom>
              <a:avLst/>
              <a:gdLst/>
              <a:ahLst/>
              <a:cxnLst/>
              <a:rect l="l" t="t" r="r" b="b"/>
              <a:pathLst>
                <a:path w="6145" h="4913" extrusionOk="0">
                  <a:moveTo>
                    <a:pt x="0" y="0"/>
                  </a:moveTo>
                  <a:lnTo>
                    <a:pt x="0" y="4749"/>
                  </a:lnTo>
                  <a:cubicBezTo>
                    <a:pt x="0" y="4839"/>
                    <a:pt x="73" y="4912"/>
                    <a:pt x="165" y="4912"/>
                  </a:cubicBezTo>
                  <a:lnTo>
                    <a:pt x="6144" y="4912"/>
                  </a:lnTo>
                  <a:lnTo>
                    <a:pt x="6144" y="165"/>
                  </a:lnTo>
                  <a:cubicBezTo>
                    <a:pt x="6144" y="73"/>
                    <a:pt x="6072" y="0"/>
                    <a:pt x="5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5546;p66">
              <a:extLst>
                <a:ext uri="{FF2B5EF4-FFF2-40B4-BE49-F238E27FC236}">
                  <a16:creationId xmlns:a16="http://schemas.microsoft.com/office/drawing/2014/main" id="{B4BF03D2-C76E-44A3-7DC2-0E708A394F78}"/>
                </a:ext>
              </a:extLst>
            </p:cNvPr>
            <p:cNvSpPr/>
            <p:nvPr/>
          </p:nvSpPr>
          <p:spPr>
            <a:xfrm>
              <a:off x="5017163" y="4339126"/>
              <a:ext cx="18461" cy="192565"/>
            </a:xfrm>
            <a:custGeom>
              <a:avLst/>
              <a:gdLst/>
              <a:ahLst/>
              <a:cxnLst/>
              <a:rect l="l" t="t" r="r" b="b"/>
              <a:pathLst>
                <a:path w="471" h="4913" extrusionOk="0">
                  <a:moveTo>
                    <a:pt x="0" y="0"/>
                  </a:moveTo>
                  <a:lnTo>
                    <a:pt x="0" y="4912"/>
                  </a:lnTo>
                  <a:lnTo>
                    <a:pt x="470" y="4912"/>
                  </a:lnTo>
                  <a:lnTo>
                    <a:pt x="470" y="165"/>
                  </a:lnTo>
                  <a:cubicBezTo>
                    <a:pt x="470" y="73"/>
                    <a:pt x="398" y="0"/>
                    <a:pt x="30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5547;p66">
              <a:extLst>
                <a:ext uri="{FF2B5EF4-FFF2-40B4-BE49-F238E27FC236}">
                  <a16:creationId xmlns:a16="http://schemas.microsoft.com/office/drawing/2014/main" id="{10339F56-748D-B299-4A7D-0891A3DEDD6B}"/>
                </a:ext>
              </a:extLst>
            </p:cNvPr>
            <p:cNvSpPr/>
            <p:nvPr/>
          </p:nvSpPr>
          <p:spPr>
            <a:xfrm>
              <a:off x="4794768" y="4316432"/>
              <a:ext cx="215847" cy="22733"/>
            </a:xfrm>
            <a:custGeom>
              <a:avLst/>
              <a:gdLst/>
              <a:ahLst/>
              <a:cxnLst/>
              <a:rect l="l" t="t" r="r" b="b"/>
              <a:pathLst>
                <a:path w="5507" h="580" extrusionOk="0">
                  <a:moveTo>
                    <a:pt x="0" y="0"/>
                  </a:moveTo>
                  <a:lnTo>
                    <a:pt x="0" y="579"/>
                  </a:lnTo>
                  <a:lnTo>
                    <a:pt x="5507" y="579"/>
                  </a:lnTo>
                  <a:lnTo>
                    <a:pt x="5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5548;p66">
              <a:extLst>
                <a:ext uri="{FF2B5EF4-FFF2-40B4-BE49-F238E27FC236}">
                  <a16:creationId xmlns:a16="http://schemas.microsoft.com/office/drawing/2014/main" id="{126A6872-822D-D5E5-4106-6C8C2C7D3F52}"/>
                </a:ext>
              </a:extLst>
            </p:cNvPr>
            <p:cNvSpPr/>
            <p:nvPr/>
          </p:nvSpPr>
          <p:spPr>
            <a:xfrm>
              <a:off x="4988002" y="4316432"/>
              <a:ext cx="22616" cy="22733"/>
            </a:xfrm>
            <a:custGeom>
              <a:avLst/>
              <a:gdLst/>
              <a:ahLst/>
              <a:cxnLst/>
              <a:rect l="l" t="t" r="r" b="b"/>
              <a:pathLst>
                <a:path w="577" h="580" extrusionOk="0">
                  <a:moveTo>
                    <a:pt x="1" y="0"/>
                  </a:moveTo>
                  <a:lnTo>
                    <a:pt x="1" y="579"/>
                  </a:lnTo>
                  <a:lnTo>
                    <a:pt x="577" y="57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D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5549;p66">
              <a:extLst>
                <a:ext uri="{FF2B5EF4-FFF2-40B4-BE49-F238E27FC236}">
                  <a16:creationId xmlns:a16="http://schemas.microsoft.com/office/drawing/2014/main" id="{20E53ED8-42B1-C4A8-0536-CAD5871DDBF0}"/>
                </a:ext>
              </a:extLst>
            </p:cNvPr>
            <p:cNvSpPr/>
            <p:nvPr/>
          </p:nvSpPr>
          <p:spPr>
            <a:xfrm>
              <a:off x="4794768" y="4291386"/>
              <a:ext cx="240853" cy="25085"/>
            </a:xfrm>
            <a:custGeom>
              <a:avLst/>
              <a:gdLst/>
              <a:ahLst/>
              <a:cxnLst/>
              <a:rect l="l" t="t" r="r" b="b"/>
              <a:pathLst>
                <a:path w="6145" h="640" extrusionOk="0">
                  <a:moveTo>
                    <a:pt x="165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639"/>
                  </a:lnTo>
                  <a:lnTo>
                    <a:pt x="5980" y="639"/>
                  </a:lnTo>
                  <a:cubicBezTo>
                    <a:pt x="6072" y="639"/>
                    <a:pt x="6144" y="564"/>
                    <a:pt x="6144" y="475"/>
                  </a:cubicBezTo>
                  <a:lnTo>
                    <a:pt x="6144" y="163"/>
                  </a:lnTo>
                  <a:cubicBezTo>
                    <a:pt x="6144" y="73"/>
                    <a:pt x="6072" y="0"/>
                    <a:pt x="5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5550;p66">
              <a:extLst>
                <a:ext uri="{FF2B5EF4-FFF2-40B4-BE49-F238E27FC236}">
                  <a16:creationId xmlns:a16="http://schemas.microsoft.com/office/drawing/2014/main" id="{EE22C5EE-B1BC-EAF6-7CDA-EBB4C92ADBBC}"/>
                </a:ext>
              </a:extLst>
            </p:cNvPr>
            <p:cNvSpPr/>
            <p:nvPr/>
          </p:nvSpPr>
          <p:spPr>
            <a:xfrm>
              <a:off x="5017163" y="4291308"/>
              <a:ext cx="18461" cy="25046"/>
            </a:xfrm>
            <a:custGeom>
              <a:avLst/>
              <a:gdLst/>
              <a:ahLst/>
              <a:cxnLst/>
              <a:rect l="l" t="t" r="r" b="b"/>
              <a:pathLst>
                <a:path w="471" h="639" extrusionOk="0">
                  <a:moveTo>
                    <a:pt x="0" y="1"/>
                  </a:moveTo>
                  <a:lnTo>
                    <a:pt x="0" y="2"/>
                  </a:lnTo>
                  <a:lnTo>
                    <a:pt x="0" y="638"/>
                  </a:lnTo>
                  <a:lnTo>
                    <a:pt x="306" y="638"/>
                  </a:lnTo>
                  <a:cubicBezTo>
                    <a:pt x="398" y="638"/>
                    <a:pt x="470" y="566"/>
                    <a:pt x="470" y="475"/>
                  </a:cubicBezTo>
                  <a:lnTo>
                    <a:pt x="470" y="164"/>
                  </a:lnTo>
                  <a:cubicBezTo>
                    <a:pt x="470" y="74"/>
                    <a:pt x="398" y="1"/>
                    <a:pt x="30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5551;p66">
              <a:extLst>
                <a:ext uri="{FF2B5EF4-FFF2-40B4-BE49-F238E27FC236}">
                  <a16:creationId xmlns:a16="http://schemas.microsoft.com/office/drawing/2014/main" id="{D37B4090-E0BC-524F-B265-855A9EC0F286}"/>
                </a:ext>
              </a:extLst>
            </p:cNvPr>
            <p:cNvSpPr/>
            <p:nvPr/>
          </p:nvSpPr>
          <p:spPr>
            <a:xfrm>
              <a:off x="4983965" y="4242627"/>
              <a:ext cx="89521" cy="161523"/>
            </a:xfrm>
            <a:custGeom>
              <a:avLst/>
              <a:gdLst/>
              <a:ahLst/>
              <a:cxnLst/>
              <a:rect l="l" t="t" r="r" b="b"/>
              <a:pathLst>
                <a:path w="2284" h="4121" extrusionOk="0">
                  <a:moveTo>
                    <a:pt x="1904" y="284"/>
                  </a:moveTo>
                  <a:cubicBezTo>
                    <a:pt x="1958" y="284"/>
                    <a:pt x="2001" y="328"/>
                    <a:pt x="2001" y="380"/>
                  </a:cubicBezTo>
                  <a:lnTo>
                    <a:pt x="2001" y="3841"/>
                  </a:lnTo>
                  <a:lnTo>
                    <a:pt x="280" y="3841"/>
                  </a:lnTo>
                  <a:lnTo>
                    <a:pt x="280" y="380"/>
                  </a:lnTo>
                  <a:cubicBezTo>
                    <a:pt x="280" y="328"/>
                    <a:pt x="323" y="284"/>
                    <a:pt x="376" y="284"/>
                  </a:cubicBezTo>
                  <a:close/>
                  <a:moveTo>
                    <a:pt x="377" y="0"/>
                  </a:moveTo>
                  <a:cubicBezTo>
                    <a:pt x="169" y="0"/>
                    <a:pt x="0" y="170"/>
                    <a:pt x="0" y="378"/>
                  </a:cubicBezTo>
                  <a:lnTo>
                    <a:pt x="0" y="3980"/>
                  </a:lnTo>
                  <a:cubicBezTo>
                    <a:pt x="0" y="4056"/>
                    <a:pt x="61" y="4120"/>
                    <a:pt x="140" y="4120"/>
                  </a:cubicBezTo>
                  <a:lnTo>
                    <a:pt x="2141" y="4120"/>
                  </a:lnTo>
                  <a:cubicBezTo>
                    <a:pt x="2220" y="4120"/>
                    <a:pt x="2281" y="4059"/>
                    <a:pt x="2284" y="3980"/>
                  </a:cubicBezTo>
                  <a:lnTo>
                    <a:pt x="2284" y="378"/>
                  </a:lnTo>
                  <a:cubicBezTo>
                    <a:pt x="2284" y="169"/>
                    <a:pt x="2113" y="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5552;p66">
              <a:extLst>
                <a:ext uri="{FF2B5EF4-FFF2-40B4-BE49-F238E27FC236}">
                  <a16:creationId xmlns:a16="http://schemas.microsoft.com/office/drawing/2014/main" id="{877CCDB8-4593-E923-FA3D-E77E44707D04}"/>
                </a:ext>
              </a:extLst>
            </p:cNvPr>
            <p:cNvSpPr/>
            <p:nvPr/>
          </p:nvSpPr>
          <p:spPr>
            <a:xfrm>
              <a:off x="4952138" y="4376558"/>
              <a:ext cx="152939" cy="207185"/>
            </a:xfrm>
            <a:custGeom>
              <a:avLst/>
              <a:gdLst/>
              <a:ahLst/>
              <a:cxnLst/>
              <a:rect l="l" t="t" r="r" b="b"/>
              <a:pathLst>
                <a:path w="3902" h="5286" extrusionOk="0">
                  <a:moveTo>
                    <a:pt x="329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4957"/>
                  </a:lnTo>
                  <a:cubicBezTo>
                    <a:pt x="0" y="5139"/>
                    <a:pt x="147" y="5286"/>
                    <a:pt x="329" y="5286"/>
                  </a:cubicBezTo>
                  <a:lnTo>
                    <a:pt x="3573" y="5286"/>
                  </a:lnTo>
                  <a:cubicBezTo>
                    <a:pt x="3755" y="5286"/>
                    <a:pt x="3902" y="5139"/>
                    <a:pt x="3902" y="4957"/>
                  </a:cubicBezTo>
                  <a:lnTo>
                    <a:pt x="3902" y="330"/>
                  </a:lnTo>
                  <a:cubicBezTo>
                    <a:pt x="3902" y="149"/>
                    <a:pt x="3755" y="0"/>
                    <a:pt x="3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5553;p66">
              <a:extLst>
                <a:ext uri="{FF2B5EF4-FFF2-40B4-BE49-F238E27FC236}">
                  <a16:creationId xmlns:a16="http://schemas.microsoft.com/office/drawing/2014/main" id="{5D421918-31C8-4F2D-BA78-CFB0DDCDB348}"/>
                </a:ext>
              </a:extLst>
            </p:cNvPr>
            <p:cNvSpPr/>
            <p:nvPr/>
          </p:nvSpPr>
          <p:spPr>
            <a:xfrm>
              <a:off x="5075604" y="4376597"/>
              <a:ext cx="29475" cy="207146"/>
            </a:xfrm>
            <a:custGeom>
              <a:avLst/>
              <a:gdLst/>
              <a:ahLst/>
              <a:cxnLst/>
              <a:rect l="l" t="t" r="r" b="b"/>
              <a:pathLst>
                <a:path w="752" h="5285" extrusionOk="0">
                  <a:moveTo>
                    <a:pt x="1" y="1"/>
                  </a:moveTo>
                  <a:cubicBezTo>
                    <a:pt x="183" y="1"/>
                    <a:pt x="330" y="148"/>
                    <a:pt x="330" y="329"/>
                  </a:cubicBezTo>
                  <a:lnTo>
                    <a:pt x="330" y="4956"/>
                  </a:lnTo>
                  <a:cubicBezTo>
                    <a:pt x="330" y="5138"/>
                    <a:pt x="183" y="5285"/>
                    <a:pt x="1" y="5285"/>
                  </a:cubicBezTo>
                  <a:lnTo>
                    <a:pt x="423" y="5285"/>
                  </a:lnTo>
                  <a:cubicBezTo>
                    <a:pt x="605" y="5285"/>
                    <a:pt x="752" y="5138"/>
                    <a:pt x="752" y="4956"/>
                  </a:cubicBezTo>
                  <a:lnTo>
                    <a:pt x="752" y="329"/>
                  </a:lnTo>
                  <a:cubicBezTo>
                    <a:pt x="752" y="148"/>
                    <a:pt x="605" y="1"/>
                    <a:pt x="42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5554;p66">
              <a:extLst>
                <a:ext uri="{FF2B5EF4-FFF2-40B4-BE49-F238E27FC236}">
                  <a16:creationId xmlns:a16="http://schemas.microsoft.com/office/drawing/2014/main" id="{7FEC4B2C-CCF5-CA5B-E82B-74786B90A3EA}"/>
                </a:ext>
              </a:extLst>
            </p:cNvPr>
            <p:cNvSpPr/>
            <p:nvPr/>
          </p:nvSpPr>
          <p:spPr>
            <a:xfrm>
              <a:off x="5003366" y="4238394"/>
              <a:ext cx="50601" cy="19676"/>
            </a:xfrm>
            <a:custGeom>
              <a:avLst/>
              <a:gdLst/>
              <a:ahLst/>
              <a:cxnLst/>
              <a:rect l="l" t="t" r="r" b="b"/>
              <a:pathLst>
                <a:path w="1291" h="502" extrusionOk="0">
                  <a:moveTo>
                    <a:pt x="109" y="0"/>
                  </a:moveTo>
                  <a:cubicBezTo>
                    <a:pt x="48" y="0"/>
                    <a:pt x="0" y="50"/>
                    <a:pt x="0" y="110"/>
                  </a:cubicBezTo>
                  <a:lnTo>
                    <a:pt x="0" y="392"/>
                  </a:lnTo>
                  <a:cubicBezTo>
                    <a:pt x="0" y="452"/>
                    <a:pt x="48" y="501"/>
                    <a:pt x="109" y="501"/>
                  </a:cubicBezTo>
                  <a:lnTo>
                    <a:pt x="1182" y="501"/>
                  </a:lnTo>
                  <a:cubicBezTo>
                    <a:pt x="1242" y="501"/>
                    <a:pt x="1291" y="452"/>
                    <a:pt x="1291" y="392"/>
                  </a:cubicBezTo>
                  <a:lnTo>
                    <a:pt x="1291" y="110"/>
                  </a:lnTo>
                  <a:cubicBezTo>
                    <a:pt x="1291" y="50"/>
                    <a:pt x="1242" y="0"/>
                    <a:pt x="1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5555;p66">
              <a:extLst>
                <a:ext uri="{FF2B5EF4-FFF2-40B4-BE49-F238E27FC236}">
                  <a16:creationId xmlns:a16="http://schemas.microsoft.com/office/drawing/2014/main" id="{841C19C0-8657-85B4-0F28-AE125E1C81E6}"/>
                </a:ext>
              </a:extLst>
            </p:cNvPr>
            <p:cNvSpPr/>
            <p:nvPr/>
          </p:nvSpPr>
          <p:spPr>
            <a:xfrm>
              <a:off x="4998036" y="4398155"/>
              <a:ext cx="22224" cy="25673"/>
            </a:xfrm>
            <a:custGeom>
              <a:avLst/>
              <a:gdLst/>
              <a:ahLst/>
              <a:cxnLst/>
              <a:rect l="l" t="t" r="r" b="b"/>
              <a:pathLst>
                <a:path w="567" h="655" extrusionOk="0">
                  <a:moveTo>
                    <a:pt x="409" y="0"/>
                  </a:moveTo>
                  <a:cubicBezTo>
                    <a:pt x="363" y="0"/>
                    <a:pt x="318" y="22"/>
                    <a:pt x="290" y="63"/>
                  </a:cubicBezTo>
                  <a:lnTo>
                    <a:pt x="43" y="436"/>
                  </a:lnTo>
                  <a:cubicBezTo>
                    <a:pt x="1" y="500"/>
                    <a:pt x="17" y="587"/>
                    <a:pt x="82" y="631"/>
                  </a:cubicBezTo>
                  <a:cubicBezTo>
                    <a:pt x="107" y="647"/>
                    <a:pt x="133" y="654"/>
                    <a:pt x="161" y="654"/>
                  </a:cubicBezTo>
                  <a:cubicBezTo>
                    <a:pt x="206" y="654"/>
                    <a:pt x="250" y="632"/>
                    <a:pt x="277" y="590"/>
                  </a:cubicBezTo>
                  <a:lnTo>
                    <a:pt x="525" y="218"/>
                  </a:lnTo>
                  <a:cubicBezTo>
                    <a:pt x="567" y="154"/>
                    <a:pt x="551" y="66"/>
                    <a:pt x="485" y="23"/>
                  </a:cubicBezTo>
                  <a:cubicBezTo>
                    <a:pt x="462" y="8"/>
                    <a:pt x="435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5556;p66">
              <a:extLst>
                <a:ext uri="{FF2B5EF4-FFF2-40B4-BE49-F238E27FC236}">
                  <a16:creationId xmlns:a16="http://schemas.microsoft.com/office/drawing/2014/main" id="{2A5F42E8-26B5-3078-8327-CB7EED214F84}"/>
                </a:ext>
              </a:extLst>
            </p:cNvPr>
            <p:cNvSpPr/>
            <p:nvPr/>
          </p:nvSpPr>
          <p:spPr>
            <a:xfrm>
              <a:off x="4995763" y="4501004"/>
              <a:ext cx="65691" cy="10975"/>
            </a:xfrm>
            <a:custGeom>
              <a:avLst/>
              <a:gdLst/>
              <a:ahLst/>
              <a:cxnLst/>
              <a:rect l="l" t="t" r="r" b="b"/>
              <a:pathLst>
                <a:path w="1676" h="280" extrusionOk="0">
                  <a:moveTo>
                    <a:pt x="140" y="1"/>
                  </a:moveTo>
                  <a:cubicBezTo>
                    <a:pt x="65" y="1"/>
                    <a:pt x="1" y="65"/>
                    <a:pt x="1" y="140"/>
                  </a:cubicBezTo>
                  <a:cubicBezTo>
                    <a:pt x="1" y="217"/>
                    <a:pt x="63" y="280"/>
                    <a:pt x="140" y="280"/>
                  </a:cubicBezTo>
                  <a:lnTo>
                    <a:pt x="1536" y="280"/>
                  </a:lnTo>
                  <a:cubicBezTo>
                    <a:pt x="1615" y="280"/>
                    <a:pt x="1676" y="217"/>
                    <a:pt x="1676" y="140"/>
                  </a:cubicBezTo>
                  <a:cubicBezTo>
                    <a:pt x="1676" y="65"/>
                    <a:pt x="1615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5557;p66">
              <a:extLst>
                <a:ext uri="{FF2B5EF4-FFF2-40B4-BE49-F238E27FC236}">
                  <a16:creationId xmlns:a16="http://schemas.microsoft.com/office/drawing/2014/main" id="{D33B21FE-FC24-224D-E960-E937012E8D10}"/>
                </a:ext>
              </a:extLst>
            </p:cNvPr>
            <p:cNvSpPr/>
            <p:nvPr/>
          </p:nvSpPr>
          <p:spPr>
            <a:xfrm>
              <a:off x="4995763" y="4524952"/>
              <a:ext cx="65769" cy="11014"/>
            </a:xfrm>
            <a:custGeom>
              <a:avLst/>
              <a:gdLst/>
              <a:ahLst/>
              <a:cxnLst/>
              <a:rect l="l" t="t" r="r" b="b"/>
              <a:pathLst>
                <a:path w="1678" h="281" extrusionOk="0">
                  <a:moveTo>
                    <a:pt x="140" y="1"/>
                  </a:moveTo>
                  <a:cubicBezTo>
                    <a:pt x="65" y="1"/>
                    <a:pt x="1" y="62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lnTo>
                    <a:pt x="1536" y="280"/>
                  </a:lnTo>
                  <a:cubicBezTo>
                    <a:pt x="1615" y="280"/>
                    <a:pt x="1677" y="218"/>
                    <a:pt x="1676" y="141"/>
                  </a:cubicBezTo>
                  <a:cubicBezTo>
                    <a:pt x="1676" y="65"/>
                    <a:pt x="1615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5558;p66">
              <a:extLst>
                <a:ext uri="{FF2B5EF4-FFF2-40B4-BE49-F238E27FC236}">
                  <a16:creationId xmlns:a16="http://schemas.microsoft.com/office/drawing/2014/main" id="{36D3B2BD-1013-EE0D-1F6F-96588B8E54B4}"/>
                </a:ext>
              </a:extLst>
            </p:cNvPr>
            <p:cNvSpPr/>
            <p:nvPr/>
          </p:nvSpPr>
          <p:spPr>
            <a:xfrm>
              <a:off x="4981966" y="4583706"/>
              <a:ext cx="26104" cy="19793"/>
            </a:xfrm>
            <a:custGeom>
              <a:avLst/>
              <a:gdLst/>
              <a:ahLst/>
              <a:cxnLst/>
              <a:rect l="l" t="t" r="r" b="b"/>
              <a:pathLst>
                <a:path w="666" h="505" extrusionOk="0">
                  <a:moveTo>
                    <a:pt x="0" y="1"/>
                  </a:moveTo>
                  <a:lnTo>
                    <a:pt x="0" y="171"/>
                  </a:lnTo>
                  <a:cubicBezTo>
                    <a:pt x="0" y="356"/>
                    <a:pt x="149" y="504"/>
                    <a:pt x="332" y="504"/>
                  </a:cubicBezTo>
                  <a:cubicBezTo>
                    <a:pt x="517" y="504"/>
                    <a:pt x="665" y="356"/>
                    <a:pt x="665" y="171"/>
                  </a:cubicBezTo>
                  <a:lnTo>
                    <a:pt x="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5559;p66">
              <a:extLst>
                <a:ext uri="{FF2B5EF4-FFF2-40B4-BE49-F238E27FC236}">
                  <a16:creationId xmlns:a16="http://schemas.microsoft.com/office/drawing/2014/main" id="{3ADC1417-3257-ED7B-E1F0-1C953C79D85C}"/>
                </a:ext>
              </a:extLst>
            </p:cNvPr>
            <p:cNvSpPr/>
            <p:nvPr/>
          </p:nvSpPr>
          <p:spPr>
            <a:xfrm>
              <a:off x="5049147" y="4583706"/>
              <a:ext cx="26182" cy="19793"/>
            </a:xfrm>
            <a:custGeom>
              <a:avLst/>
              <a:gdLst/>
              <a:ahLst/>
              <a:cxnLst/>
              <a:rect l="l" t="t" r="r" b="b"/>
              <a:pathLst>
                <a:path w="668" h="505" extrusionOk="0">
                  <a:moveTo>
                    <a:pt x="1" y="1"/>
                  </a:moveTo>
                  <a:lnTo>
                    <a:pt x="1" y="171"/>
                  </a:lnTo>
                  <a:cubicBezTo>
                    <a:pt x="1" y="356"/>
                    <a:pt x="151" y="504"/>
                    <a:pt x="334" y="504"/>
                  </a:cubicBezTo>
                  <a:cubicBezTo>
                    <a:pt x="517" y="504"/>
                    <a:pt x="667" y="356"/>
                    <a:pt x="667" y="171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5560;p66">
              <a:extLst>
                <a:ext uri="{FF2B5EF4-FFF2-40B4-BE49-F238E27FC236}">
                  <a16:creationId xmlns:a16="http://schemas.microsoft.com/office/drawing/2014/main" id="{6CC75457-EF6D-9DE3-AC08-97F8EC318222}"/>
                </a:ext>
              </a:extLst>
            </p:cNvPr>
            <p:cNvSpPr/>
            <p:nvPr/>
          </p:nvSpPr>
          <p:spPr>
            <a:xfrm>
              <a:off x="5090498" y="4280411"/>
              <a:ext cx="68434" cy="56441"/>
            </a:xfrm>
            <a:custGeom>
              <a:avLst/>
              <a:gdLst/>
              <a:ahLst/>
              <a:cxnLst/>
              <a:rect l="l" t="t" r="r" b="b"/>
              <a:pathLst>
                <a:path w="1746" h="1440" extrusionOk="0">
                  <a:moveTo>
                    <a:pt x="817" y="0"/>
                  </a:moveTo>
                  <a:cubicBezTo>
                    <a:pt x="806" y="0"/>
                    <a:pt x="795" y="4"/>
                    <a:pt x="785" y="13"/>
                  </a:cubicBezTo>
                  <a:lnTo>
                    <a:pt x="23" y="684"/>
                  </a:lnTo>
                  <a:cubicBezTo>
                    <a:pt x="1" y="704"/>
                    <a:pt x="1" y="739"/>
                    <a:pt x="23" y="756"/>
                  </a:cubicBezTo>
                  <a:lnTo>
                    <a:pt x="785" y="1429"/>
                  </a:lnTo>
                  <a:cubicBezTo>
                    <a:pt x="794" y="1436"/>
                    <a:pt x="805" y="1440"/>
                    <a:pt x="816" y="1440"/>
                  </a:cubicBezTo>
                  <a:cubicBezTo>
                    <a:pt x="841" y="1440"/>
                    <a:pt x="865" y="1421"/>
                    <a:pt x="865" y="1392"/>
                  </a:cubicBezTo>
                  <a:lnTo>
                    <a:pt x="865" y="1135"/>
                  </a:lnTo>
                  <a:cubicBezTo>
                    <a:pt x="865" y="1108"/>
                    <a:pt x="887" y="1087"/>
                    <a:pt x="915" y="1087"/>
                  </a:cubicBezTo>
                  <a:lnTo>
                    <a:pt x="1696" y="1087"/>
                  </a:lnTo>
                  <a:cubicBezTo>
                    <a:pt x="1724" y="1087"/>
                    <a:pt x="1746" y="1065"/>
                    <a:pt x="1746" y="1037"/>
                  </a:cubicBezTo>
                  <a:lnTo>
                    <a:pt x="1746" y="404"/>
                  </a:lnTo>
                  <a:cubicBezTo>
                    <a:pt x="1746" y="376"/>
                    <a:pt x="1724" y="355"/>
                    <a:pt x="1696" y="355"/>
                  </a:cubicBezTo>
                  <a:lnTo>
                    <a:pt x="915" y="355"/>
                  </a:lnTo>
                  <a:cubicBezTo>
                    <a:pt x="887" y="355"/>
                    <a:pt x="865" y="333"/>
                    <a:pt x="865" y="305"/>
                  </a:cubicBezTo>
                  <a:lnTo>
                    <a:pt x="865" y="49"/>
                  </a:lnTo>
                  <a:cubicBezTo>
                    <a:pt x="865" y="20"/>
                    <a:pt x="842" y="0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5561;p66">
              <a:extLst>
                <a:ext uri="{FF2B5EF4-FFF2-40B4-BE49-F238E27FC236}">
                  <a16:creationId xmlns:a16="http://schemas.microsoft.com/office/drawing/2014/main" id="{FC619AD1-BADD-F48A-1FD9-2C9D4D4B0F51}"/>
                </a:ext>
              </a:extLst>
            </p:cNvPr>
            <p:cNvSpPr/>
            <p:nvPr/>
          </p:nvSpPr>
          <p:spPr>
            <a:xfrm>
              <a:off x="5090498" y="4280411"/>
              <a:ext cx="34178" cy="56441"/>
            </a:xfrm>
            <a:custGeom>
              <a:avLst/>
              <a:gdLst/>
              <a:ahLst/>
              <a:cxnLst/>
              <a:rect l="l" t="t" r="r" b="b"/>
              <a:pathLst>
                <a:path w="872" h="1440" extrusionOk="0">
                  <a:moveTo>
                    <a:pt x="817" y="0"/>
                  </a:moveTo>
                  <a:cubicBezTo>
                    <a:pt x="806" y="0"/>
                    <a:pt x="795" y="4"/>
                    <a:pt x="785" y="13"/>
                  </a:cubicBezTo>
                  <a:lnTo>
                    <a:pt x="23" y="684"/>
                  </a:lnTo>
                  <a:cubicBezTo>
                    <a:pt x="1" y="704"/>
                    <a:pt x="1" y="739"/>
                    <a:pt x="23" y="756"/>
                  </a:cubicBezTo>
                  <a:lnTo>
                    <a:pt x="785" y="1429"/>
                  </a:lnTo>
                  <a:cubicBezTo>
                    <a:pt x="794" y="1436"/>
                    <a:pt x="805" y="1440"/>
                    <a:pt x="816" y="1440"/>
                  </a:cubicBezTo>
                  <a:cubicBezTo>
                    <a:pt x="841" y="1440"/>
                    <a:pt x="865" y="1421"/>
                    <a:pt x="865" y="1392"/>
                  </a:cubicBezTo>
                  <a:lnTo>
                    <a:pt x="865" y="1135"/>
                  </a:lnTo>
                  <a:cubicBezTo>
                    <a:pt x="865" y="1126"/>
                    <a:pt x="867" y="1120"/>
                    <a:pt x="871" y="1113"/>
                  </a:cubicBezTo>
                  <a:lnTo>
                    <a:pt x="465" y="756"/>
                  </a:lnTo>
                  <a:cubicBezTo>
                    <a:pt x="443" y="737"/>
                    <a:pt x="443" y="704"/>
                    <a:pt x="465" y="684"/>
                  </a:cubicBezTo>
                  <a:lnTo>
                    <a:pt x="871" y="327"/>
                  </a:lnTo>
                  <a:cubicBezTo>
                    <a:pt x="867" y="320"/>
                    <a:pt x="865" y="312"/>
                    <a:pt x="865" y="305"/>
                  </a:cubicBezTo>
                  <a:lnTo>
                    <a:pt x="865" y="49"/>
                  </a:lnTo>
                  <a:cubicBezTo>
                    <a:pt x="865" y="20"/>
                    <a:pt x="842" y="0"/>
                    <a:pt x="81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5562;p66">
              <a:extLst>
                <a:ext uri="{FF2B5EF4-FFF2-40B4-BE49-F238E27FC236}">
                  <a16:creationId xmlns:a16="http://schemas.microsoft.com/office/drawing/2014/main" id="{290892E6-6047-4FD1-08F6-5C7F36694248}"/>
                </a:ext>
              </a:extLst>
            </p:cNvPr>
            <p:cNvSpPr/>
            <p:nvPr/>
          </p:nvSpPr>
          <p:spPr>
            <a:xfrm>
              <a:off x="4986944" y="4412265"/>
              <a:ext cx="83485" cy="67886"/>
            </a:xfrm>
            <a:custGeom>
              <a:avLst/>
              <a:gdLst/>
              <a:ahLst/>
              <a:cxnLst/>
              <a:rect l="l" t="t" r="r" b="b"/>
              <a:pathLst>
                <a:path w="2130" h="1732" extrusionOk="0">
                  <a:moveTo>
                    <a:pt x="131" y="0"/>
                  </a:moveTo>
                  <a:cubicBezTo>
                    <a:pt x="58" y="0"/>
                    <a:pt x="0" y="58"/>
                    <a:pt x="0" y="131"/>
                  </a:cubicBezTo>
                  <a:lnTo>
                    <a:pt x="0" y="1601"/>
                  </a:lnTo>
                  <a:cubicBezTo>
                    <a:pt x="0" y="1674"/>
                    <a:pt x="58" y="1732"/>
                    <a:pt x="131" y="1732"/>
                  </a:cubicBezTo>
                  <a:lnTo>
                    <a:pt x="1998" y="1732"/>
                  </a:lnTo>
                  <a:cubicBezTo>
                    <a:pt x="2068" y="1732"/>
                    <a:pt x="2129" y="1674"/>
                    <a:pt x="2129" y="1601"/>
                  </a:cubicBezTo>
                  <a:lnTo>
                    <a:pt x="2129" y="131"/>
                  </a:lnTo>
                  <a:cubicBezTo>
                    <a:pt x="2129" y="58"/>
                    <a:pt x="2071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5563;p66">
              <a:extLst>
                <a:ext uri="{FF2B5EF4-FFF2-40B4-BE49-F238E27FC236}">
                  <a16:creationId xmlns:a16="http://schemas.microsoft.com/office/drawing/2014/main" id="{90BAFFB7-12BE-CF9A-8BCE-48E015DB0B9D}"/>
                </a:ext>
              </a:extLst>
            </p:cNvPr>
            <p:cNvSpPr/>
            <p:nvPr/>
          </p:nvSpPr>
          <p:spPr>
            <a:xfrm>
              <a:off x="5049852" y="4412304"/>
              <a:ext cx="20577" cy="67925"/>
            </a:xfrm>
            <a:custGeom>
              <a:avLst/>
              <a:gdLst/>
              <a:ahLst/>
              <a:cxnLst/>
              <a:rect l="l" t="t" r="r" b="b"/>
              <a:pathLst>
                <a:path w="525" h="1733" extrusionOk="0">
                  <a:moveTo>
                    <a:pt x="0" y="1"/>
                  </a:moveTo>
                  <a:cubicBezTo>
                    <a:pt x="73" y="1"/>
                    <a:pt x="131" y="59"/>
                    <a:pt x="131" y="132"/>
                  </a:cubicBezTo>
                  <a:lnTo>
                    <a:pt x="131" y="1601"/>
                  </a:lnTo>
                  <a:cubicBezTo>
                    <a:pt x="131" y="1674"/>
                    <a:pt x="73" y="1732"/>
                    <a:pt x="0" y="1732"/>
                  </a:cubicBezTo>
                  <a:lnTo>
                    <a:pt x="393" y="1732"/>
                  </a:lnTo>
                  <a:cubicBezTo>
                    <a:pt x="466" y="1732"/>
                    <a:pt x="524" y="1674"/>
                    <a:pt x="524" y="1601"/>
                  </a:cubicBezTo>
                  <a:lnTo>
                    <a:pt x="524" y="132"/>
                  </a:lnTo>
                  <a:cubicBezTo>
                    <a:pt x="524" y="59"/>
                    <a:pt x="463" y="1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37D0-66F7-1440-A059-F47A08E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16" y="129639"/>
            <a:ext cx="7704000" cy="634500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C59C7-8EBD-818C-EC46-EB2FB7F0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0" y="764139"/>
            <a:ext cx="6110969" cy="43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7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36"/>
          <p:cNvSpPr txBox="1">
            <a:spLocks noGrp="1"/>
          </p:cNvSpPr>
          <p:nvPr>
            <p:ph type="title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34" name="Google Shape;3034;p36"/>
          <p:cNvSpPr txBox="1">
            <a:spLocks noGrp="1"/>
          </p:cNvSpPr>
          <p:nvPr>
            <p:ph type="title" idx="2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ign Up Guest</a:t>
            </a:r>
            <a:endParaRPr dirty="0"/>
          </a:p>
        </p:txBody>
      </p:sp>
      <p:sp>
        <p:nvSpPr>
          <p:cNvPr id="3036" name="Google Shape;3036;p36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 Cases</a:t>
            </a:r>
            <a:endParaRPr dirty="0"/>
          </a:p>
        </p:txBody>
      </p:sp>
      <p:sp>
        <p:nvSpPr>
          <p:cNvPr id="3037" name="Google Shape;3037;p36"/>
          <p:cNvSpPr txBox="1">
            <a:spLocks noGrp="1"/>
          </p:cNvSpPr>
          <p:nvPr>
            <p:ph type="title" idx="3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40" name="Google Shape;3040;p36"/>
          <p:cNvSpPr txBox="1">
            <a:spLocks noGrp="1"/>
          </p:cNvSpPr>
          <p:nvPr>
            <p:ph type="title" idx="6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41" name="Google Shape;3041;p36"/>
          <p:cNvSpPr txBox="1">
            <a:spLocks noGrp="1"/>
          </p:cNvSpPr>
          <p:nvPr>
            <p:ph type="title" idx="7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ancel reservation</a:t>
            </a:r>
            <a:endParaRPr dirty="0"/>
          </a:p>
        </p:txBody>
      </p:sp>
      <p:sp>
        <p:nvSpPr>
          <p:cNvPr id="3043" name="Google Shape;3043;p36"/>
          <p:cNvSpPr txBox="1">
            <a:spLocks noGrp="1"/>
          </p:cNvSpPr>
          <p:nvPr>
            <p:ph type="title" idx="9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4" name="Google Shape;3044;p36"/>
          <p:cNvSpPr txBox="1">
            <a:spLocks noGrp="1"/>
          </p:cNvSpPr>
          <p:nvPr>
            <p:ph type="title" idx="13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 rooms</a:t>
            </a:r>
            <a:endParaRPr dirty="0"/>
          </a:p>
        </p:txBody>
      </p:sp>
      <p:sp>
        <p:nvSpPr>
          <p:cNvPr id="3050" name="Google Shape;3050;p36"/>
          <p:cNvSpPr txBox="1">
            <a:spLocks noGrp="1"/>
          </p:cNvSpPr>
          <p:nvPr>
            <p:ph type="title" idx="19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performance reports of bnb</a:t>
            </a:r>
            <a:endParaRPr dirty="0"/>
          </a:p>
        </p:txBody>
      </p:sp>
      <p:grpSp>
        <p:nvGrpSpPr>
          <p:cNvPr id="3052" name="Google Shape;3052;p36"/>
          <p:cNvGrpSpPr/>
          <p:nvPr/>
        </p:nvGrpSpPr>
        <p:grpSpPr>
          <a:xfrm>
            <a:off x="7642375" y="363275"/>
            <a:ext cx="1040250" cy="1130825"/>
            <a:chOff x="7642375" y="363275"/>
            <a:chExt cx="1040250" cy="1130825"/>
          </a:xfrm>
        </p:grpSpPr>
        <p:sp>
          <p:nvSpPr>
            <p:cNvPr id="3053" name="Google Shape;3053;p36"/>
            <p:cNvSpPr/>
            <p:nvPr/>
          </p:nvSpPr>
          <p:spPr>
            <a:xfrm>
              <a:off x="7642375" y="363275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6"/>
            <p:cNvSpPr/>
            <p:nvPr/>
          </p:nvSpPr>
          <p:spPr>
            <a:xfrm>
              <a:off x="7679325" y="394200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6"/>
            <p:cNvSpPr/>
            <p:nvPr/>
          </p:nvSpPr>
          <p:spPr>
            <a:xfrm>
              <a:off x="7689650" y="452875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7705375" y="1394225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7679325" y="394200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7810000" y="591075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6"/>
            <p:cNvSpPr/>
            <p:nvPr/>
          </p:nvSpPr>
          <p:spPr>
            <a:xfrm>
              <a:off x="7831775" y="923975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6"/>
            <p:cNvSpPr/>
            <p:nvPr/>
          </p:nvSpPr>
          <p:spPr>
            <a:xfrm>
              <a:off x="7944925" y="659150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6"/>
            <p:cNvSpPr/>
            <p:nvPr/>
          </p:nvSpPr>
          <p:spPr>
            <a:xfrm>
              <a:off x="7908975" y="699225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7880025" y="1120225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8289550" y="999400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6"/>
            <p:cNvSpPr/>
            <p:nvPr/>
          </p:nvSpPr>
          <p:spPr>
            <a:xfrm>
              <a:off x="8066925" y="1394550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6"/>
            <p:cNvSpPr/>
            <p:nvPr/>
          </p:nvSpPr>
          <p:spPr>
            <a:xfrm>
              <a:off x="8378575" y="1405050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6" name="Google Shape;3066;p36"/>
          <p:cNvGrpSpPr/>
          <p:nvPr/>
        </p:nvGrpSpPr>
        <p:grpSpPr>
          <a:xfrm>
            <a:off x="6645850" y="344100"/>
            <a:ext cx="511125" cy="559850"/>
            <a:chOff x="6645850" y="344100"/>
            <a:chExt cx="511125" cy="559850"/>
          </a:xfrm>
        </p:grpSpPr>
        <p:sp>
          <p:nvSpPr>
            <p:cNvPr id="3067" name="Google Shape;3067;p36"/>
            <p:cNvSpPr/>
            <p:nvPr/>
          </p:nvSpPr>
          <p:spPr>
            <a:xfrm>
              <a:off x="6645850" y="392925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6"/>
            <p:cNvSpPr/>
            <p:nvPr/>
          </p:nvSpPr>
          <p:spPr>
            <a:xfrm>
              <a:off x="6645975" y="344100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6"/>
            <p:cNvSpPr/>
            <p:nvPr/>
          </p:nvSpPr>
          <p:spPr>
            <a:xfrm>
              <a:off x="6720950" y="379575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6"/>
            <p:cNvSpPr/>
            <p:nvPr/>
          </p:nvSpPr>
          <p:spPr>
            <a:xfrm>
              <a:off x="6703275" y="401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6703275" y="413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6892350" y="60247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6702800" y="401400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6"/>
            <p:cNvSpPr/>
            <p:nvPr/>
          </p:nvSpPr>
          <p:spPr>
            <a:xfrm>
              <a:off x="6870675" y="426800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6"/>
            <p:cNvSpPr/>
            <p:nvPr/>
          </p:nvSpPr>
          <p:spPr>
            <a:xfrm>
              <a:off x="6901450" y="581150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564490-94F4-A0E1-F4AA-1311664ECE37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IN" dirty="0"/>
              <a:t>Make reservation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790A30F-22D7-C192-1D9B-9EC4A106CBC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72F444-9AC1-4077-70C9-3C55F7B68EC9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en-IN" dirty="0"/>
              <a:t>Manage social events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348761E-C0D4-B25C-BBD2-5638482EE44A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DA1E-7EA1-2324-4815-09BF3121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29" y="87940"/>
            <a:ext cx="7704000" cy="634500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D1283-3E03-DF96-5F0B-CFC703A778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0200" y="722440"/>
            <a:ext cx="5588000" cy="40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8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6887-4D6F-90BF-F0A6-82E4040D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57" y="118609"/>
            <a:ext cx="7704000" cy="634500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2DC16-919D-C687-CEDE-70005089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22" y="812252"/>
            <a:ext cx="6991963" cy="3714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C7C2B-EAC5-9DF6-407D-0D12EAB9C5B6}"/>
              </a:ext>
            </a:extLst>
          </p:cNvPr>
          <p:cNvSpPr txBox="1"/>
          <p:nvPr/>
        </p:nvSpPr>
        <p:spPr>
          <a:xfrm>
            <a:off x="2996293" y="4645479"/>
            <a:ext cx="3910693" cy="31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Make a room reservation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3345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324D-0BBF-4A9A-32FE-AB1B996E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250" y="90964"/>
            <a:ext cx="7704000" cy="634500"/>
          </a:xfrm>
        </p:spPr>
        <p:txBody>
          <a:bodyPr/>
          <a:lstStyle/>
          <a:p>
            <a:r>
              <a:rPr lang="en-IN" dirty="0"/>
              <a:t>Test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5780-ABE3-EF88-2C6E-3EC6A0DE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7" y="700971"/>
            <a:ext cx="5902779" cy="42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4711"/>
      </p:ext>
    </p:extLst>
  </p:cSld>
  <p:clrMapOvr>
    <a:masterClrMapping/>
  </p:clrMapOvr>
</p:sld>
</file>

<file path=ppt/theme/theme1.xml><?xml version="1.0" encoding="utf-8"?>
<a:theme xmlns:a="http://schemas.openxmlformats.org/drawingml/2006/main" name="Choose Calm, Grand Hotel MK Campaign by Slidesgo">
  <a:themeElements>
    <a:clrScheme name="Simple Light">
      <a:dk1>
        <a:srgbClr val="000000"/>
      </a:dk1>
      <a:lt1>
        <a:srgbClr val="FFFFFF"/>
      </a:lt1>
      <a:dk2>
        <a:srgbClr val="FFEDD3"/>
      </a:dk2>
      <a:lt2>
        <a:srgbClr val="FFABA4"/>
      </a:lt2>
      <a:accent1>
        <a:srgbClr val="FFAC18"/>
      </a:accent1>
      <a:accent2>
        <a:srgbClr val="F56033"/>
      </a:accent2>
      <a:accent3>
        <a:srgbClr val="CA2A34"/>
      </a:accent3>
      <a:accent4>
        <a:srgbClr val="9E2328"/>
      </a:accent4>
      <a:accent5>
        <a:srgbClr val="7F9000"/>
      </a:accent5>
      <a:accent6>
        <a:srgbClr val="636B0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245</Words>
  <Application>Microsoft Office PowerPoint</Application>
  <PresentationFormat>On-screen Show (16:9)</PresentationFormat>
  <Paragraphs>54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Times New Roman</vt:lpstr>
      <vt:lpstr>Wingdings</vt:lpstr>
      <vt:lpstr>Didact Gothic</vt:lpstr>
      <vt:lpstr>Arial</vt:lpstr>
      <vt:lpstr>Bungee</vt:lpstr>
      <vt:lpstr>Calibri</vt:lpstr>
      <vt:lpstr>Choose Calm, Grand Hotel MK Campaign by Slidesgo</vt:lpstr>
      <vt:lpstr>BED AND BREAKFAST PROJECT</vt:lpstr>
      <vt:lpstr>Team Members</vt:lpstr>
      <vt:lpstr>Introduction</vt:lpstr>
      <vt:lpstr>Product Features</vt:lpstr>
      <vt:lpstr>Use case diagram</vt:lpstr>
      <vt:lpstr>01</vt:lpstr>
      <vt:lpstr>Class Diagram</vt:lpstr>
      <vt:lpstr>Sequence diagram</vt:lpstr>
      <vt:lpstr>Test plans</vt:lpstr>
      <vt:lpstr>Test plans</vt:lpstr>
      <vt:lpstr>Test plans</vt:lpstr>
      <vt:lpstr>Test plans</vt:lpstr>
      <vt:lpstr>Demo</vt:lpstr>
      <vt:lpstr>Thank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JAMMITHRI</dc:creator>
  <cp:lastModifiedBy>Jammithri Kotapati</cp:lastModifiedBy>
  <cp:revision>4</cp:revision>
  <dcterms:modified xsi:type="dcterms:W3CDTF">2024-10-22T11:31:30Z</dcterms:modified>
</cp:coreProperties>
</file>