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62" r:id="rId14"/>
    <p:sldId id="274" r:id="rId15"/>
    <p:sldId id="264" r:id="rId16"/>
    <p:sldId id="25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5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7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9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4030-D620-4AFD-B8DB-995B4E4B4A7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F259-4B3E-4BEE-BB0C-690ED016F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метода перевала в нестационарных задачах квантовой механики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Махно </a:t>
            </a:r>
            <a:r>
              <a:rPr lang="ru-RU" dirty="0" err="1" smtClean="0"/>
              <a:t>А.А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9758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8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80076" cy="5730875"/>
          </a:xfrm>
        </p:spPr>
      </p:pic>
    </p:spTree>
    <p:extLst>
      <p:ext uri="{BB962C8B-B14F-4D97-AF65-F5344CB8AC3E}">
        <p14:creationId xmlns:p14="http://schemas.microsoft.com/office/powerpoint/2010/main" val="5108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695950"/>
          </a:xfrm>
        </p:spPr>
      </p:pic>
    </p:spTree>
    <p:extLst>
      <p:ext uri="{BB962C8B-B14F-4D97-AF65-F5344CB8AC3E}">
        <p14:creationId xmlns:p14="http://schemas.microsoft.com/office/powerpoint/2010/main" val="27587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695950"/>
          </a:xfrm>
        </p:spPr>
      </p:pic>
    </p:spTree>
    <p:extLst>
      <p:ext uri="{BB962C8B-B14F-4D97-AF65-F5344CB8AC3E}">
        <p14:creationId xmlns:p14="http://schemas.microsoft.com/office/powerpoint/2010/main" val="31628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программного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написана на языке </a:t>
            </a:r>
            <a:r>
              <a:rPr lang="en-US" dirty="0" smtClean="0"/>
              <a:t>C, </a:t>
            </a:r>
            <a:r>
              <a:rPr lang="ru-RU" dirty="0" smtClean="0"/>
              <a:t>и использует</a:t>
            </a:r>
            <a:r>
              <a:rPr lang="en-US" dirty="0" smtClean="0"/>
              <a:t>:</a:t>
            </a:r>
          </a:p>
          <a:p>
            <a:r>
              <a:rPr lang="en-US" dirty="0" smtClean="0"/>
              <a:t>GNU </a:t>
            </a:r>
            <a:r>
              <a:rPr lang="en-US" dirty="0" err="1" smtClean="0"/>
              <a:t>GSL</a:t>
            </a:r>
            <a:endParaRPr lang="en-US" dirty="0" smtClean="0"/>
          </a:p>
          <a:p>
            <a:r>
              <a:rPr lang="en-US" dirty="0" err="1" smtClean="0"/>
              <a:t>FFTW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en-US" dirty="0" smtClean="0"/>
              <a:t>Maple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184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Численное 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52" y="1690688"/>
            <a:ext cx="8722895" cy="4782586"/>
          </a:xfrm>
        </p:spPr>
      </p:pic>
    </p:spTree>
    <p:extLst>
      <p:ext uri="{BB962C8B-B14F-4D97-AF65-F5344CB8AC3E}">
        <p14:creationId xmlns:p14="http://schemas.microsoft.com/office/powerpoint/2010/main" val="37293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еще сделать</a:t>
            </a:r>
          </a:p>
          <a:p>
            <a:r>
              <a:rPr lang="ru-RU" dirty="0" smtClean="0"/>
              <a:t>Построить хорошие графики для аналитического решения</a:t>
            </a:r>
          </a:p>
          <a:p>
            <a:r>
              <a:rPr lang="ru-RU" dirty="0" smtClean="0"/>
              <a:t>Сравнить полученный результаты</a:t>
            </a:r>
          </a:p>
          <a:p>
            <a:r>
              <a:rPr lang="ru-RU" dirty="0" smtClean="0"/>
              <a:t>Рассмотреть случай сливающихся перевальный точек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1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4515"/>
            <a:ext cx="10515600" cy="4928770"/>
          </a:xfrm>
        </p:spPr>
      </p:pic>
    </p:spTree>
    <p:extLst>
      <p:ext uri="{BB962C8B-B14F-4D97-AF65-F5344CB8AC3E}">
        <p14:creationId xmlns:p14="http://schemas.microsoft.com/office/powerpoint/2010/main" val="22641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</a:t>
            </a:r>
          </a:p>
          <a:p>
            <a:r>
              <a:rPr lang="ru-RU" dirty="0"/>
              <a:t>Способы </a:t>
            </a:r>
            <a:r>
              <a:rPr lang="ru-RU" dirty="0" smtClean="0"/>
              <a:t>решения</a:t>
            </a:r>
            <a:endParaRPr lang="ru-RU" dirty="0" smtClean="0"/>
          </a:p>
          <a:p>
            <a:r>
              <a:rPr lang="ru-RU" dirty="0" smtClean="0"/>
              <a:t>Метод </a:t>
            </a:r>
            <a:r>
              <a:rPr lang="ru-RU" dirty="0" smtClean="0"/>
              <a:t>Перевала</a:t>
            </a:r>
          </a:p>
          <a:p>
            <a:r>
              <a:rPr lang="ru-RU" dirty="0"/>
              <a:t>Аналитическое решение</a:t>
            </a:r>
            <a:endParaRPr lang="ru-RU" dirty="0" smtClean="0"/>
          </a:p>
          <a:p>
            <a:r>
              <a:rPr lang="ru-RU" dirty="0"/>
              <a:t>Численное решение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29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квантовой механике одноэлектронная математическая модель атома, подверженного </a:t>
            </a:r>
            <a:r>
              <a:rPr lang="ru-RU" dirty="0" smtClean="0"/>
              <a:t>воздействию лазерного </a:t>
            </a:r>
            <a:r>
              <a:rPr lang="ru-RU" dirty="0"/>
              <a:t>импульса, описывается нестационарным уравнением Шредингера для электронной волновой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445725"/>
                <a:ext cx="8574505" cy="1111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5725"/>
                <a:ext cx="8574505" cy="1111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Уравнение принимает вид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ru-RU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;0,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Где для расчета коэффициентов Фурье потребуется вычислять матричный элемент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𝑖h</m:t>
                              </m:r>
                            </m:den>
                          </m:f>
                        </m:e>
                      </m:rad>
                      <m:nary>
                        <m:naryPr>
                          <m:limLoc m:val="undOvr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`)/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′)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𝑖𝑆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Численный</a:t>
            </a:r>
          </a:p>
          <a:p>
            <a:r>
              <a:rPr lang="ru-RU" dirty="0" smtClean="0"/>
              <a:t>Аналитический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3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перевала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Метод перевала применяется для оценки при больших значениях параметра </a:t>
                </a:r>
                <a:r>
                  <a:rPr lang="el-GR" dirty="0"/>
                  <a:t>λ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контурных </a:t>
                </a:r>
                <a:r>
                  <a:rPr lang="ru-RU" dirty="0"/>
                  <a:t>интегралов </a:t>
                </a:r>
                <a:r>
                  <a:rPr lang="ru-RU" dirty="0" smtClean="0"/>
                  <a:t>вида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Преобразуя их к виду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den>
                      </m:f>
                      <m:r>
                        <a:rPr lang="ru-RU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где </a:t>
                </a:r>
                <a:r>
                  <a:rPr lang="en-US" dirty="0" err="1" smtClean="0"/>
                  <a:t>z0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корни </a:t>
                </a:r>
                <a:r>
                  <a:rPr lang="en-US" dirty="0" smtClean="0"/>
                  <a:t>f’(t) = 0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75" b="-3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6560"/>
            <a:ext cx="10515600" cy="4351338"/>
          </a:xfrm>
        </p:spPr>
        <p:txBody>
          <a:bodyPr/>
          <a:lstStyle/>
          <a:p>
            <a:r>
              <a:rPr lang="ru-RU" dirty="0" smtClean="0"/>
              <a:t>Итоговая формула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Где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2253865"/>
                <a:ext cx="7623048" cy="1881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𝑖h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3865"/>
                <a:ext cx="7623048" cy="1881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06424" y="4487546"/>
                <a:ext cx="7623048" cy="1211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</a:t>
                </a:r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 smtClean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4487546"/>
                <a:ext cx="7623048" cy="1211742"/>
              </a:xfrm>
              <a:prstGeom prst="rect">
                <a:avLst/>
              </a:prstGeom>
              <a:blipFill>
                <a:blip r:embed="rId3"/>
                <a:stretch>
                  <a:fillRect t="-6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уравнения на стационарные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4" y="1690688"/>
            <a:ext cx="9037799" cy="4895475"/>
          </a:xfrm>
        </p:spPr>
      </p:pic>
    </p:spTree>
    <p:extLst>
      <p:ext uri="{BB962C8B-B14F-4D97-AF65-F5344CB8AC3E}">
        <p14:creationId xmlns:p14="http://schemas.microsoft.com/office/powerpoint/2010/main" val="13021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695950"/>
          </a:xfrm>
        </p:spPr>
      </p:pic>
    </p:spTree>
    <p:extLst>
      <p:ext uri="{BB962C8B-B14F-4D97-AF65-F5344CB8AC3E}">
        <p14:creationId xmlns:p14="http://schemas.microsoft.com/office/powerpoint/2010/main" val="40544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118</Words>
  <Application>Microsoft Office PowerPoint</Application>
  <PresentationFormat>Широкоэкранный</PresentationFormat>
  <Paragraphs>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Использование метода перевала в нестационарных задачах квантовой механики</vt:lpstr>
      <vt:lpstr>Содержание</vt:lpstr>
      <vt:lpstr>Постановка задач</vt:lpstr>
      <vt:lpstr>Постановка задачи</vt:lpstr>
      <vt:lpstr>Способы решения</vt:lpstr>
      <vt:lpstr>Метод перевала</vt:lpstr>
      <vt:lpstr>Аналитическое решение</vt:lpstr>
      <vt:lpstr>Решения уравнения на стационарные точки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программного модуля</vt:lpstr>
      <vt:lpstr>Численное решение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Оптимальная идентификация квантовых состояний.</dc:title>
  <dc:creator>Пахомов Денис</dc:creator>
  <cp:lastModifiedBy>Артем Махно</cp:lastModifiedBy>
  <cp:revision>29</cp:revision>
  <dcterms:created xsi:type="dcterms:W3CDTF">2017-04-17T14:03:49Z</dcterms:created>
  <dcterms:modified xsi:type="dcterms:W3CDTF">2017-05-09T21:44:56Z</dcterms:modified>
</cp:coreProperties>
</file>