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7" r:id="rId9"/>
    <p:sldId id="262" r:id="rId10"/>
    <p:sldId id="263" r:id="rId11"/>
    <p:sldId id="264" r:id="rId12"/>
    <p:sldId id="25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5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71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1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87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8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8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9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03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9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3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4030-D620-4AFD-B8DB-995B4E4B4A79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6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Перевальные оценки для…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Махно</a:t>
            </a:r>
            <a:r>
              <a:rPr lang="ru-RU" dirty="0" smtClean="0"/>
              <a:t> </a:t>
            </a:r>
            <a:r>
              <a:rPr lang="ru-RU" dirty="0" err="1" smtClean="0"/>
              <a:t>А.А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97581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8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 результатов </a:t>
            </a:r>
            <a:r>
              <a:rPr lang="ru-RU" dirty="0" smtClean="0"/>
              <a:t>моделирования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Вставлю сюда график с корнями и график численного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54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Что-нибудь написать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13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Взять с курсовой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10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smtClean="0"/>
              <a:t>работы (</a:t>
            </a:r>
            <a:r>
              <a:rPr lang="ru-RU" smtClean="0"/>
              <a:t>по примеру)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Литературный </a:t>
            </a:r>
            <a:r>
              <a:rPr lang="ru-RU" dirty="0" smtClean="0"/>
              <a:t>обзор </a:t>
            </a:r>
          </a:p>
          <a:p>
            <a:r>
              <a:rPr lang="ru-RU" dirty="0" smtClean="0"/>
              <a:t>Постановка </a:t>
            </a:r>
            <a:r>
              <a:rPr lang="ru-RU" dirty="0" smtClean="0"/>
              <a:t>задач</a:t>
            </a:r>
          </a:p>
          <a:p>
            <a:r>
              <a:rPr lang="ru-RU" dirty="0" smtClean="0"/>
              <a:t>Обсуждение и реализация алгоритма</a:t>
            </a:r>
          </a:p>
          <a:p>
            <a:r>
              <a:rPr lang="ru-RU" dirty="0" smtClean="0"/>
              <a:t>Описание программного модуля(среда, язык, )</a:t>
            </a:r>
          </a:p>
          <a:p>
            <a:r>
              <a:rPr lang="ru-RU" dirty="0" smtClean="0"/>
              <a:t>Обсуждение результатов моделирования</a:t>
            </a:r>
          </a:p>
          <a:p>
            <a:r>
              <a:rPr lang="ru-RU" dirty="0" smtClean="0"/>
              <a:t>Заключение (выводы</a:t>
            </a:r>
            <a:r>
              <a:rPr lang="ru-RU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429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Литературный </a:t>
            </a:r>
            <a:r>
              <a:rPr lang="ru-RU" dirty="0" smtClean="0"/>
              <a:t>обзор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Здесь указывается литература, в которой проблема возникает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1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</a:t>
            </a:r>
            <a:r>
              <a:rPr lang="ru-RU" dirty="0" smtClean="0"/>
              <a:t>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Что-то что-то что-то…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35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итоге получаем уравнение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3400" y="4645931"/>
                <a:ext cx="10820400" cy="1665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𝑖h</m:t>
                              </m:r>
                            </m:den>
                          </m:f>
                        </m:e>
                      </m:rad>
                      <m:nary>
                        <m:naryPr>
                          <m:limLoc m:val="undOvr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`)/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′)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𝑖𝑆</m:t>
                                  </m:r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5931"/>
                <a:ext cx="10820400" cy="1665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4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 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Численный</a:t>
            </a:r>
          </a:p>
          <a:p>
            <a:r>
              <a:rPr lang="ru-RU" dirty="0" smtClean="0"/>
              <a:t>Аналитический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3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перевала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перевала применяется для оценки при больших значениях параметра </a:t>
            </a:r>
            <a:r>
              <a:rPr lang="el-GR" dirty="0"/>
              <a:t>λ</a:t>
            </a:r>
            <a:r>
              <a:rPr lang="en-US" dirty="0" smtClean="0"/>
              <a:t> </a:t>
            </a:r>
            <a:r>
              <a:rPr lang="ru-RU" dirty="0" smtClean="0"/>
              <a:t>контурных </a:t>
            </a:r>
            <a:r>
              <a:rPr lang="ru-RU" dirty="0"/>
              <a:t>интегралов </a:t>
            </a:r>
            <a:r>
              <a:rPr lang="ru-RU" dirty="0" smtClean="0"/>
              <a:t>вида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r>
              <a:rPr lang="ru-RU" dirty="0" smtClean="0"/>
              <a:t>Преобразуя их к виду</a:t>
            </a:r>
            <a:r>
              <a:rPr lang="el-GR" dirty="0"/>
              <a:t/>
            </a:r>
            <a:br>
              <a:rPr lang="el-GR" dirty="0"/>
            </a:b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где </a:t>
            </a:r>
            <a:r>
              <a:rPr lang="en-US" dirty="0" err="1" smtClean="0"/>
              <a:t>z0</a:t>
            </a:r>
            <a:r>
              <a:rPr lang="en-US" dirty="0" smtClean="0"/>
              <a:t> – </a:t>
            </a:r>
            <a:r>
              <a:rPr lang="ru-RU" dirty="0" smtClean="0"/>
              <a:t>корни </a:t>
            </a:r>
            <a:r>
              <a:rPr lang="en-US" dirty="0" smtClean="0"/>
              <a:t>f’(t)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98448" y="2755392"/>
                <a:ext cx="3212592" cy="1120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48" y="2755392"/>
                <a:ext cx="3212592" cy="1120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298448" y="4213701"/>
                <a:ext cx="5052088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</m:den>
                      </m:f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48" y="4213701"/>
                <a:ext cx="5052088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72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6560"/>
            <a:ext cx="10515600" cy="4351338"/>
          </a:xfrm>
        </p:spPr>
        <p:txBody>
          <a:bodyPr/>
          <a:lstStyle/>
          <a:p>
            <a:r>
              <a:rPr lang="ru-RU" dirty="0" smtClean="0"/>
              <a:t>Итоговая формула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Где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838200" y="2253865"/>
                <a:ext cx="7623048" cy="1881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𝑖h</m:t>
                              </m:r>
                            </m:den>
                          </m:f>
                        </m:e>
                      </m:rad>
                      <m:nary>
                        <m:naryPr>
                          <m:chr m:val="∑"/>
                          <m:sup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rad>
                              <m:sSup>
                                <m:sSup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53865"/>
                <a:ext cx="7623048" cy="1881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106424" y="4487546"/>
                <a:ext cx="7623048" cy="1211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и</a:t>
                </a:r>
                <a:endParaRPr lang="en-US" sz="3600" dirty="0" smtClean="0"/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 smtClean="0"/>
                  <a:t> </a:t>
                </a:r>
                <a:endParaRPr lang="ru-RU" sz="36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" y="4487546"/>
                <a:ext cx="7623048" cy="1211742"/>
              </a:xfrm>
              <a:prstGeom prst="rect">
                <a:avLst/>
              </a:prstGeom>
              <a:blipFill>
                <a:blip r:embed="rId3"/>
                <a:stretch>
                  <a:fillRect t="-6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69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программного 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написана на языке </a:t>
            </a:r>
            <a:r>
              <a:rPr lang="en-US" dirty="0" smtClean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465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115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Тема Office</vt:lpstr>
      <vt:lpstr>Перевальные оценки для…</vt:lpstr>
      <vt:lpstr>Структура работы (по примеру)</vt:lpstr>
      <vt:lpstr>Литературный обзор</vt:lpstr>
      <vt:lpstr>Постановка задач</vt:lpstr>
      <vt:lpstr>Постановка задачи</vt:lpstr>
      <vt:lpstr>Обсуждение алгоритма</vt:lpstr>
      <vt:lpstr>Метод перевала</vt:lpstr>
      <vt:lpstr>Аналитическое</vt:lpstr>
      <vt:lpstr>Описание программного модуля</vt:lpstr>
      <vt:lpstr>Обсуждение результатов моделирования</vt:lpstr>
      <vt:lpstr>Заключение</vt:lpstr>
      <vt:lpstr>Список литературы.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Оптимальная идентификация квантовых состояний.</dc:title>
  <dc:creator>Пахомов Денис</dc:creator>
  <cp:lastModifiedBy>Артем Махно</cp:lastModifiedBy>
  <cp:revision>12</cp:revision>
  <dcterms:created xsi:type="dcterms:W3CDTF">2017-04-17T14:03:49Z</dcterms:created>
  <dcterms:modified xsi:type="dcterms:W3CDTF">2017-05-08T14:24:53Z</dcterms:modified>
</cp:coreProperties>
</file>