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7" r:id="rId12"/>
    <p:sldId id="265" r:id="rId13"/>
    <p:sldId id="266" r:id="rId14"/>
    <p:sldId id="271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2172B-EB4C-4F12-B2BC-8661428CC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Моделирование </a:t>
            </a:r>
            <a:r>
              <a:rPr lang="ru-RU" dirty="0" err="1"/>
              <a:t>нуклеосинтеза</a:t>
            </a:r>
            <a:r>
              <a:rPr lang="ru-RU" dirty="0"/>
              <a:t> в звездах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647790-756D-4B74-9AC6-AC27BF9D1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Студент: Махно АА</a:t>
            </a:r>
          </a:p>
          <a:p>
            <a:r>
              <a:rPr lang="ru-RU" dirty="0"/>
              <a:t>Руководитель: </a:t>
            </a:r>
            <a:r>
              <a:rPr lang="ru-RU" dirty="0" err="1"/>
              <a:t>Крыловецкий</a:t>
            </a:r>
            <a:r>
              <a:rPr lang="ru-RU" dirty="0"/>
              <a:t> АА</a:t>
            </a:r>
          </a:p>
        </p:txBody>
      </p:sp>
    </p:spTree>
    <p:extLst>
      <p:ext uri="{BB962C8B-B14F-4D97-AF65-F5344CB8AC3E}">
        <p14:creationId xmlns:p14="http://schemas.microsoft.com/office/powerpoint/2010/main" val="387319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F9840-3D1C-4E26-99EC-FF474181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F2DEE4B-54ED-44AC-9240-74BE2C27D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315" y="0"/>
            <a:ext cx="5408696" cy="628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4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85C7C-BD4E-4137-A16A-76DA514C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Сечение СБР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1A4A714-E6D5-45B8-8D8D-29A35CDA6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438" y="1846263"/>
            <a:ext cx="8045449" cy="4022725"/>
          </a:xfrm>
        </p:spPr>
      </p:pic>
    </p:spTree>
    <p:extLst>
      <p:ext uri="{BB962C8B-B14F-4D97-AF65-F5344CB8AC3E}">
        <p14:creationId xmlns:p14="http://schemas.microsoft.com/office/powerpoint/2010/main" val="340170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A3872-6758-4B54-881F-44F62E17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Сечение СБР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00111E0-1D6B-4719-8984-51E513049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438" y="1846263"/>
            <a:ext cx="8045449" cy="4022725"/>
          </a:xfrm>
        </p:spPr>
      </p:pic>
    </p:spTree>
    <p:extLst>
      <p:ext uri="{BB962C8B-B14F-4D97-AF65-F5344CB8AC3E}">
        <p14:creationId xmlns:p14="http://schemas.microsoft.com/office/powerpoint/2010/main" val="160986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44A48-0A04-470A-83D0-7BFC7BCF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Параметризация СБР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6F5024D6-DFF4-4F25-A228-A48F2EC59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438" y="1846263"/>
            <a:ext cx="8045450" cy="4022725"/>
          </a:xfrm>
        </p:spPr>
      </p:pic>
    </p:spTree>
    <p:extLst>
      <p:ext uri="{BB962C8B-B14F-4D97-AF65-F5344CB8AC3E}">
        <p14:creationId xmlns:p14="http://schemas.microsoft.com/office/powerpoint/2010/main" val="97354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2E08D-D02F-43DB-B7CE-3953C197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Реакция </a:t>
            </a:r>
            <a:r>
              <a:rPr lang="en-US" dirty="0"/>
              <a:t>REACLIB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9A53E27-DDC7-4FFB-821E-AA1002DB0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875" y="2852738"/>
            <a:ext cx="76485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59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B03A9-A99B-4A60-B251-134B3CD4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моделирования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411AE48-3BCC-4E00-BD09-6E939FDD6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438" y="1846263"/>
            <a:ext cx="8045449" cy="4022725"/>
          </a:xfrm>
        </p:spPr>
      </p:pic>
    </p:spTree>
    <p:extLst>
      <p:ext uri="{BB962C8B-B14F-4D97-AF65-F5344CB8AC3E}">
        <p14:creationId xmlns:p14="http://schemas.microsoft.com/office/powerpoint/2010/main" val="19277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DDBA4-BBA6-4BB8-849C-D21CFE1A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Результаты моделирования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BE3A091-0118-4243-A757-D62302734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438" y="1846263"/>
            <a:ext cx="8045449" cy="4022725"/>
          </a:xfrm>
        </p:spPr>
      </p:pic>
    </p:spTree>
    <p:extLst>
      <p:ext uri="{BB962C8B-B14F-4D97-AF65-F5344CB8AC3E}">
        <p14:creationId xmlns:p14="http://schemas.microsoft.com/office/powerpoint/2010/main" val="279487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F8A3C-3ECB-47EC-9C1A-08554B7D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Литиевая проблема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A07654-19AF-4F15-9003-7DD9F6A1F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88385"/>
            <a:ext cx="4207113" cy="6481230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BD102AD3-792C-4D48-ADBF-D99BBC9EB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19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C6342-F17A-41C4-B138-89587346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Распространенности в солнечной системе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3A501CC-7BC1-4994-B3AA-4B56BF1C0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5167" y="1846263"/>
            <a:ext cx="5361992" cy="4022725"/>
          </a:xfrm>
        </p:spPr>
      </p:pic>
    </p:spTree>
    <p:extLst>
      <p:ext uri="{BB962C8B-B14F-4D97-AF65-F5344CB8AC3E}">
        <p14:creationId xmlns:p14="http://schemas.microsoft.com/office/powerpoint/2010/main" val="258395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6E01A7-3A6C-4BF8-AD05-AFB657D6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Горение в звездах большой массы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19A0F80-77F7-43D9-B3A2-E30330394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0685" y="1846263"/>
            <a:ext cx="5390956" cy="4022725"/>
          </a:xfrm>
        </p:spPr>
      </p:pic>
    </p:spTree>
    <p:extLst>
      <p:ext uri="{BB962C8B-B14F-4D97-AF65-F5344CB8AC3E}">
        <p14:creationId xmlns:p14="http://schemas.microsoft.com/office/powerpoint/2010/main" val="9365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86716-59B1-4B25-A48D-E8556087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Распространенности в звезде </a:t>
            </a:r>
            <a:r>
              <a:rPr lang="en-US" dirty="0"/>
              <a:t>la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60AA0BB-FE10-44FF-837B-C6039417F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6117" y="1846263"/>
            <a:ext cx="5420092" cy="4022725"/>
          </a:xfrm>
        </p:spPr>
      </p:pic>
    </p:spTree>
    <p:extLst>
      <p:ext uri="{BB962C8B-B14F-4D97-AF65-F5344CB8AC3E}">
        <p14:creationId xmlns:p14="http://schemas.microsoft.com/office/powerpoint/2010/main" val="58697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530E6-D6AC-4748-95DB-EF72ECA7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C377939-72FF-4DF2-87FF-17196DA03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301" y="286603"/>
            <a:ext cx="8292621" cy="5824948"/>
          </a:xfrm>
        </p:spPr>
      </p:pic>
    </p:spTree>
    <p:extLst>
      <p:ext uri="{BB962C8B-B14F-4D97-AF65-F5344CB8AC3E}">
        <p14:creationId xmlns:p14="http://schemas.microsoft.com/office/powerpoint/2010/main" val="299133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C2102-7DFF-4BC4-A96E-52C549FA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</a:t>
            </a:r>
            <a:r>
              <a:rPr lang="ru-RU" dirty="0"/>
              <a:t>процесс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D201AE0-AF98-4C13-9A3A-A0E78E9CB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262" y="1971412"/>
            <a:ext cx="8611802" cy="3772426"/>
          </a:xfrm>
        </p:spPr>
      </p:pic>
    </p:spTree>
    <p:extLst>
      <p:ext uri="{BB962C8B-B14F-4D97-AF65-F5344CB8AC3E}">
        <p14:creationId xmlns:p14="http://schemas.microsoft.com/office/powerpoint/2010/main" val="279335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780BB9-440A-493F-9DFD-4B7CC755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Столкновительный</a:t>
            </a:r>
            <a:r>
              <a:rPr lang="ru-RU" dirty="0"/>
              <a:t> </a:t>
            </a:r>
            <a:r>
              <a:rPr lang="en-US" dirty="0"/>
              <a:t>beta-</a:t>
            </a:r>
            <a:r>
              <a:rPr lang="ru-RU" dirty="0"/>
              <a:t>распад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A6145537-C15F-4D68-AA9D-72D660A7A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330" y="1743075"/>
            <a:ext cx="5448300" cy="16859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749CAA6-B084-4D5F-907B-893C7AEFE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280" y="3429000"/>
            <a:ext cx="62484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2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FDA82-A16E-449E-80D1-7DC2241E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Сечение СБР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99D9852-35AA-4B34-8D4F-BBE87B017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0" y="2205038"/>
            <a:ext cx="79343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813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</TotalTime>
  <Words>46</Words>
  <Application>Microsoft Office PowerPoint</Application>
  <PresentationFormat>Широкоэкранный</PresentationFormat>
  <Paragraphs>16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Ретро</vt:lpstr>
      <vt:lpstr>Моделирование нуклеосинтеза в звездах</vt:lpstr>
      <vt:lpstr>Литиевая проблема</vt:lpstr>
      <vt:lpstr>Распространенности в солнечной системе</vt:lpstr>
      <vt:lpstr>Горение в звездах большой массы</vt:lpstr>
      <vt:lpstr>Распространенности в звезде la</vt:lpstr>
      <vt:lpstr>Презентация PowerPoint</vt:lpstr>
      <vt:lpstr>R-процесс</vt:lpstr>
      <vt:lpstr>Столкновительный beta-распад</vt:lpstr>
      <vt:lpstr>Сечение СБР</vt:lpstr>
      <vt:lpstr>Презентация PowerPoint</vt:lpstr>
      <vt:lpstr>Сечение СБР</vt:lpstr>
      <vt:lpstr>Сечение СБР</vt:lpstr>
      <vt:lpstr>Параметризация СБР</vt:lpstr>
      <vt:lpstr>Реакция REACLIB</vt:lpstr>
      <vt:lpstr>Результаты моделирования</vt:lpstr>
      <vt:lpstr>Результаты моделирования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нуклеосинтеза в звездах</dc:title>
  <dc:creator>Артём Махно</dc:creator>
  <cp:lastModifiedBy>Артём Махно</cp:lastModifiedBy>
  <cp:revision>6</cp:revision>
  <dcterms:created xsi:type="dcterms:W3CDTF">2019-06-04T22:33:40Z</dcterms:created>
  <dcterms:modified xsi:type="dcterms:W3CDTF">2019-06-05T22:21:34Z</dcterms:modified>
</cp:coreProperties>
</file>