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notesMasterIdLst>
    <p:notesMasterId r:id="rId41"/>
  </p:notesMasterIdLst>
  <p:sldIdLst>
    <p:sldId id="256" r:id="rId2"/>
    <p:sldId id="285" r:id="rId3"/>
    <p:sldId id="287" r:id="rId4"/>
    <p:sldId id="270" r:id="rId5"/>
    <p:sldId id="455" r:id="rId6"/>
    <p:sldId id="288" r:id="rId7"/>
    <p:sldId id="436" r:id="rId8"/>
    <p:sldId id="431" r:id="rId9"/>
    <p:sldId id="437" r:id="rId10"/>
    <p:sldId id="438" r:id="rId11"/>
    <p:sldId id="442" r:id="rId12"/>
    <p:sldId id="441" r:id="rId13"/>
    <p:sldId id="409" r:id="rId14"/>
    <p:sldId id="443" r:id="rId15"/>
    <p:sldId id="439" r:id="rId16"/>
    <p:sldId id="410" r:id="rId17"/>
    <p:sldId id="429" r:id="rId18"/>
    <p:sldId id="440" r:id="rId19"/>
    <p:sldId id="434" r:id="rId20"/>
    <p:sldId id="421" r:id="rId21"/>
    <p:sldId id="424" r:id="rId22"/>
    <p:sldId id="425" r:id="rId23"/>
    <p:sldId id="426" r:id="rId24"/>
    <p:sldId id="427" r:id="rId25"/>
    <p:sldId id="428" r:id="rId26"/>
    <p:sldId id="411" r:id="rId27"/>
    <p:sldId id="444" r:id="rId28"/>
    <p:sldId id="452" r:id="rId29"/>
    <p:sldId id="435" r:id="rId30"/>
    <p:sldId id="447" r:id="rId31"/>
    <p:sldId id="453" r:id="rId32"/>
    <p:sldId id="454" r:id="rId33"/>
    <p:sldId id="446" r:id="rId34"/>
    <p:sldId id="445" r:id="rId35"/>
    <p:sldId id="456" r:id="rId36"/>
    <p:sldId id="449" r:id="rId37"/>
    <p:sldId id="289" r:id="rId38"/>
    <p:sldId id="448" r:id="rId39"/>
    <p:sldId id="450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33E18-5DE4-B04C-88AA-B730205040D6}" v="66" dt="2021-03-29T13:48:0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/>
  </p:normalViewPr>
  <p:slideViewPr>
    <p:cSldViewPr snapToGrid="0">
      <p:cViewPr varScale="1">
        <p:scale>
          <a:sx n="104" d="100"/>
          <a:sy n="104" d="100"/>
        </p:scale>
        <p:origin x="6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e" userId="954c19a5-a79e-4e62-a350-883ac3f555c0" providerId="ADAL" clId="{825AA58A-8B7D-4D33-914B-2B4178479227}"/>
    <pc:docChg chg="undo redo custSel addSld modSld sldOrd">
      <pc:chgData name="Diane" userId="954c19a5-a79e-4e62-a350-883ac3f555c0" providerId="ADAL" clId="{825AA58A-8B7D-4D33-914B-2B4178479227}" dt="2021-03-18T12:00:24.387" v="779"/>
      <pc:docMkLst>
        <pc:docMk/>
      </pc:docMkLst>
      <pc:sldChg chg="addSp delSp modSp mod setBg modAnim delDesignElem">
        <pc:chgData name="Diane" userId="954c19a5-a79e-4e62-a350-883ac3f555c0" providerId="ADAL" clId="{825AA58A-8B7D-4D33-914B-2B4178479227}" dt="2021-03-18T11:52:14.274" v="646" actId="1076"/>
        <pc:sldMkLst>
          <pc:docMk/>
          <pc:sldMk cId="2744200654" sldId="256"/>
        </pc:sldMkLst>
        <pc:spChg chg="mod">
          <ac:chgData name="Diane" userId="954c19a5-a79e-4e62-a350-883ac3f555c0" providerId="ADAL" clId="{825AA58A-8B7D-4D33-914B-2B4178479227}" dt="2021-03-18T11:50:44.172" v="633" actId="14100"/>
          <ac:spMkLst>
            <pc:docMk/>
            <pc:sldMk cId="2744200654" sldId="256"/>
            <ac:spMk id="2" creationId="{45AC68BB-96F0-4416-8CCB-7119300113F6}"/>
          </ac:spMkLst>
        </pc:spChg>
        <pc:spChg chg="mod">
          <ac:chgData name="Diane" userId="954c19a5-a79e-4e62-a350-883ac3f555c0" providerId="ADAL" clId="{825AA58A-8B7D-4D33-914B-2B4178479227}" dt="2021-03-18T11:50:53.251" v="634" actId="1076"/>
          <ac:spMkLst>
            <pc:docMk/>
            <pc:sldMk cId="2744200654" sldId="256"/>
            <ac:spMk id="3" creationId="{7C6BF556-0F8F-42AD-AE9E-12C69D741B39}"/>
          </ac:spMkLst>
        </pc:spChg>
        <pc:spChg chg="add del mod">
          <ac:chgData name="Diane" userId="954c19a5-a79e-4e62-a350-883ac3f555c0" providerId="ADAL" clId="{825AA58A-8B7D-4D33-914B-2B4178479227}" dt="2021-03-18T09:39:45.022" v="63" actId="47"/>
          <ac:spMkLst>
            <pc:docMk/>
            <pc:sldMk cId="2744200654" sldId="256"/>
            <ac:spMk id="4" creationId="{487B9F06-AB9E-4289-96B1-B4A14E62CE9B}"/>
          </ac:spMkLst>
        </pc:spChg>
        <pc:spChg chg="mod">
          <ac:chgData name="Diane" userId="954c19a5-a79e-4e62-a350-883ac3f555c0" providerId="ADAL" clId="{825AA58A-8B7D-4D33-914B-2B4178479227}" dt="2021-03-18T09:51:29.652" v="95" actId="20577"/>
          <ac:spMkLst>
            <pc:docMk/>
            <pc:sldMk cId="2744200654" sldId="256"/>
            <ac:spMk id="5" creationId="{8934273B-4337-4A3C-9E64-2DAC23EE9FA2}"/>
          </ac:spMkLst>
        </pc:spChg>
        <pc:spChg chg="add del mod">
          <ac:chgData name="Diane" userId="954c19a5-a79e-4e62-a350-883ac3f555c0" providerId="ADAL" clId="{825AA58A-8B7D-4D33-914B-2B4178479227}" dt="2021-03-18T09:39:44.834" v="62" actId="47"/>
          <ac:spMkLst>
            <pc:docMk/>
            <pc:sldMk cId="2744200654" sldId="256"/>
            <ac:spMk id="6" creationId="{0FCC9803-6D6B-433E-A947-F8770ED88AF3}"/>
          </ac:spMkLst>
        </pc:spChg>
        <pc:spChg chg="add del mod">
          <ac:chgData name="Diane" userId="954c19a5-a79e-4e62-a350-883ac3f555c0" providerId="ADAL" clId="{825AA58A-8B7D-4D33-914B-2B4178479227}" dt="2021-03-18T09:39:52.001" v="72" actId="767"/>
          <ac:spMkLst>
            <pc:docMk/>
            <pc:sldMk cId="2744200654" sldId="256"/>
            <ac:spMk id="7" creationId="{30F1FD19-9BFD-49C7-86EF-26D497EA51F8}"/>
          </ac:spMkLst>
        </pc:spChg>
        <pc:spChg chg="add del mod">
          <ac:chgData name="Diane" userId="954c19a5-a79e-4e62-a350-883ac3f555c0" providerId="ADAL" clId="{825AA58A-8B7D-4D33-914B-2B4178479227}" dt="2021-03-18T09:39:46.966" v="69" actId="767"/>
          <ac:spMkLst>
            <pc:docMk/>
            <pc:sldMk cId="2744200654" sldId="256"/>
            <ac:spMk id="8" creationId="{3E0ACA0D-70F2-4F52-ADEC-E940A878EBD7}"/>
          </ac:spMkLst>
        </pc:spChg>
        <pc:spChg chg="add del mod">
          <ac:chgData name="Diane" userId="954c19a5-a79e-4e62-a350-883ac3f555c0" providerId="ADAL" clId="{825AA58A-8B7D-4D33-914B-2B4178479227}" dt="2021-03-18T09:53:46.016" v="128" actId="21"/>
          <ac:spMkLst>
            <pc:docMk/>
            <pc:sldMk cId="2744200654" sldId="256"/>
            <ac:spMk id="9" creationId="{E75DFD06-9A89-4B10-A14E-6C5D08AEBF12}"/>
          </ac:spMkLst>
        </pc:spChg>
        <pc:spChg chg="add mod">
          <ac:chgData name="Diane" userId="954c19a5-a79e-4e62-a350-883ac3f555c0" providerId="ADAL" clId="{825AA58A-8B7D-4D33-914B-2B4178479227}" dt="2021-03-18T11:52:14.274" v="646" actId="1076"/>
          <ac:spMkLst>
            <pc:docMk/>
            <pc:sldMk cId="2744200654" sldId="256"/>
            <ac:spMk id="39" creationId="{4EC9B17F-646E-43C5-A8A4-9403A1984836}"/>
          </ac:spMkLst>
        </pc:spChg>
        <pc:spChg chg="add del mod">
          <ac:chgData name="Diane" userId="954c19a5-a79e-4e62-a350-883ac3f555c0" providerId="ADAL" clId="{825AA58A-8B7D-4D33-914B-2B4178479227}" dt="2021-03-18T11:50:34.905" v="630" actId="21"/>
          <ac:spMkLst>
            <pc:docMk/>
            <pc:sldMk cId="2744200654" sldId="256"/>
            <ac:spMk id="40" creationId="{EAEFDA5E-9C82-4B90-8099-51703A3A9E06}"/>
          </ac:spMkLst>
        </pc:spChg>
        <pc:spChg chg="add del">
          <ac:chgData name="Diane" userId="954c19a5-a79e-4e62-a350-883ac3f555c0" providerId="ADAL" clId="{825AA58A-8B7D-4D33-914B-2B4178479227}" dt="2021-03-18T09:36:48.891" v="19" actId="26606"/>
          <ac:spMkLst>
            <pc:docMk/>
            <pc:sldMk cId="2744200654" sldId="256"/>
            <ac:spMk id="73" creationId="{F452A527-3631-41ED-858D-3777A7D1496A}"/>
          </ac:spMkLst>
        </pc:spChg>
        <pc:spChg chg="add del">
          <ac:chgData name="Diane" userId="954c19a5-a79e-4e62-a350-883ac3f555c0" providerId="ADAL" clId="{825AA58A-8B7D-4D33-914B-2B4178479227}" dt="2021-03-18T09:37:16.851" v="21" actId="26606"/>
          <ac:spMkLst>
            <pc:docMk/>
            <pc:sldMk cId="2744200654" sldId="256"/>
            <ac:spMk id="77" creationId="{B4C27B90-DF2B-4D00-BA07-18ED774CD2F1}"/>
          </ac:spMkLst>
        </pc:spChg>
        <pc:spChg chg="add del">
          <ac:chgData name="Diane" userId="954c19a5-a79e-4e62-a350-883ac3f555c0" providerId="ADAL" clId="{825AA58A-8B7D-4D33-914B-2B4178479227}" dt="2021-03-18T09:37:16.851" v="21" actId="26606"/>
          <ac:spMkLst>
            <pc:docMk/>
            <pc:sldMk cId="2744200654" sldId="256"/>
            <ac:spMk id="79" creationId="{593ACC25-C262-417A-8AA9-0641C772BDB6}"/>
          </ac:spMkLst>
        </pc:spChg>
        <pc:spChg chg="add del">
          <ac:chgData name="Diane" userId="954c19a5-a79e-4e62-a350-883ac3f555c0" providerId="ADAL" clId="{825AA58A-8B7D-4D33-914B-2B4178479227}" dt="2021-03-18T10:03:36.505" v="168"/>
          <ac:spMkLst>
            <pc:docMk/>
            <pc:sldMk cId="2744200654" sldId="256"/>
            <ac:spMk id="81" creationId="{07BDDC51-8BB2-42BE-8EA8-39B3E9AC1EF6}"/>
          </ac:spMkLst>
        </pc:spChg>
        <pc:spChg chg="add del">
          <ac:chgData name="Diane" userId="954c19a5-a79e-4e62-a350-883ac3f555c0" providerId="ADAL" clId="{825AA58A-8B7D-4D33-914B-2B4178479227}" dt="2021-03-18T09:50:41.920" v="90" actId="26606"/>
          <ac:spMkLst>
            <pc:docMk/>
            <pc:sldMk cId="2744200654" sldId="256"/>
            <ac:spMk id="89" creationId="{F452A527-3631-41ED-858D-3777A7D1496A}"/>
          </ac:spMkLst>
        </pc:spChg>
        <pc:spChg chg="add del">
          <ac:chgData name="Diane" userId="954c19a5-a79e-4e62-a350-883ac3f555c0" providerId="ADAL" clId="{825AA58A-8B7D-4D33-914B-2B4178479227}" dt="2021-03-18T09:50:41.920" v="90" actId="26606"/>
          <ac:spMkLst>
            <pc:docMk/>
            <pc:sldMk cId="2744200654" sldId="256"/>
            <ac:spMk id="93" creationId="{F85B92BC-678C-4E14-97E6-3227DEF86371}"/>
          </ac:spMkLst>
        </pc:spChg>
        <pc:spChg chg="add del">
          <ac:chgData name="Diane" userId="954c19a5-a79e-4e62-a350-883ac3f555c0" providerId="ADAL" clId="{825AA58A-8B7D-4D33-914B-2B4178479227}" dt="2021-03-18T09:50:41.920" v="90" actId="26606"/>
          <ac:spMkLst>
            <pc:docMk/>
            <pc:sldMk cId="2744200654" sldId="256"/>
            <ac:spMk id="95" creationId="{D2644120-A6B9-4D5C-8A60-E2F4CC220E77}"/>
          </ac:spMkLst>
        </pc:spChg>
        <pc:spChg chg="add del">
          <ac:chgData name="Diane" userId="954c19a5-a79e-4e62-a350-883ac3f555c0" providerId="ADAL" clId="{825AA58A-8B7D-4D33-914B-2B4178479227}" dt="2021-03-18T09:55:44.358" v="132"/>
          <ac:spMkLst>
            <pc:docMk/>
            <pc:sldMk cId="2744200654" sldId="256"/>
            <ac:spMk id="137" creationId="{C6417104-D4C1-4710-9982-2154A7F48492}"/>
          </ac:spMkLst>
        </pc:spChg>
        <pc:spChg chg="add del">
          <ac:chgData name="Diane" userId="954c19a5-a79e-4e62-a350-883ac3f555c0" providerId="ADAL" clId="{825AA58A-8B7D-4D33-914B-2B4178479227}" dt="2021-03-18T09:55:44.358" v="132"/>
          <ac:spMkLst>
            <pc:docMk/>
            <pc:sldMk cId="2744200654" sldId="256"/>
            <ac:spMk id="139" creationId="{626F1402-2DEC-4071-84AF-350C7BF00D43}"/>
          </ac:spMkLst>
        </pc:spChg>
        <pc:spChg chg="add del">
          <ac:chgData name="Diane" userId="954c19a5-a79e-4e62-a350-883ac3f555c0" providerId="ADAL" clId="{825AA58A-8B7D-4D33-914B-2B4178479227}" dt="2021-03-18T09:55:44.358" v="132"/>
          <ac:spMkLst>
            <pc:docMk/>
            <pc:sldMk cId="2744200654" sldId="256"/>
            <ac:spMk id="143" creationId="{DA52A394-10F4-4AA5-90E4-634D1E919DBA}"/>
          </ac:spMkLst>
        </pc:spChg>
        <pc:spChg chg="add del">
          <ac:chgData name="Diane" userId="954c19a5-a79e-4e62-a350-883ac3f555c0" providerId="ADAL" clId="{825AA58A-8B7D-4D33-914B-2B4178479227}" dt="2021-03-18T09:55:44.358" v="132"/>
          <ac:spMkLst>
            <pc:docMk/>
            <pc:sldMk cId="2744200654" sldId="256"/>
            <ac:spMk id="145" creationId="{07BDDC51-8BB2-42BE-8EA8-39B3E9AC1EF6}"/>
          </ac:spMkLst>
        </pc:spChg>
        <pc:spChg chg="add del">
          <ac:chgData name="Diane" userId="954c19a5-a79e-4e62-a350-883ac3f555c0" providerId="ADAL" clId="{825AA58A-8B7D-4D33-914B-2B4178479227}" dt="2021-03-18T09:37:16.851" v="21" actId="26606"/>
          <ac:spMkLst>
            <pc:docMk/>
            <pc:sldMk cId="2744200654" sldId="256"/>
            <ac:spMk id="2054" creationId="{FA4CD5CB-D209-4D70-8CA4-629731C59219}"/>
          </ac:spMkLst>
        </pc:spChg>
        <pc:spChg chg="add del">
          <ac:chgData name="Diane" userId="954c19a5-a79e-4e62-a350-883ac3f555c0" providerId="ADAL" clId="{825AA58A-8B7D-4D33-914B-2B4178479227}" dt="2021-03-18T10:03:36.505" v="168"/>
          <ac:spMkLst>
            <pc:docMk/>
            <pc:sldMk cId="2744200654" sldId="256"/>
            <ac:spMk id="2056" creationId="{C6417104-D4C1-4710-9982-2154A7F48492}"/>
          </ac:spMkLst>
        </pc:spChg>
        <pc:spChg chg="add del">
          <ac:chgData name="Diane" userId="954c19a5-a79e-4e62-a350-883ac3f555c0" providerId="ADAL" clId="{825AA58A-8B7D-4D33-914B-2B4178479227}" dt="2021-03-18T09:37:20.212" v="23" actId="26606"/>
          <ac:spMkLst>
            <pc:docMk/>
            <pc:sldMk cId="2744200654" sldId="256"/>
            <ac:spMk id="2057" creationId="{F452A527-3631-41ED-858D-3777A7D1496A}"/>
          </ac:spMkLst>
        </pc:spChg>
        <pc:spChg chg="add del">
          <ac:chgData name="Diane" userId="954c19a5-a79e-4e62-a350-883ac3f555c0" providerId="ADAL" clId="{825AA58A-8B7D-4D33-914B-2B4178479227}" dt="2021-03-18T09:37:20.212" v="23" actId="26606"/>
          <ac:spMkLst>
            <pc:docMk/>
            <pc:sldMk cId="2744200654" sldId="256"/>
            <ac:spMk id="2059" creationId="{F85B92BC-678C-4E14-97E6-3227DEF86371}"/>
          </ac:spMkLst>
        </pc:spChg>
        <pc:spChg chg="add del">
          <ac:chgData name="Diane" userId="954c19a5-a79e-4e62-a350-883ac3f555c0" providerId="ADAL" clId="{825AA58A-8B7D-4D33-914B-2B4178479227}" dt="2021-03-18T09:37:20.212" v="23" actId="26606"/>
          <ac:spMkLst>
            <pc:docMk/>
            <pc:sldMk cId="2744200654" sldId="256"/>
            <ac:spMk id="2060" creationId="{D2644120-A6B9-4D5C-8A60-E2F4CC220E77}"/>
          </ac:spMkLst>
        </pc:spChg>
        <pc:spChg chg="add del">
          <ac:chgData name="Diane" userId="954c19a5-a79e-4e62-a350-883ac3f555c0" providerId="ADAL" clId="{825AA58A-8B7D-4D33-914B-2B4178479227}" dt="2021-03-18T10:03:36.505" v="168"/>
          <ac:spMkLst>
            <pc:docMk/>
            <pc:sldMk cId="2744200654" sldId="256"/>
            <ac:spMk id="2061" creationId="{626F1402-2DEC-4071-84AF-350C7BF00D43}"/>
          </ac:spMkLst>
        </pc:spChg>
        <pc:spChg chg="add del">
          <ac:chgData name="Diane" userId="954c19a5-a79e-4e62-a350-883ac3f555c0" providerId="ADAL" clId="{825AA58A-8B7D-4D33-914B-2B4178479227}" dt="2021-03-18T09:37:28.008" v="25" actId="26606"/>
          <ac:spMkLst>
            <pc:docMk/>
            <pc:sldMk cId="2744200654" sldId="256"/>
            <ac:spMk id="2062" creationId="{F452A527-3631-41ED-858D-3777A7D1496A}"/>
          </ac:spMkLst>
        </pc:spChg>
        <pc:spChg chg="add del">
          <ac:chgData name="Diane" userId="954c19a5-a79e-4e62-a350-883ac3f555c0" providerId="ADAL" clId="{825AA58A-8B7D-4D33-914B-2B4178479227}" dt="2021-03-18T09:48:56.877" v="73" actId="26606"/>
          <ac:spMkLst>
            <pc:docMk/>
            <pc:sldMk cId="2744200654" sldId="256"/>
            <ac:spMk id="2065" creationId="{BE268116-E2A7-4F98-8812-192B4975E49B}"/>
          </ac:spMkLst>
        </pc:spChg>
        <pc:spChg chg="add del">
          <ac:chgData name="Diane" userId="954c19a5-a79e-4e62-a350-883ac3f555c0" providerId="ADAL" clId="{825AA58A-8B7D-4D33-914B-2B4178479227}" dt="2021-03-18T09:48:56.877" v="73" actId="26606"/>
          <ac:spMkLst>
            <pc:docMk/>
            <pc:sldMk cId="2744200654" sldId="256"/>
            <ac:spMk id="2067" creationId="{FBEFFA83-BC6D-4CD2-A2BA-98AD67423BF2}"/>
          </ac:spMkLst>
        </pc:spChg>
        <pc:spChg chg="add del">
          <ac:chgData name="Diane" userId="954c19a5-a79e-4e62-a350-883ac3f555c0" providerId="ADAL" clId="{825AA58A-8B7D-4D33-914B-2B4178479227}" dt="2021-03-18T09:48:56.877" v="73" actId="26606"/>
          <ac:spMkLst>
            <pc:docMk/>
            <pc:sldMk cId="2744200654" sldId="256"/>
            <ac:spMk id="2068" creationId="{AB5696BF-D495-4CAC-AA8A-4EBFF2C32A55}"/>
          </ac:spMkLst>
        </pc:spChg>
        <pc:spChg chg="add del">
          <ac:chgData name="Diane" userId="954c19a5-a79e-4e62-a350-883ac3f555c0" providerId="ADAL" clId="{825AA58A-8B7D-4D33-914B-2B4178479227}" dt="2021-03-18T10:03:36.505" v="168"/>
          <ac:spMkLst>
            <pc:docMk/>
            <pc:sldMk cId="2744200654" sldId="256"/>
            <ac:spMk id="2069" creationId="{DA52A394-10F4-4AA5-90E4-634D1E919DBA}"/>
          </ac:spMkLst>
        </pc:spChg>
        <pc:picChg chg="add mod ord">
          <ac:chgData name="Diane" userId="954c19a5-a79e-4e62-a350-883ac3f555c0" providerId="ADAL" clId="{825AA58A-8B7D-4D33-914B-2B4178479227}" dt="2021-03-18T10:00:25.845" v="144" actId="1076"/>
          <ac:picMkLst>
            <pc:docMk/>
            <pc:sldMk cId="2744200654" sldId="256"/>
            <ac:picMk id="30" creationId="{1EA9B11C-40AE-4458-8CED-907B69B07E15}"/>
          </ac:picMkLst>
        </pc:picChg>
        <pc:picChg chg="add mod">
          <ac:chgData name="Diane" userId="954c19a5-a79e-4e62-a350-883ac3f555c0" providerId="ADAL" clId="{825AA58A-8B7D-4D33-914B-2B4178479227}" dt="2021-03-18T11:52:10.772" v="645" actId="14100"/>
          <ac:picMkLst>
            <pc:docMk/>
            <pc:sldMk cId="2744200654" sldId="256"/>
            <ac:picMk id="37" creationId="{3065D81F-B7E6-45A3-A535-433BDC218612}"/>
          </ac:picMkLst>
        </pc:picChg>
        <pc:picChg chg="mod ord">
          <ac:chgData name="Diane" userId="954c19a5-a79e-4e62-a350-883ac3f555c0" providerId="ADAL" clId="{825AA58A-8B7D-4D33-914B-2B4178479227}" dt="2021-03-18T09:50:41.920" v="90" actId="26606"/>
          <ac:picMkLst>
            <pc:docMk/>
            <pc:sldMk cId="2744200654" sldId="256"/>
            <ac:picMk id="2052" creationId="{28E18B90-7F34-4B80-ABDB-27264545A962}"/>
          </ac:picMkLst>
        </pc:picChg>
        <pc:cxnChg chg="add del">
          <ac:chgData name="Diane" userId="954c19a5-a79e-4e62-a350-883ac3f555c0" providerId="ADAL" clId="{825AA58A-8B7D-4D33-914B-2B4178479227}" dt="2021-03-18T09:36:48.891" v="19" actId="26606"/>
          <ac:cxnSpMkLst>
            <pc:docMk/>
            <pc:sldMk cId="2744200654" sldId="256"/>
            <ac:cxnSpMk id="75" creationId="{D28A9C89-B313-458F-9C85-515930A51A93}"/>
          </ac:cxnSpMkLst>
        </pc:cxnChg>
        <pc:cxnChg chg="add del">
          <ac:chgData name="Diane" userId="954c19a5-a79e-4e62-a350-883ac3f555c0" providerId="ADAL" clId="{825AA58A-8B7D-4D33-914B-2B4178479227}" dt="2021-03-18T09:50:41.920" v="90" actId="26606"/>
          <ac:cxnSpMkLst>
            <pc:docMk/>
            <pc:sldMk cId="2744200654" sldId="256"/>
            <ac:cxnSpMk id="91" creationId="{D28A9C89-B313-458F-9C85-515930A51A93}"/>
          </ac:cxnSpMkLst>
        </pc:cxnChg>
        <pc:cxnChg chg="add del">
          <ac:chgData name="Diane" userId="954c19a5-a79e-4e62-a350-883ac3f555c0" providerId="ADAL" clId="{825AA58A-8B7D-4D33-914B-2B4178479227}" dt="2021-03-18T09:55:44.358" v="132"/>
          <ac:cxnSpMkLst>
            <pc:docMk/>
            <pc:sldMk cId="2744200654" sldId="256"/>
            <ac:cxnSpMk id="141" creationId="{04733B62-1719-4677-A612-CA0AC0AD7482}"/>
          </ac:cxnSpMkLst>
        </pc:cxnChg>
        <pc:cxnChg chg="add del">
          <ac:chgData name="Diane" userId="954c19a5-a79e-4e62-a350-883ac3f555c0" providerId="ADAL" clId="{825AA58A-8B7D-4D33-914B-2B4178479227}" dt="2021-03-18T09:37:16.851" v="21" actId="26606"/>
          <ac:cxnSpMkLst>
            <pc:docMk/>
            <pc:sldMk cId="2744200654" sldId="256"/>
            <ac:cxnSpMk id="2055" creationId="{5C6A2BAE-B461-4B55-8E1F-0722ABDD1393}"/>
          </ac:cxnSpMkLst>
        </pc:cxnChg>
        <pc:cxnChg chg="add del">
          <ac:chgData name="Diane" userId="954c19a5-a79e-4e62-a350-883ac3f555c0" providerId="ADAL" clId="{825AA58A-8B7D-4D33-914B-2B4178479227}" dt="2021-03-18T09:37:20.212" v="23" actId="26606"/>
          <ac:cxnSpMkLst>
            <pc:docMk/>
            <pc:sldMk cId="2744200654" sldId="256"/>
            <ac:cxnSpMk id="2058" creationId="{D28A9C89-B313-458F-9C85-515930A51A93}"/>
          </ac:cxnSpMkLst>
        </pc:cxnChg>
        <pc:cxnChg chg="add del">
          <ac:chgData name="Diane" userId="954c19a5-a79e-4e62-a350-883ac3f555c0" providerId="ADAL" clId="{825AA58A-8B7D-4D33-914B-2B4178479227}" dt="2021-03-18T09:37:28.008" v="25" actId="26606"/>
          <ac:cxnSpMkLst>
            <pc:docMk/>
            <pc:sldMk cId="2744200654" sldId="256"/>
            <ac:cxnSpMk id="2063" creationId="{D28A9C89-B313-458F-9C85-515930A51A93}"/>
          </ac:cxnSpMkLst>
        </pc:cxnChg>
        <pc:cxnChg chg="add del">
          <ac:chgData name="Diane" userId="954c19a5-a79e-4e62-a350-883ac3f555c0" providerId="ADAL" clId="{825AA58A-8B7D-4D33-914B-2B4178479227}" dt="2021-03-18T10:03:36.505" v="168"/>
          <ac:cxnSpMkLst>
            <pc:docMk/>
            <pc:sldMk cId="2744200654" sldId="256"/>
            <ac:cxnSpMk id="2064" creationId="{04733B62-1719-4677-A612-CA0AC0AD7482}"/>
          </ac:cxnSpMkLst>
        </pc:cxnChg>
        <pc:cxnChg chg="add del">
          <ac:chgData name="Diane" userId="954c19a5-a79e-4e62-a350-883ac3f555c0" providerId="ADAL" clId="{825AA58A-8B7D-4D33-914B-2B4178479227}" dt="2021-03-18T09:48:56.877" v="73" actId="26606"/>
          <ac:cxnSpMkLst>
            <pc:docMk/>
            <pc:sldMk cId="2744200654" sldId="256"/>
            <ac:cxnSpMk id="2066" creationId="{73D8893D-DEBE-4F67-901F-166F75E9C6E7}"/>
          </ac:cxnSpMkLst>
        </pc:cxnChg>
      </pc:sldChg>
      <pc:sldChg chg="addSp delSp modSp mod">
        <pc:chgData name="Diane" userId="954c19a5-a79e-4e62-a350-883ac3f555c0" providerId="ADAL" clId="{825AA58A-8B7D-4D33-914B-2B4178479227}" dt="2021-03-18T11:59:01.478" v="758"/>
        <pc:sldMkLst>
          <pc:docMk/>
          <pc:sldMk cId="1066568389" sldId="257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1066568389" sldId="257"/>
            <ac:spMk id="2" creationId="{3DFA86BC-800A-4378-935B-C2A352D988BE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1066568389" sldId="257"/>
            <ac:spMk id="3" creationId="{3C8C3727-BE44-487B-94B4-0CD7FD85A60B}"/>
          </ac:spMkLst>
        </pc:spChg>
        <pc:spChg chg="add del mod">
          <ac:chgData name="Diane" userId="954c19a5-a79e-4e62-a350-883ac3f555c0" providerId="ADAL" clId="{825AA58A-8B7D-4D33-914B-2B4178479227}" dt="2021-03-18T11:52:44.436" v="654" actId="478"/>
          <ac:spMkLst>
            <pc:docMk/>
            <pc:sldMk cId="1066568389" sldId="257"/>
            <ac:spMk id="5" creationId="{BB34AC55-5F97-4FBB-801B-61779F0BC51F}"/>
          </ac:spMkLst>
        </pc:spChg>
        <pc:spChg chg="add mod">
          <ac:chgData name="Diane" userId="954c19a5-a79e-4e62-a350-883ac3f555c0" providerId="ADAL" clId="{825AA58A-8B7D-4D33-914B-2B4178479227}" dt="2021-03-18T11:59:01.478" v="758"/>
          <ac:spMkLst>
            <pc:docMk/>
            <pc:sldMk cId="1066568389" sldId="257"/>
            <ac:spMk id="8" creationId="{01D457CA-E1C1-45BD-A111-46E6E0C775D3}"/>
          </ac:spMkLst>
        </pc:spChg>
        <pc:picChg chg="add del mod">
          <ac:chgData name="Diane" userId="954c19a5-a79e-4e62-a350-883ac3f555c0" providerId="ADAL" clId="{825AA58A-8B7D-4D33-914B-2B4178479227}" dt="2021-03-18T11:52:45.259" v="655" actId="478"/>
          <ac:picMkLst>
            <pc:docMk/>
            <pc:sldMk cId="1066568389" sldId="257"/>
            <ac:picMk id="4" creationId="{361FFABE-A0EE-47E9-8E83-ED1B3B8D3B23}"/>
          </ac:picMkLst>
        </pc:picChg>
        <pc:picChg chg="add mod">
          <ac:chgData name="Diane" userId="954c19a5-a79e-4e62-a350-883ac3f555c0" providerId="ADAL" clId="{825AA58A-8B7D-4D33-914B-2B4178479227}" dt="2021-03-18T10:20:25.822" v="292" actId="1076"/>
          <ac:picMkLst>
            <pc:docMk/>
            <pc:sldMk cId="1066568389" sldId="257"/>
            <ac:picMk id="6" creationId="{51C72F40-BD89-43A9-A200-4A89E0407B98}"/>
          </ac:picMkLst>
        </pc:picChg>
        <pc:picChg chg="add mod">
          <ac:chgData name="Diane" userId="954c19a5-a79e-4e62-a350-883ac3f555c0" providerId="ADAL" clId="{825AA58A-8B7D-4D33-914B-2B4178479227}" dt="2021-03-18T11:57:14.990" v="729"/>
          <ac:picMkLst>
            <pc:docMk/>
            <pc:sldMk cId="1066568389" sldId="257"/>
            <ac:picMk id="7" creationId="{BA4F0737-DE05-43DC-89A3-F8846E09587C}"/>
          </ac:picMkLst>
        </pc:picChg>
      </pc:sldChg>
      <pc:sldChg chg="addSp delSp modSp mod">
        <pc:chgData name="Diane" userId="954c19a5-a79e-4e62-a350-883ac3f555c0" providerId="ADAL" clId="{825AA58A-8B7D-4D33-914B-2B4178479227}" dt="2021-03-18T11:58:56.174" v="757" actId="478"/>
        <pc:sldMkLst>
          <pc:docMk/>
          <pc:sldMk cId="3701957078" sldId="258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701957078" sldId="258"/>
            <ac:spMk id="2" creationId="{0DA9E01A-9060-405E-BC1C-B2C37005BA7C}"/>
          </ac:spMkLst>
        </pc:spChg>
        <pc:spChg chg="add del mod">
          <ac:chgData name="Diane" userId="954c19a5-a79e-4e62-a350-883ac3f555c0" providerId="ADAL" clId="{825AA58A-8B7D-4D33-914B-2B4178479227}" dt="2021-03-18T11:52:27.404" v="651" actId="478"/>
          <ac:spMkLst>
            <pc:docMk/>
            <pc:sldMk cId="3701957078" sldId="258"/>
            <ac:spMk id="6" creationId="{BE12B986-AD40-4607-9102-3D3D70C43FC1}"/>
          </ac:spMkLst>
        </pc:spChg>
        <pc:spChg chg="add mod">
          <ac:chgData name="Diane" userId="954c19a5-a79e-4e62-a350-883ac3f555c0" providerId="ADAL" clId="{825AA58A-8B7D-4D33-914B-2B4178479227}" dt="2021-03-18T11:58:43.405" v="754"/>
          <ac:spMkLst>
            <pc:docMk/>
            <pc:sldMk cId="3701957078" sldId="258"/>
            <ac:spMk id="8" creationId="{13FE9E72-A01E-4666-971B-07A9004FFB72}"/>
          </ac:spMkLst>
        </pc:spChg>
        <pc:spChg chg="add del mod">
          <ac:chgData name="Diane" userId="954c19a5-a79e-4e62-a350-883ac3f555c0" providerId="ADAL" clId="{825AA58A-8B7D-4D33-914B-2B4178479227}" dt="2021-03-18T11:58:56.174" v="757" actId="478"/>
          <ac:spMkLst>
            <pc:docMk/>
            <pc:sldMk cId="3701957078" sldId="258"/>
            <ac:spMk id="9" creationId="{2CB0B4FF-43EC-43B2-9550-2E5C99EE092E}"/>
          </ac:spMkLst>
        </pc:spChg>
        <pc:picChg chg="add del mod">
          <ac:chgData name="Diane" userId="954c19a5-a79e-4e62-a350-883ac3f555c0" providerId="ADAL" clId="{825AA58A-8B7D-4D33-914B-2B4178479227}" dt="2021-03-18T11:52:24.624" v="649" actId="478"/>
          <ac:picMkLst>
            <pc:docMk/>
            <pc:sldMk cId="3701957078" sldId="258"/>
            <ac:picMk id="4" creationId="{0B34FF9B-2B5E-4F7A-AA2D-1962F47209CA}"/>
          </ac:picMkLst>
        </pc:picChg>
        <pc:picChg chg="add mod">
          <ac:chgData name="Diane" userId="954c19a5-a79e-4e62-a350-883ac3f555c0" providerId="ADAL" clId="{825AA58A-8B7D-4D33-914B-2B4178479227}" dt="2021-03-18T10:19:37.261" v="286" actId="1076"/>
          <ac:picMkLst>
            <pc:docMk/>
            <pc:sldMk cId="3701957078" sldId="258"/>
            <ac:picMk id="5" creationId="{7638F8B7-E5FC-43B2-A77B-933E08B92800}"/>
          </ac:picMkLst>
        </pc:picChg>
        <pc:picChg chg="add mod">
          <ac:chgData name="Diane" userId="954c19a5-a79e-4e62-a350-883ac3f555c0" providerId="ADAL" clId="{825AA58A-8B7D-4D33-914B-2B4178479227}" dt="2021-03-18T11:57:11.424" v="728"/>
          <ac:picMkLst>
            <pc:docMk/>
            <pc:sldMk cId="3701957078" sldId="258"/>
            <ac:picMk id="7" creationId="{1C0C19E6-BBDA-4F5E-AD5E-ECA29C28F4BD}"/>
          </ac:picMkLst>
        </pc:picChg>
        <pc:picChg chg="mod">
          <ac:chgData name="Diane" userId="954c19a5-a79e-4e62-a350-883ac3f555c0" providerId="ADAL" clId="{825AA58A-8B7D-4D33-914B-2B4178479227}" dt="2021-03-18T10:13:47.016" v="245" actId="1076"/>
          <ac:picMkLst>
            <pc:docMk/>
            <pc:sldMk cId="3701957078" sldId="258"/>
            <ac:picMk id="1026" creationId="{F7377AD3-8902-4397-9ECF-C4F037C2464A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04.254" v="759"/>
        <pc:sldMkLst>
          <pc:docMk/>
          <pc:sldMk cId="2973368226" sldId="259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973368226" sldId="259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973368226" sldId="259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01.587" v="658" actId="478"/>
          <ac:spMkLst>
            <pc:docMk/>
            <pc:sldMk cId="2973368226" sldId="259"/>
            <ac:spMk id="5" creationId="{9267731E-5C59-4E5E-A68A-12295A954773}"/>
          </ac:spMkLst>
        </pc:spChg>
        <pc:spChg chg="add mod">
          <ac:chgData name="Diane" userId="954c19a5-a79e-4e62-a350-883ac3f555c0" providerId="ADAL" clId="{825AA58A-8B7D-4D33-914B-2B4178479227}" dt="2021-03-18T11:59:04.254" v="759"/>
          <ac:spMkLst>
            <pc:docMk/>
            <pc:sldMk cId="2973368226" sldId="259"/>
            <ac:spMk id="8" creationId="{C5FF884C-BEE6-436D-9AA0-2D19BB96CABE}"/>
          </ac:spMkLst>
        </pc:spChg>
        <pc:picChg chg="add del mod">
          <ac:chgData name="Diane" userId="954c19a5-a79e-4e62-a350-883ac3f555c0" providerId="ADAL" clId="{825AA58A-8B7D-4D33-914B-2B4178479227}" dt="2021-03-18T11:53:02.232" v="659" actId="478"/>
          <ac:picMkLst>
            <pc:docMk/>
            <pc:sldMk cId="2973368226" sldId="259"/>
            <ac:picMk id="4" creationId="{8AE6FA81-7268-4C3A-BB2A-2FACDE758F41}"/>
          </ac:picMkLst>
        </pc:picChg>
        <pc:picChg chg="add mod">
          <ac:chgData name="Diane" userId="954c19a5-a79e-4e62-a350-883ac3f555c0" providerId="ADAL" clId="{825AA58A-8B7D-4D33-914B-2B4178479227}" dt="2021-03-18T10:23:41.534" v="320" actId="1076"/>
          <ac:picMkLst>
            <pc:docMk/>
            <pc:sldMk cId="2973368226" sldId="259"/>
            <ac:picMk id="6" creationId="{9C27E8D3-BFBF-47E5-B675-FB164723445F}"/>
          </ac:picMkLst>
        </pc:picChg>
        <pc:picChg chg="add mod">
          <ac:chgData name="Diane" userId="954c19a5-a79e-4e62-a350-883ac3f555c0" providerId="ADAL" clId="{825AA58A-8B7D-4D33-914B-2B4178479227}" dt="2021-03-18T11:57:19.502" v="730"/>
          <ac:picMkLst>
            <pc:docMk/>
            <pc:sldMk cId="2973368226" sldId="259"/>
            <ac:picMk id="7" creationId="{F7AD0D55-9299-4417-939A-29A384B3B9CD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06.448" v="760"/>
        <pc:sldMkLst>
          <pc:docMk/>
          <pc:sldMk cId="673516774" sldId="260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673516774" sldId="260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673516774" sldId="260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09.366" v="662" actId="478"/>
          <ac:spMkLst>
            <pc:docMk/>
            <pc:sldMk cId="673516774" sldId="260"/>
            <ac:spMk id="5" creationId="{F787D680-7DA7-47A5-BA4A-122CED6C071E}"/>
          </ac:spMkLst>
        </pc:spChg>
        <pc:spChg chg="add mod">
          <ac:chgData name="Diane" userId="954c19a5-a79e-4e62-a350-883ac3f555c0" providerId="ADAL" clId="{825AA58A-8B7D-4D33-914B-2B4178479227}" dt="2021-03-18T11:59:06.448" v="760"/>
          <ac:spMkLst>
            <pc:docMk/>
            <pc:sldMk cId="673516774" sldId="260"/>
            <ac:spMk id="8" creationId="{1AAF1EF1-0F4B-40EA-9835-825E1B235925}"/>
          </ac:spMkLst>
        </pc:spChg>
        <pc:picChg chg="add del mod">
          <ac:chgData name="Diane" userId="954c19a5-a79e-4e62-a350-883ac3f555c0" providerId="ADAL" clId="{825AA58A-8B7D-4D33-914B-2B4178479227}" dt="2021-03-18T11:53:09.844" v="663" actId="478"/>
          <ac:picMkLst>
            <pc:docMk/>
            <pc:sldMk cId="673516774" sldId="260"/>
            <ac:picMk id="4" creationId="{90FF28CD-976A-482F-AD40-7C58A6291FE2}"/>
          </ac:picMkLst>
        </pc:picChg>
        <pc:picChg chg="add mod">
          <ac:chgData name="Diane" userId="954c19a5-a79e-4e62-a350-883ac3f555c0" providerId="ADAL" clId="{825AA58A-8B7D-4D33-914B-2B4178479227}" dt="2021-03-18T10:24:09.791" v="324" actId="1076"/>
          <ac:picMkLst>
            <pc:docMk/>
            <pc:sldMk cId="673516774" sldId="260"/>
            <ac:picMk id="6" creationId="{CC6FDB0B-333A-4BDE-9E46-80CA218A2880}"/>
          </ac:picMkLst>
        </pc:picChg>
        <pc:picChg chg="add mod">
          <ac:chgData name="Diane" userId="954c19a5-a79e-4e62-a350-883ac3f555c0" providerId="ADAL" clId="{825AA58A-8B7D-4D33-914B-2B4178479227}" dt="2021-03-18T11:57:21.208" v="731"/>
          <ac:picMkLst>
            <pc:docMk/>
            <pc:sldMk cId="673516774" sldId="260"/>
            <ac:picMk id="7" creationId="{634B0629-D005-44B3-888F-ED2C5BF35E9E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08.429" v="761"/>
        <pc:sldMkLst>
          <pc:docMk/>
          <pc:sldMk cId="1637365326" sldId="261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1637365326" sldId="261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1637365326" sldId="261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07.024" v="661" actId="478"/>
          <ac:spMkLst>
            <pc:docMk/>
            <pc:sldMk cId="1637365326" sldId="261"/>
            <ac:spMk id="5" creationId="{00C8F629-61AE-4CA7-A550-9D1E030B4746}"/>
          </ac:spMkLst>
        </pc:spChg>
        <pc:spChg chg="add mod">
          <ac:chgData name="Diane" userId="954c19a5-a79e-4e62-a350-883ac3f555c0" providerId="ADAL" clId="{825AA58A-8B7D-4D33-914B-2B4178479227}" dt="2021-03-18T11:59:08.429" v="761"/>
          <ac:spMkLst>
            <pc:docMk/>
            <pc:sldMk cId="1637365326" sldId="261"/>
            <ac:spMk id="8" creationId="{6ED6C370-2DE7-4534-8F61-CEB00DA2637E}"/>
          </ac:spMkLst>
        </pc:spChg>
        <pc:picChg chg="add del mod">
          <ac:chgData name="Diane" userId="954c19a5-a79e-4e62-a350-883ac3f555c0" providerId="ADAL" clId="{825AA58A-8B7D-4D33-914B-2B4178479227}" dt="2021-03-18T11:53:04.617" v="660" actId="478"/>
          <ac:picMkLst>
            <pc:docMk/>
            <pc:sldMk cId="1637365326" sldId="261"/>
            <ac:picMk id="4" creationId="{A4BF2CE4-0EC1-4DBE-A7D9-DDE3F8933717}"/>
          </ac:picMkLst>
        </pc:picChg>
        <pc:picChg chg="add mod">
          <ac:chgData name="Diane" userId="954c19a5-a79e-4e62-a350-883ac3f555c0" providerId="ADAL" clId="{825AA58A-8B7D-4D33-914B-2B4178479227}" dt="2021-03-18T10:25:33.419" v="340"/>
          <ac:picMkLst>
            <pc:docMk/>
            <pc:sldMk cId="1637365326" sldId="261"/>
            <ac:picMk id="6" creationId="{49AA64C0-B20B-4431-84F4-6ED852C12EB6}"/>
          </ac:picMkLst>
        </pc:picChg>
        <pc:picChg chg="add mod">
          <ac:chgData name="Diane" userId="954c19a5-a79e-4e62-a350-883ac3f555c0" providerId="ADAL" clId="{825AA58A-8B7D-4D33-914B-2B4178479227}" dt="2021-03-18T11:57:22.610" v="732"/>
          <ac:picMkLst>
            <pc:docMk/>
            <pc:sldMk cId="1637365326" sldId="261"/>
            <ac:picMk id="7" creationId="{0E380D27-31CF-4F6E-B6A0-56AF0F093DE5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10.821" v="763"/>
        <pc:sldMkLst>
          <pc:docMk/>
          <pc:sldMk cId="2274111764" sldId="262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274111764" sldId="262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274111764" sldId="262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17.636" v="668" actId="478"/>
          <ac:spMkLst>
            <pc:docMk/>
            <pc:sldMk cId="2274111764" sldId="262"/>
            <ac:spMk id="6" creationId="{066EB8B4-8F8A-46A9-BA95-E9724B96A823}"/>
          </ac:spMkLst>
        </pc:spChg>
        <pc:spChg chg="add mod">
          <ac:chgData name="Diane" userId="954c19a5-a79e-4e62-a350-883ac3f555c0" providerId="ADAL" clId="{825AA58A-8B7D-4D33-914B-2B4178479227}" dt="2021-03-18T11:59:10.821" v="763"/>
          <ac:spMkLst>
            <pc:docMk/>
            <pc:sldMk cId="2274111764" sldId="262"/>
            <ac:spMk id="8" creationId="{74FF9EC7-5E1C-4584-AE6B-A8C3077CED23}"/>
          </ac:spMkLst>
        </pc:spChg>
        <pc:picChg chg="add del mod">
          <ac:chgData name="Diane" userId="954c19a5-a79e-4e62-a350-883ac3f555c0" providerId="ADAL" clId="{825AA58A-8B7D-4D33-914B-2B4178479227}" dt="2021-03-18T11:53:16.256" v="666" actId="478"/>
          <ac:picMkLst>
            <pc:docMk/>
            <pc:sldMk cId="2274111764" sldId="262"/>
            <ac:picMk id="4" creationId="{E9222585-25DF-464C-8A61-526CF18146EE}"/>
          </ac:picMkLst>
        </pc:picChg>
        <pc:picChg chg="add mod">
          <ac:chgData name="Diane" userId="954c19a5-a79e-4e62-a350-883ac3f555c0" providerId="ADAL" clId="{825AA58A-8B7D-4D33-914B-2B4178479227}" dt="2021-03-18T10:26:31.012" v="347"/>
          <ac:picMkLst>
            <pc:docMk/>
            <pc:sldMk cId="2274111764" sldId="262"/>
            <ac:picMk id="5" creationId="{83840273-E460-4901-888F-91AA62ADC814}"/>
          </ac:picMkLst>
        </pc:picChg>
        <pc:picChg chg="add mod">
          <ac:chgData name="Diane" userId="954c19a5-a79e-4e62-a350-883ac3f555c0" providerId="ADAL" clId="{825AA58A-8B7D-4D33-914B-2B4178479227}" dt="2021-03-18T11:57:26.431" v="734"/>
          <ac:picMkLst>
            <pc:docMk/>
            <pc:sldMk cId="2274111764" sldId="262"/>
            <ac:picMk id="7" creationId="{4E7E2F4F-9483-4700-9025-D1EE50C487C9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1:52:52.631" v="657" actId="478"/>
        <pc:sldMkLst>
          <pc:docMk/>
          <pc:sldMk cId="3573338983" sldId="263"/>
        </pc:sldMkLst>
        <pc:spChg chg="mod">
          <ac:chgData name="Diane" userId="954c19a5-a79e-4e62-a350-883ac3f555c0" providerId="ADAL" clId="{825AA58A-8B7D-4D33-914B-2B4178479227}" dt="2021-03-18T10:20:49.520" v="293" actId="26606"/>
          <ac:spMkLst>
            <pc:docMk/>
            <pc:sldMk cId="3573338983" sldId="263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3573338983" sldId="263"/>
            <ac:spMk id="4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573338983" sldId="263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3573338983" sldId="263"/>
            <ac:spMk id="14" creationId="{3C48EA58-53D6-4E4A-9BDB-087D34617836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573338983" sldId="263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573338983" sldId="263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573338983" sldId="263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573338983" sldId="263"/>
            <ac:spMk id="23" creationId="{9A4B1E59-3C8A-453C-B841-6AB3B0CF7069}"/>
          </ac:spMkLst>
        </pc:spChg>
        <pc:spChg chg="add del mod">
          <ac:chgData name="Diane" userId="954c19a5-a79e-4e62-a350-883ac3f555c0" providerId="ADAL" clId="{825AA58A-8B7D-4D33-914B-2B4178479227}" dt="2021-03-18T11:52:52.631" v="657" actId="478"/>
          <ac:spMkLst>
            <pc:docMk/>
            <pc:sldMk cId="3573338983" sldId="263"/>
            <ac:spMk id="24" creationId="{37639F8F-3118-494A-8691-18B56A4C4B00}"/>
          </ac:spMkLst>
        </pc:spChg>
        <pc:grpChg chg="add del">
          <ac:chgData name="Diane" userId="954c19a5-a79e-4e62-a350-883ac3f555c0" providerId="ADAL" clId="{825AA58A-8B7D-4D33-914B-2B4178479227}" dt="2021-03-18T10:52:22.710" v="583"/>
          <ac:grpSpMkLst>
            <pc:docMk/>
            <pc:sldMk cId="3573338983" sldId="263"/>
            <ac:grpSpMk id="5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573338983" sldId="263"/>
            <ac:picMk id="7" creationId="{91B28F63-CF00-448F-B141-FE33C33B1891}"/>
          </ac:picMkLst>
        </pc:picChg>
        <pc:picChg chg="add mod">
          <ac:chgData name="Diane" userId="954c19a5-a79e-4e62-a350-883ac3f555c0" providerId="ADAL" clId="{825AA58A-8B7D-4D33-914B-2B4178479227}" dt="2021-03-18T10:22:39.293" v="310" actId="1076"/>
          <ac:picMkLst>
            <pc:docMk/>
            <pc:sldMk cId="3573338983" sldId="263"/>
            <ac:picMk id="8" creationId="{F7021C79-18C8-4D37-9F9C-748F5E61DD13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573338983" sldId="263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573338983" sldId="263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573338983" sldId="263"/>
            <ac:picMk id="15" creationId="{6AC7D913-60B7-4603-881B-831DA5D3A940}"/>
          </ac:picMkLst>
        </pc:picChg>
        <pc:picChg chg="add mod">
          <ac:chgData name="Diane" userId="954c19a5-a79e-4e62-a350-883ac3f555c0" providerId="ADAL" clId="{825AA58A-8B7D-4D33-914B-2B4178479227}" dt="2021-03-18T10:21:10.802" v="294"/>
          <ac:picMkLst>
            <pc:docMk/>
            <pc:sldMk cId="3573338983" sldId="263"/>
            <ac:picMk id="18" creationId="{3B98A152-EA7A-4048-AC08-4626AD0A86EA}"/>
          </ac:picMkLst>
        </pc:picChg>
        <pc:picChg chg="add del mod">
          <ac:chgData name="Diane" userId="954c19a5-a79e-4e62-a350-883ac3f555c0" providerId="ADAL" clId="{825AA58A-8B7D-4D33-914B-2B4178479227}" dt="2021-03-18T10:26:03.578" v="344" actId="478"/>
          <ac:picMkLst>
            <pc:docMk/>
            <pc:sldMk cId="3573338983" sldId="263"/>
            <ac:picMk id="20" creationId="{DD1CB2AD-A97F-439C-9C7A-BAB16E28A891}"/>
          </ac:picMkLst>
        </pc:picChg>
        <pc:picChg chg="add del mod">
          <ac:chgData name="Diane" userId="954c19a5-a79e-4e62-a350-883ac3f555c0" providerId="ADAL" clId="{825AA58A-8B7D-4D33-914B-2B4178479227}" dt="2021-03-18T10:26:02.266" v="343" actId="478"/>
          <ac:picMkLst>
            <pc:docMk/>
            <pc:sldMk cId="3573338983" sldId="263"/>
            <ac:picMk id="22" creationId="{E9F80A43-76F0-4844-9FBB-D62899ACEF2E}"/>
          </ac:picMkLst>
        </pc:picChg>
        <pc:picChg chg="add del mod">
          <ac:chgData name="Diane" userId="954c19a5-a79e-4e62-a350-883ac3f555c0" providerId="ADAL" clId="{825AA58A-8B7D-4D33-914B-2B4178479227}" dt="2021-03-18T10:22:55.223" v="314" actId="478"/>
          <ac:picMkLst>
            <pc:docMk/>
            <pc:sldMk cId="3573338983" sldId="263"/>
            <ac:picMk id="25" creationId="{464E71DB-C670-464D-A33D-A2ABFC877E9D}"/>
          </ac:picMkLst>
        </pc:picChg>
        <pc:picChg chg="add mod">
          <ac:chgData name="Diane" userId="954c19a5-a79e-4e62-a350-883ac3f555c0" providerId="ADAL" clId="{825AA58A-8B7D-4D33-914B-2B4178479227}" dt="2021-03-18T10:22:59.726" v="315" actId="1076"/>
          <ac:picMkLst>
            <pc:docMk/>
            <pc:sldMk cId="3573338983" sldId="263"/>
            <ac:picMk id="26" creationId="{81BF7E23-5C31-45F4-8F39-41D8539C2466}"/>
          </ac:picMkLst>
        </pc:picChg>
      </pc:sldChg>
      <pc:sldChg chg="addSp delSp modSp mod setBg setClrOvrMap delDesignElem">
        <pc:chgData name="Diane" userId="954c19a5-a79e-4e62-a350-883ac3f555c0" providerId="ADAL" clId="{825AA58A-8B7D-4D33-914B-2B4178479227}" dt="2021-03-18T11:57:01.469" v="727"/>
        <pc:sldMkLst>
          <pc:docMk/>
          <pc:sldMk cId="401104470" sldId="264"/>
        </pc:sldMkLst>
        <pc:spChg chg="mod">
          <ac:chgData name="Diane" userId="954c19a5-a79e-4e62-a350-883ac3f555c0" providerId="ADAL" clId="{825AA58A-8B7D-4D33-914B-2B4178479227}" dt="2021-03-18T11:55:49.599" v="713" actId="26606"/>
          <ac:spMkLst>
            <pc:docMk/>
            <pc:sldMk cId="401104470" sldId="264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07:18.683" v="197"/>
          <ac:spMkLst>
            <pc:docMk/>
            <pc:sldMk cId="401104470" sldId="264"/>
            <ac:spMk id="4" creationId="{934F1179-B481-4F9E-BCA3-AFB972070F83}"/>
          </ac:spMkLst>
        </pc:spChg>
        <pc:spChg chg="add del">
          <ac:chgData name="Diane" userId="954c19a5-a79e-4e62-a350-883ac3f555c0" providerId="ADAL" clId="{825AA58A-8B7D-4D33-914B-2B4178479227}" dt="2021-03-18T10:07:18.683" v="197"/>
          <ac:spMkLst>
            <pc:docMk/>
            <pc:sldMk cId="401104470" sldId="264"/>
            <ac:spMk id="5" creationId="{827DC2C4-B485-428A-BF4A-472D2967F47F}"/>
          </ac:spMkLst>
        </pc:spChg>
        <pc:spChg chg="add del">
          <ac:chgData name="Diane" userId="954c19a5-a79e-4e62-a350-883ac3f555c0" providerId="ADAL" clId="{825AA58A-8B7D-4D33-914B-2B4178479227}" dt="2021-03-18T10:07:18.683" v="197"/>
          <ac:spMkLst>
            <pc:docMk/>
            <pc:sldMk cId="401104470" sldId="264"/>
            <ac:spMk id="6" creationId="{EE04B5EB-F158-4507-90DD-BD23620C7CC9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401104470" sldId="264"/>
            <ac:spMk id="11" creationId="{4FA533C5-33E3-4611-AF9F-72811D8B26A6}"/>
          </ac:spMkLst>
        </pc:spChg>
        <pc:spChg chg="add mod">
          <ac:chgData name="Diane" userId="954c19a5-a79e-4e62-a350-883ac3f555c0" providerId="ADAL" clId="{825AA58A-8B7D-4D33-914B-2B4178479227}" dt="2021-03-18T11:57:01.469" v="727"/>
          <ac:spMkLst>
            <pc:docMk/>
            <pc:sldMk cId="401104470" sldId="264"/>
            <ac:spMk id="17" creationId="{676F4156-4447-4D46-90CA-BC693E34FC25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401104470" sldId="264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401104470" sldId="264"/>
            <ac:spMk id="19" creationId="{59EC6FFF-3949-4638-A265-B1515909B9FA}"/>
          </ac:spMkLst>
        </pc:spChg>
        <pc:spChg chg="add del mod">
          <ac:chgData name="Diane" userId="954c19a5-a79e-4e62-a350-883ac3f555c0" providerId="ADAL" clId="{825AA58A-8B7D-4D33-914B-2B4178479227}" dt="2021-03-18T11:52:34.494" v="652" actId="478"/>
          <ac:spMkLst>
            <pc:docMk/>
            <pc:sldMk cId="401104470" sldId="264"/>
            <ac:spMk id="20" creationId="{AC04303C-796F-4FBF-9174-5F8CE1FFA034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401104470" sldId="264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401104470" sldId="264"/>
            <ac:spMk id="23" creationId="{9A4B1E59-3C8A-453C-B841-6AB3B0CF7069}"/>
          </ac:spMkLst>
        </pc:spChg>
        <pc:spChg chg="add">
          <ac:chgData name="Diane" userId="954c19a5-a79e-4e62-a350-883ac3f555c0" providerId="ADAL" clId="{825AA58A-8B7D-4D33-914B-2B4178479227}" dt="2021-03-18T11:55:49.599" v="713" actId="26606"/>
          <ac:spMkLst>
            <pc:docMk/>
            <pc:sldMk cId="401104470" sldId="264"/>
            <ac:spMk id="27" creationId="{C4B24C7E-2D5E-4C4E-9CD5-D61F243C9D1B}"/>
          </ac:spMkLst>
        </pc:spChg>
        <pc:spChg chg="add">
          <ac:chgData name="Diane" userId="954c19a5-a79e-4e62-a350-883ac3f555c0" providerId="ADAL" clId="{825AA58A-8B7D-4D33-914B-2B4178479227}" dt="2021-03-18T11:55:49.599" v="713" actId="26606"/>
          <ac:spMkLst>
            <pc:docMk/>
            <pc:sldMk cId="401104470" sldId="264"/>
            <ac:spMk id="34" creationId="{3C48EA58-53D6-4E4A-9BDB-087D34617836}"/>
          </ac:spMkLst>
        </pc:spChg>
        <pc:grpChg chg="add">
          <ac:chgData name="Diane" userId="954c19a5-a79e-4e62-a350-883ac3f555c0" providerId="ADAL" clId="{825AA58A-8B7D-4D33-914B-2B4178479227}" dt="2021-03-18T11:55:49.599" v="713" actId="26606"/>
          <ac:grpSpMkLst>
            <pc:docMk/>
            <pc:sldMk cId="401104470" sldId="264"/>
            <ac:grpSpMk id="29" creationId="{99072643-A0EC-42FB-B66A-24C0E6FFDC96}"/>
          </ac:grpSpMkLst>
        </pc:grpChg>
        <pc:picChg chg="add mod">
          <ac:chgData name="Diane" userId="954c19a5-a79e-4e62-a350-883ac3f555c0" providerId="ADAL" clId="{825AA58A-8B7D-4D33-914B-2B4178479227}" dt="2021-03-18T11:56:29.643" v="722" actId="14100"/>
          <ac:picMkLst>
            <pc:docMk/>
            <pc:sldMk cId="401104470" sldId="264"/>
            <ac:picMk id="4" creationId="{79037738-B5EA-427E-BB71-35A45E30A633}"/>
          </ac:picMkLst>
        </pc:picChg>
        <pc:picChg chg="add del mod">
          <ac:chgData name="Diane" userId="954c19a5-a79e-4e62-a350-883ac3f555c0" providerId="ADAL" clId="{825AA58A-8B7D-4D33-914B-2B4178479227}" dt="2021-03-18T11:54:48.559" v="703" actId="478"/>
          <ac:picMkLst>
            <pc:docMk/>
            <pc:sldMk cId="401104470" sldId="264"/>
            <ac:picMk id="6" creationId="{8E0995E6-C58A-456F-9963-922E10F28587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401104470" sldId="264"/>
            <ac:picMk id="7" creationId="{91B28F63-CF00-448F-B141-FE33C33B1891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401104470" sldId="264"/>
            <ac:picMk id="9" creationId="{2AE609E2-8522-44E4-9077-980E5BCF3E14}"/>
          </ac:picMkLst>
        </pc:picChg>
        <pc:picChg chg="add mod">
          <ac:chgData name="Diane" userId="954c19a5-a79e-4e62-a350-883ac3f555c0" providerId="ADAL" clId="{825AA58A-8B7D-4D33-914B-2B4178479227}" dt="2021-03-18T11:56:02.960" v="714"/>
          <ac:picMkLst>
            <pc:docMk/>
            <pc:sldMk cId="401104470" sldId="264"/>
            <ac:picMk id="13" creationId="{775B50DD-0BEC-43CD-9B68-10982CCA7A0B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401104470" sldId="264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401104470" sldId="264"/>
            <ac:picMk id="15" creationId="{6AC7D913-60B7-4603-881B-831DA5D3A940}"/>
          </ac:picMkLst>
        </pc:picChg>
        <pc:picChg chg="add del mod">
          <ac:chgData name="Diane" userId="954c19a5-a79e-4e62-a350-883ac3f555c0" providerId="ADAL" clId="{825AA58A-8B7D-4D33-914B-2B4178479227}" dt="2021-03-18T10:07:51.487" v="204" actId="478"/>
          <ac:picMkLst>
            <pc:docMk/>
            <pc:sldMk cId="401104470" sldId="264"/>
            <ac:picMk id="16" creationId="{1D25CBEE-9564-403C-9C58-BDC1FADCA8B7}"/>
          </ac:picMkLst>
        </pc:picChg>
        <pc:picChg chg="add mod">
          <ac:chgData name="Diane" userId="954c19a5-a79e-4e62-a350-883ac3f555c0" providerId="ADAL" clId="{825AA58A-8B7D-4D33-914B-2B4178479227}" dt="2021-03-18T11:56:44.491" v="726" actId="1076"/>
          <ac:picMkLst>
            <pc:docMk/>
            <pc:sldMk cId="401104470" sldId="264"/>
            <ac:picMk id="16" creationId="{E4E50601-9889-4539-82A4-EE2C670853B6}"/>
          </ac:picMkLst>
        </pc:picChg>
        <pc:picChg chg="add del mod">
          <ac:chgData name="Diane" userId="954c19a5-a79e-4e62-a350-883ac3f555c0" providerId="ADAL" clId="{825AA58A-8B7D-4D33-914B-2B4178479227}" dt="2021-03-18T11:52:22.991" v="648" actId="478"/>
          <ac:picMkLst>
            <pc:docMk/>
            <pc:sldMk cId="401104470" sldId="264"/>
            <ac:picMk id="18" creationId="{D6679EC0-5E16-4ED9-A216-A60A3A04550A}"/>
          </ac:picMkLst>
        </pc:picChg>
        <pc:picChg chg="add del mod">
          <ac:chgData name="Diane" userId="954c19a5-a79e-4e62-a350-883ac3f555c0" providerId="ADAL" clId="{825AA58A-8B7D-4D33-914B-2B4178479227}" dt="2021-03-18T11:56:38.959" v="725" actId="478"/>
          <ac:picMkLst>
            <pc:docMk/>
            <pc:sldMk cId="401104470" sldId="264"/>
            <ac:picMk id="22" creationId="{568B2064-7010-4CEC-BE0B-274B82E2FF83}"/>
          </ac:picMkLst>
        </pc:picChg>
      </pc:sldChg>
      <pc:sldChg chg="addSp delSp modSp mod setBg modAnim delDesignElem">
        <pc:chgData name="Diane" userId="954c19a5-a79e-4e62-a350-883ac3f555c0" providerId="ADAL" clId="{825AA58A-8B7D-4D33-914B-2B4178479227}" dt="2021-03-18T12:00:24.387" v="779"/>
        <pc:sldMkLst>
          <pc:docMk/>
          <pc:sldMk cId="2139353502" sldId="265"/>
        </pc:sldMkLst>
        <pc:spChg chg="mod">
          <ac:chgData name="Diane" userId="954c19a5-a79e-4e62-a350-883ac3f555c0" providerId="ADAL" clId="{825AA58A-8B7D-4D33-914B-2B4178479227}" dt="2021-03-18T10:15:05.720" v="250" actId="20577"/>
          <ac:spMkLst>
            <pc:docMk/>
            <pc:sldMk cId="2139353502" sldId="265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14:31.183" v="248" actId="26606"/>
          <ac:spMkLst>
            <pc:docMk/>
            <pc:sldMk cId="2139353502" sldId="265"/>
            <ac:spMk id="4" creationId="{FFD48BC7-DC40-47DE-87EE-9F4B6ECB9ABB}"/>
          </ac:spMkLst>
        </pc:spChg>
        <pc:spChg chg="add del">
          <ac:chgData name="Diane" userId="954c19a5-a79e-4e62-a350-883ac3f555c0" providerId="ADAL" clId="{825AA58A-8B7D-4D33-914B-2B4178479227}" dt="2021-03-18T10:14:31.183" v="248" actId="26606"/>
          <ac:spMkLst>
            <pc:docMk/>
            <pc:sldMk cId="2139353502" sldId="265"/>
            <ac:spMk id="5" creationId="{E502BBC7-2C76-46F3-BC24-5985BC13DB88}"/>
          </ac:spMkLst>
        </pc:spChg>
        <pc:spChg chg="add del">
          <ac:chgData name="Diane" userId="954c19a5-a79e-4e62-a350-883ac3f555c0" providerId="ADAL" clId="{825AA58A-8B7D-4D33-914B-2B4178479227}" dt="2021-03-18T10:14:31.183" v="248" actId="26606"/>
          <ac:spMkLst>
            <pc:docMk/>
            <pc:sldMk cId="2139353502" sldId="265"/>
            <ac:spMk id="6" creationId="{C7F28D52-2A5F-4D23-81AE-7CB8B591C7AF}"/>
          </ac:spMkLst>
        </pc:spChg>
        <pc:spChg chg="add mod">
          <ac:chgData name="Diane" userId="954c19a5-a79e-4e62-a350-883ac3f555c0" providerId="ADAL" clId="{825AA58A-8B7D-4D33-914B-2B4178479227}" dt="2021-03-18T12:00:24.387" v="779"/>
          <ac:spMkLst>
            <pc:docMk/>
            <pc:sldMk cId="2139353502" sldId="265"/>
            <ac:spMk id="7" creationId="{ADB0E179-5AB3-40D4-A0A4-8F2987B1A2D5}"/>
          </ac:spMkLst>
        </pc:spChg>
        <pc:spChg chg="add del">
          <ac:chgData name="Diane" userId="954c19a5-a79e-4e62-a350-883ac3f555c0" providerId="ADAL" clId="{825AA58A-8B7D-4D33-914B-2B4178479227}" dt="2021-03-18T10:14:31.183" v="248" actId="26606"/>
          <ac:spMkLst>
            <pc:docMk/>
            <pc:sldMk cId="2139353502" sldId="265"/>
            <ac:spMk id="8" creationId="{3629484E-3792-4B3D-89AD-7C8A1ED0E0D4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2139353502" sldId="265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2139353502" sldId="265"/>
            <ac:spMk id="14" creationId="{3C48EA58-53D6-4E4A-9BDB-087D3461783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2139353502" sldId="265"/>
            <ac:spMk id="16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2139353502" sldId="265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2139353502" sldId="265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2139353502" sldId="265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2139353502" sldId="265"/>
            <ac:spMk id="23" creationId="{9A4B1E59-3C8A-453C-B841-6AB3B0CF7069}"/>
          </ac:spMkLst>
        </pc:spChg>
        <pc:spChg chg="add del mod">
          <ac:chgData name="Diane" userId="954c19a5-a79e-4e62-a350-883ac3f555c0" providerId="ADAL" clId="{825AA58A-8B7D-4D33-914B-2B4178479227}" dt="2021-03-18T11:52:39.225" v="653" actId="478"/>
          <ac:spMkLst>
            <pc:docMk/>
            <pc:sldMk cId="2139353502" sldId="265"/>
            <ac:spMk id="29" creationId="{2CBA0C28-697D-4B42-B5F8-2F9AEBED6B56}"/>
          </ac:spMkLst>
        </pc:spChg>
        <pc:grpChg chg="add del">
          <ac:chgData name="Diane" userId="954c19a5-a79e-4e62-a350-883ac3f555c0" providerId="ADAL" clId="{825AA58A-8B7D-4D33-914B-2B4178479227}" dt="2021-03-18T10:52:22.710" v="583"/>
          <ac:grpSpMkLst>
            <pc:docMk/>
            <pc:sldMk cId="2139353502" sldId="265"/>
            <ac:grpSpMk id="18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2139353502" sldId="265"/>
            <ac:picMk id="7" creationId="{91B28F63-CF00-448F-B141-FE33C33B1891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2139353502" sldId="265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2139353502" sldId="265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2139353502" sldId="265"/>
            <ac:picMk id="15" creationId="{6AC7D913-60B7-4603-881B-831DA5D3A940}"/>
          </ac:picMkLst>
        </pc:picChg>
        <pc:picChg chg="add mod">
          <ac:chgData name="Diane" userId="954c19a5-a79e-4e62-a350-883ac3f555c0" providerId="ADAL" clId="{825AA58A-8B7D-4D33-914B-2B4178479227}" dt="2021-03-18T10:17:27.597" v="269" actId="14100"/>
          <ac:picMkLst>
            <pc:docMk/>
            <pc:sldMk cId="2139353502" sldId="265"/>
            <ac:picMk id="22" creationId="{57FC96CD-E91A-43A0-8038-C7CE8134C617}"/>
          </ac:picMkLst>
        </pc:picChg>
        <pc:picChg chg="add mod">
          <ac:chgData name="Diane" userId="954c19a5-a79e-4e62-a350-883ac3f555c0" providerId="ADAL" clId="{825AA58A-8B7D-4D33-914B-2B4178479227}" dt="2021-03-18T10:16:29.998" v="259" actId="1076"/>
          <ac:picMkLst>
            <pc:docMk/>
            <pc:sldMk cId="2139353502" sldId="265"/>
            <ac:picMk id="24" creationId="{8B3E5CF5-E9E1-4DCB-AA5B-9D7557FE8165}"/>
          </ac:picMkLst>
        </pc:picChg>
        <pc:picChg chg="add mod">
          <ac:chgData name="Diane" userId="954c19a5-a79e-4e62-a350-883ac3f555c0" providerId="ADAL" clId="{825AA58A-8B7D-4D33-914B-2B4178479227}" dt="2021-03-18T10:18:55.326" v="282" actId="1076"/>
          <ac:picMkLst>
            <pc:docMk/>
            <pc:sldMk cId="2139353502" sldId="265"/>
            <ac:picMk id="25" creationId="{88480CF0-0F65-4C2D-ACC5-62B95F461F7E}"/>
          </ac:picMkLst>
        </pc:picChg>
        <pc:picChg chg="add del mod">
          <ac:chgData name="Diane" userId="954c19a5-a79e-4e62-a350-883ac3f555c0" providerId="ADAL" clId="{825AA58A-8B7D-4D33-914B-2B4178479227}" dt="2021-03-18T10:25:48.951" v="342" actId="478"/>
          <ac:picMkLst>
            <pc:docMk/>
            <pc:sldMk cId="2139353502" sldId="265"/>
            <ac:picMk id="27" creationId="{461073A7-C7F2-41D6-80DF-66CC3495C074}"/>
          </ac:picMkLst>
        </pc:picChg>
        <pc:picChg chg="add del mod">
          <ac:chgData name="Diane" userId="954c19a5-a79e-4e62-a350-883ac3f555c0" providerId="ADAL" clId="{825AA58A-8B7D-4D33-914B-2B4178479227}" dt="2021-03-18T10:25:48.108" v="341" actId="478"/>
          <ac:picMkLst>
            <pc:docMk/>
            <pc:sldMk cId="2139353502" sldId="265"/>
            <ac:picMk id="28" creationId="{BB9702FF-6125-4400-8400-81D6DA269CF8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0:52:22.710" v="583"/>
        <pc:sldMkLst>
          <pc:docMk/>
          <pc:sldMk cId="1776497283" sldId="266"/>
        </pc:sldMkLst>
        <pc:spChg chg="mod">
          <ac:chgData name="Diane" userId="954c19a5-a79e-4e62-a350-883ac3f555c0" providerId="ADAL" clId="{825AA58A-8B7D-4D33-914B-2B4178479227}" dt="2021-03-18T10:27:11.722" v="353" actId="26606"/>
          <ac:spMkLst>
            <pc:docMk/>
            <pc:sldMk cId="1776497283" sldId="266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1776497283" sldId="266"/>
            <ac:spMk id="4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776497283" sldId="266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1776497283" sldId="266"/>
            <ac:spMk id="14" creationId="{3C48EA58-53D6-4E4A-9BDB-087D34617836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776497283" sldId="266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776497283" sldId="266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776497283" sldId="266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776497283" sldId="266"/>
            <ac:spMk id="23" creationId="{9A4B1E59-3C8A-453C-B841-6AB3B0CF7069}"/>
          </ac:spMkLst>
        </pc:spChg>
        <pc:spChg chg="add mod">
          <ac:chgData name="Diane" userId="954c19a5-a79e-4e62-a350-883ac3f555c0" providerId="ADAL" clId="{825AA58A-8B7D-4D33-914B-2B4178479227}" dt="2021-03-18T10:28:44.984" v="374" actId="1076"/>
          <ac:spMkLst>
            <pc:docMk/>
            <pc:sldMk cId="1776497283" sldId="266"/>
            <ac:spMk id="24" creationId="{7A425345-126B-43CE-9220-3E9CE8CEFAC6}"/>
          </ac:spMkLst>
        </pc:spChg>
        <pc:grpChg chg="add del">
          <ac:chgData name="Diane" userId="954c19a5-a79e-4e62-a350-883ac3f555c0" providerId="ADAL" clId="{825AA58A-8B7D-4D33-914B-2B4178479227}" dt="2021-03-18T10:52:22.710" v="583"/>
          <ac:grpSpMkLst>
            <pc:docMk/>
            <pc:sldMk cId="1776497283" sldId="266"/>
            <ac:grpSpMk id="5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776497283" sldId="266"/>
            <ac:picMk id="7" creationId="{91B28F63-CF00-448F-B141-FE33C33B1891}"/>
          </ac:picMkLst>
        </pc:picChg>
        <pc:picChg chg="add mod">
          <ac:chgData name="Diane" userId="954c19a5-a79e-4e62-a350-883ac3f555c0" providerId="ADAL" clId="{825AA58A-8B7D-4D33-914B-2B4178479227}" dt="2021-03-18T10:28:25.564" v="370" actId="1076"/>
          <ac:picMkLst>
            <pc:docMk/>
            <pc:sldMk cId="1776497283" sldId="266"/>
            <ac:picMk id="8" creationId="{850E3E65-86DC-4375-ADEC-AFB2D5928F3F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776497283" sldId="266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776497283" sldId="266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776497283" sldId="266"/>
            <ac:picMk id="15" creationId="{6AC7D913-60B7-4603-881B-831DA5D3A940}"/>
          </ac:picMkLst>
        </pc:picChg>
        <pc:picChg chg="add del mod">
          <ac:chgData name="Diane" userId="954c19a5-a79e-4e62-a350-883ac3f555c0" providerId="ADAL" clId="{825AA58A-8B7D-4D33-914B-2B4178479227}" dt="2021-03-18T10:27:30.818" v="355" actId="478"/>
          <ac:picMkLst>
            <pc:docMk/>
            <pc:sldMk cId="1776497283" sldId="266"/>
            <ac:picMk id="18" creationId="{8CC14BEC-62FE-4F75-B6D2-4F4B5C797E3F}"/>
          </ac:picMkLst>
        </pc:picChg>
        <pc:picChg chg="add mod">
          <ac:chgData name="Diane" userId="954c19a5-a79e-4e62-a350-883ac3f555c0" providerId="ADAL" clId="{825AA58A-8B7D-4D33-914B-2B4178479227}" dt="2021-03-18T10:28:04.282" v="362" actId="1076"/>
          <ac:picMkLst>
            <pc:docMk/>
            <pc:sldMk cId="1776497283" sldId="266"/>
            <ac:picMk id="20" creationId="{3ED17746-1429-4010-8FFB-951A17CFCCB7}"/>
          </ac:picMkLst>
        </pc:picChg>
        <pc:picChg chg="add mod">
          <ac:chgData name="Diane" userId="954c19a5-a79e-4e62-a350-883ac3f555c0" providerId="ADAL" clId="{825AA58A-8B7D-4D33-914B-2B4178479227}" dt="2021-03-18T10:28:32.890" v="372" actId="1076"/>
          <ac:picMkLst>
            <pc:docMk/>
            <pc:sldMk cId="1776497283" sldId="266"/>
            <ac:picMk id="22" creationId="{876724BB-8394-44F1-92EB-6453B6FA1415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13.165" v="764"/>
        <pc:sldMkLst>
          <pc:docMk/>
          <pc:sldMk cId="689907729" sldId="267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689907729" sldId="267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689907729" sldId="267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22.449" v="670" actId="478"/>
          <ac:spMkLst>
            <pc:docMk/>
            <pc:sldMk cId="689907729" sldId="267"/>
            <ac:spMk id="6" creationId="{8074E980-A407-48CF-92C7-A9C1230732E8}"/>
          </ac:spMkLst>
        </pc:spChg>
        <pc:spChg chg="add mod">
          <ac:chgData name="Diane" userId="954c19a5-a79e-4e62-a350-883ac3f555c0" providerId="ADAL" clId="{825AA58A-8B7D-4D33-914B-2B4178479227}" dt="2021-03-18T11:59:13.165" v="764"/>
          <ac:spMkLst>
            <pc:docMk/>
            <pc:sldMk cId="689907729" sldId="267"/>
            <ac:spMk id="8" creationId="{2C8A48FF-A2E2-494F-A92F-765BBA3A9F17}"/>
          </ac:spMkLst>
        </pc:spChg>
        <pc:picChg chg="add del mod">
          <ac:chgData name="Diane" userId="954c19a5-a79e-4e62-a350-883ac3f555c0" providerId="ADAL" clId="{825AA58A-8B7D-4D33-914B-2B4178479227}" dt="2021-03-18T11:53:20.494" v="669" actId="478"/>
          <ac:picMkLst>
            <pc:docMk/>
            <pc:sldMk cId="689907729" sldId="267"/>
            <ac:picMk id="4" creationId="{F27E917F-16D2-40D7-84AB-2ACBBFB072AD}"/>
          </ac:picMkLst>
        </pc:picChg>
        <pc:picChg chg="add mod">
          <ac:chgData name="Diane" userId="954c19a5-a79e-4e62-a350-883ac3f555c0" providerId="ADAL" clId="{825AA58A-8B7D-4D33-914B-2B4178479227}" dt="2021-03-18T10:29:05.110" v="377" actId="1076"/>
          <ac:picMkLst>
            <pc:docMk/>
            <pc:sldMk cId="689907729" sldId="267"/>
            <ac:picMk id="5" creationId="{FA00C68A-7BA3-432F-AEC6-2683BBEF3DCC}"/>
          </ac:picMkLst>
        </pc:picChg>
        <pc:picChg chg="add mod">
          <ac:chgData name="Diane" userId="954c19a5-a79e-4e62-a350-883ac3f555c0" providerId="ADAL" clId="{825AA58A-8B7D-4D33-914B-2B4178479227}" dt="2021-03-18T11:57:30.122" v="736"/>
          <ac:picMkLst>
            <pc:docMk/>
            <pc:sldMk cId="689907729" sldId="267"/>
            <ac:picMk id="7" creationId="{B8821051-69B5-4E8D-85A7-F7C0FB2F6046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09.569" v="762"/>
        <pc:sldMkLst>
          <pc:docMk/>
          <pc:sldMk cId="1506314337" sldId="268"/>
        </pc:sldMkLst>
        <pc:spChg chg="mod">
          <ac:chgData name="Diane" userId="954c19a5-a79e-4e62-a350-883ac3f555c0" providerId="ADAL" clId="{825AA58A-8B7D-4D33-914B-2B4178479227}" dt="2021-03-18T10:25:20.862" v="339" actId="1076"/>
          <ac:spMkLst>
            <pc:docMk/>
            <pc:sldMk cId="1506314337" sldId="268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1506314337" sldId="268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14.061" v="665" actId="478"/>
          <ac:spMkLst>
            <pc:docMk/>
            <pc:sldMk cId="1506314337" sldId="268"/>
            <ac:spMk id="6" creationId="{1FDE5811-7ABD-4136-A6AB-1DDABD91354F}"/>
          </ac:spMkLst>
        </pc:spChg>
        <pc:spChg chg="add mod">
          <ac:chgData name="Diane" userId="954c19a5-a79e-4e62-a350-883ac3f555c0" providerId="ADAL" clId="{825AA58A-8B7D-4D33-914B-2B4178479227}" dt="2021-03-18T11:59:09.569" v="762"/>
          <ac:spMkLst>
            <pc:docMk/>
            <pc:sldMk cId="1506314337" sldId="268"/>
            <ac:spMk id="8" creationId="{0A141760-DAC5-437D-802C-A2D2B97F3B0A}"/>
          </ac:spMkLst>
        </pc:spChg>
        <pc:picChg chg="add mod">
          <ac:chgData name="Diane" userId="954c19a5-a79e-4e62-a350-883ac3f555c0" providerId="ADAL" clId="{825AA58A-8B7D-4D33-914B-2B4178479227}" dt="2021-03-18T10:24:38.583" v="327"/>
          <ac:picMkLst>
            <pc:docMk/>
            <pc:sldMk cId="1506314337" sldId="268"/>
            <ac:picMk id="4" creationId="{F7273951-DEC8-4A54-A66A-2EA94D27F6ED}"/>
          </ac:picMkLst>
        </pc:picChg>
        <pc:picChg chg="add del mod">
          <ac:chgData name="Diane" userId="954c19a5-a79e-4e62-a350-883ac3f555c0" providerId="ADAL" clId="{825AA58A-8B7D-4D33-914B-2B4178479227}" dt="2021-03-18T11:53:12.600" v="664" actId="478"/>
          <ac:picMkLst>
            <pc:docMk/>
            <pc:sldMk cId="1506314337" sldId="268"/>
            <ac:picMk id="5" creationId="{FEA07E17-42A7-4F56-ABB4-C641D4B86CF5}"/>
          </ac:picMkLst>
        </pc:picChg>
        <pc:picChg chg="add mod">
          <ac:chgData name="Diane" userId="954c19a5-a79e-4e62-a350-883ac3f555c0" providerId="ADAL" clId="{825AA58A-8B7D-4D33-914B-2B4178479227}" dt="2021-03-18T11:57:24.528" v="733"/>
          <ac:picMkLst>
            <pc:docMk/>
            <pc:sldMk cId="1506314337" sldId="268"/>
            <ac:picMk id="7" creationId="{DA07D844-7433-48CE-8768-D98F9FBEF3B9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0:52:22.710" v="583"/>
        <pc:sldMkLst>
          <pc:docMk/>
          <pc:sldMk cId="3462771721" sldId="269"/>
        </pc:sldMkLst>
        <pc:spChg chg="mod">
          <ac:chgData name="Diane" userId="954c19a5-a79e-4e62-a350-883ac3f555c0" providerId="ADAL" clId="{825AA58A-8B7D-4D33-914B-2B4178479227}" dt="2021-03-18T10:29:30.269" v="380" actId="26606"/>
          <ac:spMkLst>
            <pc:docMk/>
            <pc:sldMk cId="3462771721" sldId="269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3462771721" sldId="269"/>
            <ac:spMk id="4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462771721" sldId="269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3462771721" sldId="269"/>
            <ac:spMk id="14" creationId="{3C48EA58-53D6-4E4A-9BDB-087D34617836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462771721" sldId="269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462771721" sldId="269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462771721" sldId="269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462771721" sldId="269"/>
            <ac:spMk id="23" creationId="{9A4B1E59-3C8A-453C-B841-6AB3B0CF7069}"/>
          </ac:spMkLst>
        </pc:spChg>
        <pc:spChg chg="add mod">
          <ac:chgData name="Diane" userId="954c19a5-a79e-4e62-a350-883ac3f555c0" providerId="ADAL" clId="{825AA58A-8B7D-4D33-914B-2B4178479227}" dt="2021-03-18T10:30:29.640" v="390"/>
          <ac:spMkLst>
            <pc:docMk/>
            <pc:sldMk cId="3462771721" sldId="269"/>
            <ac:spMk id="24" creationId="{75C13843-BE87-49E5-A132-E2C25D42561D}"/>
          </ac:spMkLst>
        </pc:spChg>
        <pc:grpChg chg="add del">
          <ac:chgData name="Diane" userId="954c19a5-a79e-4e62-a350-883ac3f555c0" providerId="ADAL" clId="{825AA58A-8B7D-4D33-914B-2B4178479227}" dt="2021-03-18T10:52:22.710" v="583"/>
          <ac:grpSpMkLst>
            <pc:docMk/>
            <pc:sldMk cId="3462771721" sldId="269"/>
            <ac:grpSpMk id="5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462771721" sldId="269"/>
            <ac:picMk id="7" creationId="{91B28F63-CF00-448F-B141-FE33C33B1891}"/>
          </ac:picMkLst>
        </pc:picChg>
        <pc:picChg chg="add mod">
          <ac:chgData name="Diane" userId="954c19a5-a79e-4e62-a350-883ac3f555c0" providerId="ADAL" clId="{825AA58A-8B7D-4D33-914B-2B4178479227}" dt="2021-03-18T10:30:15.110" v="387" actId="1076"/>
          <ac:picMkLst>
            <pc:docMk/>
            <pc:sldMk cId="3462771721" sldId="269"/>
            <ac:picMk id="8" creationId="{ECD48679-F356-4DD6-8A37-0F609DCAE10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462771721" sldId="269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462771721" sldId="269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462771721" sldId="269"/>
            <ac:picMk id="15" creationId="{6AC7D913-60B7-4603-881B-831DA5D3A940}"/>
          </ac:picMkLst>
        </pc:picChg>
        <pc:picChg chg="add mod">
          <ac:chgData name="Diane" userId="954c19a5-a79e-4e62-a350-883ac3f555c0" providerId="ADAL" clId="{825AA58A-8B7D-4D33-914B-2B4178479227}" dt="2021-03-18T10:29:46.406" v="381"/>
          <ac:picMkLst>
            <pc:docMk/>
            <pc:sldMk cId="3462771721" sldId="269"/>
            <ac:picMk id="18" creationId="{D82A64A2-76CE-4BE3-A187-FDEB546B6015}"/>
          </ac:picMkLst>
        </pc:picChg>
        <pc:picChg chg="add mod">
          <ac:chgData name="Diane" userId="954c19a5-a79e-4e62-a350-883ac3f555c0" providerId="ADAL" clId="{825AA58A-8B7D-4D33-914B-2B4178479227}" dt="2021-03-18T10:32:01.661" v="393" actId="1076"/>
          <ac:picMkLst>
            <pc:docMk/>
            <pc:sldMk cId="3462771721" sldId="269"/>
            <ac:picMk id="22" creationId="{163BD4DD-3625-4B29-9173-F24EDC1FA328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16.333" v="765"/>
        <pc:sldMkLst>
          <pc:docMk/>
          <pc:sldMk cId="2770343329" sldId="270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770343329" sldId="270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770343329" sldId="270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25.783" v="672" actId="478"/>
          <ac:spMkLst>
            <pc:docMk/>
            <pc:sldMk cId="2770343329" sldId="270"/>
            <ac:spMk id="6" creationId="{1FA5EB0B-4E6F-4E70-87E9-13D240CDA0B7}"/>
          </ac:spMkLst>
        </pc:spChg>
        <pc:spChg chg="add mod">
          <ac:chgData name="Diane" userId="954c19a5-a79e-4e62-a350-883ac3f555c0" providerId="ADAL" clId="{825AA58A-8B7D-4D33-914B-2B4178479227}" dt="2021-03-18T11:59:16.333" v="765"/>
          <ac:spMkLst>
            <pc:docMk/>
            <pc:sldMk cId="2770343329" sldId="270"/>
            <ac:spMk id="8" creationId="{B71D604A-A407-4988-ADDA-01F576ABFC65}"/>
          </ac:spMkLst>
        </pc:spChg>
        <pc:picChg chg="add del mod">
          <ac:chgData name="Diane" userId="954c19a5-a79e-4e62-a350-883ac3f555c0" providerId="ADAL" clId="{825AA58A-8B7D-4D33-914B-2B4178479227}" dt="2021-03-18T11:53:24.553" v="671" actId="478"/>
          <ac:picMkLst>
            <pc:docMk/>
            <pc:sldMk cId="2770343329" sldId="270"/>
            <ac:picMk id="4" creationId="{2BFF01AB-FFF5-4E0F-8790-07D5242A7264}"/>
          </ac:picMkLst>
        </pc:picChg>
        <pc:picChg chg="add mod">
          <ac:chgData name="Diane" userId="954c19a5-a79e-4e62-a350-883ac3f555c0" providerId="ADAL" clId="{825AA58A-8B7D-4D33-914B-2B4178479227}" dt="2021-03-18T10:32:18.936" v="395"/>
          <ac:picMkLst>
            <pc:docMk/>
            <pc:sldMk cId="2770343329" sldId="270"/>
            <ac:picMk id="5" creationId="{57151E43-9870-4DFD-B305-BE6146EC29F9}"/>
          </ac:picMkLst>
        </pc:picChg>
        <pc:picChg chg="add mod">
          <ac:chgData name="Diane" userId="954c19a5-a79e-4e62-a350-883ac3f555c0" providerId="ADAL" clId="{825AA58A-8B7D-4D33-914B-2B4178479227}" dt="2021-03-18T11:57:28.990" v="735"/>
          <ac:picMkLst>
            <pc:docMk/>
            <pc:sldMk cId="2770343329" sldId="270"/>
            <ac:picMk id="7" creationId="{FEE73C59-60D8-41DF-B597-B62057100EDB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18.153" v="766"/>
        <pc:sldMkLst>
          <pc:docMk/>
          <pc:sldMk cId="258388399" sldId="271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58388399" sldId="271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58388399" sldId="271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28.928" v="674" actId="478"/>
          <ac:spMkLst>
            <pc:docMk/>
            <pc:sldMk cId="258388399" sldId="271"/>
            <ac:spMk id="6" creationId="{FB90EA27-F562-469B-AE2F-A5948F327B13}"/>
          </ac:spMkLst>
        </pc:spChg>
        <pc:spChg chg="add mod">
          <ac:chgData name="Diane" userId="954c19a5-a79e-4e62-a350-883ac3f555c0" providerId="ADAL" clId="{825AA58A-8B7D-4D33-914B-2B4178479227}" dt="2021-03-18T11:59:18.153" v="766"/>
          <ac:spMkLst>
            <pc:docMk/>
            <pc:sldMk cId="258388399" sldId="271"/>
            <ac:spMk id="8" creationId="{29169753-D572-4CDD-9E55-455A869CF2B7}"/>
          </ac:spMkLst>
        </pc:spChg>
        <pc:picChg chg="add del mod">
          <ac:chgData name="Diane" userId="954c19a5-a79e-4e62-a350-883ac3f555c0" providerId="ADAL" clId="{825AA58A-8B7D-4D33-914B-2B4178479227}" dt="2021-03-18T11:53:27.670" v="673" actId="478"/>
          <ac:picMkLst>
            <pc:docMk/>
            <pc:sldMk cId="258388399" sldId="271"/>
            <ac:picMk id="4" creationId="{910BFF22-D310-4034-A16C-B7FD08165453}"/>
          </ac:picMkLst>
        </pc:picChg>
        <pc:picChg chg="add mod">
          <ac:chgData name="Diane" userId="954c19a5-a79e-4e62-a350-883ac3f555c0" providerId="ADAL" clId="{825AA58A-8B7D-4D33-914B-2B4178479227}" dt="2021-03-18T10:33:04.905" v="400"/>
          <ac:picMkLst>
            <pc:docMk/>
            <pc:sldMk cId="258388399" sldId="271"/>
            <ac:picMk id="5" creationId="{F1964407-07CA-4DE3-875C-ABDEBBF7B64C}"/>
          </ac:picMkLst>
        </pc:picChg>
        <pc:picChg chg="add mod">
          <ac:chgData name="Diane" userId="954c19a5-a79e-4e62-a350-883ac3f555c0" providerId="ADAL" clId="{825AA58A-8B7D-4D33-914B-2B4178479227}" dt="2021-03-18T11:57:32.081" v="737"/>
          <ac:picMkLst>
            <pc:docMk/>
            <pc:sldMk cId="258388399" sldId="271"/>
            <ac:picMk id="7" creationId="{66749612-438A-4B5F-B87F-1F7D2502F4B9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0:47:31.059" v="536" actId="1076"/>
        <pc:sldMkLst>
          <pc:docMk/>
          <pc:sldMk cId="209803719" sldId="273"/>
        </pc:sldMkLst>
        <pc:spChg chg="mod">
          <ac:chgData name="Diane" userId="954c19a5-a79e-4e62-a350-883ac3f555c0" providerId="ADAL" clId="{825AA58A-8B7D-4D33-914B-2B4178479227}" dt="2021-03-18T10:44:57.234" v="516" actId="26606"/>
          <ac:spMkLst>
            <pc:docMk/>
            <pc:sldMk cId="209803719" sldId="273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42:49.851" v="474" actId="26606"/>
          <ac:spMkLst>
            <pc:docMk/>
            <pc:sldMk cId="209803719" sldId="273"/>
            <ac:spMk id="4" creationId="{C4B24C7E-2D5E-4C4E-9CD5-D61F243C9D1B}"/>
          </ac:spMkLst>
        </pc:spChg>
        <pc:spChg chg="add del">
          <ac:chgData name="Diane" userId="954c19a5-a79e-4e62-a350-883ac3f555c0" providerId="ADAL" clId="{825AA58A-8B7D-4D33-914B-2B4178479227}" dt="2021-03-18T10:44:57.234" v="516" actId="26606"/>
          <ac:spMkLst>
            <pc:docMk/>
            <pc:sldMk cId="209803719" sldId="273"/>
            <ac:spMk id="6" creationId="{C4B24C7E-2D5E-4C4E-9CD5-D61F243C9D1B}"/>
          </ac:spMkLst>
        </pc:spChg>
        <pc:spChg chg="add del">
          <ac:chgData name="Diane" userId="954c19a5-a79e-4e62-a350-883ac3f555c0" providerId="ADAL" clId="{825AA58A-8B7D-4D33-914B-2B4178479227}" dt="2021-03-18T09:35:42.492" v="12"/>
          <ac:spMkLst>
            <pc:docMk/>
            <pc:sldMk cId="209803719" sldId="273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42:49.851" v="474" actId="26606"/>
          <ac:spMkLst>
            <pc:docMk/>
            <pc:sldMk cId="209803719" sldId="273"/>
            <ac:spMk id="14" creationId="{3C48EA58-53D6-4E4A-9BDB-087D34617836}"/>
          </ac:spMkLst>
        </pc:spChg>
        <pc:spChg chg="add del">
          <ac:chgData name="Diane" userId="954c19a5-a79e-4e62-a350-883ac3f555c0" providerId="ADAL" clId="{825AA58A-8B7D-4D33-914B-2B4178479227}" dt="2021-03-18T09:35:42.492" v="12"/>
          <ac:spMkLst>
            <pc:docMk/>
            <pc:sldMk cId="209803719" sldId="273"/>
            <ac:spMk id="17" creationId="{87F0FDC4-AD8C-47D9-9131-623C98ADB0AE}"/>
          </ac:spMkLst>
        </pc:spChg>
        <pc:spChg chg="add del">
          <ac:chgData name="Diane" userId="954c19a5-a79e-4e62-a350-883ac3f555c0" providerId="ADAL" clId="{825AA58A-8B7D-4D33-914B-2B4178479227}" dt="2021-03-18T09:35:42.492" v="12"/>
          <ac:spMkLst>
            <pc:docMk/>
            <pc:sldMk cId="209803719" sldId="273"/>
            <ac:spMk id="19" creationId="{59EC6FFF-3949-4638-A265-B1515909B9FA}"/>
          </ac:spMkLst>
        </pc:spChg>
        <pc:spChg chg="add del">
          <ac:chgData name="Diane" userId="954c19a5-a79e-4e62-a350-883ac3f555c0" providerId="ADAL" clId="{825AA58A-8B7D-4D33-914B-2B4178479227}" dt="2021-03-18T09:35:42.492" v="12"/>
          <ac:spMkLst>
            <pc:docMk/>
            <pc:sldMk cId="209803719" sldId="273"/>
            <ac:spMk id="21" creationId="{8C05BC5F-3118-49D0-B18C-5D9CC922C23D}"/>
          </ac:spMkLst>
        </pc:spChg>
        <pc:spChg chg="add del">
          <ac:chgData name="Diane" userId="954c19a5-a79e-4e62-a350-883ac3f555c0" providerId="ADAL" clId="{825AA58A-8B7D-4D33-914B-2B4178479227}" dt="2021-03-18T10:44:57.234" v="516" actId="26606"/>
          <ac:spMkLst>
            <pc:docMk/>
            <pc:sldMk cId="209803719" sldId="273"/>
            <ac:spMk id="22" creationId="{3C48EA58-53D6-4E4A-9BDB-087D34617836}"/>
          </ac:spMkLst>
        </pc:spChg>
        <pc:spChg chg="add del">
          <ac:chgData name="Diane" userId="954c19a5-a79e-4e62-a350-883ac3f555c0" providerId="ADAL" clId="{825AA58A-8B7D-4D33-914B-2B4178479227}" dt="2021-03-18T09:35:42.492" v="12"/>
          <ac:spMkLst>
            <pc:docMk/>
            <pc:sldMk cId="209803719" sldId="273"/>
            <ac:spMk id="23" creationId="{9A4B1E59-3C8A-453C-B841-6AB3B0CF7069}"/>
          </ac:spMkLst>
        </pc:spChg>
        <pc:grpChg chg="add del">
          <ac:chgData name="Diane" userId="954c19a5-a79e-4e62-a350-883ac3f555c0" providerId="ADAL" clId="{825AA58A-8B7D-4D33-914B-2B4178479227}" dt="2021-03-18T10:42:49.851" v="474" actId="26606"/>
          <ac:grpSpMkLst>
            <pc:docMk/>
            <pc:sldMk cId="209803719" sldId="273"/>
            <ac:grpSpMk id="5" creationId="{99072643-A0EC-42FB-B66A-24C0E6FFDC96}"/>
          </ac:grpSpMkLst>
        </pc:grpChg>
        <pc:grpChg chg="add del">
          <ac:chgData name="Diane" userId="954c19a5-a79e-4e62-a350-883ac3f555c0" providerId="ADAL" clId="{825AA58A-8B7D-4D33-914B-2B4178479227}" dt="2021-03-18T10:44:57.234" v="516" actId="26606"/>
          <ac:grpSpMkLst>
            <pc:docMk/>
            <pc:sldMk cId="209803719" sldId="273"/>
            <ac:grpSpMk id="16" creationId="{99072643-A0EC-42FB-B66A-24C0E6FFDC96}"/>
          </ac:grpSpMkLst>
        </pc:grpChg>
        <pc:picChg chg="add del">
          <ac:chgData name="Diane" userId="954c19a5-a79e-4e62-a350-883ac3f555c0" providerId="ADAL" clId="{825AA58A-8B7D-4D33-914B-2B4178479227}" dt="2021-03-18T09:35:42.492" v="12"/>
          <ac:picMkLst>
            <pc:docMk/>
            <pc:sldMk cId="209803719" sldId="273"/>
            <ac:picMk id="7" creationId="{91B28F63-CF00-448F-B141-FE33C33B1891}"/>
          </ac:picMkLst>
        </pc:picChg>
        <pc:picChg chg="add del mod">
          <ac:chgData name="Diane" userId="954c19a5-a79e-4e62-a350-883ac3f555c0" providerId="ADAL" clId="{825AA58A-8B7D-4D33-914B-2B4178479227}" dt="2021-03-18T10:42:48.136" v="472" actId="22"/>
          <ac:picMkLst>
            <pc:docMk/>
            <pc:sldMk cId="209803719" sldId="273"/>
            <ac:picMk id="8" creationId="{F003E470-D6E9-4F3D-9C1C-2E973571D825}"/>
          </ac:picMkLst>
        </pc:picChg>
        <pc:picChg chg="add del">
          <ac:chgData name="Diane" userId="954c19a5-a79e-4e62-a350-883ac3f555c0" providerId="ADAL" clId="{825AA58A-8B7D-4D33-914B-2B4178479227}" dt="2021-03-18T09:35:42.492" v="12"/>
          <ac:picMkLst>
            <pc:docMk/>
            <pc:sldMk cId="209803719" sldId="273"/>
            <ac:picMk id="9" creationId="{2AE609E2-8522-44E4-9077-980E5BCF3E14}"/>
          </ac:picMkLst>
        </pc:picChg>
        <pc:picChg chg="add del">
          <ac:chgData name="Diane" userId="954c19a5-a79e-4e62-a350-883ac3f555c0" providerId="ADAL" clId="{825AA58A-8B7D-4D33-914B-2B4178479227}" dt="2021-03-18T09:35:42.492" v="12"/>
          <ac:picMkLst>
            <pc:docMk/>
            <pc:sldMk cId="209803719" sldId="273"/>
            <ac:picMk id="13" creationId="{8949AD42-25FD-4C3D-9EEE-B7FEC5809988}"/>
          </ac:picMkLst>
        </pc:picChg>
        <pc:picChg chg="add del">
          <ac:chgData name="Diane" userId="954c19a5-a79e-4e62-a350-883ac3f555c0" providerId="ADAL" clId="{825AA58A-8B7D-4D33-914B-2B4178479227}" dt="2021-03-18T09:35:42.492" v="12"/>
          <ac:picMkLst>
            <pc:docMk/>
            <pc:sldMk cId="209803719" sldId="273"/>
            <ac:picMk id="15" creationId="{6AC7D913-60B7-4603-881B-831DA5D3A940}"/>
          </ac:picMkLst>
        </pc:picChg>
        <pc:picChg chg="add del mod">
          <ac:chgData name="Diane" userId="954c19a5-a79e-4e62-a350-883ac3f555c0" providerId="ADAL" clId="{825AA58A-8B7D-4D33-914B-2B4178479227}" dt="2021-03-18T10:42:48.560" v="473"/>
          <ac:picMkLst>
            <pc:docMk/>
            <pc:sldMk cId="209803719" sldId="273"/>
            <ac:picMk id="18" creationId="{B98FABB9-E2A1-40A8-B799-1B0160F0009F}"/>
          </ac:picMkLst>
        </pc:picChg>
        <pc:picChg chg="add del mod">
          <ac:chgData name="Diane" userId="954c19a5-a79e-4e62-a350-883ac3f555c0" providerId="ADAL" clId="{825AA58A-8B7D-4D33-914B-2B4178479227}" dt="2021-03-18T10:44:57.232" v="515"/>
          <ac:picMkLst>
            <pc:docMk/>
            <pc:sldMk cId="209803719" sldId="273"/>
            <ac:picMk id="24" creationId="{0DB91152-11B8-453E-8C6C-62FEB85E4B24}"/>
          </ac:picMkLst>
        </pc:picChg>
        <pc:picChg chg="add del mod">
          <ac:chgData name="Diane" userId="954c19a5-a79e-4e62-a350-883ac3f555c0" providerId="ADAL" clId="{825AA58A-8B7D-4D33-914B-2B4178479227}" dt="2021-03-18T10:43:42.601" v="498" actId="22"/>
          <ac:picMkLst>
            <pc:docMk/>
            <pc:sldMk cId="209803719" sldId="273"/>
            <ac:picMk id="26" creationId="{2FB27068-E88E-4B06-8243-053288C4D199}"/>
          </ac:picMkLst>
        </pc:picChg>
        <pc:picChg chg="add mod">
          <ac:chgData name="Diane" userId="954c19a5-a79e-4e62-a350-883ac3f555c0" providerId="ADAL" clId="{825AA58A-8B7D-4D33-914B-2B4178479227}" dt="2021-03-18T10:47:10.045" v="532" actId="14100"/>
          <ac:picMkLst>
            <pc:docMk/>
            <pc:sldMk cId="209803719" sldId="273"/>
            <ac:picMk id="28" creationId="{BCEB7B94-CEF8-4F83-A47F-9D94AC902AA5}"/>
          </ac:picMkLst>
        </pc:picChg>
        <pc:picChg chg="add mod">
          <ac:chgData name="Diane" userId="954c19a5-a79e-4e62-a350-883ac3f555c0" providerId="ADAL" clId="{825AA58A-8B7D-4D33-914B-2B4178479227}" dt="2021-03-18T10:47:31.059" v="536" actId="1076"/>
          <ac:picMkLst>
            <pc:docMk/>
            <pc:sldMk cId="209803719" sldId="273"/>
            <ac:picMk id="29" creationId="{D1E60185-DF37-493E-85E8-2BDABCEBF35A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32.451" v="772"/>
        <pc:sldMkLst>
          <pc:docMk/>
          <pc:sldMk cId="989162930" sldId="274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989162930" sldId="274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989162930" sldId="274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54.776" v="687" actId="478"/>
          <ac:spMkLst>
            <pc:docMk/>
            <pc:sldMk cId="989162930" sldId="274"/>
            <ac:spMk id="6" creationId="{E54E624B-2851-40AE-81B4-93A93CA6E6E6}"/>
          </ac:spMkLst>
        </pc:spChg>
        <pc:spChg chg="add mod">
          <ac:chgData name="Diane" userId="954c19a5-a79e-4e62-a350-883ac3f555c0" providerId="ADAL" clId="{825AA58A-8B7D-4D33-914B-2B4178479227}" dt="2021-03-18T11:59:32.451" v="772"/>
          <ac:spMkLst>
            <pc:docMk/>
            <pc:sldMk cId="989162930" sldId="274"/>
            <ac:spMk id="8" creationId="{EA31E7BC-F8E9-4CD9-A2B6-9930345ADBDB}"/>
          </ac:spMkLst>
        </pc:spChg>
        <pc:picChg chg="add del mod">
          <ac:chgData name="Diane" userId="954c19a5-a79e-4e62-a350-883ac3f555c0" providerId="ADAL" clId="{825AA58A-8B7D-4D33-914B-2B4178479227}" dt="2021-03-18T11:53:55.774" v="688" actId="478"/>
          <ac:picMkLst>
            <pc:docMk/>
            <pc:sldMk cId="989162930" sldId="274"/>
            <ac:picMk id="4" creationId="{44043CD9-E69E-4E3E-949D-C5E704690523}"/>
          </ac:picMkLst>
        </pc:picChg>
        <pc:picChg chg="add mod">
          <ac:chgData name="Diane" userId="954c19a5-a79e-4e62-a350-883ac3f555c0" providerId="ADAL" clId="{825AA58A-8B7D-4D33-914B-2B4178479227}" dt="2021-03-18T10:47:51.471" v="539"/>
          <ac:picMkLst>
            <pc:docMk/>
            <pc:sldMk cId="989162930" sldId="274"/>
            <ac:picMk id="5" creationId="{3B342D74-6B73-417D-AD15-A4C28D2B274A}"/>
          </ac:picMkLst>
        </pc:picChg>
        <pc:picChg chg="add mod">
          <ac:chgData name="Diane" userId="954c19a5-a79e-4e62-a350-883ac3f555c0" providerId="ADAL" clId="{825AA58A-8B7D-4D33-914B-2B4178479227}" dt="2021-03-18T11:57:42.878" v="742"/>
          <ac:picMkLst>
            <pc:docMk/>
            <pc:sldMk cId="989162930" sldId="274"/>
            <ac:picMk id="7" creationId="{A2B8A928-5C75-4F16-98FB-C5C716C327EA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34.048" v="773"/>
        <pc:sldMkLst>
          <pc:docMk/>
          <pc:sldMk cId="3965565602" sldId="275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965565602" sldId="275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965565602" sldId="275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4:00.433" v="690" actId="478"/>
          <ac:spMkLst>
            <pc:docMk/>
            <pc:sldMk cId="3965565602" sldId="275"/>
            <ac:spMk id="6" creationId="{33F28054-BD11-4B6E-972F-AE0D3A0D392E}"/>
          </ac:spMkLst>
        </pc:spChg>
        <pc:spChg chg="add mod">
          <ac:chgData name="Diane" userId="954c19a5-a79e-4e62-a350-883ac3f555c0" providerId="ADAL" clId="{825AA58A-8B7D-4D33-914B-2B4178479227}" dt="2021-03-18T11:59:34.048" v="773"/>
          <ac:spMkLst>
            <pc:docMk/>
            <pc:sldMk cId="3965565602" sldId="275"/>
            <ac:spMk id="8" creationId="{B1D70C86-F8BA-47F0-9455-461AF752499D}"/>
          </ac:spMkLst>
        </pc:spChg>
        <pc:picChg chg="add del mod">
          <ac:chgData name="Diane" userId="954c19a5-a79e-4e62-a350-883ac3f555c0" providerId="ADAL" clId="{825AA58A-8B7D-4D33-914B-2B4178479227}" dt="2021-03-18T11:53:59.233" v="689" actId="478"/>
          <ac:picMkLst>
            <pc:docMk/>
            <pc:sldMk cId="3965565602" sldId="275"/>
            <ac:picMk id="4" creationId="{08379AA2-35B0-4AEE-A297-FCA66AAB6603}"/>
          </ac:picMkLst>
        </pc:picChg>
        <pc:picChg chg="add mod">
          <ac:chgData name="Diane" userId="954c19a5-a79e-4e62-a350-883ac3f555c0" providerId="ADAL" clId="{825AA58A-8B7D-4D33-914B-2B4178479227}" dt="2021-03-18T10:48:21.850" v="542"/>
          <ac:picMkLst>
            <pc:docMk/>
            <pc:sldMk cId="3965565602" sldId="275"/>
            <ac:picMk id="5" creationId="{0DD67016-B4EA-4885-A971-746CE149D35C}"/>
          </ac:picMkLst>
        </pc:picChg>
        <pc:picChg chg="add mod">
          <ac:chgData name="Diane" userId="954c19a5-a79e-4e62-a350-883ac3f555c0" providerId="ADAL" clId="{825AA58A-8B7D-4D33-914B-2B4178479227}" dt="2021-03-18T11:57:44.280" v="743"/>
          <ac:picMkLst>
            <pc:docMk/>
            <pc:sldMk cId="3965565602" sldId="275"/>
            <ac:picMk id="7" creationId="{4BF3ABA0-E891-450E-942D-A514BD9E3045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19.711" v="767"/>
        <pc:sldMkLst>
          <pc:docMk/>
          <pc:sldMk cId="3178018939" sldId="276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178018939" sldId="276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178018939" sldId="276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31.707" v="676" actId="478"/>
          <ac:spMkLst>
            <pc:docMk/>
            <pc:sldMk cId="3178018939" sldId="276"/>
            <ac:spMk id="5" creationId="{A3BA81DC-EF62-4ACD-922C-3C86C0942AA6}"/>
          </ac:spMkLst>
        </pc:spChg>
        <pc:spChg chg="add mod">
          <ac:chgData name="Diane" userId="954c19a5-a79e-4e62-a350-883ac3f555c0" providerId="ADAL" clId="{825AA58A-8B7D-4D33-914B-2B4178479227}" dt="2021-03-18T11:59:19.711" v="767"/>
          <ac:spMkLst>
            <pc:docMk/>
            <pc:sldMk cId="3178018939" sldId="276"/>
            <ac:spMk id="8" creationId="{48C1A61C-EFC8-4D01-8ADF-1D6D9A836523}"/>
          </ac:spMkLst>
        </pc:spChg>
        <pc:picChg chg="add del mod">
          <ac:chgData name="Diane" userId="954c19a5-a79e-4e62-a350-883ac3f555c0" providerId="ADAL" clId="{825AA58A-8B7D-4D33-914B-2B4178479227}" dt="2021-03-18T11:53:30.691" v="675" actId="478"/>
          <ac:picMkLst>
            <pc:docMk/>
            <pc:sldMk cId="3178018939" sldId="276"/>
            <ac:picMk id="4" creationId="{02EB755C-2791-4732-BEF0-DC3ECB717FE8}"/>
          </ac:picMkLst>
        </pc:picChg>
        <pc:picChg chg="add mod">
          <ac:chgData name="Diane" userId="954c19a5-a79e-4e62-a350-883ac3f555c0" providerId="ADAL" clId="{825AA58A-8B7D-4D33-914B-2B4178479227}" dt="2021-03-18T10:33:48.318" v="405"/>
          <ac:picMkLst>
            <pc:docMk/>
            <pc:sldMk cId="3178018939" sldId="276"/>
            <ac:picMk id="6" creationId="{9D2563CA-B7B2-45E7-8932-D955BBDE4EEF}"/>
          </ac:picMkLst>
        </pc:picChg>
        <pc:picChg chg="add mod">
          <ac:chgData name="Diane" userId="954c19a5-a79e-4e62-a350-883ac3f555c0" providerId="ADAL" clId="{825AA58A-8B7D-4D33-914B-2B4178479227}" dt="2021-03-18T11:57:33.442" v="738"/>
          <ac:picMkLst>
            <pc:docMk/>
            <pc:sldMk cId="3178018939" sldId="276"/>
            <ac:picMk id="7" creationId="{6194B7BB-A2DF-4BA2-A023-0CE0809F42E8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1:57:47.567" v="745" actId="1076"/>
        <pc:sldMkLst>
          <pc:docMk/>
          <pc:sldMk cId="3098814594" sldId="277"/>
        </pc:sldMkLst>
        <pc:spChg chg="mod">
          <ac:chgData name="Diane" userId="954c19a5-a79e-4e62-a350-883ac3f555c0" providerId="ADAL" clId="{825AA58A-8B7D-4D33-914B-2B4178479227}" dt="2021-03-18T10:52:25.207" v="584" actId="26606"/>
          <ac:spMkLst>
            <pc:docMk/>
            <pc:sldMk cId="3098814594" sldId="277"/>
            <ac:spMk id="2" creationId="{CD53230F-3B1A-4764-80D1-B9AF076F0A16}"/>
          </ac:spMkLst>
        </pc:spChg>
        <pc:spChg chg="add">
          <ac:chgData name="Diane" userId="954c19a5-a79e-4e62-a350-883ac3f555c0" providerId="ADAL" clId="{825AA58A-8B7D-4D33-914B-2B4178479227}" dt="2021-03-18T10:52:25.207" v="584" actId="26606"/>
          <ac:spMkLst>
            <pc:docMk/>
            <pc:sldMk cId="3098814594" sldId="277"/>
            <ac:spMk id="4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098814594" sldId="277"/>
            <ac:spMk id="11" creationId="{4FA533C5-33E3-4611-AF9F-72811D8B26A6}"/>
          </ac:spMkLst>
        </pc:spChg>
        <pc:spChg chg="add">
          <ac:chgData name="Diane" userId="954c19a5-a79e-4e62-a350-883ac3f555c0" providerId="ADAL" clId="{825AA58A-8B7D-4D33-914B-2B4178479227}" dt="2021-03-18T10:52:25.207" v="584" actId="26606"/>
          <ac:spMkLst>
            <pc:docMk/>
            <pc:sldMk cId="3098814594" sldId="277"/>
            <ac:spMk id="14" creationId="{3C48EA58-53D6-4E4A-9BDB-087D34617836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098814594" sldId="277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098814594" sldId="277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098814594" sldId="277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3098814594" sldId="277"/>
            <ac:spMk id="23" creationId="{9A4B1E59-3C8A-453C-B841-6AB3B0CF7069}"/>
          </ac:spMkLst>
        </pc:spChg>
        <pc:spChg chg="add mod">
          <ac:chgData name="Diane" userId="954c19a5-a79e-4e62-a350-883ac3f555c0" providerId="ADAL" clId="{825AA58A-8B7D-4D33-914B-2B4178479227}" dt="2021-03-18T10:54:06.182" v="602" actId="1076"/>
          <ac:spMkLst>
            <pc:docMk/>
            <pc:sldMk cId="3098814594" sldId="277"/>
            <ac:spMk id="25" creationId="{27C92B31-670C-41CA-AB91-222A6DCBD2FC}"/>
          </ac:spMkLst>
        </pc:spChg>
        <pc:grpChg chg="add">
          <ac:chgData name="Diane" userId="954c19a5-a79e-4e62-a350-883ac3f555c0" providerId="ADAL" clId="{825AA58A-8B7D-4D33-914B-2B4178479227}" dt="2021-03-18T10:52:25.207" v="584" actId="26606"/>
          <ac:grpSpMkLst>
            <pc:docMk/>
            <pc:sldMk cId="3098814594" sldId="277"/>
            <ac:grpSpMk id="5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098814594" sldId="277"/>
            <ac:picMk id="7" creationId="{91B28F63-CF00-448F-B141-FE33C33B1891}"/>
          </ac:picMkLst>
        </pc:picChg>
        <pc:picChg chg="add del mod">
          <ac:chgData name="Diane" userId="954c19a5-a79e-4e62-a350-883ac3f555c0" providerId="ADAL" clId="{825AA58A-8B7D-4D33-914B-2B4178479227}" dt="2021-03-18T10:53:20.031" v="593" actId="22"/>
          <ac:picMkLst>
            <pc:docMk/>
            <pc:sldMk cId="3098814594" sldId="277"/>
            <ac:picMk id="8" creationId="{E2D60640-5C12-4849-AF07-647CBDDE3F0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098814594" sldId="277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098814594" sldId="277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3098814594" sldId="277"/>
            <ac:picMk id="15" creationId="{6AC7D913-60B7-4603-881B-831DA5D3A940}"/>
          </ac:picMkLst>
        </pc:picChg>
        <pc:picChg chg="add del mod">
          <ac:chgData name="Diane" userId="954c19a5-a79e-4e62-a350-883ac3f555c0" providerId="ADAL" clId="{825AA58A-8B7D-4D33-914B-2B4178479227}" dt="2021-03-18T10:53:22.614" v="594"/>
          <ac:picMkLst>
            <pc:docMk/>
            <pc:sldMk cId="3098814594" sldId="277"/>
            <ac:picMk id="18" creationId="{6FA80666-D217-4B9D-B0FE-16BC02223E14}"/>
          </ac:picMkLst>
        </pc:picChg>
        <pc:picChg chg="add mod">
          <ac:chgData name="Diane" userId="954c19a5-a79e-4e62-a350-883ac3f555c0" providerId="ADAL" clId="{825AA58A-8B7D-4D33-914B-2B4178479227}" dt="2021-03-18T11:57:47.567" v="745" actId="1076"/>
          <ac:picMkLst>
            <pc:docMk/>
            <pc:sldMk cId="3098814594" sldId="277"/>
            <ac:picMk id="20" creationId="{BF580B69-0B79-43C4-A574-C850241FE0E5}"/>
          </ac:picMkLst>
        </pc:picChg>
        <pc:picChg chg="add mod">
          <ac:chgData name="Diane" userId="954c19a5-a79e-4e62-a350-883ac3f555c0" providerId="ADAL" clId="{825AA58A-8B7D-4D33-914B-2B4178479227}" dt="2021-03-18T10:53:35.921" v="595"/>
          <ac:picMkLst>
            <pc:docMk/>
            <pc:sldMk cId="3098814594" sldId="277"/>
            <ac:picMk id="22" creationId="{C2EE307E-7DA4-47CD-8BE8-99505D8D2675}"/>
          </ac:picMkLst>
        </pc:picChg>
        <pc:picChg chg="add mod">
          <ac:chgData name="Diane" userId="954c19a5-a79e-4e62-a350-883ac3f555c0" providerId="ADAL" clId="{825AA58A-8B7D-4D33-914B-2B4178479227}" dt="2021-03-18T10:53:54.625" v="600"/>
          <ac:picMkLst>
            <pc:docMk/>
            <pc:sldMk cId="3098814594" sldId="277"/>
            <ac:picMk id="24" creationId="{2CD0409C-9D75-405E-96EA-CA7EBD8D0D6F}"/>
          </ac:picMkLst>
        </pc:picChg>
        <pc:picChg chg="add del mod">
          <ac:chgData name="Diane" userId="954c19a5-a79e-4e62-a350-883ac3f555c0" providerId="ADAL" clId="{825AA58A-8B7D-4D33-914B-2B4178479227}" dt="2021-03-18T10:55:30.903" v="612"/>
          <ac:picMkLst>
            <pc:docMk/>
            <pc:sldMk cId="3098814594" sldId="277"/>
            <ac:picMk id="26" creationId="{60B3962F-30CD-4B67-B492-9CA4BBA67C20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38.719" v="776"/>
        <pc:sldMkLst>
          <pc:docMk/>
          <pc:sldMk cId="3484883298" sldId="278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484883298" sldId="278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55:05.799" v="608" actId="14100"/>
          <ac:spMkLst>
            <pc:docMk/>
            <pc:sldMk cId="3484883298" sldId="278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4:11.321" v="696" actId="478"/>
          <ac:spMkLst>
            <pc:docMk/>
            <pc:sldMk cId="3484883298" sldId="278"/>
            <ac:spMk id="6" creationId="{3309E074-D7E1-46DF-988B-BBB8C26B62B3}"/>
          </ac:spMkLst>
        </pc:spChg>
        <pc:spChg chg="add mod">
          <ac:chgData name="Diane" userId="954c19a5-a79e-4e62-a350-883ac3f555c0" providerId="ADAL" clId="{825AA58A-8B7D-4D33-914B-2B4178479227}" dt="2021-03-18T11:59:38.719" v="776"/>
          <ac:spMkLst>
            <pc:docMk/>
            <pc:sldMk cId="3484883298" sldId="278"/>
            <ac:spMk id="8" creationId="{547D72CD-418D-41F6-A592-8AFBDE25FF3C}"/>
          </ac:spMkLst>
        </pc:spChg>
        <pc:picChg chg="add del mod">
          <ac:chgData name="Diane" userId="954c19a5-a79e-4e62-a350-883ac3f555c0" providerId="ADAL" clId="{825AA58A-8B7D-4D33-914B-2B4178479227}" dt="2021-03-18T11:54:10.106" v="695" actId="478"/>
          <ac:picMkLst>
            <pc:docMk/>
            <pc:sldMk cId="3484883298" sldId="278"/>
            <ac:picMk id="4" creationId="{68E63AA6-F1BC-4487-BF79-91A16B7A5B34}"/>
          </ac:picMkLst>
        </pc:picChg>
        <pc:picChg chg="add mod">
          <ac:chgData name="Diane" userId="954c19a5-a79e-4e62-a350-883ac3f555c0" providerId="ADAL" clId="{825AA58A-8B7D-4D33-914B-2B4178479227}" dt="2021-03-18T10:54:44.426" v="604"/>
          <ac:picMkLst>
            <pc:docMk/>
            <pc:sldMk cId="3484883298" sldId="278"/>
            <ac:picMk id="5" creationId="{DE99726C-7220-4154-AB82-5785F5113BB9}"/>
          </ac:picMkLst>
        </pc:picChg>
        <pc:picChg chg="add mod">
          <ac:chgData name="Diane" userId="954c19a5-a79e-4e62-a350-883ac3f555c0" providerId="ADAL" clId="{825AA58A-8B7D-4D33-914B-2B4178479227}" dt="2021-03-18T11:57:52.729" v="747"/>
          <ac:picMkLst>
            <pc:docMk/>
            <pc:sldMk cId="3484883298" sldId="278"/>
            <ac:picMk id="7" creationId="{1F6E6296-2705-43CE-A9B4-F8D4D75EE890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40.739" v="777"/>
        <pc:sldMkLst>
          <pc:docMk/>
          <pc:sldMk cId="543779988" sldId="279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543779988" sldId="279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543779988" sldId="279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4:14.970" v="698" actId="478"/>
          <ac:spMkLst>
            <pc:docMk/>
            <pc:sldMk cId="543779988" sldId="279"/>
            <ac:spMk id="6" creationId="{B5D77F61-54AA-49E3-8085-9251AB720FE8}"/>
          </ac:spMkLst>
        </pc:spChg>
        <pc:spChg chg="add mod">
          <ac:chgData name="Diane" userId="954c19a5-a79e-4e62-a350-883ac3f555c0" providerId="ADAL" clId="{825AA58A-8B7D-4D33-914B-2B4178479227}" dt="2021-03-18T11:59:40.739" v="777"/>
          <ac:spMkLst>
            <pc:docMk/>
            <pc:sldMk cId="543779988" sldId="279"/>
            <ac:spMk id="8" creationId="{C1C16168-1642-42CF-8AB9-94DC2849AE94}"/>
          </ac:spMkLst>
        </pc:spChg>
        <pc:picChg chg="add del mod">
          <ac:chgData name="Diane" userId="954c19a5-a79e-4e62-a350-883ac3f555c0" providerId="ADAL" clId="{825AA58A-8B7D-4D33-914B-2B4178479227}" dt="2021-03-18T11:54:13.782" v="697" actId="478"/>
          <ac:picMkLst>
            <pc:docMk/>
            <pc:sldMk cId="543779988" sldId="279"/>
            <ac:picMk id="4" creationId="{9C808A20-2660-4B4E-B036-4D330A8800FE}"/>
          </ac:picMkLst>
        </pc:picChg>
        <pc:picChg chg="add mod">
          <ac:chgData name="Diane" userId="954c19a5-a79e-4e62-a350-883ac3f555c0" providerId="ADAL" clId="{825AA58A-8B7D-4D33-914B-2B4178479227}" dt="2021-03-18T10:56:05.069" v="619" actId="1076"/>
          <ac:picMkLst>
            <pc:docMk/>
            <pc:sldMk cId="543779988" sldId="279"/>
            <ac:picMk id="5" creationId="{3EB56E6E-E5F4-4385-B715-97821455544D}"/>
          </ac:picMkLst>
        </pc:picChg>
        <pc:picChg chg="add mod">
          <ac:chgData name="Diane" userId="954c19a5-a79e-4e62-a350-883ac3f555c0" providerId="ADAL" clId="{825AA58A-8B7D-4D33-914B-2B4178479227}" dt="2021-03-18T11:57:54.712" v="748"/>
          <ac:picMkLst>
            <pc:docMk/>
            <pc:sldMk cId="543779988" sldId="279"/>
            <ac:picMk id="7" creationId="{8124D5D4-3443-41D4-A54B-CD52BA46A12D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35.531" v="774"/>
        <pc:sldMkLst>
          <pc:docMk/>
          <pc:sldMk cId="471844379" sldId="280"/>
        </pc:sldMkLst>
        <pc:spChg chg="mod">
          <ac:chgData name="Diane" userId="954c19a5-a79e-4e62-a350-883ac3f555c0" providerId="ADAL" clId="{825AA58A-8B7D-4D33-914B-2B4178479227}" dt="2021-03-18T10:49:00.389" v="549" actId="14100"/>
          <ac:spMkLst>
            <pc:docMk/>
            <pc:sldMk cId="471844379" sldId="280"/>
            <ac:spMk id="2" creationId="{A043EB51-0FA1-43FE-A578-8C10F12561A9}"/>
          </ac:spMkLst>
        </pc:spChg>
        <pc:spChg chg="add del mod">
          <ac:chgData name="Diane" userId="954c19a5-a79e-4e62-a350-883ac3f555c0" providerId="ADAL" clId="{825AA58A-8B7D-4D33-914B-2B4178479227}" dt="2021-03-18T10:49:17.351" v="553" actId="478"/>
          <ac:spMkLst>
            <pc:docMk/>
            <pc:sldMk cId="471844379" sldId="280"/>
            <ac:spMk id="5" creationId="{003CB2D3-9D82-4DC0-BC55-B95A7E557FBD}"/>
          </ac:spMkLst>
        </pc:spChg>
        <pc:spChg chg="add del mod">
          <ac:chgData name="Diane" userId="954c19a5-a79e-4e62-a350-883ac3f555c0" providerId="ADAL" clId="{825AA58A-8B7D-4D33-914B-2B4178479227}" dt="2021-03-18T11:54:04.097" v="692" actId="478"/>
          <ac:spMkLst>
            <pc:docMk/>
            <pc:sldMk cId="471844379" sldId="280"/>
            <ac:spMk id="8" creationId="{8E4C653B-EC1E-4FEC-AC85-8DA002CE1B79}"/>
          </ac:spMkLst>
        </pc:spChg>
        <pc:spChg chg="add mod">
          <ac:chgData name="Diane" userId="954c19a5-a79e-4e62-a350-883ac3f555c0" providerId="ADAL" clId="{825AA58A-8B7D-4D33-914B-2B4178479227}" dt="2021-03-18T11:59:35.531" v="774"/>
          <ac:spMkLst>
            <pc:docMk/>
            <pc:sldMk cId="471844379" sldId="280"/>
            <ac:spMk id="11" creationId="{C6F93A88-589D-48C7-B045-03E0D4F61319}"/>
          </ac:spMkLst>
        </pc:spChg>
        <pc:picChg chg="add del mod">
          <ac:chgData name="Diane" userId="954c19a5-a79e-4e62-a350-883ac3f555c0" providerId="ADAL" clId="{825AA58A-8B7D-4D33-914B-2B4178479227}" dt="2021-03-18T11:54:02.767" v="691" actId="478"/>
          <ac:picMkLst>
            <pc:docMk/>
            <pc:sldMk cId="471844379" sldId="280"/>
            <ac:picMk id="6" creationId="{CD68E917-4EE5-40E1-AB52-0BB32BC91355}"/>
          </ac:picMkLst>
        </pc:picChg>
        <pc:picChg chg="mod">
          <ac:chgData name="Diane" userId="954c19a5-a79e-4e62-a350-883ac3f555c0" providerId="ADAL" clId="{825AA58A-8B7D-4D33-914B-2B4178479227}" dt="2021-03-18T10:50:06.989" v="559" actId="1076"/>
          <ac:picMkLst>
            <pc:docMk/>
            <pc:sldMk cId="471844379" sldId="280"/>
            <ac:picMk id="7" creationId="{0AAF560C-02A3-44B1-A34F-CB5329C156FA}"/>
          </ac:picMkLst>
        </pc:picChg>
        <pc:picChg chg="del mod">
          <ac:chgData name="Diane" userId="954c19a5-a79e-4e62-a350-883ac3f555c0" providerId="ADAL" clId="{825AA58A-8B7D-4D33-914B-2B4178479227}" dt="2021-03-18T10:50:04.956" v="558" actId="478"/>
          <ac:picMkLst>
            <pc:docMk/>
            <pc:sldMk cId="471844379" sldId="280"/>
            <ac:picMk id="9" creationId="{BE8FB217-63EA-4743-9B3C-2A4C25E5C6F3}"/>
          </ac:picMkLst>
        </pc:picChg>
        <pc:picChg chg="add mod">
          <ac:chgData name="Diane" userId="954c19a5-a79e-4e62-a350-883ac3f555c0" providerId="ADAL" clId="{825AA58A-8B7D-4D33-914B-2B4178479227}" dt="2021-03-18T11:57:46.218" v="744"/>
          <ac:picMkLst>
            <pc:docMk/>
            <pc:sldMk cId="471844379" sldId="280"/>
            <ac:picMk id="9" creationId="{E353713F-3323-478C-9716-0F6AAFDA1FBA}"/>
          </ac:picMkLst>
        </pc:picChg>
        <pc:picChg chg="add mod">
          <ac:chgData name="Diane" userId="954c19a5-a79e-4e62-a350-883ac3f555c0" providerId="ADAL" clId="{825AA58A-8B7D-4D33-914B-2B4178479227}" dt="2021-03-18T10:51:14.813" v="574"/>
          <ac:picMkLst>
            <pc:docMk/>
            <pc:sldMk cId="471844379" sldId="280"/>
            <ac:picMk id="10" creationId="{75442B97-4580-4195-947D-160B50C18995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25.661" v="769"/>
        <pc:sldMkLst>
          <pc:docMk/>
          <pc:sldMk cId="3854554517" sldId="281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854554517" sldId="281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854554517" sldId="281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35.062" v="678" actId="478"/>
          <ac:spMkLst>
            <pc:docMk/>
            <pc:sldMk cId="3854554517" sldId="281"/>
            <ac:spMk id="6" creationId="{9159C119-AD6B-4566-875C-E63DB6AF8D10}"/>
          </ac:spMkLst>
        </pc:spChg>
        <pc:spChg chg="add mod">
          <ac:chgData name="Diane" userId="954c19a5-a79e-4e62-a350-883ac3f555c0" providerId="ADAL" clId="{825AA58A-8B7D-4D33-914B-2B4178479227}" dt="2021-03-18T11:59:25.661" v="769"/>
          <ac:spMkLst>
            <pc:docMk/>
            <pc:sldMk cId="3854554517" sldId="281"/>
            <ac:spMk id="8" creationId="{7A399F29-115F-4806-A3DE-68D1969DAE1A}"/>
          </ac:spMkLst>
        </pc:spChg>
        <pc:picChg chg="add del mod">
          <ac:chgData name="Diane" userId="954c19a5-a79e-4e62-a350-883ac3f555c0" providerId="ADAL" clId="{825AA58A-8B7D-4D33-914B-2B4178479227}" dt="2021-03-18T11:53:33.237" v="677" actId="478"/>
          <ac:picMkLst>
            <pc:docMk/>
            <pc:sldMk cId="3854554517" sldId="281"/>
            <ac:picMk id="4" creationId="{F0BF32E1-45D0-4509-ABB5-BC62BBC21497}"/>
          </ac:picMkLst>
        </pc:picChg>
        <pc:picChg chg="add mod">
          <ac:chgData name="Diane" userId="954c19a5-a79e-4e62-a350-883ac3f555c0" providerId="ADAL" clId="{825AA58A-8B7D-4D33-914B-2B4178479227}" dt="2021-03-18T10:34:07.101" v="407"/>
          <ac:picMkLst>
            <pc:docMk/>
            <pc:sldMk cId="3854554517" sldId="281"/>
            <ac:picMk id="5" creationId="{629CF6D2-F5E5-4600-86F4-81AFB72C1FE3}"/>
          </ac:picMkLst>
        </pc:picChg>
        <pc:picChg chg="add mod">
          <ac:chgData name="Diane" userId="954c19a5-a79e-4e62-a350-883ac3f555c0" providerId="ADAL" clId="{825AA58A-8B7D-4D33-914B-2B4178479227}" dt="2021-03-18T11:57:35.251" v="739"/>
          <ac:picMkLst>
            <pc:docMk/>
            <pc:sldMk cId="3854554517" sldId="281"/>
            <ac:picMk id="7" creationId="{7044DBA4-09F5-4325-989D-6015571A1B9F}"/>
          </ac:picMkLst>
        </pc:picChg>
      </pc:sldChg>
      <pc:sldChg chg="addSp delSp modSp mod setBg delDesignElem">
        <pc:chgData name="Diane" userId="954c19a5-a79e-4e62-a350-883ac3f555c0" providerId="ADAL" clId="{825AA58A-8B7D-4D33-914B-2B4178479227}" dt="2021-03-18T10:52:22.710" v="583"/>
        <pc:sldMkLst>
          <pc:docMk/>
          <pc:sldMk cId="1206740924" sldId="282"/>
        </pc:sldMkLst>
        <pc:spChg chg="mod">
          <ac:chgData name="Diane" userId="954c19a5-a79e-4e62-a350-883ac3f555c0" providerId="ADAL" clId="{825AA58A-8B7D-4D33-914B-2B4178479227}" dt="2021-03-18T10:34:43.695" v="409" actId="26606"/>
          <ac:spMkLst>
            <pc:docMk/>
            <pc:sldMk cId="1206740924" sldId="282"/>
            <ac:spMk id="2" creationId="{CD53230F-3B1A-4764-80D1-B9AF076F0A1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1206740924" sldId="282"/>
            <ac:spMk id="4" creationId="{C4B24C7E-2D5E-4C4E-9CD5-D61F243C9D1B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206740924" sldId="282"/>
            <ac:spMk id="11" creationId="{4FA533C5-33E3-4611-AF9F-72811D8B26A6}"/>
          </ac:spMkLst>
        </pc:spChg>
        <pc:spChg chg="add del">
          <ac:chgData name="Diane" userId="954c19a5-a79e-4e62-a350-883ac3f555c0" providerId="ADAL" clId="{825AA58A-8B7D-4D33-914B-2B4178479227}" dt="2021-03-18T10:52:22.710" v="583"/>
          <ac:spMkLst>
            <pc:docMk/>
            <pc:sldMk cId="1206740924" sldId="282"/>
            <ac:spMk id="14" creationId="{3C48EA58-53D6-4E4A-9BDB-087D34617836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206740924" sldId="282"/>
            <ac:spMk id="17" creationId="{87F0FDC4-AD8C-47D9-9131-623C98ADB0AE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206740924" sldId="282"/>
            <ac:spMk id="19" creationId="{59EC6FFF-3949-4638-A265-B1515909B9FA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206740924" sldId="282"/>
            <ac:spMk id="21" creationId="{8C05BC5F-3118-49D0-B18C-5D9CC922C23D}"/>
          </ac:spMkLst>
        </pc:spChg>
        <pc:spChg chg="del">
          <ac:chgData name="Diane" userId="954c19a5-a79e-4e62-a350-883ac3f555c0" providerId="ADAL" clId="{825AA58A-8B7D-4D33-914B-2B4178479227}" dt="2021-03-18T10:04:25.981" v="176"/>
          <ac:spMkLst>
            <pc:docMk/>
            <pc:sldMk cId="1206740924" sldId="282"/>
            <ac:spMk id="23" creationId="{9A4B1E59-3C8A-453C-B841-6AB3B0CF7069}"/>
          </ac:spMkLst>
        </pc:spChg>
        <pc:spChg chg="add mod">
          <ac:chgData name="Diane" userId="954c19a5-a79e-4e62-a350-883ac3f555c0" providerId="ADAL" clId="{825AA58A-8B7D-4D33-914B-2B4178479227}" dt="2021-03-18T10:37:05.577" v="420" actId="1076"/>
          <ac:spMkLst>
            <pc:docMk/>
            <pc:sldMk cId="1206740924" sldId="282"/>
            <ac:spMk id="24" creationId="{CE81F92B-0C29-4AA3-AAE4-2E3CE99BE0FD}"/>
          </ac:spMkLst>
        </pc:spChg>
        <pc:grpChg chg="add del">
          <ac:chgData name="Diane" userId="954c19a5-a79e-4e62-a350-883ac3f555c0" providerId="ADAL" clId="{825AA58A-8B7D-4D33-914B-2B4178479227}" dt="2021-03-18T10:52:22.710" v="583"/>
          <ac:grpSpMkLst>
            <pc:docMk/>
            <pc:sldMk cId="1206740924" sldId="282"/>
            <ac:grpSpMk id="5" creationId="{99072643-A0EC-42FB-B66A-24C0E6FFDC96}"/>
          </ac:grpSpMkLst>
        </pc:grp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206740924" sldId="282"/>
            <ac:picMk id="7" creationId="{91B28F63-CF00-448F-B141-FE33C33B1891}"/>
          </ac:picMkLst>
        </pc:picChg>
        <pc:picChg chg="add mod">
          <ac:chgData name="Diane" userId="954c19a5-a79e-4e62-a350-883ac3f555c0" providerId="ADAL" clId="{825AA58A-8B7D-4D33-914B-2B4178479227}" dt="2021-03-18T10:36:03.269" v="414" actId="1076"/>
          <ac:picMkLst>
            <pc:docMk/>
            <pc:sldMk cId="1206740924" sldId="282"/>
            <ac:picMk id="8" creationId="{126E46FC-2AEF-4D27-9746-23AB8D7AAC13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206740924" sldId="282"/>
            <ac:picMk id="9" creationId="{2AE609E2-8522-44E4-9077-980E5BCF3E14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206740924" sldId="282"/>
            <ac:picMk id="13" creationId="{8949AD42-25FD-4C3D-9EEE-B7FEC5809988}"/>
          </ac:picMkLst>
        </pc:picChg>
        <pc:picChg chg="del">
          <ac:chgData name="Diane" userId="954c19a5-a79e-4e62-a350-883ac3f555c0" providerId="ADAL" clId="{825AA58A-8B7D-4D33-914B-2B4178479227}" dt="2021-03-18T10:04:25.981" v="176"/>
          <ac:picMkLst>
            <pc:docMk/>
            <pc:sldMk cId="1206740924" sldId="282"/>
            <ac:picMk id="15" creationId="{6AC7D913-60B7-4603-881B-831DA5D3A940}"/>
          </ac:picMkLst>
        </pc:picChg>
        <pc:picChg chg="add mod">
          <ac:chgData name="Diane" userId="954c19a5-a79e-4e62-a350-883ac3f555c0" providerId="ADAL" clId="{825AA58A-8B7D-4D33-914B-2B4178479227}" dt="2021-03-18T10:35:15.778" v="410"/>
          <ac:picMkLst>
            <pc:docMk/>
            <pc:sldMk cId="1206740924" sldId="282"/>
            <ac:picMk id="18" creationId="{E71D10DD-5EDB-49FE-BCD1-EBE534BAFE4D}"/>
          </ac:picMkLst>
        </pc:picChg>
        <pc:picChg chg="add mod">
          <ac:chgData name="Diane" userId="954c19a5-a79e-4e62-a350-883ac3f555c0" providerId="ADAL" clId="{825AA58A-8B7D-4D33-914B-2B4178479227}" dt="2021-03-18T10:37:32.249" v="421" actId="1076"/>
          <ac:picMkLst>
            <pc:docMk/>
            <pc:sldMk cId="1206740924" sldId="282"/>
            <ac:picMk id="22" creationId="{937244A4-E7D7-4877-BD31-859C7DC483BB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24.057" v="768"/>
        <pc:sldMkLst>
          <pc:docMk/>
          <pc:sldMk cId="2220776200" sldId="283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220776200" sldId="283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2220776200" sldId="283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39.101" v="681" actId="478"/>
          <ac:spMkLst>
            <pc:docMk/>
            <pc:sldMk cId="2220776200" sldId="283"/>
            <ac:spMk id="7" creationId="{D0FE60FB-3BE7-4D26-BA3D-E4A9E2E1EAC3}"/>
          </ac:spMkLst>
        </pc:spChg>
        <pc:spChg chg="add mod">
          <ac:chgData name="Diane" userId="954c19a5-a79e-4e62-a350-883ac3f555c0" providerId="ADAL" clId="{825AA58A-8B7D-4D33-914B-2B4178479227}" dt="2021-03-18T11:59:24.057" v="768"/>
          <ac:spMkLst>
            <pc:docMk/>
            <pc:sldMk cId="2220776200" sldId="283"/>
            <ac:spMk id="9" creationId="{EEF51A21-3D7D-4FBB-8DC4-C279AC9C78E1}"/>
          </ac:spMkLst>
        </pc:spChg>
        <pc:picChg chg="add del mod">
          <ac:chgData name="Diane" userId="954c19a5-a79e-4e62-a350-883ac3f555c0" providerId="ADAL" clId="{825AA58A-8B7D-4D33-914B-2B4178479227}" dt="2021-03-18T11:53:37.441" v="679" actId="478"/>
          <ac:picMkLst>
            <pc:docMk/>
            <pc:sldMk cId="2220776200" sldId="283"/>
            <ac:picMk id="4" creationId="{ACEDF43F-95C2-43D7-8FA5-4B16A11F5968}"/>
          </ac:picMkLst>
        </pc:picChg>
        <pc:picChg chg="add mod">
          <ac:chgData name="Diane" userId="954c19a5-a79e-4e62-a350-883ac3f555c0" providerId="ADAL" clId="{825AA58A-8B7D-4D33-914B-2B4178479227}" dt="2021-03-18T10:38:20.166" v="424"/>
          <ac:picMkLst>
            <pc:docMk/>
            <pc:sldMk cId="2220776200" sldId="283"/>
            <ac:picMk id="5" creationId="{310780A9-591E-458C-A625-C54DE5D0F299}"/>
          </ac:picMkLst>
        </pc:picChg>
        <pc:picChg chg="add del mod">
          <ac:chgData name="Diane" userId="954c19a5-a79e-4e62-a350-883ac3f555c0" providerId="ADAL" clId="{825AA58A-8B7D-4D33-914B-2B4178479227}" dt="2021-03-18T10:38:29.874" v="426" actId="478"/>
          <ac:picMkLst>
            <pc:docMk/>
            <pc:sldMk cId="2220776200" sldId="283"/>
            <ac:picMk id="6" creationId="{2DFC594A-A684-485E-84C2-271EE5C4AE1C}"/>
          </ac:picMkLst>
        </pc:picChg>
        <pc:picChg chg="add mod">
          <ac:chgData name="Diane" userId="954c19a5-a79e-4e62-a350-883ac3f555c0" providerId="ADAL" clId="{825AA58A-8B7D-4D33-914B-2B4178479227}" dt="2021-03-18T11:57:37.376" v="740"/>
          <ac:picMkLst>
            <pc:docMk/>
            <pc:sldMk cId="2220776200" sldId="283"/>
            <ac:picMk id="8" creationId="{EFDC970C-F3A9-4BC0-B4D0-9EF32944EECC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27.601" v="770"/>
        <pc:sldMkLst>
          <pc:docMk/>
          <pc:sldMk cId="7870423" sldId="284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7870423" sldId="284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7870423" sldId="284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43.028" v="684" actId="478"/>
          <ac:spMkLst>
            <pc:docMk/>
            <pc:sldMk cId="7870423" sldId="284"/>
            <ac:spMk id="7" creationId="{79FFD796-6438-4126-87DB-7BA16A8FC5F9}"/>
          </ac:spMkLst>
        </pc:spChg>
        <pc:spChg chg="add mod">
          <ac:chgData name="Diane" userId="954c19a5-a79e-4e62-a350-883ac3f555c0" providerId="ADAL" clId="{825AA58A-8B7D-4D33-914B-2B4178479227}" dt="2021-03-18T11:59:27.601" v="770"/>
          <ac:spMkLst>
            <pc:docMk/>
            <pc:sldMk cId="7870423" sldId="284"/>
            <ac:spMk id="10" creationId="{328B8C5E-AF96-4A47-9920-460618009BA9}"/>
          </ac:spMkLst>
        </pc:spChg>
        <pc:picChg chg="mod">
          <ac:chgData name="Diane" userId="954c19a5-a79e-4e62-a350-883ac3f555c0" providerId="ADAL" clId="{825AA58A-8B7D-4D33-914B-2B4178479227}" dt="2021-03-18T11:58:17.443" v="752" actId="1076"/>
          <ac:picMkLst>
            <pc:docMk/>
            <pc:sldMk cId="7870423" sldId="284"/>
            <ac:picMk id="5" creationId="{040E4000-2380-402D-94A9-7F8E424B0573}"/>
          </ac:picMkLst>
        </pc:picChg>
        <pc:picChg chg="add del mod">
          <ac:chgData name="Diane" userId="954c19a5-a79e-4e62-a350-883ac3f555c0" providerId="ADAL" clId="{825AA58A-8B7D-4D33-914B-2B4178479227}" dt="2021-03-18T11:53:41.355" v="683" actId="478"/>
          <ac:picMkLst>
            <pc:docMk/>
            <pc:sldMk cId="7870423" sldId="284"/>
            <ac:picMk id="6" creationId="{144BCA45-B3E6-4447-BDD7-DF97A6EE6A96}"/>
          </ac:picMkLst>
        </pc:picChg>
        <pc:picChg chg="add mod">
          <ac:chgData name="Diane" userId="954c19a5-a79e-4e62-a350-883ac3f555c0" providerId="ADAL" clId="{825AA58A-8B7D-4D33-914B-2B4178479227}" dt="2021-03-18T10:42:52.353" v="478" actId="1076"/>
          <ac:picMkLst>
            <pc:docMk/>
            <pc:sldMk cId="7870423" sldId="284"/>
            <ac:picMk id="8" creationId="{00979A78-C0CD-4023-A42F-E108344CAAF0}"/>
          </ac:picMkLst>
        </pc:picChg>
        <pc:picChg chg="add mod">
          <ac:chgData name="Diane" userId="954c19a5-a79e-4e62-a350-883ac3f555c0" providerId="ADAL" clId="{825AA58A-8B7D-4D33-914B-2B4178479227}" dt="2021-03-18T11:57:39.365" v="741"/>
          <ac:picMkLst>
            <pc:docMk/>
            <pc:sldMk cId="7870423" sldId="284"/>
            <ac:picMk id="9" creationId="{2C73CC8A-B59D-4DAA-8E22-26920C2C8A9B}"/>
          </ac:picMkLst>
        </pc:picChg>
      </pc:sldChg>
      <pc:sldChg chg="addSp delSp modSp mod ord">
        <pc:chgData name="Diane" userId="954c19a5-a79e-4e62-a350-883ac3f555c0" providerId="ADAL" clId="{825AA58A-8B7D-4D33-914B-2B4178479227}" dt="2021-03-18T11:59:30.954" v="771"/>
        <pc:sldMkLst>
          <pc:docMk/>
          <pc:sldMk cId="3991398670" sldId="285"/>
        </pc:sldMkLst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991398670" sldId="285"/>
            <ac:spMk id="2" creationId="{A043EB51-0FA1-43FE-A578-8C10F12561A9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3991398670" sldId="285"/>
            <ac:spMk id="3" creationId="{97CE6239-3BDD-4CFD-913E-EA5F67010EBC}"/>
          </ac:spMkLst>
        </pc:spChg>
        <pc:spChg chg="add del mod">
          <ac:chgData name="Diane" userId="954c19a5-a79e-4e62-a350-883ac3f555c0" providerId="ADAL" clId="{825AA58A-8B7D-4D33-914B-2B4178479227}" dt="2021-03-18T11:53:47.134" v="686" actId="478"/>
          <ac:spMkLst>
            <pc:docMk/>
            <pc:sldMk cId="3991398670" sldId="285"/>
            <ac:spMk id="5" creationId="{AFA63AC0-A815-497E-8D91-07DE5B4BA1DF}"/>
          </ac:spMkLst>
        </pc:spChg>
        <pc:spChg chg="add mod">
          <ac:chgData name="Diane" userId="954c19a5-a79e-4e62-a350-883ac3f555c0" providerId="ADAL" clId="{825AA58A-8B7D-4D33-914B-2B4178479227}" dt="2021-03-18T11:59:30.954" v="771"/>
          <ac:spMkLst>
            <pc:docMk/>
            <pc:sldMk cId="3991398670" sldId="285"/>
            <ac:spMk id="9" creationId="{7733EF1D-3491-4E72-BDA9-D760325EEE3E}"/>
          </ac:spMkLst>
        </pc:spChg>
        <pc:picChg chg="add del mod">
          <ac:chgData name="Diane" userId="954c19a5-a79e-4e62-a350-883ac3f555c0" providerId="ADAL" clId="{825AA58A-8B7D-4D33-914B-2B4178479227}" dt="2021-03-18T11:53:45.743" v="685" actId="478"/>
          <ac:picMkLst>
            <pc:docMk/>
            <pc:sldMk cId="3991398670" sldId="285"/>
            <ac:picMk id="4" creationId="{344F2350-D594-408E-9D43-390252A6ADC9}"/>
          </ac:picMkLst>
        </pc:picChg>
        <pc:picChg chg="add del mod">
          <ac:chgData name="Diane" userId="954c19a5-a79e-4e62-a350-883ac3f555c0" providerId="ADAL" clId="{825AA58A-8B7D-4D33-914B-2B4178479227}" dt="2021-03-18T10:42:51.223" v="477"/>
          <ac:picMkLst>
            <pc:docMk/>
            <pc:sldMk cId="3991398670" sldId="285"/>
            <ac:picMk id="6" creationId="{67A570F4-B1CF-4FA2-BA14-5E883C52028A}"/>
          </ac:picMkLst>
        </pc:picChg>
        <pc:picChg chg="add mod">
          <ac:chgData name="Diane" userId="954c19a5-a79e-4e62-a350-883ac3f555c0" providerId="ADAL" clId="{825AA58A-8B7D-4D33-914B-2B4178479227}" dt="2021-03-18T10:43:04.843" v="479"/>
          <ac:picMkLst>
            <pc:docMk/>
            <pc:sldMk cId="3991398670" sldId="285"/>
            <ac:picMk id="7" creationId="{3F760F18-C1DC-439E-9E98-75B273F1A468}"/>
          </ac:picMkLst>
        </pc:picChg>
        <pc:picChg chg="add mod">
          <ac:chgData name="Diane" userId="954c19a5-a79e-4e62-a350-883ac3f555c0" providerId="ADAL" clId="{825AA58A-8B7D-4D33-914B-2B4178479227}" dt="2021-03-18T11:58:03.958" v="750"/>
          <ac:picMkLst>
            <pc:docMk/>
            <pc:sldMk cId="3991398670" sldId="285"/>
            <ac:picMk id="8" creationId="{6C8E5660-18A1-4A3B-B525-9BBAE240FA8D}"/>
          </ac:picMkLst>
        </pc:picChg>
        <pc:picChg chg="add del">
          <ac:chgData name="Diane" userId="954c19a5-a79e-4e62-a350-883ac3f555c0" providerId="ADAL" clId="{825AA58A-8B7D-4D33-914B-2B4178479227}" dt="2021-03-18T10:47:38.180" v="537" actId="478"/>
          <ac:picMkLst>
            <pc:docMk/>
            <pc:sldMk cId="3991398670" sldId="285"/>
            <ac:picMk id="9" creationId="{0A6A2E58-F94B-428F-ACBA-E5E68DFF6D85}"/>
          </ac:picMkLst>
        </pc:picChg>
      </pc:sldChg>
      <pc:sldChg chg="addSp delSp modSp mod">
        <pc:chgData name="Diane" userId="954c19a5-a79e-4e62-a350-883ac3f555c0" providerId="ADAL" clId="{825AA58A-8B7D-4D33-914B-2B4178479227}" dt="2021-03-18T11:59:42.533" v="778"/>
        <pc:sldMkLst>
          <pc:docMk/>
          <pc:sldMk cId="1347014365" sldId="286"/>
        </pc:sldMkLst>
        <pc:spChg chg="mod">
          <ac:chgData name="Diane" userId="954c19a5-a79e-4e62-a350-883ac3f555c0" providerId="ADAL" clId="{825AA58A-8B7D-4D33-914B-2B4178479227}" dt="2021-03-18T10:59:20.436" v="629" actId="1076"/>
          <ac:spMkLst>
            <pc:docMk/>
            <pc:sldMk cId="1347014365" sldId="286"/>
            <ac:spMk id="2" creationId="{CD53230F-3B1A-4764-80D1-B9AF076F0A16}"/>
          </ac:spMkLst>
        </pc:spChg>
        <pc:spChg chg="add del mod">
          <ac:chgData name="Diane" userId="954c19a5-a79e-4e62-a350-883ac3f555c0" providerId="ADAL" clId="{825AA58A-8B7D-4D33-914B-2B4178479227}" dt="2021-03-18T11:54:17.824" v="700" actId="478"/>
          <ac:spMkLst>
            <pc:docMk/>
            <pc:sldMk cId="1347014365" sldId="286"/>
            <ac:spMk id="5" creationId="{D9E0F231-0AF7-4F0D-AFD7-D3EE6B419F58}"/>
          </ac:spMkLst>
        </pc:spChg>
        <pc:spChg chg="add mod">
          <ac:chgData name="Diane" userId="954c19a5-a79e-4e62-a350-883ac3f555c0" providerId="ADAL" clId="{825AA58A-8B7D-4D33-914B-2B4178479227}" dt="2021-03-18T11:59:42.533" v="778"/>
          <ac:spMkLst>
            <pc:docMk/>
            <pc:sldMk cId="1347014365" sldId="286"/>
            <ac:spMk id="7" creationId="{B5061EA2-0583-40F8-A526-A1FF0CD0095A}"/>
          </ac:spMkLst>
        </pc:spChg>
        <pc:picChg chg="add del mod">
          <ac:chgData name="Diane" userId="954c19a5-a79e-4e62-a350-883ac3f555c0" providerId="ADAL" clId="{825AA58A-8B7D-4D33-914B-2B4178479227}" dt="2021-03-18T11:54:16.623" v="699" actId="478"/>
          <ac:picMkLst>
            <pc:docMk/>
            <pc:sldMk cId="1347014365" sldId="286"/>
            <ac:picMk id="3" creationId="{091BA0FD-CD72-4032-82F3-9F1D79BAF299}"/>
          </ac:picMkLst>
        </pc:picChg>
        <pc:picChg chg="add mod">
          <ac:chgData name="Diane" userId="954c19a5-a79e-4e62-a350-883ac3f555c0" providerId="ADAL" clId="{825AA58A-8B7D-4D33-914B-2B4178479227}" dt="2021-03-18T10:55:45.677" v="617" actId="1076"/>
          <ac:picMkLst>
            <pc:docMk/>
            <pc:sldMk cId="1347014365" sldId="286"/>
            <ac:picMk id="4" creationId="{0A70F57F-E5B7-4218-8662-05BA3D3B6DF4}"/>
          </ac:picMkLst>
        </pc:picChg>
        <pc:picChg chg="add mod">
          <ac:chgData name="Diane" userId="954c19a5-a79e-4e62-a350-883ac3f555c0" providerId="ADAL" clId="{825AA58A-8B7D-4D33-914B-2B4178479227}" dt="2021-03-18T11:57:56.880" v="749"/>
          <ac:picMkLst>
            <pc:docMk/>
            <pc:sldMk cId="1347014365" sldId="286"/>
            <ac:picMk id="6" creationId="{42D8C5A2-306A-4EE9-8221-C9EBCBAD9D11}"/>
          </ac:picMkLst>
        </pc:picChg>
      </pc:sldChg>
      <pc:sldChg chg="addSp delSp modSp mod">
        <pc:chgData name="Diane" userId="954c19a5-a79e-4e62-a350-883ac3f555c0" providerId="ADAL" clId="{825AA58A-8B7D-4D33-914B-2B4178479227}" dt="2021-03-18T11:58:34.246" v="753"/>
        <pc:sldMkLst>
          <pc:docMk/>
          <pc:sldMk cId="697629591" sldId="287"/>
        </pc:sldMkLst>
        <pc:spChg chg="mod">
          <ac:chgData name="Diane" userId="954c19a5-a79e-4e62-a350-883ac3f555c0" providerId="ADAL" clId="{825AA58A-8B7D-4D33-914B-2B4178479227}" dt="2021-03-18T10:02:44.495" v="157" actId="1076"/>
          <ac:spMkLst>
            <pc:docMk/>
            <pc:sldMk cId="697629591" sldId="287"/>
            <ac:spMk id="2" creationId="{3DFA86BC-800A-4378-935B-C2A352D988BE}"/>
          </ac:spMkLst>
        </pc:spChg>
        <pc:spChg chg="mod">
          <ac:chgData name="Diane" userId="954c19a5-a79e-4e62-a350-883ac3f555c0" providerId="ADAL" clId="{825AA58A-8B7D-4D33-914B-2B4178479227}" dt="2021-03-18T10:45:48.263" v="527"/>
          <ac:spMkLst>
            <pc:docMk/>
            <pc:sldMk cId="697629591" sldId="287"/>
            <ac:spMk id="3" creationId="{3C8C3727-BE44-487B-94B4-0CD7FD85A60B}"/>
          </ac:spMkLst>
        </pc:spChg>
        <pc:spChg chg="add del mod">
          <ac:chgData name="Diane" userId="954c19a5-a79e-4e62-a350-883ac3f555c0" providerId="ADAL" clId="{825AA58A-8B7D-4D33-914B-2B4178479227}" dt="2021-03-18T11:52:05.787" v="644" actId="478"/>
          <ac:spMkLst>
            <pc:docMk/>
            <pc:sldMk cId="697629591" sldId="287"/>
            <ac:spMk id="6" creationId="{7DAA396E-E307-4C88-B3E0-3E7CF78BF501}"/>
          </ac:spMkLst>
        </pc:spChg>
        <pc:spChg chg="add mod">
          <ac:chgData name="Diane" userId="954c19a5-a79e-4e62-a350-883ac3f555c0" providerId="ADAL" clId="{825AA58A-8B7D-4D33-914B-2B4178479227}" dt="2021-03-18T11:58:34.246" v="753"/>
          <ac:spMkLst>
            <pc:docMk/>
            <pc:sldMk cId="697629591" sldId="287"/>
            <ac:spMk id="8" creationId="{095CB9DD-03A3-4CB8-B16A-1469689AF13F}"/>
          </ac:spMkLst>
        </pc:spChg>
        <pc:picChg chg="add del mod">
          <ac:chgData name="Diane" userId="954c19a5-a79e-4e62-a350-883ac3f555c0" providerId="ADAL" clId="{825AA58A-8B7D-4D33-914B-2B4178479227}" dt="2021-03-18T11:52:21.176" v="647" actId="478"/>
          <ac:picMkLst>
            <pc:docMk/>
            <pc:sldMk cId="697629591" sldId="287"/>
            <ac:picMk id="4" creationId="{4EB38A35-2023-44C2-BD86-5D08667376D9}"/>
          </ac:picMkLst>
        </pc:picChg>
        <pc:picChg chg="add mod">
          <ac:chgData name="Diane" userId="954c19a5-a79e-4e62-a350-883ac3f555c0" providerId="ADAL" clId="{825AA58A-8B7D-4D33-914B-2B4178479227}" dt="2021-03-18T10:19:44.902" v="288" actId="1076"/>
          <ac:picMkLst>
            <pc:docMk/>
            <pc:sldMk cId="697629591" sldId="287"/>
            <ac:picMk id="5" creationId="{53FF2DE7-DDAC-47A4-BB41-6CA269167716}"/>
          </ac:picMkLst>
        </pc:picChg>
        <pc:picChg chg="add mod">
          <ac:chgData name="Diane" userId="954c19a5-a79e-4e62-a350-883ac3f555c0" providerId="ADAL" clId="{825AA58A-8B7D-4D33-914B-2B4178479227}" dt="2021-03-18T11:54:26.894" v="701"/>
          <ac:picMkLst>
            <pc:docMk/>
            <pc:sldMk cId="697629591" sldId="287"/>
            <ac:picMk id="7" creationId="{2983E177-8761-427F-BD43-02C7214DEE1E}"/>
          </ac:picMkLst>
        </pc:picChg>
      </pc:sldChg>
      <pc:sldChg chg="addSp delSp modSp new mod">
        <pc:chgData name="Diane" userId="954c19a5-a79e-4e62-a350-883ac3f555c0" providerId="ADAL" clId="{825AA58A-8B7D-4D33-914B-2B4178479227}" dt="2021-03-18T11:59:37" v="775"/>
        <pc:sldMkLst>
          <pc:docMk/>
          <pc:sldMk cId="1479568897" sldId="288"/>
        </pc:sldMkLst>
        <pc:spChg chg="del">
          <ac:chgData name="Diane" userId="954c19a5-a79e-4e62-a350-883ac3f555c0" providerId="ADAL" clId="{825AA58A-8B7D-4D33-914B-2B4178479227}" dt="2021-03-18T10:49:06.547" v="550"/>
          <ac:spMkLst>
            <pc:docMk/>
            <pc:sldMk cId="1479568897" sldId="288"/>
            <ac:spMk id="2" creationId="{C66F50F1-CD3A-4FE3-887A-AE255D21D780}"/>
          </ac:spMkLst>
        </pc:spChg>
        <pc:spChg chg="del">
          <ac:chgData name="Diane" userId="954c19a5-a79e-4e62-a350-883ac3f555c0" providerId="ADAL" clId="{825AA58A-8B7D-4D33-914B-2B4178479227}" dt="2021-03-18T10:49:27.144" v="554"/>
          <ac:spMkLst>
            <pc:docMk/>
            <pc:sldMk cId="1479568897" sldId="288"/>
            <ac:spMk id="3" creationId="{82E0DA31-79DB-4E5B-837F-7B7DEE4EC1CF}"/>
          </ac:spMkLst>
        </pc:spChg>
        <pc:spChg chg="add mod">
          <ac:chgData name="Diane" userId="954c19a5-a79e-4e62-a350-883ac3f555c0" providerId="ADAL" clId="{825AA58A-8B7D-4D33-914B-2B4178479227}" dt="2021-03-18T10:49:09.244" v="551" actId="14100"/>
          <ac:spMkLst>
            <pc:docMk/>
            <pc:sldMk cId="1479568897" sldId="288"/>
            <ac:spMk id="4" creationId="{6ACA28A2-E669-4BB2-B2DF-EC35370FE8ED}"/>
          </ac:spMkLst>
        </pc:spChg>
        <pc:spChg chg="add del mod">
          <ac:chgData name="Diane" userId="954c19a5-a79e-4e62-a350-883ac3f555c0" providerId="ADAL" clId="{825AA58A-8B7D-4D33-914B-2B4178479227}" dt="2021-03-18T11:54:07.798" v="694" actId="478"/>
          <ac:spMkLst>
            <pc:docMk/>
            <pc:sldMk cId="1479568897" sldId="288"/>
            <ac:spMk id="7" creationId="{5EC187BF-D6F0-4392-98BB-906A29A9DEA9}"/>
          </ac:spMkLst>
        </pc:spChg>
        <pc:spChg chg="add mod">
          <ac:chgData name="Diane" userId="954c19a5-a79e-4e62-a350-883ac3f555c0" providerId="ADAL" clId="{825AA58A-8B7D-4D33-914B-2B4178479227}" dt="2021-03-18T11:59:37" v="775"/>
          <ac:spMkLst>
            <pc:docMk/>
            <pc:sldMk cId="1479568897" sldId="288"/>
            <ac:spMk id="10" creationId="{5A5E3D66-24DB-4D02-85DA-B6A54D2092D9}"/>
          </ac:spMkLst>
        </pc:spChg>
        <pc:picChg chg="add mod">
          <ac:chgData name="Diane" userId="954c19a5-a79e-4e62-a350-883ac3f555c0" providerId="ADAL" clId="{825AA58A-8B7D-4D33-914B-2B4178479227}" dt="2021-03-18T10:51:38.823" v="577" actId="1076"/>
          <ac:picMkLst>
            <pc:docMk/>
            <pc:sldMk cId="1479568897" sldId="288"/>
            <ac:picMk id="5" creationId="{455CE303-7DD1-4F0F-B864-68D0BABE774D}"/>
          </ac:picMkLst>
        </pc:picChg>
        <pc:picChg chg="add del mod">
          <ac:chgData name="Diane" userId="954c19a5-a79e-4e62-a350-883ac3f555c0" providerId="ADAL" clId="{825AA58A-8B7D-4D33-914B-2B4178479227}" dt="2021-03-18T11:54:06.362" v="693" actId="478"/>
          <ac:picMkLst>
            <pc:docMk/>
            <pc:sldMk cId="1479568897" sldId="288"/>
            <ac:picMk id="6" creationId="{B412F631-27D0-47A9-934A-E68879314F72}"/>
          </ac:picMkLst>
        </pc:picChg>
        <pc:picChg chg="add mod">
          <ac:chgData name="Diane" userId="954c19a5-a79e-4e62-a350-883ac3f555c0" providerId="ADAL" clId="{825AA58A-8B7D-4D33-914B-2B4178479227}" dt="2021-03-18T10:51:17.248" v="575"/>
          <ac:picMkLst>
            <pc:docMk/>
            <pc:sldMk cId="1479568897" sldId="288"/>
            <ac:picMk id="8" creationId="{D20E5F29-16EE-4221-9605-FDDF6D328A11}"/>
          </ac:picMkLst>
        </pc:picChg>
        <pc:picChg chg="add mod">
          <ac:chgData name="Diane" userId="954c19a5-a79e-4e62-a350-883ac3f555c0" providerId="ADAL" clId="{825AA58A-8B7D-4D33-914B-2B4178479227}" dt="2021-03-18T11:57:49.994" v="746"/>
          <ac:picMkLst>
            <pc:docMk/>
            <pc:sldMk cId="1479568897" sldId="288"/>
            <ac:picMk id="9" creationId="{94A1CCC3-1216-483D-907B-FFBF18DDFEA6}"/>
          </ac:picMkLst>
        </pc:picChg>
      </pc:sldChg>
    </pc:docChg>
  </pc:docChgLst>
  <pc:docChgLst>
    <pc:chgData name="Lina KEBLI" userId="b0404372-c989-44c4-adfe-3e01bdb94e71" providerId="ADAL" clId="{BCF33E18-5DE4-B04C-88AA-B730205040D6}"/>
    <pc:docChg chg="undo custSel addSld delSld modSld addMainMaster delMainMaster">
      <pc:chgData name="Lina KEBLI" userId="b0404372-c989-44c4-adfe-3e01bdb94e71" providerId="ADAL" clId="{BCF33E18-5DE4-B04C-88AA-B730205040D6}" dt="2021-03-29T13:50:46.448" v="445" actId="20577"/>
      <pc:docMkLst>
        <pc:docMk/>
      </pc:docMkLst>
      <pc:sldChg chg="delSp modSp modAnim">
        <pc:chgData name="Lina KEBLI" userId="b0404372-c989-44c4-adfe-3e01bdb94e71" providerId="ADAL" clId="{BCF33E18-5DE4-B04C-88AA-B730205040D6}" dt="2021-03-29T13:47:41.524" v="222" actId="20577"/>
        <pc:sldMkLst>
          <pc:docMk/>
          <pc:sldMk cId="2744200654" sldId="256"/>
        </pc:sldMkLst>
        <pc:spChg chg="mod">
          <ac:chgData name="Lina KEBLI" userId="b0404372-c989-44c4-adfe-3e01bdb94e71" providerId="ADAL" clId="{BCF33E18-5DE4-B04C-88AA-B730205040D6}" dt="2021-03-29T13:44:40.734" v="107" actId="20577"/>
          <ac:spMkLst>
            <pc:docMk/>
            <pc:sldMk cId="2744200654" sldId="256"/>
            <ac:spMk id="2" creationId="{45AC68BB-96F0-4416-8CCB-7119300113F6}"/>
          </ac:spMkLst>
        </pc:spChg>
        <pc:spChg chg="mod">
          <ac:chgData name="Lina KEBLI" userId="b0404372-c989-44c4-adfe-3e01bdb94e71" providerId="ADAL" clId="{BCF33E18-5DE4-B04C-88AA-B730205040D6}" dt="2021-03-29T13:47:41.524" v="222" actId="20577"/>
          <ac:spMkLst>
            <pc:docMk/>
            <pc:sldMk cId="2744200654" sldId="256"/>
            <ac:spMk id="3" creationId="{7C6BF556-0F8F-42AD-AE9E-12C69D741B39}"/>
          </ac:spMkLst>
        </pc:spChg>
        <pc:spChg chg="mod">
          <ac:chgData name="Lina KEBLI" userId="b0404372-c989-44c4-adfe-3e01bdb94e71" providerId="ADAL" clId="{BCF33E18-5DE4-B04C-88AA-B730205040D6}" dt="2021-03-29T13:43:36.715" v="0" actId="20577"/>
          <ac:spMkLst>
            <pc:docMk/>
            <pc:sldMk cId="2744200654" sldId="256"/>
            <ac:spMk id="39" creationId="{4EC9B17F-646E-43C5-A8A4-9403A1984836}"/>
          </ac:spMkLst>
        </pc:spChg>
        <pc:picChg chg="mod">
          <ac:chgData name="Lina KEBLI" userId="b0404372-c989-44c4-adfe-3e01bdb94e71" providerId="ADAL" clId="{BCF33E18-5DE4-B04C-88AA-B730205040D6}" dt="2021-03-29T13:44:44.853" v="109" actId="1076"/>
          <ac:picMkLst>
            <pc:docMk/>
            <pc:sldMk cId="2744200654" sldId="256"/>
            <ac:picMk id="30" creationId="{1EA9B11C-40AE-4458-8CED-907B69B07E15}"/>
          </ac:picMkLst>
        </pc:picChg>
        <pc:picChg chg="del">
          <ac:chgData name="Lina KEBLI" userId="b0404372-c989-44c4-adfe-3e01bdb94e71" providerId="ADAL" clId="{BCF33E18-5DE4-B04C-88AA-B730205040D6}" dt="2021-03-29T13:44:41.850" v="108" actId="478"/>
          <ac:picMkLst>
            <pc:docMk/>
            <pc:sldMk cId="2744200654" sldId="256"/>
            <ac:picMk id="2052" creationId="{28E18B90-7F34-4B80-ABDB-27264545A962}"/>
          </ac:picMkLst>
        </pc:picChg>
      </pc:sldChg>
      <pc:sldChg chg="del">
        <pc:chgData name="Lina KEBLI" userId="b0404372-c989-44c4-adfe-3e01bdb94e71" providerId="ADAL" clId="{BCF33E18-5DE4-B04C-88AA-B730205040D6}" dt="2021-03-29T13:44:12.229" v="21" actId="2696"/>
        <pc:sldMkLst>
          <pc:docMk/>
          <pc:sldMk cId="1066568389" sldId="257"/>
        </pc:sldMkLst>
      </pc:sldChg>
      <pc:sldChg chg="addSp delSp modSp add del">
        <pc:chgData name="Lina KEBLI" userId="b0404372-c989-44c4-adfe-3e01bdb94e71" providerId="ADAL" clId="{BCF33E18-5DE4-B04C-88AA-B730205040D6}" dt="2021-03-29T13:47:56.749" v="223" actId="2696"/>
        <pc:sldMkLst>
          <pc:docMk/>
          <pc:sldMk cId="3701957078" sldId="258"/>
        </pc:sldMkLst>
        <pc:spChg chg="mod">
          <ac:chgData name="Lina KEBLI" userId="b0404372-c989-44c4-adfe-3e01bdb94e71" providerId="ADAL" clId="{BCF33E18-5DE4-B04C-88AA-B730205040D6}" dt="2021-03-29T13:46:35.219" v="176" actId="20577"/>
          <ac:spMkLst>
            <pc:docMk/>
            <pc:sldMk cId="3701957078" sldId="258"/>
            <ac:spMk id="2" creationId="{0DA9E01A-9060-405E-BC1C-B2C37005BA7C}"/>
          </ac:spMkLst>
        </pc:spChg>
        <pc:spChg chg="add del mod">
          <ac:chgData name="Lina KEBLI" userId="b0404372-c989-44c4-adfe-3e01bdb94e71" providerId="ADAL" clId="{BCF33E18-5DE4-B04C-88AA-B730205040D6}" dt="2021-03-29T13:45:34.820" v="166"/>
          <ac:spMkLst>
            <pc:docMk/>
            <pc:sldMk cId="3701957078" sldId="258"/>
            <ac:spMk id="3" creationId="{EC55A67E-A406-F547-90B0-1671CF07F154}"/>
          </ac:spMkLst>
        </pc:spChg>
        <pc:spChg chg="add del mod">
          <ac:chgData name="Lina KEBLI" userId="b0404372-c989-44c4-adfe-3e01bdb94e71" providerId="ADAL" clId="{BCF33E18-5DE4-B04C-88AA-B730205040D6}" dt="2021-03-29T13:45:56.443" v="169"/>
          <ac:spMkLst>
            <pc:docMk/>
            <pc:sldMk cId="3701957078" sldId="258"/>
            <ac:spMk id="4" creationId="{2C729A67-1766-6642-B00F-E95CF21171FE}"/>
          </ac:spMkLst>
        </pc:spChg>
        <pc:spChg chg="mod">
          <ac:chgData name="Lina KEBLI" userId="b0404372-c989-44c4-adfe-3e01bdb94e71" providerId="ADAL" clId="{BCF33E18-5DE4-B04C-88AA-B730205040D6}" dt="2021-03-29T13:44:05.055" v="9" actId="20577"/>
          <ac:spMkLst>
            <pc:docMk/>
            <pc:sldMk cId="3701957078" sldId="258"/>
            <ac:spMk id="8" creationId="{13FE9E72-A01E-4666-971B-07A9004FFB72}"/>
          </ac:spMkLst>
        </pc:spChg>
        <pc:picChg chg="del">
          <ac:chgData name="Lina KEBLI" userId="b0404372-c989-44c4-adfe-3e01bdb94e71" providerId="ADAL" clId="{BCF33E18-5DE4-B04C-88AA-B730205040D6}" dt="2021-03-29T13:45:20.517" v="148" actId="478"/>
          <ac:picMkLst>
            <pc:docMk/>
            <pc:sldMk cId="3701957078" sldId="258"/>
            <ac:picMk id="1026" creationId="{F7377AD3-8902-4397-9ECF-C4F037C2464A}"/>
          </ac:picMkLst>
        </pc:picChg>
      </pc:sldChg>
      <pc:sldChg chg="del">
        <pc:chgData name="Lina KEBLI" userId="b0404372-c989-44c4-adfe-3e01bdb94e71" providerId="ADAL" clId="{BCF33E18-5DE4-B04C-88AA-B730205040D6}" dt="2021-03-29T13:44:13.054" v="23" actId="2696"/>
        <pc:sldMkLst>
          <pc:docMk/>
          <pc:sldMk cId="2973368226" sldId="259"/>
        </pc:sldMkLst>
      </pc:sldChg>
      <pc:sldChg chg="del">
        <pc:chgData name="Lina KEBLI" userId="b0404372-c989-44c4-adfe-3e01bdb94e71" providerId="ADAL" clId="{BCF33E18-5DE4-B04C-88AA-B730205040D6}" dt="2021-03-29T13:44:13.181" v="24" actId="2696"/>
        <pc:sldMkLst>
          <pc:docMk/>
          <pc:sldMk cId="673516774" sldId="260"/>
        </pc:sldMkLst>
      </pc:sldChg>
      <pc:sldChg chg="del">
        <pc:chgData name="Lina KEBLI" userId="b0404372-c989-44c4-adfe-3e01bdb94e71" providerId="ADAL" clId="{BCF33E18-5DE4-B04C-88AA-B730205040D6}" dt="2021-03-29T13:44:13.338" v="25" actId="2696"/>
        <pc:sldMkLst>
          <pc:docMk/>
          <pc:sldMk cId="1637365326" sldId="261"/>
        </pc:sldMkLst>
      </pc:sldChg>
      <pc:sldChg chg="del">
        <pc:chgData name="Lina KEBLI" userId="b0404372-c989-44c4-adfe-3e01bdb94e71" providerId="ADAL" clId="{BCF33E18-5DE4-B04C-88AA-B730205040D6}" dt="2021-03-29T13:44:13.575" v="27" actId="2696"/>
        <pc:sldMkLst>
          <pc:docMk/>
          <pc:sldMk cId="2274111764" sldId="262"/>
        </pc:sldMkLst>
      </pc:sldChg>
      <pc:sldChg chg="del">
        <pc:chgData name="Lina KEBLI" userId="b0404372-c989-44c4-adfe-3e01bdb94e71" providerId="ADAL" clId="{BCF33E18-5DE4-B04C-88AA-B730205040D6}" dt="2021-03-29T13:44:12.709" v="22" actId="2696"/>
        <pc:sldMkLst>
          <pc:docMk/>
          <pc:sldMk cId="3573338983" sldId="263"/>
        </pc:sldMkLst>
      </pc:sldChg>
      <pc:sldChg chg="delSp modSp add del">
        <pc:chgData name="Lina KEBLI" userId="b0404372-c989-44c4-adfe-3e01bdb94e71" providerId="ADAL" clId="{BCF33E18-5DE4-B04C-88AA-B730205040D6}" dt="2021-03-29T13:45:27.634" v="151" actId="2696"/>
        <pc:sldMkLst>
          <pc:docMk/>
          <pc:sldMk cId="401104470" sldId="264"/>
        </pc:sldMkLst>
        <pc:spChg chg="mod">
          <ac:chgData name="Lina KEBLI" userId="b0404372-c989-44c4-adfe-3e01bdb94e71" providerId="ADAL" clId="{BCF33E18-5DE4-B04C-88AA-B730205040D6}" dt="2021-03-29T13:43:51.242" v="6" actId="20577"/>
          <ac:spMkLst>
            <pc:docMk/>
            <pc:sldMk cId="401104470" sldId="264"/>
            <ac:spMk id="17" creationId="{676F4156-4447-4D46-90CA-BC693E34FC25}"/>
          </ac:spMkLst>
        </pc:spChg>
        <pc:picChg chg="del">
          <ac:chgData name="Lina KEBLI" userId="b0404372-c989-44c4-adfe-3e01bdb94e71" providerId="ADAL" clId="{BCF33E18-5DE4-B04C-88AA-B730205040D6}" dt="2021-03-29T13:45:06.433" v="129" actId="478"/>
          <ac:picMkLst>
            <pc:docMk/>
            <pc:sldMk cId="401104470" sldId="264"/>
            <ac:picMk id="4" creationId="{79037738-B5EA-427E-BB71-35A45E30A633}"/>
          </ac:picMkLst>
        </pc:picChg>
        <pc:picChg chg="del mod">
          <ac:chgData name="Lina KEBLI" userId="b0404372-c989-44c4-adfe-3e01bdb94e71" providerId="ADAL" clId="{BCF33E18-5DE4-B04C-88AA-B730205040D6}" dt="2021-03-29T13:45:25.477" v="150" actId="478"/>
          <ac:picMkLst>
            <pc:docMk/>
            <pc:sldMk cId="401104470" sldId="264"/>
            <ac:picMk id="13" creationId="{775B50DD-0BEC-43CD-9B68-10982CCA7A0B}"/>
          </ac:picMkLst>
        </pc:picChg>
      </pc:sldChg>
      <pc:sldChg chg="modSp add del">
        <pc:chgData name="Lina KEBLI" userId="b0404372-c989-44c4-adfe-3e01bdb94e71" providerId="ADAL" clId="{BCF33E18-5DE4-B04C-88AA-B730205040D6}" dt="2021-03-29T13:45:18.719" v="147" actId="2696"/>
        <pc:sldMkLst>
          <pc:docMk/>
          <pc:sldMk cId="2139353502" sldId="265"/>
        </pc:sldMkLst>
        <pc:spChg chg="mod">
          <ac:chgData name="Lina KEBLI" userId="b0404372-c989-44c4-adfe-3e01bdb94e71" providerId="ADAL" clId="{BCF33E18-5DE4-B04C-88AA-B730205040D6}" dt="2021-03-29T13:44:10.203" v="20" actId="20577"/>
          <ac:spMkLst>
            <pc:docMk/>
            <pc:sldMk cId="2139353502" sldId="265"/>
            <ac:spMk id="7" creationId="{ADB0E179-5AB3-40D4-A0A4-8F2987B1A2D5}"/>
          </ac:spMkLst>
        </pc:spChg>
      </pc:sldChg>
      <pc:sldChg chg="del">
        <pc:chgData name="Lina KEBLI" userId="b0404372-c989-44c4-adfe-3e01bdb94e71" providerId="ADAL" clId="{BCF33E18-5DE4-B04C-88AA-B730205040D6}" dt="2021-03-29T13:44:13.735" v="28" actId="2696"/>
        <pc:sldMkLst>
          <pc:docMk/>
          <pc:sldMk cId="1776497283" sldId="266"/>
        </pc:sldMkLst>
      </pc:sldChg>
      <pc:sldChg chg="del">
        <pc:chgData name="Lina KEBLI" userId="b0404372-c989-44c4-adfe-3e01bdb94e71" providerId="ADAL" clId="{BCF33E18-5DE4-B04C-88AA-B730205040D6}" dt="2021-03-29T13:44:13.859" v="29" actId="2696"/>
        <pc:sldMkLst>
          <pc:docMk/>
          <pc:sldMk cId="689907729" sldId="267"/>
        </pc:sldMkLst>
      </pc:sldChg>
      <pc:sldChg chg="del">
        <pc:chgData name="Lina KEBLI" userId="b0404372-c989-44c4-adfe-3e01bdb94e71" providerId="ADAL" clId="{BCF33E18-5DE4-B04C-88AA-B730205040D6}" dt="2021-03-29T13:44:13.466" v="26" actId="2696"/>
        <pc:sldMkLst>
          <pc:docMk/>
          <pc:sldMk cId="1506314337" sldId="268"/>
        </pc:sldMkLst>
      </pc:sldChg>
      <pc:sldChg chg="del">
        <pc:chgData name="Lina KEBLI" userId="b0404372-c989-44c4-adfe-3e01bdb94e71" providerId="ADAL" clId="{BCF33E18-5DE4-B04C-88AA-B730205040D6}" dt="2021-03-29T13:44:14.039" v="30" actId="2696"/>
        <pc:sldMkLst>
          <pc:docMk/>
          <pc:sldMk cId="3462771721" sldId="269"/>
        </pc:sldMkLst>
      </pc:sldChg>
      <pc:sldChg chg="del">
        <pc:chgData name="Lina KEBLI" userId="b0404372-c989-44c4-adfe-3e01bdb94e71" providerId="ADAL" clId="{BCF33E18-5DE4-B04C-88AA-B730205040D6}" dt="2021-03-29T13:44:14.166" v="31" actId="2696"/>
        <pc:sldMkLst>
          <pc:docMk/>
          <pc:sldMk cId="2770343329" sldId="270"/>
        </pc:sldMkLst>
      </pc:sldChg>
      <pc:sldChg chg="modSp add">
        <pc:chgData name="Lina KEBLI" userId="b0404372-c989-44c4-adfe-3e01bdb94e71" providerId="ADAL" clId="{BCF33E18-5DE4-B04C-88AA-B730205040D6}" dt="2021-03-29T13:50:46.448" v="445" actId="20577"/>
        <pc:sldMkLst>
          <pc:docMk/>
          <pc:sldMk cId="4143669387" sldId="270"/>
        </pc:sldMkLst>
        <pc:spChg chg="mod">
          <ac:chgData name="Lina KEBLI" userId="b0404372-c989-44c4-adfe-3e01bdb94e71" providerId="ADAL" clId="{BCF33E18-5DE4-B04C-88AA-B730205040D6}" dt="2021-03-29T13:50:46.448" v="445" actId="20577"/>
          <ac:spMkLst>
            <pc:docMk/>
            <pc:sldMk cId="4143669387" sldId="270"/>
            <ac:spMk id="2" creationId="{A043EB51-0FA1-43FE-A578-8C10F12561A9}"/>
          </ac:spMkLst>
        </pc:spChg>
        <pc:spChg chg="mod">
          <ac:chgData name="Lina KEBLI" userId="b0404372-c989-44c4-adfe-3e01bdb94e71" providerId="ADAL" clId="{BCF33E18-5DE4-B04C-88AA-B730205040D6}" dt="2021-03-29T13:47:10.813" v="209" actId="20577"/>
          <ac:spMkLst>
            <pc:docMk/>
            <pc:sldMk cId="4143669387" sldId="270"/>
            <ac:spMk id="3" creationId="{97CE6239-3BDD-4CFD-913E-EA5F67010EBC}"/>
          </ac:spMkLst>
        </pc:spChg>
      </pc:sldChg>
      <pc:sldChg chg="del">
        <pc:chgData name="Lina KEBLI" userId="b0404372-c989-44c4-adfe-3e01bdb94e71" providerId="ADAL" clId="{BCF33E18-5DE4-B04C-88AA-B730205040D6}" dt="2021-03-29T13:44:14.281" v="32" actId="2696"/>
        <pc:sldMkLst>
          <pc:docMk/>
          <pc:sldMk cId="258388399" sldId="271"/>
        </pc:sldMkLst>
      </pc:sldChg>
      <pc:sldChg chg="del">
        <pc:chgData name="Lina KEBLI" userId="b0404372-c989-44c4-adfe-3e01bdb94e71" providerId="ADAL" clId="{BCF33E18-5DE4-B04C-88AA-B730205040D6}" dt="2021-03-29T13:44:15.389" v="39" actId="2696"/>
        <pc:sldMkLst>
          <pc:docMk/>
          <pc:sldMk cId="209803719" sldId="273"/>
        </pc:sldMkLst>
      </pc:sldChg>
      <pc:sldChg chg="del">
        <pc:chgData name="Lina KEBLI" userId="b0404372-c989-44c4-adfe-3e01bdb94e71" providerId="ADAL" clId="{BCF33E18-5DE4-B04C-88AA-B730205040D6}" dt="2021-03-29T13:44:15.427" v="40" actId="2696"/>
        <pc:sldMkLst>
          <pc:docMk/>
          <pc:sldMk cId="989162930" sldId="274"/>
        </pc:sldMkLst>
      </pc:sldChg>
      <pc:sldChg chg="del">
        <pc:chgData name="Lina KEBLI" userId="b0404372-c989-44c4-adfe-3e01bdb94e71" providerId="ADAL" clId="{BCF33E18-5DE4-B04C-88AA-B730205040D6}" dt="2021-03-29T13:44:15.443" v="41" actId="2696"/>
        <pc:sldMkLst>
          <pc:docMk/>
          <pc:sldMk cId="3965565602" sldId="275"/>
        </pc:sldMkLst>
      </pc:sldChg>
      <pc:sldChg chg="del">
        <pc:chgData name="Lina KEBLI" userId="b0404372-c989-44c4-adfe-3e01bdb94e71" providerId="ADAL" clId="{BCF33E18-5DE4-B04C-88AA-B730205040D6}" dt="2021-03-29T13:44:14.399" v="33" actId="2696"/>
        <pc:sldMkLst>
          <pc:docMk/>
          <pc:sldMk cId="3178018939" sldId="276"/>
        </pc:sldMkLst>
      </pc:sldChg>
      <pc:sldChg chg="del">
        <pc:chgData name="Lina KEBLI" userId="b0404372-c989-44c4-adfe-3e01bdb94e71" providerId="ADAL" clId="{BCF33E18-5DE4-B04C-88AA-B730205040D6}" dt="2021-03-29T13:44:16.037" v="44" actId="2696"/>
        <pc:sldMkLst>
          <pc:docMk/>
          <pc:sldMk cId="3098814594" sldId="277"/>
        </pc:sldMkLst>
      </pc:sldChg>
      <pc:sldChg chg="del">
        <pc:chgData name="Lina KEBLI" userId="b0404372-c989-44c4-adfe-3e01bdb94e71" providerId="ADAL" clId="{BCF33E18-5DE4-B04C-88AA-B730205040D6}" dt="2021-03-29T13:44:16.064" v="45" actId="2696"/>
        <pc:sldMkLst>
          <pc:docMk/>
          <pc:sldMk cId="3484883298" sldId="278"/>
        </pc:sldMkLst>
      </pc:sldChg>
      <pc:sldChg chg="del">
        <pc:chgData name="Lina KEBLI" userId="b0404372-c989-44c4-adfe-3e01bdb94e71" providerId="ADAL" clId="{BCF33E18-5DE4-B04C-88AA-B730205040D6}" dt="2021-03-29T13:44:16.187" v="46" actId="2696"/>
        <pc:sldMkLst>
          <pc:docMk/>
          <pc:sldMk cId="543779988" sldId="279"/>
        </pc:sldMkLst>
      </pc:sldChg>
      <pc:sldChg chg="del">
        <pc:chgData name="Lina KEBLI" userId="b0404372-c989-44c4-adfe-3e01bdb94e71" providerId="ADAL" clId="{BCF33E18-5DE4-B04C-88AA-B730205040D6}" dt="2021-03-29T13:44:15.596" v="42" actId="2696"/>
        <pc:sldMkLst>
          <pc:docMk/>
          <pc:sldMk cId="471844379" sldId="280"/>
        </pc:sldMkLst>
      </pc:sldChg>
      <pc:sldChg chg="del">
        <pc:chgData name="Lina KEBLI" userId="b0404372-c989-44c4-adfe-3e01bdb94e71" providerId="ADAL" clId="{BCF33E18-5DE4-B04C-88AA-B730205040D6}" dt="2021-03-29T13:44:14.530" v="34" actId="2696"/>
        <pc:sldMkLst>
          <pc:docMk/>
          <pc:sldMk cId="3854554517" sldId="281"/>
        </pc:sldMkLst>
      </pc:sldChg>
      <pc:sldChg chg="del">
        <pc:chgData name="Lina KEBLI" userId="b0404372-c989-44c4-adfe-3e01bdb94e71" providerId="ADAL" clId="{BCF33E18-5DE4-B04C-88AA-B730205040D6}" dt="2021-03-29T13:44:14.707" v="35" actId="2696"/>
        <pc:sldMkLst>
          <pc:docMk/>
          <pc:sldMk cId="1206740924" sldId="282"/>
        </pc:sldMkLst>
      </pc:sldChg>
      <pc:sldChg chg="del">
        <pc:chgData name="Lina KEBLI" userId="b0404372-c989-44c4-adfe-3e01bdb94e71" providerId="ADAL" clId="{BCF33E18-5DE4-B04C-88AA-B730205040D6}" dt="2021-03-29T13:44:14.813" v="36" actId="2696"/>
        <pc:sldMkLst>
          <pc:docMk/>
          <pc:sldMk cId="2220776200" sldId="283"/>
        </pc:sldMkLst>
      </pc:sldChg>
      <pc:sldChg chg="del">
        <pc:chgData name="Lina KEBLI" userId="b0404372-c989-44c4-adfe-3e01bdb94e71" providerId="ADAL" clId="{BCF33E18-5DE4-B04C-88AA-B730205040D6}" dt="2021-03-29T13:44:15.014" v="37" actId="2696"/>
        <pc:sldMkLst>
          <pc:docMk/>
          <pc:sldMk cId="7870423" sldId="284"/>
        </pc:sldMkLst>
      </pc:sldChg>
      <pc:sldChg chg="modSp add">
        <pc:chgData name="Lina KEBLI" userId="b0404372-c989-44c4-adfe-3e01bdb94e71" providerId="ADAL" clId="{BCF33E18-5DE4-B04C-88AA-B730205040D6}" dt="2021-03-29T13:49:49.934" v="440" actId="20577"/>
        <pc:sldMkLst>
          <pc:docMk/>
          <pc:sldMk cId="3514756039" sldId="285"/>
        </pc:sldMkLst>
        <pc:spChg chg="mod">
          <ac:chgData name="Lina KEBLI" userId="b0404372-c989-44c4-adfe-3e01bdb94e71" providerId="ADAL" clId="{BCF33E18-5DE4-B04C-88AA-B730205040D6}" dt="2021-03-29T13:49:49.934" v="440" actId="20577"/>
          <ac:spMkLst>
            <pc:docMk/>
            <pc:sldMk cId="3514756039" sldId="285"/>
            <ac:spMk id="2" creationId="{A043EB51-0FA1-43FE-A578-8C10F12561A9}"/>
          </ac:spMkLst>
        </pc:spChg>
        <pc:spChg chg="mod">
          <ac:chgData name="Lina KEBLI" userId="b0404372-c989-44c4-adfe-3e01bdb94e71" providerId="ADAL" clId="{BCF33E18-5DE4-B04C-88AA-B730205040D6}" dt="2021-03-29T13:49:39.735" v="435" actId="20577"/>
          <ac:spMkLst>
            <pc:docMk/>
            <pc:sldMk cId="3514756039" sldId="285"/>
            <ac:spMk id="3" creationId="{97CE6239-3BDD-4CFD-913E-EA5F67010EBC}"/>
          </ac:spMkLst>
        </pc:spChg>
      </pc:sldChg>
      <pc:sldChg chg="del">
        <pc:chgData name="Lina KEBLI" userId="b0404372-c989-44c4-adfe-3e01bdb94e71" providerId="ADAL" clId="{BCF33E18-5DE4-B04C-88AA-B730205040D6}" dt="2021-03-29T13:44:15.028" v="38" actId="2696"/>
        <pc:sldMkLst>
          <pc:docMk/>
          <pc:sldMk cId="3991398670" sldId="285"/>
        </pc:sldMkLst>
      </pc:sldChg>
      <pc:sldChg chg="del">
        <pc:chgData name="Lina KEBLI" userId="b0404372-c989-44c4-adfe-3e01bdb94e71" providerId="ADAL" clId="{BCF33E18-5DE4-B04C-88AA-B730205040D6}" dt="2021-03-29T13:44:16.292" v="47" actId="2696"/>
        <pc:sldMkLst>
          <pc:docMk/>
          <pc:sldMk cId="1347014365" sldId="286"/>
        </pc:sldMkLst>
      </pc:sldChg>
      <pc:sldChg chg="modSp">
        <pc:chgData name="Lina KEBLI" userId="b0404372-c989-44c4-adfe-3e01bdb94e71" providerId="ADAL" clId="{BCF33E18-5DE4-B04C-88AA-B730205040D6}" dt="2021-03-29T13:50:27.707" v="441" actId="20577"/>
        <pc:sldMkLst>
          <pc:docMk/>
          <pc:sldMk cId="697629591" sldId="287"/>
        </pc:sldMkLst>
        <pc:spChg chg="mod">
          <ac:chgData name="Lina KEBLI" userId="b0404372-c989-44c4-adfe-3e01bdb94e71" providerId="ADAL" clId="{BCF33E18-5DE4-B04C-88AA-B730205040D6}" dt="2021-03-29T13:50:27.707" v="441" actId="20577"/>
          <ac:spMkLst>
            <pc:docMk/>
            <pc:sldMk cId="697629591" sldId="287"/>
            <ac:spMk id="3" creationId="{3C8C3727-BE44-487B-94B4-0CD7FD85A60B}"/>
          </ac:spMkLst>
        </pc:spChg>
        <pc:spChg chg="mod">
          <ac:chgData name="Lina KEBLI" userId="b0404372-c989-44c4-adfe-3e01bdb94e71" providerId="ADAL" clId="{BCF33E18-5DE4-B04C-88AA-B730205040D6}" dt="2021-03-29T13:43:42.991" v="3" actId="20577"/>
          <ac:spMkLst>
            <pc:docMk/>
            <pc:sldMk cId="697629591" sldId="287"/>
            <ac:spMk id="8" creationId="{095CB9DD-03A3-4CB8-B16A-1469689AF13F}"/>
          </ac:spMkLst>
        </pc:spChg>
      </pc:sldChg>
      <pc:sldChg chg="add del">
        <pc:chgData name="Lina KEBLI" userId="b0404372-c989-44c4-adfe-3e01bdb94e71" providerId="ADAL" clId="{BCF33E18-5DE4-B04C-88AA-B730205040D6}" dt="2021-03-29T13:47:58.086" v="224" actId="2696"/>
        <pc:sldMkLst>
          <pc:docMk/>
          <pc:sldMk cId="297480990" sldId="288"/>
        </pc:sldMkLst>
      </pc:sldChg>
      <pc:sldChg chg="del">
        <pc:chgData name="Lina KEBLI" userId="b0404372-c989-44c4-adfe-3e01bdb94e71" providerId="ADAL" clId="{BCF33E18-5DE4-B04C-88AA-B730205040D6}" dt="2021-03-29T13:44:15.790" v="43" actId="2696"/>
        <pc:sldMkLst>
          <pc:docMk/>
          <pc:sldMk cId="1479568897" sldId="288"/>
        </pc:sldMkLst>
      </pc:sldChg>
      <pc:sldMasterChg chg="add del addSldLayout delSldLayout">
        <pc:chgData name="Lina KEBLI" userId="b0404372-c989-44c4-adfe-3e01bdb94e71" providerId="ADAL" clId="{BCF33E18-5DE4-B04C-88AA-B730205040D6}" dt="2021-03-29T13:45:27.655" v="163" actId="2696"/>
        <pc:sldMasterMkLst>
          <pc:docMk/>
          <pc:sldMasterMk cId="2397116458" sldId="2147484161"/>
        </pc:sldMasterMkLst>
        <pc:sldLayoutChg chg="add del">
          <pc:chgData name="Lina KEBLI" userId="b0404372-c989-44c4-adfe-3e01bdb94e71" providerId="ADAL" clId="{BCF33E18-5DE4-B04C-88AA-B730205040D6}" dt="2021-03-29T13:45:27.636" v="152" actId="2696"/>
          <pc:sldLayoutMkLst>
            <pc:docMk/>
            <pc:sldMasterMk cId="2397116458" sldId="2147484161"/>
            <pc:sldLayoutMk cId="3371481415" sldId="2147484162"/>
          </pc:sldLayoutMkLst>
        </pc:sldLayoutChg>
        <pc:sldLayoutChg chg="add del">
          <pc:chgData name="Lina KEBLI" userId="b0404372-c989-44c4-adfe-3e01bdb94e71" providerId="ADAL" clId="{BCF33E18-5DE4-B04C-88AA-B730205040D6}" dt="2021-03-29T13:45:27.638" v="153" actId="2696"/>
          <pc:sldLayoutMkLst>
            <pc:docMk/>
            <pc:sldMasterMk cId="2397116458" sldId="2147484161"/>
            <pc:sldLayoutMk cId="3897274790" sldId="2147484163"/>
          </pc:sldLayoutMkLst>
        </pc:sldLayoutChg>
        <pc:sldLayoutChg chg="add del">
          <pc:chgData name="Lina KEBLI" userId="b0404372-c989-44c4-adfe-3e01bdb94e71" providerId="ADAL" clId="{BCF33E18-5DE4-B04C-88AA-B730205040D6}" dt="2021-03-29T13:45:27.640" v="154" actId="2696"/>
          <pc:sldLayoutMkLst>
            <pc:docMk/>
            <pc:sldMasterMk cId="2397116458" sldId="2147484161"/>
            <pc:sldLayoutMk cId="206250816" sldId="2147484164"/>
          </pc:sldLayoutMkLst>
        </pc:sldLayoutChg>
        <pc:sldLayoutChg chg="add del">
          <pc:chgData name="Lina KEBLI" userId="b0404372-c989-44c4-adfe-3e01bdb94e71" providerId="ADAL" clId="{BCF33E18-5DE4-B04C-88AA-B730205040D6}" dt="2021-03-29T13:45:27.642" v="155" actId="2696"/>
          <pc:sldLayoutMkLst>
            <pc:docMk/>
            <pc:sldMasterMk cId="2397116458" sldId="2147484161"/>
            <pc:sldLayoutMk cId="239002484" sldId="2147484165"/>
          </pc:sldLayoutMkLst>
        </pc:sldLayoutChg>
        <pc:sldLayoutChg chg="add del">
          <pc:chgData name="Lina KEBLI" userId="b0404372-c989-44c4-adfe-3e01bdb94e71" providerId="ADAL" clId="{BCF33E18-5DE4-B04C-88AA-B730205040D6}" dt="2021-03-29T13:45:27.643" v="156" actId="2696"/>
          <pc:sldLayoutMkLst>
            <pc:docMk/>
            <pc:sldMasterMk cId="2397116458" sldId="2147484161"/>
            <pc:sldLayoutMk cId="2208392120" sldId="2147484166"/>
          </pc:sldLayoutMkLst>
        </pc:sldLayoutChg>
        <pc:sldLayoutChg chg="add del">
          <pc:chgData name="Lina KEBLI" userId="b0404372-c989-44c4-adfe-3e01bdb94e71" providerId="ADAL" clId="{BCF33E18-5DE4-B04C-88AA-B730205040D6}" dt="2021-03-29T13:45:27.645" v="157" actId="2696"/>
          <pc:sldLayoutMkLst>
            <pc:docMk/>
            <pc:sldMasterMk cId="2397116458" sldId="2147484161"/>
            <pc:sldLayoutMk cId="3223784677" sldId="2147484167"/>
          </pc:sldLayoutMkLst>
        </pc:sldLayoutChg>
        <pc:sldLayoutChg chg="add del">
          <pc:chgData name="Lina KEBLI" userId="b0404372-c989-44c4-adfe-3e01bdb94e71" providerId="ADAL" clId="{BCF33E18-5DE4-B04C-88AA-B730205040D6}" dt="2021-03-29T13:45:27.646" v="158" actId="2696"/>
          <pc:sldLayoutMkLst>
            <pc:docMk/>
            <pc:sldMasterMk cId="2397116458" sldId="2147484161"/>
            <pc:sldLayoutMk cId="1288700341" sldId="2147484168"/>
          </pc:sldLayoutMkLst>
        </pc:sldLayoutChg>
        <pc:sldLayoutChg chg="add del">
          <pc:chgData name="Lina KEBLI" userId="b0404372-c989-44c4-adfe-3e01bdb94e71" providerId="ADAL" clId="{BCF33E18-5DE4-B04C-88AA-B730205040D6}" dt="2021-03-29T13:45:27.648" v="159" actId="2696"/>
          <pc:sldLayoutMkLst>
            <pc:docMk/>
            <pc:sldMasterMk cId="2397116458" sldId="2147484161"/>
            <pc:sldLayoutMk cId="4216211450" sldId="2147484169"/>
          </pc:sldLayoutMkLst>
        </pc:sldLayoutChg>
        <pc:sldLayoutChg chg="add del">
          <pc:chgData name="Lina KEBLI" userId="b0404372-c989-44c4-adfe-3e01bdb94e71" providerId="ADAL" clId="{BCF33E18-5DE4-B04C-88AA-B730205040D6}" dt="2021-03-29T13:45:27.649" v="160" actId="2696"/>
          <pc:sldLayoutMkLst>
            <pc:docMk/>
            <pc:sldMasterMk cId="2397116458" sldId="2147484161"/>
            <pc:sldLayoutMk cId="2826848612" sldId="2147484170"/>
          </pc:sldLayoutMkLst>
        </pc:sldLayoutChg>
        <pc:sldLayoutChg chg="add del">
          <pc:chgData name="Lina KEBLI" userId="b0404372-c989-44c4-adfe-3e01bdb94e71" providerId="ADAL" clId="{BCF33E18-5DE4-B04C-88AA-B730205040D6}" dt="2021-03-29T13:45:27.651" v="161" actId="2696"/>
          <pc:sldLayoutMkLst>
            <pc:docMk/>
            <pc:sldMasterMk cId="2397116458" sldId="2147484161"/>
            <pc:sldLayoutMk cId="1606935193" sldId="2147484171"/>
          </pc:sldLayoutMkLst>
        </pc:sldLayoutChg>
        <pc:sldLayoutChg chg="add del">
          <pc:chgData name="Lina KEBLI" userId="b0404372-c989-44c4-adfe-3e01bdb94e71" providerId="ADAL" clId="{BCF33E18-5DE4-B04C-88AA-B730205040D6}" dt="2021-03-29T13:45:27.652" v="162" actId="2696"/>
          <pc:sldLayoutMkLst>
            <pc:docMk/>
            <pc:sldMasterMk cId="2397116458" sldId="2147484161"/>
            <pc:sldLayoutMk cId="2588747845" sldId="21474841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E305D-9A34-4C0A-B03F-C28D9CE8339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260B9-6FF0-49F0-90FD-8015F6C93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90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0B9-6FF0-49F0-90FD-8015F6C933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9309-7454-4F56-AC9A-E34A30DE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9E96E-B5F0-48AC-ABE4-C7EDE5B0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B2565-BE4F-4452-963B-043EB127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6DC6C-EAC6-4AB1-B48D-5F9DF263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CAF114-02BD-412A-B0E0-686FBC1F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B66D-8FB5-47A8-9799-C996B584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9249CA-34EC-443C-BB4E-72B3BD7D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36E71-4111-4253-AA7A-D82D2FB2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49299-B647-4FA5-81F0-A1B5BB4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F91F4-8A1C-4F70-85E3-D8F903F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12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175BCB-E905-437F-8EAA-3E888FCBE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8199D8-358D-40E5-8AF9-A7E4BC62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34A17-7559-48B7-8433-F48851E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88104-07C1-47DF-AE56-75257A58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09BA1-32F6-45DC-A687-E3604B32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31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32BC3-17BA-493F-AFE8-3262EA44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5BA24-9620-4490-BBD0-EA60131E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B39FD-29C4-441E-A93D-4D2AC894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53693-8DCF-4C59-A69D-BC945BA5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3A83E-8A71-430D-AA7E-16C46F3D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59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8DFF1-62A1-4745-AF5B-35F68F3F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6FF4A4-1CD4-42A1-93F9-4E5D9E44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48E88-5BC4-4E54-B733-9D57759C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F682B-BAD9-42B4-A58E-7D0ABADB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EC338-70D3-481D-8F46-CFD51B4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95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AF99D-F7B8-43DF-B8B3-92FB6C05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574D1-18D9-4937-9E2B-0C6D7B8D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7BC81-A118-4F67-A9F0-B1965B2B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C7506-291C-49F1-83DC-55A67A4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9F5CEB-611E-4260-8314-7A1793E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96233-752B-4B7E-88FD-446D875B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96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CEB17-6884-4EEB-AFEA-586A9336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A8925-3ACD-4EDC-8DF6-4288DD12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97939A-EB11-47BA-ABD1-53DDF788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F6DD95-A5EE-47FB-8D06-59B848556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A4011F-5BB8-4FDA-AA87-A9ACC52BF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D13DC-6811-44F2-BE09-22C75FEF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E89CFA-257E-4A3B-BC90-3BFFDA22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B5C847-DF12-42A8-9D26-214CC441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92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016E2-7337-405C-B2AF-89B42AC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FA35FF-9453-4E87-8EEC-08D51ECC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D567D-B645-4F31-9B30-F289084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6A23A-61E2-4616-BE0D-794E8297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1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353B2A-F42A-49E0-88D5-EC1A6593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B1935B-1B25-4305-90D5-DB9C0E16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47FEE-6C87-4183-8DB3-80A2A93F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621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B86E-E85B-4EFE-85A5-5C52C7C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EEE3A-7C85-4BA5-9B59-8A5D5B6D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247F24-E986-4331-AD8C-D9C64375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4FA80-47FE-4C65-A48A-BB63725B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7A8AC-14A4-4258-B46A-E5ED5DA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F2065-8B3A-4AEA-BA14-20AE76A3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669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A22D5-0004-4688-8E7A-5AFB0DAE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715FD-D0E5-4A92-A21F-C16BD3B89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DEE15D-8420-482C-BDC0-7FAB859E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7CFF3-4257-4EE4-BE91-7F0BEAAB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3C59EA-7DAD-4D9A-B38F-F9921FD3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96EC6-009D-4B62-B833-B49F142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924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24A923-1DEA-4B03-ACE6-3C579D5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1BCB2-6431-4B98-A68B-4D009EC3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F9F21-1F2B-4C60-8C66-E98128D77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1DC21-D8EA-4199-9706-C0E88572D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472D6-CF4A-4DD3-AE2C-6EA1E58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sql/t-sql/queries/with-common-table-expression-transact-sql?view=sql-server-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C68BB-96F0-4416-8CCB-711930011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027" y="4788816"/>
            <a:ext cx="10909073" cy="470319"/>
          </a:xfrm>
        </p:spPr>
        <p:txBody>
          <a:bodyPr>
            <a:normAutofit fontScale="90000"/>
          </a:bodyPr>
          <a:lstStyle/>
          <a:p>
            <a:r>
              <a:rPr lang="fr-FR" sz="6000" b="1" dirty="0"/>
              <a:t>Support de cours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6BF556-0F8F-42AD-AE9E-12C69D74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40" y="5235702"/>
            <a:ext cx="10925101" cy="370661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kzidenzGroteskStd-Bold"/>
              </a:rPr>
              <a:t>Base de données  conception et implémentation avec ado.net et SQL server</a:t>
            </a:r>
            <a:endParaRPr lang="fr-FR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kzidenzGroteskStd-Bold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EA9B11C-40AE-4458-8CED-907B69B07E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2" y="392088"/>
            <a:ext cx="3118230" cy="36027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34273B-4337-4A3C-9E64-2DAC23EE9FA2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endParaRPr lang="fr-FR" sz="13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7B9F06-AB9E-4289-96B1-B4A14E62CE9B}"/>
              </a:ext>
            </a:extLst>
          </p:cNvPr>
          <p:cNvSpPr txBox="1"/>
          <p:nvPr/>
        </p:nvSpPr>
        <p:spPr>
          <a:xfrm>
            <a:off x="5637229" y="30071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CC9803-6D6B-433E-A947-F8770ED88AF3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065D81F-B7E6-45A3-A535-433BDC21861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4EC9B17F-646E-43C5-A8A4-9403A1984836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</p:spTree>
    <p:extLst>
      <p:ext uri="{BB962C8B-B14F-4D97-AF65-F5344CB8AC3E}">
        <p14:creationId xmlns:p14="http://schemas.microsoft.com/office/powerpoint/2010/main" val="27442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B4287-1169-4C6C-A188-521AB8A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Bases de données système 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9E772-D81F-446A-8738-0A07D7DD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pPr lvl="1"/>
            <a:r>
              <a:rPr lang="fr-FR" b="1" dirty="0"/>
              <a:t>Master</a:t>
            </a:r>
            <a:r>
              <a:rPr lang="fr-FR" dirty="0"/>
              <a:t> : toutes les métadonnées de SQL Server.</a:t>
            </a:r>
          </a:p>
          <a:p>
            <a:pPr lvl="1"/>
            <a:r>
              <a:rPr lang="fr-FR" dirty="0"/>
              <a:t> </a:t>
            </a:r>
            <a:r>
              <a:rPr lang="fr-FR" b="1" dirty="0"/>
              <a:t>Model</a:t>
            </a:r>
            <a:r>
              <a:rPr lang="fr-FR" dirty="0"/>
              <a:t> : modèle pour la création d’une BD.</a:t>
            </a:r>
          </a:p>
          <a:p>
            <a:pPr lvl="1"/>
            <a:r>
              <a:rPr lang="fr-FR" b="1" dirty="0" err="1"/>
              <a:t>Msdb</a:t>
            </a:r>
            <a:r>
              <a:rPr lang="fr-FR" dirty="0"/>
              <a:t> : BD de l’agent SQL Server.</a:t>
            </a:r>
          </a:p>
          <a:p>
            <a:pPr lvl="1"/>
            <a:r>
              <a:rPr lang="fr-FR" b="1" dirty="0" err="1"/>
              <a:t>TempDb</a:t>
            </a:r>
            <a:r>
              <a:rPr lang="fr-FR" dirty="0"/>
              <a:t> : tables temporaires.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F45F1AA-633A-4E27-8056-6CE2D777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168" y="1690688"/>
            <a:ext cx="3004224" cy="3893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5218180-494A-4F80-9238-122916745833}"/>
              </a:ext>
            </a:extLst>
          </p:cNvPr>
          <p:cNvSpPr txBox="1"/>
          <p:nvPr/>
        </p:nvSpPr>
        <p:spPr>
          <a:xfrm>
            <a:off x="11353800" y="3651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1E</a:t>
            </a:r>
          </a:p>
        </p:txBody>
      </p:sp>
    </p:spTree>
    <p:extLst>
      <p:ext uri="{BB962C8B-B14F-4D97-AF65-F5344CB8AC3E}">
        <p14:creationId xmlns:p14="http://schemas.microsoft.com/office/powerpoint/2010/main" val="295074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246924" y="1674674"/>
            <a:ext cx="597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Management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Voir les instances avec SQL Server Configuration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fichiers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bases de données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B0E5F4-BDF0-4C5D-993E-7905A69F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1841"/>
            <a:ext cx="5582893" cy="2769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AB9719C-1A5A-4D9A-BC5B-CA1BA81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86" y="3627823"/>
            <a:ext cx="6791325" cy="178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CACE2AD-F587-4FED-B51B-B09780A4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035" y="4812067"/>
            <a:ext cx="2301082" cy="1505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058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6DD5F330-6AF8-4112-8F1A-65B95636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 Table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BEB6889-3417-4177-AD64-D450A1D9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table contient des colonnes ou champs (Id, Nom, </a:t>
            </a:r>
            <a:r>
              <a:rPr lang="fr-FR" dirty="0" err="1"/>
              <a:t>Prenom</a:t>
            </a:r>
            <a:r>
              <a:rPr lang="fr-FR" dirty="0"/>
              <a:t>, …)</a:t>
            </a:r>
          </a:p>
          <a:p>
            <a:r>
              <a:rPr lang="fr-FR" dirty="0"/>
              <a:t>Une table contient des lignes ou enregistrements (1, MAKRI, Ali, …) (2, Dupond, Pierre, …) (…)</a:t>
            </a:r>
          </a:p>
          <a:p>
            <a:r>
              <a:rPr lang="fr-FR" dirty="0"/>
              <a:t>Une table devrait toujours définir une clé primaire : un (ou plusieurs)  champ désigné comme index unique d’enregistrement. (Id par exemple).</a:t>
            </a:r>
          </a:p>
          <a:p>
            <a:r>
              <a:rPr lang="fr-FR" dirty="0"/>
              <a:t>Cette clé primaire devrait être un nombre sous forme d’entier long ou de </a:t>
            </a:r>
            <a:r>
              <a:rPr lang="fr-FR" dirty="0" err="1"/>
              <a:t>Guid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111B6-3FC2-468C-9CD1-EE3CE5DB5BB1}"/>
              </a:ext>
            </a:extLst>
          </p:cNvPr>
          <p:cNvSpPr txBox="1"/>
          <p:nvPr/>
        </p:nvSpPr>
        <p:spPr>
          <a:xfrm>
            <a:off x="11353800" y="3651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1F</a:t>
            </a:r>
          </a:p>
        </p:txBody>
      </p:sp>
    </p:spTree>
    <p:extLst>
      <p:ext uri="{BB962C8B-B14F-4D97-AF65-F5344CB8AC3E}">
        <p14:creationId xmlns:p14="http://schemas.microsoft.com/office/powerpoint/2010/main" val="115381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614E0-3DD2-4BB5-812B-E3BB01CB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 relation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CB34C-F704-432A-8BD5-3E05E5F8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876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tables peuvent être liées deux à deux par une relation.</a:t>
            </a:r>
          </a:p>
          <a:p>
            <a:r>
              <a:rPr lang="fr-FR" dirty="0"/>
              <a:t>L’ensemble des relations assurent l’intégrité référentielle de la base de données.</a:t>
            </a:r>
          </a:p>
          <a:p>
            <a:r>
              <a:rPr lang="fr-FR" dirty="0"/>
              <a:t>L’intégrité référentielle permet de conserver une BD cohérente mais elle dégrade la performance.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56995C5-E5F6-4AD1-8C84-2CC589948D74}"/>
              </a:ext>
            </a:extLst>
          </p:cNvPr>
          <p:cNvGraphicFramePr>
            <a:graphicFrameLocks noGrp="1"/>
          </p:cNvGraphicFramePr>
          <p:nvPr/>
        </p:nvGraphicFramePr>
        <p:xfrm>
          <a:off x="1088571" y="4122057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50656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14269102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791486095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66691706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fr-FR" sz="1000"/>
                        <a:t>🔑</a:t>
                      </a:r>
                      <a:endParaRPr lang="fr-F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Prenom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Ville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Makri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022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814782B-405C-46FF-9C61-F2E7F934C869}"/>
              </a:ext>
            </a:extLst>
          </p:cNvPr>
          <p:cNvGraphicFramePr>
            <a:graphicFrameLocks noGrp="1"/>
          </p:cNvGraphicFramePr>
          <p:nvPr/>
        </p:nvGraphicFramePr>
        <p:xfrm>
          <a:off x="6228442" y="4122057"/>
          <a:ext cx="30334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62">
                  <a:extLst>
                    <a:ext uri="{9D8B030D-6E8A-4147-A177-3AD203B41FA5}">
                      <a16:colId xmlns:a16="http://schemas.microsoft.com/office/drawing/2014/main" val="45065658"/>
                    </a:ext>
                  </a:extLst>
                </a:gridCol>
                <a:gridCol w="1011162">
                  <a:extLst>
                    <a:ext uri="{9D8B030D-6E8A-4147-A177-3AD203B41FA5}">
                      <a16:colId xmlns:a16="http://schemas.microsoft.com/office/drawing/2014/main" val="1514269102"/>
                    </a:ext>
                  </a:extLst>
                </a:gridCol>
                <a:gridCol w="1011162">
                  <a:extLst>
                    <a:ext uri="{9D8B030D-6E8A-4147-A177-3AD203B41FA5}">
                      <a16:colId xmlns:a16="http://schemas.microsoft.com/office/drawing/2014/main" val="7914860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fr-FR" sz="1000"/>
                        <a:t>🔑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Dept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Lyon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Paris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0222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D1BCA21-6EE0-4CAF-A79E-0A9B8D04AB92}"/>
              </a:ext>
            </a:extLst>
          </p:cNvPr>
          <p:cNvCxnSpPr>
            <a:endCxn id="5" idx="1"/>
          </p:cNvCxnSpPr>
          <p:nvPr/>
        </p:nvCxnSpPr>
        <p:spPr>
          <a:xfrm flipV="1">
            <a:off x="4499428" y="5049157"/>
            <a:ext cx="1729014" cy="1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93B1143-9DF6-4EAA-B08C-60DAF30FE58B}"/>
              </a:ext>
            </a:extLst>
          </p:cNvPr>
          <p:cNvCxnSpPr/>
          <p:nvPr/>
        </p:nvCxnSpPr>
        <p:spPr>
          <a:xfrm flipV="1">
            <a:off x="4499428" y="5512707"/>
            <a:ext cx="1729014" cy="1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B728AFE-FCD2-4FD9-87BC-44233BEA8618}"/>
              </a:ext>
            </a:extLst>
          </p:cNvPr>
          <p:cNvSpPr txBox="1"/>
          <p:nvPr/>
        </p:nvSpPr>
        <p:spPr>
          <a:xfrm rot="16200000">
            <a:off x="4964439" y="4357525"/>
            <a:ext cx="104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Relations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BE665D-99F9-4A05-B642-7E46A36DDD8F}"/>
              </a:ext>
            </a:extLst>
          </p:cNvPr>
          <p:cNvSpPr txBox="1"/>
          <p:nvPr/>
        </p:nvSpPr>
        <p:spPr>
          <a:xfrm>
            <a:off x="11353800" y="3651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1G</a:t>
            </a:r>
          </a:p>
        </p:txBody>
      </p:sp>
    </p:spTree>
    <p:extLst>
      <p:ext uri="{BB962C8B-B14F-4D97-AF65-F5344CB8AC3E}">
        <p14:creationId xmlns:p14="http://schemas.microsoft.com/office/powerpoint/2010/main" val="311357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1.2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426128" y="1846555"/>
            <a:ext cx="5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Construction d’une base de données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Importation de la base de données Adventure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36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E6239-3BDD-4CFD-913E-EA5F6701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26" y="2183907"/>
            <a:ext cx="9379997" cy="3363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8800" dirty="0"/>
              <a:t>Transact 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151E43-9870-4DFD-B305-BE6146EC29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" y="262148"/>
            <a:ext cx="785248" cy="9335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E73C59-60D8-41DF-B597-B62057100ED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1D604A-A407-4988-ADDA-01F576ABFC65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Nanterre :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86C00A-BFDD-4F7E-A815-0C632F1B7CDB}"/>
              </a:ext>
            </a:extLst>
          </p:cNvPr>
          <p:cNvSpPr txBox="1"/>
          <p:nvPr/>
        </p:nvSpPr>
        <p:spPr>
          <a:xfrm>
            <a:off x="11353800" y="36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457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3471-F231-45C7-A084-1D940799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479B8-72AF-4614-BE40-6623C84C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3343" cy="4351338"/>
          </a:xfrm>
        </p:spPr>
        <p:txBody>
          <a:bodyPr/>
          <a:lstStyle/>
          <a:p>
            <a:r>
              <a:rPr lang="fr-FR" dirty="0"/>
              <a:t>Le langage universel SQL permet l’interrogation d’une base de données (CRUD) :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: insertion de nouvelles données</a:t>
            </a:r>
          </a:p>
          <a:p>
            <a:pPr lvl="1"/>
            <a:r>
              <a:rPr lang="fr-FR" dirty="0"/>
              <a:t>Read : Lecture des données présentes.</a:t>
            </a:r>
          </a:p>
          <a:p>
            <a:pPr lvl="1"/>
            <a:r>
              <a:rPr lang="fr-FR" dirty="0"/>
              <a:t>Update : modification des données existantes.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: suppression de données.</a:t>
            </a:r>
          </a:p>
          <a:p>
            <a:r>
              <a:rPr lang="fr-FR" dirty="0"/>
              <a:t>Transact SQL est le SQL de Microsoft. </a:t>
            </a:r>
          </a:p>
          <a:p>
            <a:r>
              <a:rPr lang="fr-FR" dirty="0"/>
              <a:t>TSQL est un langage .Net. </a:t>
            </a:r>
          </a:p>
          <a:p>
            <a:r>
              <a:rPr lang="fr-FR" dirty="0"/>
              <a:t>PL/SQL est le langage SQL d'Oracle.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AA44E7-3206-4935-866E-D5729AC3BDCF}"/>
              </a:ext>
            </a:extLst>
          </p:cNvPr>
          <p:cNvSpPr/>
          <p:nvPr/>
        </p:nvSpPr>
        <p:spPr>
          <a:xfrm>
            <a:off x="8040914" y="1930400"/>
            <a:ext cx="2844800" cy="2989943"/>
          </a:xfrm>
          <a:prstGeom prst="ellipse">
            <a:avLst/>
          </a:prstGeom>
          <a:solidFill>
            <a:srgbClr val="4472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363037E-312F-4994-8883-5EFC09D58A53}"/>
              </a:ext>
            </a:extLst>
          </p:cNvPr>
          <p:cNvSpPr/>
          <p:nvPr/>
        </p:nvSpPr>
        <p:spPr>
          <a:xfrm>
            <a:off x="9238343" y="1930400"/>
            <a:ext cx="2844800" cy="2989943"/>
          </a:xfrm>
          <a:prstGeom prst="ellipse">
            <a:avLst/>
          </a:prstGeom>
          <a:solidFill>
            <a:schemeClr val="accent2">
              <a:lumMod val="60000"/>
              <a:lumOff val="40000"/>
              <a:alpha val="341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5A79593-56A3-4734-A38A-50B21C31736E}"/>
              </a:ext>
            </a:extLst>
          </p:cNvPr>
          <p:cNvSpPr/>
          <p:nvPr/>
        </p:nvSpPr>
        <p:spPr>
          <a:xfrm>
            <a:off x="9535886" y="2764971"/>
            <a:ext cx="1088571" cy="1095829"/>
          </a:xfrm>
          <a:prstGeom prst="ellipse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AC0743-8D2B-45B3-8418-5A147DF3E411}"/>
              </a:ext>
            </a:extLst>
          </p:cNvPr>
          <p:cNvSpPr txBox="1"/>
          <p:nvPr/>
        </p:nvSpPr>
        <p:spPr>
          <a:xfrm>
            <a:off x="8338457" y="3128219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TSQL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D45F50-A7DC-408D-B518-C6BE1AAED64F}"/>
              </a:ext>
            </a:extLst>
          </p:cNvPr>
          <p:cNvSpPr txBox="1"/>
          <p:nvPr/>
        </p:nvSpPr>
        <p:spPr>
          <a:xfrm>
            <a:off x="9752773" y="312821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143C5F-ABE4-4B64-8318-9F797672D4D6}"/>
              </a:ext>
            </a:extLst>
          </p:cNvPr>
          <p:cNvSpPr txBox="1"/>
          <p:nvPr/>
        </p:nvSpPr>
        <p:spPr>
          <a:xfrm>
            <a:off x="11026402" y="312118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PL/SQL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6DE4FB-3FDC-4AEE-9946-7B21EE9F259F}"/>
              </a:ext>
            </a:extLst>
          </p:cNvPr>
          <p:cNvSpPr txBox="1"/>
          <p:nvPr/>
        </p:nvSpPr>
        <p:spPr>
          <a:xfrm>
            <a:off x="11353800" y="365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397460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8EDF6-7208-4C74-905B-7B4F4DEA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familles d’instructions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CB479-AAB6-408A-8240-13F9EE4A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DML : Data Manipulation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>
                <a:solidFill>
                  <a:srgbClr val="002060"/>
                </a:solidFill>
              </a:rPr>
              <a:t>SELECT, INSERT, UPDATE, DELETE</a:t>
            </a:r>
          </a:p>
          <a:p>
            <a:r>
              <a:rPr lang="fr-FR" dirty="0"/>
              <a:t>DDL : Data Description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b="1" dirty="0"/>
              <a:t>CREATE</a:t>
            </a:r>
            <a:r>
              <a:rPr lang="fr-FR" dirty="0"/>
              <a:t> (database, table, index, proc, </a:t>
            </a:r>
            <a:r>
              <a:rPr lang="fr-FR" dirty="0" err="1"/>
              <a:t>view</a:t>
            </a:r>
            <a:r>
              <a:rPr lang="fr-FR" dirty="0"/>
              <a:t>…) : création</a:t>
            </a:r>
          </a:p>
          <a:p>
            <a:pPr lvl="1"/>
            <a:r>
              <a:rPr lang="fr-FR" b="1" dirty="0"/>
              <a:t>DROP</a:t>
            </a:r>
            <a:r>
              <a:rPr lang="fr-FR" dirty="0"/>
              <a:t> : suppression</a:t>
            </a:r>
          </a:p>
          <a:p>
            <a:pPr lvl="1"/>
            <a:r>
              <a:rPr lang="fr-FR" b="1" dirty="0"/>
              <a:t>ALTER</a:t>
            </a:r>
            <a:r>
              <a:rPr lang="fr-FR" dirty="0"/>
              <a:t> : modifications</a:t>
            </a:r>
          </a:p>
          <a:p>
            <a:r>
              <a:rPr lang="fr-FR" dirty="0"/>
              <a:t>DCL : Data Control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>
                <a:solidFill>
                  <a:srgbClr val="002060"/>
                </a:solidFill>
              </a:rPr>
              <a:t>GRANT</a:t>
            </a:r>
            <a:r>
              <a:rPr lang="fr-FR" dirty="0"/>
              <a:t> : autoriser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DENY</a:t>
            </a:r>
            <a:r>
              <a:rPr lang="fr-FR" dirty="0"/>
              <a:t> : refus d’autorisation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REVOKE</a:t>
            </a:r>
            <a:r>
              <a:rPr lang="fr-FR" dirty="0"/>
              <a:t> : exception</a:t>
            </a:r>
          </a:p>
          <a:p>
            <a:r>
              <a:rPr lang="fr-FR" dirty="0"/>
              <a:t>TCL : Transaction Control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>
                <a:solidFill>
                  <a:srgbClr val="002060"/>
                </a:solidFill>
              </a:rPr>
              <a:t>BEGIN TRAN , ROLLBACK, COMMIT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2F6BCE-E0BB-4889-86DA-5D4A739A05A5}"/>
              </a:ext>
            </a:extLst>
          </p:cNvPr>
          <p:cNvSpPr txBox="1"/>
          <p:nvPr/>
        </p:nvSpPr>
        <p:spPr>
          <a:xfrm>
            <a:off x="11353800" y="365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27263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A3262-4905-4559-95E7-DE946A4D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clauses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47B9D50-5551-48F7-83ED-29F660B3A63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clauses du select sont dans l'ordre d'écriture :</a:t>
            </a:r>
          </a:p>
          <a:p>
            <a:pPr lvl="1"/>
            <a:r>
              <a:rPr lang="fr-FR" dirty="0"/>
              <a:t>Select contient les champs à retourner.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contient les tables où ces champs se trouvent.</a:t>
            </a:r>
          </a:p>
          <a:p>
            <a:pPr lvl="1"/>
            <a:r>
              <a:rPr lang="fr-FR" dirty="0" err="1"/>
              <a:t>Where</a:t>
            </a:r>
            <a:r>
              <a:rPr lang="fr-FR" dirty="0"/>
              <a:t> permet le filtrage des enregistrements.</a:t>
            </a:r>
          </a:p>
          <a:p>
            <a:pPr lvl="1"/>
            <a:r>
              <a:rPr lang="fr-FR" dirty="0"/>
              <a:t>Group by permet le regroupement de certains champs. Sur les autres champs, une fonction de regroupement DOIT être appliquée (</a:t>
            </a:r>
            <a:r>
              <a:rPr lang="fr-FR" dirty="0" err="1"/>
              <a:t>Sum</a:t>
            </a:r>
            <a:r>
              <a:rPr lang="fr-FR" dirty="0"/>
              <a:t>, count…).</a:t>
            </a:r>
          </a:p>
          <a:p>
            <a:pPr lvl="1"/>
            <a:r>
              <a:rPr lang="fr-FR" dirty="0" err="1"/>
              <a:t>Having</a:t>
            </a:r>
            <a:r>
              <a:rPr lang="fr-FR" dirty="0"/>
              <a:t> permet de conditionner les regroupement.</a:t>
            </a:r>
          </a:p>
          <a:p>
            <a:pPr lvl="1"/>
            <a:r>
              <a:rPr lang="fr-FR" dirty="0" err="1"/>
              <a:t>Order</a:t>
            </a:r>
            <a:r>
              <a:rPr lang="fr-FR" dirty="0"/>
              <a:t> by permet le tri sur un ou plusieurs champs.</a:t>
            </a:r>
          </a:p>
          <a:p>
            <a:r>
              <a:rPr lang="fr-FR" dirty="0"/>
              <a:t>Seule la clause select est obligatoire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E351D4-8276-455C-AC11-CB84369AC7CD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34478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B6214-1100-4349-BA73-BAC1ADD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Ordre d'exécution du 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9F7DF-CF0A-42D8-B106-36DE5664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  <a:p>
            <a:r>
              <a:rPr lang="fr-FR" dirty="0" err="1"/>
              <a:t>where</a:t>
            </a:r>
            <a:endParaRPr lang="fr-FR" dirty="0"/>
          </a:p>
          <a:p>
            <a:r>
              <a:rPr lang="fr-FR" dirty="0"/>
              <a:t>group by</a:t>
            </a:r>
          </a:p>
          <a:p>
            <a:r>
              <a:rPr lang="fr-FR" dirty="0" err="1"/>
              <a:t>having</a:t>
            </a:r>
            <a:endParaRPr lang="fr-FR" dirty="0"/>
          </a:p>
          <a:p>
            <a:r>
              <a:rPr lang="fr-FR" dirty="0"/>
              <a:t>select</a:t>
            </a:r>
          </a:p>
          <a:p>
            <a:r>
              <a:rPr lang="fr-FR" dirty="0" err="1"/>
              <a:t>order</a:t>
            </a:r>
            <a:r>
              <a:rPr lang="fr-FR" dirty="0"/>
              <a:t> by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FC2C2D-04BA-4FB2-B5A2-183B377D38E6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0380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EB51-0FA1-43FE-A578-8C10F125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26" y="365125"/>
            <a:ext cx="985347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CONTENU / OBJECTIFS / DURÉE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E6239-3BDD-4CFD-913E-EA5F6701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578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b="1" u="sng" dirty="0"/>
              <a:t>Contenu général du support : </a:t>
            </a:r>
          </a:p>
          <a:p>
            <a:pPr algn="just"/>
            <a:r>
              <a:rPr lang="fr-FR" dirty="0"/>
              <a:t>Le SGBDR de Microsoft est SQL Server qui permet avec Management Studio de construire des bases de données utilisées par des applications grâce au Framework ADO.Net et le langage SQL.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u="sng" dirty="0"/>
              <a:t>Objectifs : </a:t>
            </a:r>
          </a:p>
          <a:p>
            <a:pPr algn="just"/>
            <a:r>
              <a:rPr lang="fr-FR" dirty="0"/>
              <a:t>Construire une base de données</a:t>
            </a:r>
          </a:p>
          <a:p>
            <a:pPr algn="just"/>
            <a:r>
              <a:rPr lang="fr-FR" dirty="0"/>
              <a:t>Ecrire des requêtes SQL</a:t>
            </a:r>
          </a:p>
          <a:p>
            <a:pPr algn="just"/>
            <a:r>
              <a:rPr lang="fr-FR" dirty="0"/>
              <a:t>Interroger une base de données à partir d’une application C#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b="1" u="sng" dirty="0"/>
              <a:t>Durée : </a:t>
            </a:r>
          </a:p>
          <a:p>
            <a:pPr algn="just"/>
            <a:r>
              <a:rPr lang="fr-FR" dirty="0"/>
              <a:t>4 jours</a:t>
            </a:r>
          </a:p>
          <a:p>
            <a:pPr marL="0" indent="0">
              <a:buNone/>
            </a:pPr>
            <a:endParaRPr lang="fr-FR" dirty="0"/>
          </a:p>
          <a:p>
            <a:pPr lvl="1" algn="just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760F18-C1DC-439E-9E98-75B273F1A4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2" y="286603"/>
            <a:ext cx="785248" cy="9335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8E5660-18A1-4A3B-B525-9BBAE240FA8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733EF1D-3491-4E72-BDA9-D760325EEE3E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Nanterre :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</p:spTree>
    <p:extLst>
      <p:ext uri="{BB962C8B-B14F-4D97-AF65-F5344CB8AC3E}">
        <p14:creationId xmlns:p14="http://schemas.microsoft.com/office/powerpoint/2010/main" val="351475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17A88-9252-484D-A73C-A3D4AFB1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7198D-4469-44FE-865F-27061F34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823750"/>
          </a:xfrm>
        </p:spPr>
        <p:txBody>
          <a:bodyPr>
            <a:noAutofit/>
          </a:bodyPr>
          <a:lstStyle/>
          <a:p>
            <a:r>
              <a:rPr lang="fr-FR" sz="2400"/>
              <a:t>L'instruction select produit </a:t>
            </a:r>
            <a:r>
              <a:rPr lang="fr-FR" sz="2400" b="1"/>
              <a:t>une</a:t>
            </a:r>
            <a:r>
              <a:rPr lang="fr-FR" sz="2400"/>
              <a:t> table avec colonnes.</a:t>
            </a:r>
          </a:p>
          <a:p>
            <a:r>
              <a:rPr lang="fr-FR" sz="2400">
                <a:solidFill>
                  <a:srgbClr val="0070C0"/>
                </a:solidFill>
              </a:rPr>
              <a:t>Select 1</a:t>
            </a:r>
            <a:r>
              <a:rPr lang="fr-FR" sz="2400"/>
              <a:t> produit donc une table avec une colonne et une ligne.</a:t>
            </a:r>
          </a:p>
          <a:p>
            <a:r>
              <a:rPr lang="fr-FR" sz="2400">
                <a:solidFill>
                  <a:srgbClr val="0070C0"/>
                </a:solidFill>
              </a:rPr>
              <a:t>Select 1 as A</a:t>
            </a:r>
            <a:r>
              <a:rPr lang="fr-FR" sz="2400"/>
              <a:t> produit une table avec une colonne nommée A et une ligne. </a:t>
            </a:r>
          </a:p>
          <a:p>
            <a:r>
              <a:rPr lang="fr-FR" sz="2400">
                <a:solidFill>
                  <a:srgbClr val="0070C0"/>
                </a:solidFill>
              </a:rPr>
              <a:t>Select 'A' Col1, 'B' Col2</a:t>
            </a:r>
            <a:r>
              <a:rPr lang="fr-FR" sz="2400"/>
              <a:t> </a:t>
            </a:r>
          </a:p>
          <a:p>
            <a:r>
              <a:rPr lang="fr-FR" sz="2400">
                <a:solidFill>
                  <a:srgbClr val="0070C0"/>
                </a:solidFill>
              </a:rPr>
              <a:t>select 1 A union 2</a:t>
            </a:r>
          </a:p>
          <a:p>
            <a:r>
              <a:rPr lang="fr-FR" sz="2400">
                <a:solidFill>
                  <a:srgbClr val="0070C0"/>
                </a:solidFill>
              </a:rPr>
              <a:t>select 1 A, 2 B union select 3, 4 union </a:t>
            </a:r>
            <a:r>
              <a:rPr lang="fr-FR" sz="2400" b="1">
                <a:solidFill>
                  <a:srgbClr val="0070C0"/>
                </a:solidFill>
              </a:rPr>
              <a:t>all</a:t>
            </a:r>
            <a:r>
              <a:rPr lang="fr-FR" sz="2400">
                <a:solidFill>
                  <a:srgbClr val="0070C0"/>
                </a:solidFill>
              </a:rPr>
              <a:t> select 1,2</a:t>
            </a:r>
          </a:p>
          <a:p>
            <a:r>
              <a:rPr lang="fr-FR" sz="2400">
                <a:solidFill>
                  <a:srgbClr val="0070C0"/>
                </a:solidFill>
              </a:rPr>
              <a:t>select 1 A, 2 B union select 3, 4 union  select 1,2</a:t>
            </a:r>
          </a:p>
          <a:p>
            <a:r>
              <a:rPr lang="en-US" sz="2400">
                <a:solidFill>
                  <a:srgbClr val="0070C0"/>
                </a:solidFill>
              </a:rPr>
              <a:t>select * from 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(select 'A1' col1 union select 'A2') t1 , 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(select 'B1' col2 union select 'B2') t2</a:t>
            </a:r>
            <a:endParaRPr lang="fr-FR" sz="2400">
              <a:solidFill>
                <a:srgbClr val="0070C0"/>
              </a:solidFill>
            </a:endParaRPr>
          </a:p>
          <a:p>
            <a:endParaRPr lang="fr-FR" sz="2400"/>
          </a:p>
          <a:p>
            <a:endParaRPr lang="fr-FR" sz="24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718776-C410-460C-8C07-D1601B3761AA}"/>
              </a:ext>
            </a:extLst>
          </p:cNvPr>
          <p:cNvGraphicFramePr>
            <a:graphicFrameLocks noGrp="1"/>
          </p:cNvGraphicFramePr>
          <p:nvPr/>
        </p:nvGraphicFramePr>
        <p:xfrm>
          <a:off x="10736558" y="2330509"/>
          <a:ext cx="6756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89">
                  <a:extLst>
                    <a:ext uri="{9D8B030D-6E8A-4147-A177-3AD203B41FA5}">
                      <a16:colId xmlns:a16="http://schemas.microsoft.com/office/drawing/2014/main" val="3900829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3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54334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CE73C1B-F802-43AC-B2D5-50822A43B418}"/>
              </a:ext>
            </a:extLst>
          </p:cNvPr>
          <p:cNvGraphicFramePr>
            <a:graphicFrameLocks noGrp="1"/>
          </p:cNvGraphicFramePr>
          <p:nvPr/>
        </p:nvGraphicFramePr>
        <p:xfrm>
          <a:off x="5776774" y="3136620"/>
          <a:ext cx="13323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96">
                  <a:extLst>
                    <a:ext uri="{9D8B030D-6E8A-4147-A177-3AD203B41FA5}">
                      <a16:colId xmlns:a16="http://schemas.microsoft.com/office/drawing/2014/main" val="470348849"/>
                    </a:ext>
                  </a:extLst>
                </a:gridCol>
                <a:gridCol w="666196">
                  <a:extLst>
                    <a:ext uri="{9D8B030D-6E8A-4147-A177-3AD203B41FA5}">
                      <a16:colId xmlns:a16="http://schemas.microsoft.com/office/drawing/2014/main" val="3476581385"/>
                    </a:ext>
                  </a:extLst>
                </a:gridCol>
              </a:tblGrid>
              <a:tr h="23218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09009"/>
                  </a:ext>
                </a:extLst>
              </a:tr>
              <a:tr h="23218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6748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E0CD328-5B9D-41BD-8847-63991B89CD6A}"/>
              </a:ext>
            </a:extLst>
          </p:cNvPr>
          <p:cNvGraphicFramePr>
            <a:graphicFrameLocks noGrp="1"/>
          </p:cNvGraphicFramePr>
          <p:nvPr/>
        </p:nvGraphicFramePr>
        <p:xfrm>
          <a:off x="10741239" y="3424564"/>
          <a:ext cx="5555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595">
                  <a:extLst>
                    <a:ext uri="{9D8B030D-6E8A-4147-A177-3AD203B41FA5}">
                      <a16:colId xmlns:a16="http://schemas.microsoft.com/office/drawing/2014/main" val="55496303"/>
                    </a:ext>
                  </a:extLst>
                </a:gridCol>
              </a:tblGrid>
              <a:tr h="289987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84342"/>
                  </a:ext>
                </a:extLst>
              </a:tr>
              <a:tr h="289987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01179"/>
                  </a:ext>
                </a:extLst>
              </a:tr>
              <a:tr h="289987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36501"/>
                  </a:ext>
                </a:extLst>
              </a:tr>
            </a:tbl>
          </a:graphicData>
        </a:graphic>
      </p:graphicFrame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1D0A9A-4F91-44DD-BF52-A7E66CA4C712}"/>
              </a:ext>
            </a:extLst>
          </p:cNvPr>
          <p:cNvCxnSpPr>
            <a:cxnSpLocks/>
          </p:cNvCxnSpPr>
          <p:nvPr/>
        </p:nvCxnSpPr>
        <p:spPr>
          <a:xfrm flipV="1">
            <a:off x="3554398" y="3893776"/>
            <a:ext cx="7057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21B8349E-E49D-4E99-9E76-7E214137034B}"/>
              </a:ext>
            </a:extLst>
          </p:cNvPr>
          <p:cNvGraphicFramePr>
            <a:graphicFrameLocks noGrp="1"/>
          </p:cNvGraphicFramePr>
          <p:nvPr/>
        </p:nvGraphicFramePr>
        <p:xfrm>
          <a:off x="9743242" y="4009747"/>
          <a:ext cx="79603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6">
                  <a:extLst>
                    <a:ext uri="{9D8B030D-6E8A-4147-A177-3AD203B41FA5}">
                      <a16:colId xmlns:a16="http://schemas.microsoft.com/office/drawing/2014/main" val="470348849"/>
                    </a:ext>
                  </a:extLst>
                </a:gridCol>
                <a:gridCol w="398016">
                  <a:extLst>
                    <a:ext uri="{9D8B030D-6E8A-4147-A177-3AD203B41FA5}">
                      <a16:colId xmlns:a16="http://schemas.microsoft.com/office/drawing/2014/main" val="3476581385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09009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67489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7875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28893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380A00D-7D33-4DBA-8347-D27917D011FA}"/>
              </a:ext>
            </a:extLst>
          </p:cNvPr>
          <p:cNvCxnSpPr>
            <a:cxnSpLocks/>
          </p:cNvCxnSpPr>
          <p:nvPr/>
        </p:nvCxnSpPr>
        <p:spPr>
          <a:xfrm flipV="1">
            <a:off x="4021584" y="3412053"/>
            <a:ext cx="1633492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9F6BBFF-ADAA-4A50-94F6-13D9FD4904AE}"/>
              </a:ext>
            </a:extLst>
          </p:cNvPr>
          <p:cNvCxnSpPr>
            <a:cxnSpLocks/>
          </p:cNvCxnSpPr>
          <p:nvPr/>
        </p:nvCxnSpPr>
        <p:spPr>
          <a:xfrm flipV="1">
            <a:off x="7516795" y="4349499"/>
            <a:ext cx="2098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E0C0ABD-826B-4453-88A6-ADDECE075159}"/>
              </a:ext>
            </a:extLst>
          </p:cNvPr>
          <p:cNvGraphicFramePr>
            <a:graphicFrameLocks noGrp="1"/>
          </p:cNvGraphicFramePr>
          <p:nvPr/>
        </p:nvGraphicFramePr>
        <p:xfrm>
          <a:off x="8866754" y="4404538"/>
          <a:ext cx="7004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07">
                  <a:extLst>
                    <a:ext uri="{9D8B030D-6E8A-4147-A177-3AD203B41FA5}">
                      <a16:colId xmlns:a16="http://schemas.microsoft.com/office/drawing/2014/main" val="470348849"/>
                    </a:ext>
                  </a:extLst>
                </a:gridCol>
                <a:gridCol w="350207">
                  <a:extLst>
                    <a:ext uri="{9D8B030D-6E8A-4147-A177-3AD203B41FA5}">
                      <a16:colId xmlns:a16="http://schemas.microsoft.com/office/drawing/2014/main" val="3476581385"/>
                    </a:ext>
                  </a:extLst>
                </a:gridCol>
              </a:tblGrid>
              <a:tr h="180701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09009"/>
                  </a:ext>
                </a:extLst>
              </a:tr>
              <a:tr h="180701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67489"/>
                  </a:ext>
                </a:extLst>
              </a:tr>
              <a:tr h="180701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78752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589E76A-F6DC-4418-A091-F67BF23573BA}"/>
              </a:ext>
            </a:extLst>
          </p:cNvPr>
          <p:cNvCxnSpPr>
            <a:cxnSpLocks/>
          </p:cNvCxnSpPr>
          <p:nvPr/>
        </p:nvCxnSpPr>
        <p:spPr>
          <a:xfrm>
            <a:off x="7173344" y="4791882"/>
            <a:ext cx="157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66E3A82A-C85F-4C4E-9C7D-02563C56D510}"/>
              </a:ext>
            </a:extLst>
          </p:cNvPr>
          <p:cNvGraphicFramePr>
            <a:graphicFrameLocks noGrp="1"/>
          </p:cNvGraphicFramePr>
          <p:nvPr/>
        </p:nvGraphicFramePr>
        <p:xfrm>
          <a:off x="9607979" y="1821502"/>
          <a:ext cx="6756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89">
                  <a:extLst>
                    <a:ext uri="{9D8B030D-6E8A-4147-A177-3AD203B41FA5}">
                      <a16:colId xmlns:a16="http://schemas.microsoft.com/office/drawing/2014/main" val="3900829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3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54334"/>
                  </a:ext>
                </a:extLst>
              </a:tr>
            </a:tbl>
          </a:graphicData>
        </a:graphic>
      </p:graphicFrame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A11A414-1E25-4662-915C-4CBE15110740}"/>
              </a:ext>
            </a:extLst>
          </p:cNvPr>
          <p:cNvCxnSpPr>
            <a:cxnSpLocks/>
          </p:cNvCxnSpPr>
          <p:nvPr/>
        </p:nvCxnSpPr>
        <p:spPr>
          <a:xfrm flipV="1">
            <a:off x="8970145" y="2532042"/>
            <a:ext cx="517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A093FD29-364A-49E6-9942-562EC923D35E}"/>
              </a:ext>
            </a:extLst>
          </p:cNvPr>
          <p:cNvGraphicFramePr>
            <a:graphicFrameLocks noGrp="1"/>
          </p:cNvGraphicFramePr>
          <p:nvPr/>
        </p:nvGraphicFramePr>
        <p:xfrm>
          <a:off x="6945049" y="5123802"/>
          <a:ext cx="104485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27">
                  <a:extLst>
                    <a:ext uri="{9D8B030D-6E8A-4147-A177-3AD203B41FA5}">
                      <a16:colId xmlns:a16="http://schemas.microsoft.com/office/drawing/2014/main" val="2319112297"/>
                    </a:ext>
                  </a:extLst>
                </a:gridCol>
                <a:gridCol w="522427">
                  <a:extLst>
                    <a:ext uri="{9D8B030D-6E8A-4147-A177-3AD203B41FA5}">
                      <a16:colId xmlns:a16="http://schemas.microsoft.com/office/drawing/2014/main" val="1206784866"/>
                    </a:ext>
                  </a:extLst>
                </a:gridCol>
              </a:tblGrid>
              <a:tr h="214349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195"/>
                  </a:ext>
                </a:extLst>
              </a:tr>
              <a:tr h="214349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6281"/>
                  </a:ext>
                </a:extLst>
              </a:tr>
              <a:tr h="214349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99567"/>
                  </a:ext>
                </a:extLst>
              </a:tr>
              <a:tr h="214349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27822"/>
                  </a:ext>
                </a:extLst>
              </a:tr>
              <a:tr h="214349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90896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003294-9C9A-417E-8F9C-37C46E7BB9F6}"/>
              </a:ext>
            </a:extLst>
          </p:cNvPr>
          <p:cNvCxnSpPr>
            <a:cxnSpLocks/>
          </p:cNvCxnSpPr>
          <p:nvPr/>
        </p:nvCxnSpPr>
        <p:spPr>
          <a:xfrm flipV="1">
            <a:off x="10249086" y="2982461"/>
            <a:ext cx="41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0074EE5-7A9F-4CDF-9C7F-C774BA70C934}"/>
              </a:ext>
            </a:extLst>
          </p:cNvPr>
          <p:cNvCxnSpPr>
            <a:cxnSpLocks/>
          </p:cNvCxnSpPr>
          <p:nvPr/>
        </p:nvCxnSpPr>
        <p:spPr>
          <a:xfrm flipV="1">
            <a:off x="6455175" y="5955852"/>
            <a:ext cx="41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8E982AF-4E07-4D83-847E-4EB8D531AC93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390339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E5EC8-F7F0-4687-A390-A57C3A87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From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BF32C-F779-4138-A29D-D534EC36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145870"/>
          </a:xfrm>
        </p:spPr>
        <p:txBody>
          <a:bodyPr>
            <a:normAutofit fontScale="85000" lnSpcReduction="20000"/>
          </a:bodyPr>
          <a:lstStyle/>
          <a:p>
            <a:r>
              <a:rPr lang="fr-FR" sz="2400"/>
              <a:t>La clause from désigne une ou plusieurs tables.</a:t>
            </a:r>
          </a:p>
          <a:p>
            <a:r>
              <a:rPr lang="fr-FR" sz="2400"/>
              <a:t>La table des savants : </a:t>
            </a:r>
            <a:r>
              <a:rPr lang="fr-FR" sz="2400" b="1">
                <a:solidFill>
                  <a:srgbClr val="0070C0"/>
                </a:solidFill>
              </a:rPr>
              <a:t>select * from savant </a:t>
            </a:r>
          </a:p>
          <a:p>
            <a:r>
              <a:rPr lang="fr-FR" sz="2400"/>
              <a:t>Sélection de champs : </a:t>
            </a:r>
            <a:r>
              <a:rPr lang="fr-FR" sz="2400" b="1">
                <a:solidFill>
                  <a:schemeClr val="accent4"/>
                </a:solidFill>
              </a:rPr>
              <a:t>Select id, nom, prenom from savant</a:t>
            </a:r>
          </a:p>
          <a:p>
            <a:r>
              <a:rPr lang="fr-FR" sz="2400"/>
              <a:t>La table des pays : </a:t>
            </a:r>
            <a:r>
              <a:rPr lang="fr-FR" sz="2400" b="1">
                <a:solidFill>
                  <a:schemeClr val="accent6">
                    <a:lumMod val="75000"/>
                  </a:schemeClr>
                </a:solidFill>
              </a:rPr>
              <a:t>select id, savant, nom from pays</a:t>
            </a:r>
          </a:p>
          <a:p>
            <a:r>
              <a:rPr lang="fr-FR" sz="2400"/>
              <a:t>Une de ces tables pourrait être une instruction select : </a:t>
            </a:r>
          </a:p>
          <a:p>
            <a:pPr marL="0" indent="0">
              <a:buNone/>
            </a:pPr>
            <a:r>
              <a:rPr lang="fr-FR" sz="2400"/>
              <a:t>    select s.nom, p.nom pays</a:t>
            </a:r>
          </a:p>
          <a:p>
            <a:pPr marL="0" indent="0">
              <a:buNone/>
            </a:pPr>
            <a:r>
              <a:rPr lang="fr-FR" sz="2400"/>
              <a:t>    from savant s, </a:t>
            </a:r>
          </a:p>
          <a:p>
            <a:pPr marL="0" indent="0">
              <a:buNone/>
            </a:pPr>
            <a:r>
              <a:rPr lang="fr-FR" sz="2400" b="1"/>
              <a:t>             (select savant from pays where id &gt; 1) p </a:t>
            </a:r>
          </a:p>
          <a:p>
            <a:pPr marL="0" indent="0">
              <a:buNone/>
            </a:pPr>
            <a:r>
              <a:rPr lang="fr-FR" sz="2400"/>
              <a:t>    where p.savant = s.id </a:t>
            </a:r>
          </a:p>
          <a:p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0CBD2A7-50F1-41F2-B163-32F33D3CF7C8}"/>
              </a:ext>
            </a:extLst>
          </p:cNvPr>
          <p:cNvGraphicFramePr>
            <a:graphicFrameLocks noGrp="1"/>
          </p:cNvGraphicFramePr>
          <p:nvPr/>
        </p:nvGraphicFramePr>
        <p:xfrm>
          <a:off x="4162639" y="5092210"/>
          <a:ext cx="2788579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07018">
                  <a:extLst>
                    <a:ext uri="{9D8B030D-6E8A-4147-A177-3AD203B41FA5}">
                      <a16:colId xmlns:a16="http://schemas.microsoft.com/office/drawing/2014/main" val="2688327870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1724251194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76559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Prenom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Einstein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Albert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Ramanujan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Srinivasa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Hawking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Stephen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7069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954980C-332B-4043-93F3-F1B10C65C4E2}"/>
              </a:ext>
            </a:extLst>
          </p:cNvPr>
          <p:cNvGraphicFramePr>
            <a:graphicFrameLocks noGrp="1"/>
          </p:cNvGraphicFramePr>
          <p:nvPr/>
        </p:nvGraphicFramePr>
        <p:xfrm>
          <a:off x="345240" y="5092210"/>
          <a:ext cx="3765122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593">
                  <a:extLst>
                    <a:ext uri="{9D8B030D-6E8A-4147-A177-3AD203B41FA5}">
                      <a16:colId xmlns:a16="http://schemas.microsoft.com/office/drawing/2014/main" val="2688327870"/>
                    </a:ext>
                  </a:extLst>
                </a:gridCol>
                <a:gridCol w="1046062">
                  <a:extLst>
                    <a:ext uri="{9D8B030D-6E8A-4147-A177-3AD203B41FA5}">
                      <a16:colId xmlns:a16="http://schemas.microsoft.com/office/drawing/2014/main" val="1724251194"/>
                    </a:ext>
                  </a:extLst>
                </a:gridCol>
                <a:gridCol w="990589">
                  <a:extLst>
                    <a:ext uri="{9D8B030D-6E8A-4147-A177-3AD203B41FA5}">
                      <a16:colId xmlns:a16="http://schemas.microsoft.com/office/drawing/2014/main" val="2765590643"/>
                    </a:ext>
                  </a:extLst>
                </a:gridCol>
                <a:gridCol w="1275878">
                  <a:extLst>
                    <a:ext uri="{9D8B030D-6E8A-4147-A177-3AD203B41FA5}">
                      <a16:colId xmlns:a16="http://schemas.microsoft.com/office/drawing/2014/main" val="102609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Prenom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DateNaissance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Einstein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14/03/1879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Ramanujan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Srinivasa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22/12/1887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Hawking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08/01/1942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7069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3ECA9F6-03E6-4268-938B-3A7813D27B03}"/>
              </a:ext>
            </a:extLst>
          </p:cNvPr>
          <p:cNvGraphicFramePr>
            <a:graphicFrameLocks noGrp="1"/>
          </p:cNvGraphicFramePr>
          <p:nvPr/>
        </p:nvGraphicFramePr>
        <p:xfrm>
          <a:off x="7039992" y="5092210"/>
          <a:ext cx="2379217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32588">
                  <a:extLst>
                    <a:ext uri="{9D8B030D-6E8A-4147-A177-3AD203B41FA5}">
                      <a16:colId xmlns:a16="http://schemas.microsoft.com/office/drawing/2014/main" val="2688327870"/>
                    </a:ext>
                  </a:extLst>
                </a:gridCol>
                <a:gridCol w="739266">
                  <a:extLst>
                    <a:ext uri="{9D8B030D-6E8A-4147-A177-3AD203B41FA5}">
                      <a16:colId xmlns:a16="http://schemas.microsoft.com/office/drawing/2014/main" val="1724251194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76559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Allemagne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Etats-Unis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7069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2EE6098-977C-4266-A084-279678158E2F}"/>
              </a:ext>
            </a:extLst>
          </p:cNvPr>
          <p:cNvGraphicFramePr>
            <a:graphicFrameLocks noGrp="1"/>
          </p:cNvGraphicFramePr>
          <p:nvPr/>
        </p:nvGraphicFramePr>
        <p:xfrm>
          <a:off x="9491218" y="5092210"/>
          <a:ext cx="228156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1852">
                  <a:extLst>
                    <a:ext uri="{9D8B030D-6E8A-4147-A177-3AD203B41FA5}">
                      <a16:colId xmlns:a16="http://schemas.microsoft.com/office/drawing/2014/main" val="1724251194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76559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Ramanujan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Hawking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Etats-Unis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70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179C1D10-89B5-4FB7-B760-22819EAF63B7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81907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333E7-4663-48FD-98C7-A9B9028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Where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A455D-AC9B-4012-AF0D-CC7171C3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clause where est un booléen avec éventuellement l'utilisation de and, or, in…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47FE5B-D1F4-49BC-8B90-A90BFC84A7A8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396346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16D4F-21AB-4479-9BDE-F34E4F0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Group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69DEC-D48B-416A-8F7E-EF7D53AD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Pour le regroupement d'enregistrements.</a:t>
            </a:r>
          </a:p>
          <a:p>
            <a:r>
              <a:rPr lang="fr-FR"/>
              <a:t>Pour un regroupement, se poser la question du positionnement de chaque champ de la clause Select : il faut soit regrouper le champ contenant des valeurs identiques ou appliquer une fonction d'agrégation (Sum, AVG, COUNT…).</a:t>
            </a:r>
          </a:p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3642C-6070-4E12-A00B-D1AA4B41D7C0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84802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5EBB2-8181-484A-A721-3C7423F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Having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C41DF-945B-44EC-AEB5-06598783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C'est un filtre where qui intervient après Group by. </a:t>
            </a:r>
          </a:p>
          <a:p>
            <a:r>
              <a:rPr lang="fr-FR"/>
              <a:t>Il est préféré au where parce que plus économique : il y a moins d'enregistrements à manipuler après un regroupement.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3DC397-34B2-4A72-8959-999FF053032C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125068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F2C88-4D51-441F-AC72-A98DF2D0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Order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01245-5F2A-459D-82F0-DDC1251B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Pour trier</a:t>
            </a:r>
          </a:p>
          <a:p>
            <a:r>
              <a:rPr lang="fr-FR"/>
              <a:t>Plusieurs champs peuvent être utilisés.</a:t>
            </a:r>
          </a:p>
          <a:p>
            <a:r>
              <a:rPr lang="fr-FR"/>
              <a:t>Choix du sens : ascendant (défaut) ou descendant.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6A6818-4635-409A-9572-8DA0BFAEF485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1982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17396-24EF-4700-B00F-46621D46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 jointure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57C29-4024-48E5-8764-8D290E41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d’une opération CRUD sur une BD, les jointures sont définies pour retrouver les enregistrements connexes.</a:t>
            </a:r>
          </a:p>
          <a:p>
            <a:r>
              <a:rPr lang="fr-FR" dirty="0"/>
              <a:t>Ne pas confondre la jointure utile pour une requête SQL et la relation utilisée pour l’intégrité référentielle. </a:t>
            </a:r>
            <a:endParaRPr lang="fr-FR" sz="1200" dirty="0"/>
          </a:p>
          <a:p>
            <a:r>
              <a:rPr lang="fr-FR" dirty="0"/>
              <a:t>Les jointures pointent en général sur une clé primaire.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3F4458-3500-4A7F-B4DB-98BA0766752B}"/>
              </a:ext>
            </a:extLst>
          </p:cNvPr>
          <p:cNvGraphicFramePr>
            <a:graphicFrameLocks noGrp="1"/>
          </p:cNvGraphicFramePr>
          <p:nvPr/>
        </p:nvGraphicFramePr>
        <p:xfrm>
          <a:off x="1088571" y="4122057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50656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14269102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791486095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66691706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fr-FR" sz="1000"/>
                        <a:t>🔑</a:t>
                      </a:r>
                      <a:endParaRPr lang="fr-F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Prenom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Ville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Makri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022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3A93FB7-7775-42D2-A8BD-748559003746}"/>
              </a:ext>
            </a:extLst>
          </p:cNvPr>
          <p:cNvGraphicFramePr>
            <a:graphicFrameLocks noGrp="1"/>
          </p:cNvGraphicFramePr>
          <p:nvPr/>
        </p:nvGraphicFramePr>
        <p:xfrm>
          <a:off x="6228442" y="4122057"/>
          <a:ext cx="30334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62">
                  <a:extLst>
                    <a:ext uri="{9D8B030D-6E8A-4147-A177-3AD203B41FA5}">
                      <a16:colId xmlns:a16="http://schemas.microsoft.com/office/drawing/2014/main" val="45065658"/>
                    </a:ext>
                  </a:extLst>
                </a:gridCol>
                <a:gridCol w="1011162">
                  <a:extLst>
                    <a:ext uri="{9D8B030D-6E8A-4147-A177-3AD203B41FA5}">
                      <a16:colId xmlns:a16="http://schemas.microsoft.com/office/drawing/2014/main" val="1514269102"/>
                    </a:ext>
                  </a:extLst>
                </a:gridCol>
                <a:gridCol w="1011162">
                  <a:extLst>
                    <a:ext uri="{9D8B030D-6E8A-4147-A177-3AD203B41FA5}">
                      <a16:colId xmlns:a16="http://schemas.microsoft.com/office/drawing/2014/main" val="7914860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fr-FR" sz="1200"/>
                        <a:t>🔑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Dept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0222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22E448-D133-469B-BE7F-B52D37AC2508}"/>
              </a:ext>
            </a:extLst>
          </p:cNvPr>
          <p:cNvCxnSpPr>
            <a:endCxn id="5" idx="1"/>
          </p:cNvCxnSpPr>
          <p:nvPr/>
        </p:nvCxnSpPr>
        <p:spPr>
          <a:xfrm flipV="1">
            <a:off x="4499428" y="5049157"/>
            <a:ext cx="1729014" cy="181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2836E1-70A6-4776-9A7B-286568D7F0E6}"/>
              </a:ext>
            </a:extLst>
          </p:cNvPr>
          <p:cNvCxnSpPr/>
          <p:nvPr/>
        </p:nvCxnSpPr>
        <p:spPr>
          <a:xfrm flipV="1">
            <a:off x="4499428" y="5512707"/>
            <a:ext cx="1729014" cy="181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68E4EFF-6CCD-48EA-87EA-6CFF0460B297}"/>
              </a:ext>
            </a:extLst>
          </p:cNvPr>
          <p:cNvSpPr txBox="1"/>
          <p:nvPr/>
        </p:nvSpPr>
        <p:spPr>
          <a:xfrm rot="16200000">
            <a:off x="5017370" y="4357525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joinures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18DA47-61F2-4945-8802-848BCA31CB03}"/>
              </a:ext>
            </a:extLst>
          </p:cNvPr>
          <p:cNvSpPr txBox="1"/>
          <p:nvPr/>
        </p:nvSpPr>
        <p:spPr>
          <a:xfrm>
            <a:off x="11353800" y="3651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150288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426128" y="1846555"/>
            <a:ext cx="5939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Finalisation de la construction de la base de données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Diagramme dans la base de données Adventure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Requête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66EDB2-C9A5-4E75-BB5B-DC743D74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3" y="2800222"/>
            <a:ext cx="3523538" cy="2770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908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1F2A7-8617-4FEA-9919-CDEBCF15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tables temporaires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1C507-25F4-4271-9CBA-EC832506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Elles peuvent être sous forme d’enregistrements sur le disque dur (dans la base de données </a:t>
            </a:r>
            <a:r>
              <a:rPr lang="fr-FR" dirty="0" err="1"/>
              <a:t>TempDB</a:t>
            </a:r>
            <a:r>
              <a:rPr lang="fr-FR" dirty="0"/>
              <a:t>) avec une durée de vie plus ou moins limitées.</a:t>
            </a:r>
          </a:p>
          <a:p>
            <a:r>
              <a:rPr lang="fr-FR" dirty="0"/>
              <a:t>Elles peuvent être en mémoire : plus rapide mais limitées en taille.</a:t>
            </a:r>
          </a:p>
          <a:p>
            <a:r>
              <a:rPr lang="fr-FR" dirty="0"/>
              <a:t>SQL Server permet de configurer des disques durs SSD comme de la mémoire. On a alors l’avantage des disques durs (grande taille) et de la mémoire (accès rapide).</a:t>
            </a:r>
          </a:p>
          <a:p>
            <a:r>
              <a:rPr lang="fr-FR" dirty="0"/>
              <a:t>Elles sont la meilleure solution pour les problèmes de performance.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2FFCE2-C7EF-4760-86BD-2AE24B6D77C9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2E</a:t>
            </a:r>
          </a:p>
        </p:txBody>
      </p:sp>
    </p:spTree>
    <p:extLst>
      <p:ext uri="{BB962C8B-B14F-4D97-AF65-F5344CB8AC3E}">
        <p14:creationId xmlns:p14="http://schemas.microsoft.com/office/powerpoint/2010/main" val="329020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1F2A7-8617-4FEA-9919-CDEBCF15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Common table expression (CTE)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1C507-25F4-4271-9CBA-EC832506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CTE utilisent une table temporaire en mémoire.</a:t>
            </a:r>
          </a:p>
          <a:p>
            <a:r>
              <a:rPr lang="fr-FR" dirty="0">
                <a:hlinkClick r:id="rId2"/>
              </a:rPr>
              <a:t>https://docs.microsoft.com/fr-fr/sql/t-sql/queries/with-common-table-expression-transact-sql?view=sql-server-2017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2FFCE2-C7EF-4760-86BD-2AE24B6D77C9}"/>
              </a:ext>
            </a:extLst>
          </p:cNvPr>
          <p:cNvSpPr txBox="1"/>
          <p:nvPr/>
        </p:nvSpPr>
        <p:spPr>
          <a:xfrm>
            <a:off x="11353800" y="365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2E</a:t>
            </a:r>
          </a:p>
        </p:txBody>
      </p:sp>
    </p:spTree>
    <p:extLst>
      <p:ext uri="{BB962C8B-B14F-4D97-AF65-F5344CB8AC3E}">
        <p14:creationId xmlns:p14="http://schemas.microsoft.com/office/powerpoint/2010/main" val="136066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86BC-800A-4378-935B-C2A352D9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C3727-BE44-487B-94B4-0CD7FD85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22" y="1981504"/>
            <a:ext cx="3664998" cy="327490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SQL Server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Ses instances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Ses types d’instance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Ses fichiers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Management Studio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Base de données système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La table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La 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F2DE7-DDAC-47A4-BB41-6CA2691677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4" y="67350"/>
            <a:ext cx="785248" cy="9335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83E177-8761-427F-BD43-02C7214DEE1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95CB9DD-03A3-4CB8-B16A-1469689AF13F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0C744C2-A20F-4CEA-83A3-8FF2A1302FC1}"/>
              </a:ext>
            </a:extLst>
          </p:cNvPr>
          <p:cNvSpPr txBox="1">
            <a:spLocks/>
          </p:cNvSpPr>
          <p:nvPr/>
        </p:nvSpPr>
        <p:spPr>
          <a:xfrm>
            <a:off x="4316030" y="1981503"/>
            <a:ext cx="3150093" cy="3274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 startAt="2"/>
            </a:pPr>
            <a:r>
              <a:rPr lang="fr-FR" b="1" dirty="0"/>
              <a:t>Transact SQL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langage 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Les familles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Les clauses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La jointure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CTE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Les procédures stockées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curseur</a:t>
            </a:r>
          </a:p>
          <a:p>
            <a:pPr marL="971550" lvl="1" indent="-514350">
              <a:buFont typeface="+mj-lt"/>
              <a:buAutoNum type="alphaUcPeriod"/>
            </a:pPr>
            <a:endParaRPr lang="fr-FR" dirty="0"/>
          </a:p>
          <a:p>
            <a:pPr marL="971550" lvl="1" indent="-514350">
              <a:buFont typeface="+mj-lt"/>
              <a:buAutoNum type="alphaUcPeriod"/>
            </a:pPr>
            <a:endParaRPr lang="fr-FR" dirty="0"/>
          </a:p>
          <a:p>
            <a:pPr marL="971550" lvl="1" indent="-514350">
              <a:buFont typeface="+mj-lt"/>
              <a:buAutoNum type="alphaUcPeriod"/>
            </a:pPr>
            <a:endParaRPr lang="fr-FR" dirty="0"/>
          </a:p>
          <a:p>
            <a:pPr marL="971550" lvl="1" indent="-514350">
              <a:buFont typeface="+mj-lt"/>
              <a:buAutoNum type="alphaUcPeriod"/>
            </a:pPr>
            <a:endParaRPr lang="fr-FR" dirty="0"/>
          </a:p>
          <a:p>
            <a:pPr marL="971550" lvl="1" indent="-514350" algn="just">
              <a:buFont typeface="+mj-lt"/>
              <a:buAutoNum type="alphaUcPeriod"/>
            </a:pPr>
            <a:endParaRPr lang="fr-FR" dirty="0"/>
          </a:p>
          <a:p>
            <a:pPr lvl="1" algn="just"/>
            <a:endParaRPr lang="fr-FR" sz="16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F1E1DCC-703C-42CC-82C8-ACF710B10B59}"/>
              </a:ext>
            </a:extLst>
          </p:cNvPr>
          <p:cNvSpPr txBox="1">
            <a:spLocks/>
          </p:cNvSpPr>
          <p:nvPr/>
        </p:nvSpPr>
        <p:spPr>
          <a:xfrm>
            <a:off x="7574133" y="1983288"/>
            <a:ext cx="3886941" cy="32749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 startAt="3"/>
            </a:pPr>
            <a:r>
              <a:rPr lang="fr-FR" b="1" dirty="0"/>
              <a:t>ADO.Net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Modes d’accès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Connection 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Command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mode connecté</a:t>
            </a:r>
            <a:endParaRPr lang="fr-FR" sz="2400" dirty="0"/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mode déconnecté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/>
              <a:t>Le repository</a:t>
            </a:r>
          </a:p>
          <a:p>
            <a:pPr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9762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2.2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426128" y="1846555"/>
            <a:ext cx="593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: hiérarchie des salariés chez AdventureWorks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66EDB2-C9A5-4E75-BB5B-DC743D74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3" y="2800222"/>
            <a:ext cx="3523538" cy="2770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225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71AA-EF06-48BA-9A48-91CFA0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procédures stockées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2FD88-4B0E-4BE4-9365-66FB2DD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Fonctions SQL permettant d’utiliser les instructions classiques (if,  </a:t>
            </a:r>
            <a:r>
              <a:rPr lang="fr-FR" dirty="0" err="1"/>
              <a:t>while</a:t>
            </a:r>
            <a:r>
              <a:rPr lang="fr-FR" dirty="0"/>
              <a:t>..) et les paramètres.</a:t>
            </a:r>
          </a:p>
          <a:p>
            <a:r>
              <a:rPr lang="fr-FR" dirty="0"/>
              <a:t>Elles peuvent appeler d’autres procédures stockées</a:t>
            </a:r>
          </a:p>
          <a:p>
            <a:r>
              <a:rPr lang="fr-FR" dirty="0"/>
              <a:t>Plus rapide parce que optimisées et compilées.</a:t>
            </a:r>
          </a:p>
          <a:p>
            <a:r>
              <a:rPr lang="fr-FR" dirty="0"/>
              <a:t>Solution d’interface entre une application et la base de données.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37263-859B-46C1-ABCE-5018E80CC3B4}"/>
              </a:ext>
            </a:extLst>
          </p:cNvPr>
          <p:cNvSpPr txBox="1"/>
          <p:nvPr/>
        </p:nvSpPr>
        <p:spPr>
          <a:xfrm>
            <a:off x="11353800" y="3651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2F</a:t>
            </a:r>
          </a:p>
        </p:txBody>
      </p:sp>
    </p:spTree>
    <p:extLst>
      <p:ext uri="{BB962C8B-B14F-4D97-AF65-F5344CB8AC3E}">
        <p14:creationId xmlns:p14="http://schemas.microsoft.com/office/powerpoint/2010/main" val="2071548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2.3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426128" y="1846555"/>
            <a:ext cx="593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: procédures stockées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39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71AA-EF06-48BA-9A48-91CFA0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Curseur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2FD88-4B0E-4BE4-9365-66FB2DD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curseur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37263-859B-46C1-ABCE-5018E80CC3B4}"/>
              </a:ext>
            </a:extLst>
          </p:cNvPr>
          <p:cNvSpPr txBox="1"/>
          <p:nvPr/>
        </p:nvSpPr>
        <p:spPr>
          <a:xfrm>
            <a:off x="11353800" y="3651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2G</a:t>
            </a:r>
          </a:p>
        </p:txBody>
      </p:sp>
    </p:spTree>
    <p:extLst>
      <p:ext uri="{BB962C8B-B14F-4D97-AF65-F5344CB8AC3E}">
        <p14:creationId xmlns:p14="http://schemas.microsoft.com/office/powerpoint/2010/main" val="3215187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E6239-3BDD-4CFD-913E-EA5F6701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26" y="2183907"/>
            <a:ext cx="9379997" cy="3363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8800" dirty="0" err="1"/>
              <a:t>ADO.Net</a:t>
            </a:r>
            <a:endParaRPr lang="fr-FR" sz="8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151E43-9870-4DFD-B305-BE6146EC29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" y="262148"/>
            <a:ext cx="785248" cy="9335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E73C59-60D8-41DF-B597-B62057100ED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1D604A-A407-4988-ADDA-01F576ABFC65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Nanterre :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86C00A-BFDD-4F7E-A815-0C632F1B7CDB}"/>
              </a:ext>
            </a:extLst>
          </p:cNvPr>
          <p:cNvSpPr txBox="1"/>
          <p:nvPr/>
        </p:nvSpPr>
        <p:spPr>
          <a:xfrm>
            <a:off x="11353800" y="36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4995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71AA-EF06-48BA-9A48-91CFA0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2FD88-4B0E-4BE4-9365-66FB2DD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exécuter du TSQL (monde relationnel) dans du C# (monde objet)</a:t>
            </a:r>
          </a:p>
          <a:p>
            <a:r>
              <a:rPr lang="fr-FR" dirty="0"/>
              <a:t>Une amélioration de ADO</a:t>
            </a:r>
          </a:p>
          <a:p>
            <a:r>
              <a:rPr lang="fr-FR" dirty="0"/>
              <a:t>Les classes de base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37263-859B-46C1-ABCE-5018E80CC3B4}"/>
              </a:ext>
            </a:extLst>
          </p:cNvPr>
          <p:cNvSpPr txBox="1"/>
          <p:nvPr/>
        </p:nvSpPr>
        <p:spPr>
          <a:xfrm>
            <a:off x="11353800" y="36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815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71AA-EF06-48BA-9A48-91CFA0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modes d’accès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2FD88-4B0E-4BE4-9365-66FB2DD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les classes de bases : ADO.Net</a:t>
            </a:r>
          </a:p>
          <a:p>
            <a:r>
              <a:rPr lang="fr-FR" dirty="0"/>
              <a:t>Par l’ORM Entity Framework </a:t>
            </a:r>
            <a:r>
              <a:rPr lang="fr-FR" sz="1800" dirty="0"/>
              <a:t>(basé sur les classes de base)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37263-859B-46C1-ABCE-5018E80CC3B4}"/>
              </a:ext>
            </a:extLst>
          </p:cNvPr>
          <p:cNvSpPr txBox="1"/>
          <p:nvPr/>
        </p:nvSpPr>
        <p:spPr>
          <a:xfrm>
            <a:off x="11353800" y="365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3842353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ED83ECB-5F9A-4A56-85E3-39A05C695C04}"/>
              </a:ext>
            </a:extLst>
          </p:cNvPr>
          <p:cNvSpPr/>
          <p:nvPr/>
        </p:nvSpPr>
        <p:spPr>
          <a:xfrm>
            <a:off x="2352848" y="2401409"/>
            <a:ext cx="3626075" cy="25860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01A3A08-6352-4E16-85EC-E6699669AEB5}"/>
              </a:ext>
            </a:extLst>
          </p:cNvPr>
          <p:cNvSpPr/>
          <p:nvPr/>
        </p:nvSpPr>
        <p:spPr>
          <a:xfrm>
            <a:off x="2343705" y="5812817"/>
            <a:ext cx="7119891" cy="8037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64EF06-AA95-4942-B7B1-562800F51610}"/>
              </a:ext>
            </a:extLst>
          </p:cNvPr>
          <p:cNvSpPr/>
          <p:nvPr/>
        </p:nvSpPr>
        <p:spPr>
          <a:xfrm>
            <a:off x="6756589" y="2407638"/>
            <a:ext cx="3082562" cy="257984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7B788A-E69D-41D6-BAE0-E1589527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69" y="597477"/>
            <a:ext cx="8911687" cy="876216"/>
          </a:xfrm>
        </p:spPr>
        <p:txBody>
          <a:bodyPr/>
          <a:lstStyle/>
          <a:p>
            <a:r>
              <a:rPr lang="fr-FR" dirty="0" err="1"/>
              <a:t>ADO.Net</a:t>
            </a:r>
            <a:r>
              <a:rPr lang="fr-FR" dirty="0"/>
              <a:t> : les classes de base</a:t>
            </a:r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EDD9E37A-D8E1-43F6-B0C3-BD340C5938E3}"/>
              </a:ext>
            </a:extLst>
          </p:cNvPr>
          <p:cNvSpPr/>
          <p:nvPr/>
        </p:nvSpPr>
        <p:spPr>
          <a:xfrm>
            <a:off x="10265745" y="869177"/>
            <a:ext cx="1456458" cy="20075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AFAF3F-7AC8-48EC-BAF0-BA3669D85DBF}"/>
              </a:ext>
            </a:extLst>
          </p:cNvPr>
          <p:cNvSpPr txBox="1"/>
          <p:nvPr/>
        </p:nvSpPr>
        <p:spPr>
          <a:xfrm>
            <a:off x="7081313" y="1593647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fr-FR" sz="3200" dirty="0"/>
              <a:t>Connection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E19443-B0EF-47D3-BE11-9701B168B552}"/>
              </a:ext>
            </a:extLst>
          </p:cNvPr>
          <p:cNvSpPr txBox="1"/>
          <p:nvPr/>
        </p:nvSpPr>
        <p:spPr>
          <a:xfrm>
            <a:off x="2547419" y="162943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Command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C3E546-F947-4E96-A810-6815433A465C}"/>
              </a:ext>
            </a:extLst>
          </p:cNvPr>
          <p:cNvSpPr txBox="1"/>
          <p:nvPr/>
        </p:nvSpPr>
        <p:spPr>
          <a:xfrm>
            <a:off x="7434745" y="337208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DataReader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B6CB0E-3394-4A99-A100-EE4D376207EE}"/>
              </a:ext>
            </a:extLst>
          </p:cNvPr>
          <p:cNvSpPr txBox="1"/>
          <p:nvPr/>
        </p:nvSpPr>
        <p:spPr>
          <a:xfrm>
            <a:off x="2842530" y="2876776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DataAdapter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6E3BF5-20E1-441A-A655-431644FA3A9B}"/>
              </a:ext>
            </a:extLst>
          </p:cNvPr>
          <p:cNvSpPr txBox="1"/>
          <p:nvPr/>
        </p:nvSpPr>
        <p:spPr>
          <a:xfrm>
            <a:off x="3890737" y="3865499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CommandBuilder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2BEE60-1502-45EF-81E9-BFFCAF8E3592}"/>
              </a:ext>
            </a:extLst>
          </p:cNvPr>
          <p:cNvSpPr txBox="1"/>
          <p:nvPr/>
        </p:nvSpPr>
        <p:spPr>
          <a:xfrm>
            <a:off x="7715463" y="4699913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Mode connecté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D8A627-C3DF-408F-A812-BD0A9D631DE5}"/>
              </a:ext>
            </a:extLst>
          </p:cNvPr>
          <p:cNvSpPr txBox="1"/>
          <p:nvPr/>
        </p:nvSpPr>
        <p:spPr>
          <a:xfrm>
            <a:off x="3604919" y="470109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Mode déconnecté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E993F2-6BA2-4C6C-AAC5-2D695F1E8274}"/>
              </a:ext>
            </a:extLst>
          </p:cNvPr>
          <p:cNvCxnSpPr>
            <a:cxnSpLocks/>
          </p:cNvCxnSpPr>
          <p:nvPr/>
        </p:nvCxnSpPr>
        <p:spPr>
          <a:xfrm flipH="1" flipV="1">
            <a:off x="5017508" y="1915787"/>
            <a:ext cx="1776234" cy="60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C4E46CC-C08E-417B-86D4-3CF08AE48E41}"/>
              </a:ext>
            </a:extLst>
          </p:cNvPr>
          <p:cNvCxnSpPr>
            <a:cxnSpLocks/>
          </p:cNvCxnSpPr>
          <p:nvPr/>
        </p:nvCxnSpPr>
        <p:spPr>
          <a:xfrm>
            <a:off x="4550147" y="2175264"/>
            <a:ext cx="3552471" cy="1204184"/>
          </a:xfrm>
          <a:prstGeom prst="bentConnector3">
            <a:avLst>
              <a:gd name="adj1" fmla="val 99730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381C343-0223-46C5-B569-E80504EBAEAA}"/>
              </a:ext>
            </a:extLst>
          </p:cNvPr>
          <p:cNvCxnSpPr>
            <a:cxnSpLocks/>
          </p:cNvCxnSpPr>
          <p:nvPr/>
        </p:nvCxnSpPr>
        <p:spPr>
          <a:xfrm flipH="1">
            <a:off x="3480299" y="2175589"/>
            <a:ext cx="1" cy="65638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6624760-DC7D-4068-B771-7CCC9A82F169}"/>
              </a:ext>
            </a:extLst>
          </p:cNvPr>
          <p:cNvCxnSpPr>
            <a:cxnSpLocks/>
          </p:cNvCxnSpPr>
          <p:nvPr/>
        </p:nvCxnSpPr>
        <p:spPr>
          <a:xfrm>
            <a:off x="4246683" y="3435925"/>
            <a:ext cx="287336" cy="5003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7544555-66C7-4AE1-9A49-9827D06EA483}"/>
              </a:ext>
            </a:extLst>
          </p:cNvPr>
          <p:cNvCxnSpPr>
            <a:cxnSpLocks/>
          </p:cNvCxnSpPr>
          <p:nvPr/>
        </p:nvCxnSpPr>
        <p:spPr>
          <a:xfrm>
            <a:off x="3017879" y="3522853"/>
            <a:ext cx="1" cy="22501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B7D5C6-EA58-40A6-9F87-DEB168DD8B3F}"/>
              </a:ext>
            </a:extLst>
          </p:cNvPr>
          <p:cNvCxnSpPr>
            <a:cxnSpLocks/>
          </p:cNvCxnSpPr>
          <p:nvPr/>
        </p:nvCxnSpPr>
        <p:spPr>
          <a:xfrm flipH="1" flipV="1">
            <a:off x="3306469" y="3470872"/>
            <a:ext cx="47979" cy="221971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3D7D3E6-AC3A-4839-8A1C-425152F2320E}"/>
              </a:ext>
            </a:extLst>
          </p:cNvPr>
          <p:cNvSpPr txBox="1"/>
          <p:nvPr/>
        </p:nvSpPr>
        <p:spPr>
          <a:xfrm>
            <a:off x="2646292" y="423197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Fill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554AAF-EC61-43DD-9355-34EBAE68C140}"/>
              </a:ext>
            </a:extLst>
          </p:cNvPr>
          <p:cNvSpPr txBox="1"/>
          <p:nvPr/>
        </p:nvSpPr>
        <p:spPr>
          <a:xfrm>
            <a:off x="3306469" y="423197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7649FE2-5D1E-4A90-9A7F-878A506B3065}"/>
              </a:ext>
            </a:extLst>
          </p:cNvPr>
          <p:cNvSpPr txBox="1"/>
          <p:nvPr/>
        </p:nvSpPr>
        <p:spPr>
          <a:xfrm>
            <a:off x="5489775" y="2129615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ExecuteReader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6B017B-F414-4113-A903-FDC59025847D}"/>
              </a:ext>
            </a:extLst>
          </p:cNvPr>
          <p:cNvSpPr txBox="1"/>
          <p:nvPr/>
        </p:nvSpPr>
        <p:spPr>
          <a:xfrm>
            <a:off x="2656442" y="5858609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A53010"/>
                </a:solidFill>
              </a:rPr>
              <a:t>DataSet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B97A3-E1A4-4975-A878-F8FE38ED8014}"/>
              </a:ext>
            </a:extLst>
          </p:cNvPr>
          <p:cNvSpPr/>
          <p:nvPr/>
        </p:nvSpPr>
        <p:spPr>
          <a:xfrm>
            <a:off x="4550147" y="5861025"/>
            <a:ext cx="351478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21B1F1-3B23-44D3-9671-2934E003153A}"/>
              </a:ext>
            </a:extLst>
          </p:cNvPr>
          <p:cNvSpPr/>
          <p:nvPr/>
        </p:nvSpPr>
        <p:spPr>
          <a:xfrm>
            <a:off x="5170597" y="6068167"/>
            <a:ext cx="46805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9590ED-1ACE-4091-A790-04581174BE17}"/>
              </a:ext>
            </a:extLst>
          </p:cNvPr>
          <p:cNvSpPr/>
          <p:nvPr/>
        </p:nvSpPr>
        <p:spPr>
          <a:xfrm>
            <a:off x="5884280" y="5851821"/>
            <a:ext cx="351478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BEC0841-CD32-437C-BF67-E6FE41A09E60}"/>
              </a:ext>
            </a:extLst>
          </p:cNvPr>
          <p:cNvCxnSpPr>
            <a:endCxn id="46" idx="1"/>
          </p:cNvCxnSpPr>
          <p:nvPr/>
        </p:nvCxnSpPr>
        <p:spPr>
          <a:xfrm>
            <a:off x="4901625" y="6009856"/>
            <a:ext cx="268972" cy="31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4C76761-295F-428D-8A41-2524E60FC183}"/>
              </a:ext>
            </a:extLst>
          </p:cNvPr>
          <p:cNvCxnSpPr/>
          <p:nvPr/>
        </p:nvCxnSpPr>
        <p:spPr>
          <a:xfrm flipV="1">
            <a:off x="5649004" y="6081356"/>
            <a:ext cx="284086" cy="20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0235E1F-B36D-43B3-B670-713643819D5C}"/>
              </a:ext>
            </a:extLst>
          </p:cNvPr>
          <p:cNvCxnSpPr>
            <a:cxnSpLocks/>
          </p:cNvCxnSpPr>
          <p:nvPr/>
        </p:nvCxnSpPr>
        <p:spPr>
          <a:xfrm flipH="1">
            <a:off x="9333214" y="1875278"/>
            <a:ext cx="750374" cy="107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181E60C-1B31-4268-9E28-15228E4356B9}"/>
              </a:ext>
            </a:extLst>
          </p:cNvPr>
          <p:cNvSpPr txBox="1"/>
          <p:nvPr/>
        </p:nvSpPr>
        <p:spPr>
          <a:xfrm>
            <a:off x="11353800" y="36512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3B..E</a:t>
            </a:r>
          </a:p>
        </p:txBody>
      </p:sp>
    </p:spTree>
    <p:extLst>
      <p:ext uri="{BB962C8B-B14F-4D97-AF65-F5344CB8AC3E}">
        <p14:creationId xmlns:p14="http://schemas.microsoft.com/office/powerpoint/2010/main" val="2949847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6" y="365126"/>
            <a:ext cx="10950334" cy="768546"/>
          </a:xfrm>
        </p:spPr>
        <p:txBody>
          <a:bodyPr/>
          <a:lstStyle/>
          <a:p>
            <a:pPr algn="ctr"/>
            <a:r>
              <a:rPr lang="fr-FR" dirty="0"/>
              <a:t>Pratique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41DAE9-E4C7-4B0E-803A-D092F715C0B7}"/>
              </a:ext>
            </a:extLst>
          </p:cNvPr>
          <p:cNvSpPr txBox="1"/>
          <p:nvPr/>
        </p:nvSpPr>
        <p:spPr>
          <a:xfrm>
            <a:off x="426128" y="1846555"/>
            <a:ext cx="593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console de lecture, modification, insertion et suppression dans la base de données AdventureWorks.</a:t>
            </a:r>
          </a:p>
        </p:txBody>
      </p:sp>
    </p:spTree>
    <p:extLst>
      <p:ext uri="{BB962C8B-B14F-4D97-AF65-F5344CB8AC3E}">
        <p14:creationId xmlns:p14="http://schemas.microsoft.com/office/powerpoint/2010/main" val="343651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71AA-EF06-48BA-9A48-91CFA0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2FD88-4B0E-4BE4-9365-66FB2DD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les classes de bases : ADO.Net</a:t>
            </a:r>
          </a:p>
          <a:p>
            <a:r>
              <a:rPr lang="fr-FR" dirty="0"/>
              <a:t>Par l’ORM Entity Framework </a:t>
            </a:r>
            <a:r>
              <a:rPr lang="fr-FR" sz="1800" dirty="0"/>
              <a:t>basé sur les classes de base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37263-859B-46C1-ABCE-5018E80CC3B4}"/>
              </a:ext>
            </a:extLst>
          </p:cNvPr>
          <p:cNvSpPr txBox="1"/>
          <p:nvPr/>
        </p:nvSpPr>
        <p:spPr>
          <a:xfrm>
            <a:off x="11353800" y="3651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3F</a:t>
            </a:r>
          </a:p>
        </p:txBody>
      </p:sp>
    </p:spTree>
    <p:extLst>
      <p:ext uri="{BB962C8B-B14F-4D97-AF65-F5344CB8AC3E}">
        <p14:creationId xmlns:p14="http://schemas.microsoft.com/office/powerpoint/2010/main" val="32752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E6239-3BDD-4CFD-913E-EA5F6701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26" y="2183907"/>
            <a:ext cx="9379997" cy="3363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8800" dirty="0"/>
              <a:t>SQL Server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151E43-9870-4DFD-B305-BE6146EC29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" y="262148"/>
            <a:ext cx="785248" cy="9335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E73C59-60D8-41DF-B597-B62057100ED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07"/>
          <a:stretch/>
        </p:blipFill>
        <p:spPr bwMode="auto">
          <a:xfrm rot="16200000">
            <a:off x="5660012" y="310013"/>
            <a:ext cx="871978" cy="12223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1D604A-A407-4988-ADDA-01F576ABFC65}"/>
              </a:ext>
            </a:extLst>
          </p:cNvPr>
          <p:cNvSpPr txBox="1"/>
          <p:nvPr/>
        </p:nvSpPr>
        <p:spPr>
          <a:xfrm>
            <a:off x="8245632" y="6053249"/>
            <a:ext cx="434197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 FORMATION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Avenue Gambetta 92400 COURBEVOIE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RCS Nanterre : 448 911 511 N° de déclaration d’activité : 11 75 52844 75</a:t>
            </a:r>
          </a:p>
          <a:p>
            <a:pPr algn="ctr">
              <a:spcAft>
                <a:spcPts val="600"/>
              </a:spcAft>
            </a:pPr>
            <a:r>
              <a:rPr lang="fr-FR" sz="7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Tél : 01 48 13 69 13 / Mail : servicepedagogique@intiformation.fr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F786DD-5406-4C0C-95D6-2FF401AF4142}"/>
              </a:ext>
            </a:extLst>
          </p:cNvPr>
          <p:cNvSpPr txBox="1"/>
          <p:nvPr/>
        </p:nvSpPr>
        <p:spPr>
          <a:xfrm>
            <a:off x="11353800" y="36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36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A3262-4905-4559-95E7-DE946A4D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61442-5039-4184-B6FC-24DE6153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Data </a:t>
            </a:r>
            <a:r>
              <a:rPr lang="fr-FR" dirty="0" err="1"/>
              <a:t>storage</a:t>
            </a:r>
            <a:endParaRPr lang="fr-FR" dirty="0"/>
          </a:p>
          <a:p>
            <a:pPr lvl="1"/>
            <a:r>
              <a:rPr lang="fr-FR" dirty="0"/>
              <a:t>Les modèles de base de données</a:t>
            </a:r>
          </a:p>
          <a:p>
            <a:pPr lvl="2"/>
            <a:r>
              <a:rPr lang="fr-FR" b="1" dirty="0"/>
              <a:t>Relationnel</a:t>
            </a:r>
            <a:r>
              <a:rPr lang="fr-FR" dirty="0"/>
              <a:t> : SQL Server, Oracle, MySQL…</a:t>
            </a:r>
          </a:p>
          <a:p>
            <a:pPr lvl="2"/>
            <a:r>
              <a:rPr lang="fr-FR" dirty="0"/>
              <a:t>Multidimensionnel : SQL Server (SSAS), Hyperion </a:t>
            </a:r>
            <a:r>
              <a:rPr lang="fr-FR" dirty="0" err="1"/>
              <a:t>Essbase</a:t>
            </a:r>
            <a:r>
              <a:rPr lang="fr-FR" dirty="0"/>
              <a:t>, Cognos…</a:t>
            </a:r>
          </a:p>
          <a:p>
            <a:pPr lvl="2"/>
            <a:r>
              <a:rPr lang="fr-FR" dirty="0"/>
              <a:t>Orienté objet : </a:t>
            </a:r>
            <a:r>
              <a:rPr lang="fr-FR" dirty="0" err="1"/>
              <a:t>GemStone</a:t>
            </a:r>
            <a:r>
              <a:rPr lang="fr-FR" dirty="0"/>
              <a:t>, </a:t>
            </a:r>
            <a:r>
              <a:rPr lang="fr-FR" dirty="0" err="1"/>
              <a:t>ObjectDB</a:t>
            </a:r>
            <a:r>
              <a:rPr lang="fr-FR" dirty="0"/>
              <a:t>…</a:t>
            </a:r>
          </a:p>
          <a:p>
            <a:pPr lvl="2"/>
            <a:r>
              <a:rPr lang="fr-FR" dirty="0"/>
              <a:t>Graphe : DEX/</a:t>
            </a:r>
            <a:r>
              <a:rPr lang="fr-FR" dirty="0" err="1"/>
              <a:t>Sparksee</a:t>
            </a:r>
            <a:r>
              <a:rPr lang="fr-FR" dirty="0"/>
              <a:t>, Oracle…</a:t>
            </a:r>
          </a:p>
          <a:p>
            <a:pPr lvl="2"/>
            <a:r>
              <a:rPr lang="fr-FR" dirty="0"/>
              <a:t>No </a:t>
            </a:r>
            <a:r>
              <a:rPr lang="fr-FR" dirty="0" err="1"/>
              <a:t>Sql</a:t>
            </a:r>
            <a:r>
              <a:rPr lang="fr-FR" dirty="0"/>
              <a:t> : MongoDB, CouchDB…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599781-275B-4151-ACAF-3570ACE455DE}"/>
              </a:ext>
            </a:extLst>
          </p:cNvPr>
          <p:cNvSpPr txBox="1"/>
          <p:nvPr/>
        </p:nvSpPr>
        <p:spPr>
          <a:xfrm>
            <a:off x="11353800" y="36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00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4341195-19F4-425E-A061-BB04A6F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8" y="365125"/>
            <a:ext cx="10164192" cy="1325563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instances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414629-83FC-4D00-A72A-413693CC428C}"/>
              </a:ext>
            </a:extLst>
          </p:cNvPr>
          <p:cNvSpPr txBox="1">
            <a:spLocks/>
          </p:cNvSpPr>
          <p:nvPr/>
        </p:nvSpPr>
        <p:spPr>
          <a:xfrm>
            <a:off x="1189608" y="1825625"/>
            <a:ext cx="4831349" cy="451507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Plusieurs serveur SQL Server peuvent être installées sur un même serveur.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Instances par défaut : l’instance SQL Server a le même nom que le serveur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002060"/>
                </a:solidFill>
              </a:rPr>
              <a:t>SRV1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Instances nommées : l’instance SQL server a un nom du type </a:t>
            </a:r>
            <a:r>
              <a:rPr lang="fr-FR" sz="1600" i="1" dirty="0">
                <a:solidFill>
                  <a:srgbClr val="002060"/>
                </a:solidFill>
              </a:rPr>
              <a:t>[Nom du serveur]\[nom choisi]</a:t>
            </a:r>
            <a:r>
              <a:rPr lang="fr-FR" sz="1400" dirty="0"/>
              <a:t> :</a:t>
            </a:r>
            <a:endParaRPr lang="fr-FR" sz="1600" i="1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002060"/>
                </a:solidFill>
              </a:rPr>
              <a:t>SRV1\Instance1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002060"/>
                </a:solidFill>
              </a:rPr>
              <a:t>SRV1\</a:t>
            </a:r>
            <a:r>
              <a:rPr lang="fr-FR" sz="1600" i="1" dirty="0" err="1">
                <a:solidFill>
                  <a:srgbClr val="002060"/>
                </a:solidFill>
              </a:rPr>
              <a:t>SQLExpress</a:t>
            </a:r>
            <a:r>
              <a:rPr lang="fr-FR" sz="1600" i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(gratuit)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002060"/>
                </a:solidFill>
              </a:rPr>
              <a:t>SRV2\Instance1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002060"/>
                </a:solidFill>
              </a:rPr>
              <a:t>SRV2\</a:t>
            </a:r>
            <a:r>
              <a:rPr lang="fr-FR" sz="1600" i="1" dirty="0" err="1">
                <a:solidFill>
                  <a:srgbClr val="002060"/>
                </a:solidFill>
              </a:rPr>
              <a:t>SQLExpress</a:t>
            </a:r>
            <a:r>
              <a:rPr lang="fr-FR" sz="1600" i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(gratuit)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A567E-AADE-444C-ABAC-30B7312BB2FF}"/>
              </a:ext>
            </a:extLst>
          </p:cNvPr>
          <p:cNvSpPr/>
          <p:nvPr/>
        </p:nvSpPr>
        <p:spPr>
          <a:xfrm>
            <a:off x="6096000" y="2841433"/>
            <a:ext cx="2731786" cy="3736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C94FB2-BDC7-46F1-B28D-7162E6019EAC}"/>
              </a:ext>
            </a:extLst>
          </p:cNvPr>
          <p:cNvSpPr txBox="1"/>
          <p:nvPr/>
        </p:nvSpPr>
        <p:spPr>
          <a:xfrm>
            <a:off x="6189190" y="2870493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SRV1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B714A16-EC6F-46ED-9139-CEA299914FB5}"/>
              </a:ext>
            </a:extLst>
          </p:cNvPr>
          <p:cNvSpPr/>
          <p:nvPr/>
        </p:nvSpPr>
        <p:spPr>
          <a:xfrm>
            <a:off x="6454991" y="3594845"/>
            <a:ext cx="2051991" cy="826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SRV1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6D6EA4-269D-45E5-9E6A-1F7235756392}"/>
              </a:ext>
            </a:extLst>
          </p:cNvPr>
          <p:cNvSpPr/>
          <p:nvPr/>
        </p:nvSpPr>
        <p:spPr>
          <a:xfrm>
            <a:off x="6495292" y="4557927"/>
            <a:ext cx="2011690" cy="9014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SRV1\INSTANCE1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3AA68EE-0EA3-4949-8D9D-9FB005971696}"/>
              </a:ext>
            </a:extLst>
          </p:cNvPr>
          <p:cNvSpPr/>
          <p:nvPr/>
        </p:nvSpPr>
        <p:spPr>
          <a:xfrm>
            <a:off x="6495292" y="5646268"/>
            <a:ext cx="1912944" cy="675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SRV1\SQLEXPRESS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4E597-C585-4E3A-8C81-4F1FCF88FA68}"/>
              </a:ext>
            </a:extLst>
          </p:cNvPr>
          <p:cNvSpPr/>
          <p:nvPr/>
        </p:nvSpPr>
        <p:spPr>
          <a:xfrm>
            <a:off x="8902829" y="2831977"/>
            <a:ext cx="2731786" cy="3746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70CEA5-5A43-4348-9496-7B323F91783E}"/>
              </a:ext>
            </a:extLst>
          </p:cNvPr>
          <p:cNvSpPr txBox="1"/>
          <p:nvPr/>
        </p:nvSpPr>
        <p:spPr>
          <a:xfrm>
            <a:off x="8996019" y="2889723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SRV2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E51BC51-50C8-4FDB-A66F-331E86A745D3}"/>
              </a:ext>
            </a:extLst>
          </p:cNvPr>
          <p:cNvSpPr/>
          <p:nvPr/>
        </p:nvSpPr>
        <p:spPr>
          <a:xfrm>
            <a:off x="9302121" y="4577157"/>
            <a:ext cx="2011690" cy="9014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SRV2\INSTANCE1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BE7156C-614C-4EFD-97F4-543355EED11E}"/>
              </a:ext>
            </a:extLst>
          </p:cNvPr>
          <p:cNvSpPr/>
          <p:nvPr/>
        </p:nvSpPr>
        <p:spPr>
          <a:xfrm>
            <a:off x="9302121" y="5665498"/>
            <a:ext cx="1912944" cy="675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SRV2\SQLEXPRESS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8814183-6A6F-451E-BE67-D5B128EF9687}"/>
              </a:ext>
            </a:extLst>
          </p:cNvPr>
          <p:cNvSpPr txBox="1"/>
          <p:nvPr/>
        </p:nvSpPr>
        <p:spPr>
          <a:xfrm>
            <a:off x="11353800" y="365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1A</a:t>
            </a:r>
          </a:p>
        </p:txBody>
      </p:sp>
    </p:spTree>
    <p:extLst>
      <p:ext uri="{BB962C8B-B14F-4D97-AF65-F5344CB8AC3E}">
        <p14:creationId xmlns:p14="http://schemas.microsoft.com/office/powerpoint/2010/main" val="14884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A3262-4905-4559-95E7-DE946A4D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Types d’instances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61442-5039-4184-B6FC-24DE6153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SQL Server Database Engine </a:t>
            </a:r>
          </a:p>
          <a:p>
            <a:r>
              <a:rPr lang="fr-FR" dirty="0"/>
              <a:t>Business Intelligence (BI) :</a:t>
            </a:r>
          </a:p>
          <a:p>
            <a:pPr lvl="1"/>
            <a:r>
              <a:rPr lang="fr-FR" dirty="0"/>
              <a:t>SQL Server Integration Services (SSIS) </a:t>
            </a:r>
          </a:p>
          <a:p>
            <a:pPr lvl="2"/>
            <a:r>
              <a:rPr lang="fr-FR" dirty="0"/>
              <a:t>ETL (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  <a:p>
            <a:pPr lvl="2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Packages</a:t>
            </a:r>
          </a:p>
          <a:p>
            <a:pPr lvl="1"/>
            <a:r>
              <a:rPr lang="fr-FR" dirty="0"/>
              <a:t>SQL Server Analysis Services (SSAS) </a:t>
            </a:r>
          </a:p>
          <a:p>
            <a:pPr lvl="2"/>
            <a:r>
              <a:rPr lang="fr-FR" dirty="0"/>
              <a:t>base de données multidimensionnelle.</a:t>
            </a:r>
          </a:p>
          <a:p>
            <a:pPr lvl="2"/>
            <a:r>
              <a:rPr lang="fr-FR" dirty="0"/>
              <a:t>Décisionnel</a:t>
            </a:r>
          </a:p>
          <a:p>
            <a:pPr lvl="2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Cubes</a:t>
            </a:r>
          </a:p>
          <a:p>
            <a:pPr lvl="1"/>
            <a:r>
              <a:rPr lang="fr-FR" dirty="0"/>
              <a:t>SQL Server Reporting Services (SSRS)</a:t>
            </a:r>
          </a:p>
          <a:p>
            <a:pPr lvl="2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Rapports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599781-275B-4151-ACAF-3570ACE455DE}"/>
              </a:ext>
            </a:extLst>
          </p:cNvPr>
          <p:cNvSpPr txBox="1"/>
          <p:nvPr/>
        </p:nvSpPr>
        <p:spPr>
          <a:xfrm>
            <a:off x="11353800" y="365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20368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B4287-1169-4C6C-A188-521AB8A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Les fichiers de SQL Server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9E772-D81F-446A-8738-0A07D7DD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fr-FR" b="1" dirty="0" err="1"/>
              <a:t>mdf</a:t>
            </a:r>
            <a:r>
              <a:rPr lang="fr-FR" dirty="0"/>
              <a:t> : LE fichier de base de données. Les données sont là !</a:t>
            </a:r>
          </a:p>
          <a:p>
            <a:r>
              <a:rPr lang="fr-FR" b="1" dirty="0" err="1"/>
              <a:t>ldf</a:t>
            </a:r>
            <a:r>
              <a:rPr lang="fr-FR" dirty="0"/>
              <a:t> : journal de transaction. Toute modification de la BD est enregistré ici. Ce qui donne la possibilité d'annulation de modifications.</a:t>
            </a:r>
          </a:p>
          <a:p>
            <a:r>
              <a:rPr lang="fr-FR" b="1" dirty="0" err="1"/>
              <a:t>ndf</a:t>
            </a:r>
            <a:r>
              <a:rPr lang="fr-FR" dirty="0"/>
              <a:t> : extensions du </a:t>
            </a:r>
            <a:r>
              <a:rPr lang="fr-FR" dirty="0" err="1"/>
              <a:t>mdf</a:t>
            </a:r>
            <a:r>
              <a:rPr lang="fr-FR" dirty="0"/>
              <a:t>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C3DED04-1418-4EDB-ADEE-B5E3F6B39C17}"/>
              </a:ext>
            </a:extLst>
          </p:cNvPr>
          <p:cNvGrpSpPr/>
          <p:nvPr/>
        </p:nvGrpSpPr>
        <p:grpSpPr>
          <a:xfrm>
            <a:off x="10224970" y="1995025"/>
            <a:ext cx="1456458" cy="2363041"/>
            <a:chOff x="10106088" y="2219006"/>
            <a:chExt cx="1456458" cy="2007593"/>
          </a:xfrm>
        </p:grpSpPr>
        <p:sp>
          <p:nvSpPr>
            <p:cNvPr id="4" name="Cylindre 3">
              <a:extLst>
                <a:ext uri="{FF2B5EF4-FFF2-40B4-BE49-F238E27FC236}">
                  <a16:creationId xmlns:a16="http://schemas.microsoft.com/office/drawing/2014/main" id="{19D6A1B1-6157-44AE-9EB2-1B9149B938BF}"/>
                </a:ext>
              </a:extLst>
            </p:cNvPr>
            <p:cNvSpPr/>
            <p:nvPr/>
          </p:nvSpPr>
          <p:spPr>
            <a:xfrm>
              <a:off x="10106088" y="2219006"/>
              <a:ext cx="1456458" cy="20075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008CE7C-2B3C-43E3-A696-BA353644A4DD}"/>
                </a:ext>
              </a:extLst>
            </p:cNvPr>
            <p:cNvSpPr txBox="1"/>
            <p:nvPr/>
          </p:nvSpPr>
          <p:spPr>
            <a:xfrm>
              <a:off x="10434079" y="3031034"/>
              <a:ext cx="1013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Données</a:t>
              </a:r>
            </a:p>
            <a:p>
              <a:r>
                <a:rPr lang="fr-FR"/>
                <a:t>mdf</a:t>
              </a:r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B7A43FF-4ACB-4FF6-9D18-107B8A8CBEF1}"/>
              </a:ext>
            </a:extLst>
          </p:cNvPr>
          <p:cNvGrpSpPr/>
          <p:nvPr/>
        </p:nvGrpSpPr>
        <p:grpSpPr>
          <a:xfrm>
            <a:off x="10253510" y="4480227"/>
            <a:ext cx="598902" cy="673635"/>
            <a:chOff x="10861909" y="5020121"/>
            <a:chExt cx="598902" cy="673635"/>
          </a:xfrm>
        </p:grpSpPr>
        <p:sp>
          <p:nvSpPr>
            <p:cNvPr id="16" name="Cylindre 15">
              <a:extLst>
                <a:ext uri="{FF2B5EF4-FFF2-40B4-BE49-F238E27FC236}">
                  <a16:creationId xmlns:a16="http://schemas.microsoft.com/office/drawing/2014/main" id="{C4269C55-0390-4EC7-8660-B81DB363AC45}"/>
                </a:ext>
              </a:extLst>
            </p:cNvPr>
            <p:cNvSpPr/>
            <p:nvPr/>
          </p:nvSpPr>
          <p:spPr>
            <a:xfrm>
              <a:off x="10861909" y="5020121"/>
              <a:ext cx="598902" cy="6736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1685326-1252-4824-A4BA-941555D73E3A}"/>
                </a:ext>
              </a:extLst>
            </p:cNvPr>
            <p:cNvSpPr txBox="1"/>
            <p:nvPr/>
          </p:nvSpPr>
          <p:spPr>
            <a:xfrm>
              <a:off x="10907554" y="520226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ndf</a:t>
              </a:r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F743AB0-2A7C-4BFC-A9DE-7B8F2484E66B}"/>
              </a:ext>
            </a:extLst>
          </p:cNvPr>
          <p:cNvSpPr txBox="1"/>
          <p:nvPr/>
        </p:nvSpPr>
        <p:spPr>
          <a:xfrm>
            <a:off x="7822405" y="2097207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modifications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F27C9D-61D7-4D98-BAC7-E5D70547ECCB}"/>
              </a:ext>
            </a:extLst>
          </p:cNvPr>
          <p:cNvGrpSpPr/>
          <p:nvPr/>
        </p:nvGrpSpPr>
        <p:grpSpPr>
          <a:xfrm>
            <a:off x="9347200" y="1944913"/>
            <a:ext cx="561372" cy="3195257"/>
            <a:chOff x="9347200" y="1944914"/>
            <a:chExt cx="561372" cy="27286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FDB70A-2C58-416E-8DBD-E4AE4FCDFAD3}"/>
                </a:ext>
              </a:extLst>
            </p:cNvPr>
            <p:cNvSpPr/>
            <p:nvPr/>
          </p:nvSpPr>
          <p:spPr>
            <a:xfrm>
              <a:off x="9347200" y="1944914"/>
              <a:ext cx="561372" cy="2728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3D835D0-53D5-4AE7-B682-E89AE5820400}"/>
                </a:ext>
              </a:extLst>
            </p:cNvPr>
            <p:cNvCxnSpPr/>
            <p:nvPr/>
          </p:nvCxnSpPr>
          <p:spPr>
            <a:xfrm>
              <a:off x="9460972" y="2233520"/>
              <a:ext cx="3193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9217771-05A7-4A06-9815-7AF00721AF7E}"/>
                </a:ext>
              </a:extLst>
            </p:cNvPr>
            <p:cNvCxnSpPr/>
            <p:nvPr/>
          </p:nvCxnSpPr>
          <p:spPr>
            <a:xfrm>
              <a:off x="9460972" y="2391497"/>
              <a:ext cx="3193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C913F0C-16FA-4540-A96B-4B4650AF8B85}"/>
                </a:ext>
              </a:extLst>
            </p:cNvPr>
            <p:cNvCxnSpPr/>
            <p:nvPr/>
          </p:nvCxnSpPr>
          <p:spPr>
            <a:xfrm>
              <a:off x="9460972" y="2543897"/>
              <a:ext cx="3193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376B400-DA00-4C24-96C4-B887B46A5920}"/>
                </a:ext>
              </a:extLst>
            </p:cNvPr>
            <p:cNvCxnSpPr/>
            <p:nvPr/>
          </p:nvCxnSpPr>
          <p:spPr>
            <a:xfrm>
              <a:off x="9460972" y="2696297"/>
              <a:ext cx="3193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C85C957A-D962-4270-A1FB-3212E68B95ED}"/>
              </a:ext>
            </a:extLst>
          </p:cNvPr>
          <p:cNvSpPr/>
          <p:nvPr/>
        </p:nvSpPr>
        <p:spPr>
          <a:xfrm>
            <a:off x="7309516" y="2696297"/>
            <a:ext cx="1840168" cy="13341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F47A24-92A5-4F29-B32E-243151F79BBA}"/>
              </a:ext>
            </a:extLst>
          </p:cNvPr>
          <p:cNvSpPr txBox="1"/>
          <p:nvPr/>
        </p:nvSpPr>
        <p:spPr>
          <a:xfrm>
            <a:off x="7650391" y="3169534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Requête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46E9BFB-175F-482B-B58F-8333DCB90ED3}"/>
              </a:ext>
            </a:extLst>
          </p:cNvPr>
          <p:cNvGrpSpPr/>
          <p:nvPr/>
        </p:nvGrpSpPr>
        <p:grpSpPr>
          <a:xfrm>
            <a:off x="11059670" y="4471177"/>
            <a:ext cx="598902" cy="673635"/>
            <a:chOff x="10861909" y="5020121"/>
            <a:chExt cx="598902" cy="673635"/>
          </a:xfrm>
        </p:grpSpPr>
        <p:sp>
          <p:nvSpPr>
            <p:cNvPr id="20" name="Cylindre 19">
              <a:extLst>
                <a:ext uri="{FF2B5EF4-FFF2-40B4-BE49-F238E27FC236}">
                  <a16:creationId xmlns:a16="http://schemas.microsoft.com/office/drawing/2014/main" id="{91BF2395-477F-47B1-AE5C-7225D6508B37}"/>
                </a:ext>
              </a:extLst>
            </p:cNvPr>
            <p:cNvSpPr/>
            <p:nvPr/>
          </p:nvSpPr>
          <p:spPr>
            <a:xfrm>
              <a:off x="10861909" y="5020121"/>
              <a:ext cx="598902" cy="6736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9E79FD-8E4E-41F0-83B3-763252F2CFA0}"/>
                </a:ext>
              </a:extLst>
            </p:cNvPr>
            <p:cNvSpPr txBox="1"/>
            <p:nvPr/>
          </p:nvSpPr>
          <p:spPr>
            <a:xfrm>
              <a:off x="10907554" y="520226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ndf</a:t>
              </a:r>
              <a:endParaRPr lang="fr-FR" dirty="0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2CEB0C52-A8C5-4C38-AA7A-61EB33CF6005}"/>
              </a:ext>
            </a:extLst>
          </p:cNvPr>
          <p:cNvSpPr txBox="1"/>
          <p:nvPr/>
        </p:nvSpPr>
        <p:spPr>
          <a:xfrm rot="16200000">
            <a:off x="8520111" y="3617403"/>
            <a:ext cx="2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Journal de transaction</a:t>
            </a:r>
          </a:p>
          <a:p>
            <a:r>
              <a:rPr lang="fr-FR" dirty="0" err="1"/>
              <a:t>ldf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DC0306-A413-4526-9657-3EA9D1E525AC}"/>
              </a:ext>
            </a:extLst>
          </p:cNvPr>
          <p:cNvSpPr txBox="1"/>
          <p:nvPr/>
        </p:nvSpPr>
        <p:spPr>
          <a:xfrm>
            <a:off x="11353800" y="365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1C</a:t>
            </a:r>
          </a:p>
        </p:txBody>
      </p:sp>
    </p:spTree>
    <p:extLst>
      <p:ext uri="{BB962C8B-B14F-4D97-AF65-F5344CB8AC3E}">
        <p14:creationId xmlns:p14="http://schemas.microsoft.com/office/powerpoint/2010/main" val="37784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B4287-1169-4C6C-A188-521AB8A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Management Studio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9E772-D81F-446A-8738-0A07D7DD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fr-FR" dirty="0"/>
              <a:t>A destination :</a:t>
            </a:r>
          </a:p>
          <a:p>
            <a:pPr lvl="1"/>
            <a:r>
              <a:rPr lang="fr-FR" dirty="0"/>
              <a:t>Du DBA : Outil d’administration </a:t>
            </a:r>
          </a:p>
          <a:p>
            <a:pPr lvl="1"/>
            <a:r>
              <a:rPr lang="fr-FR" dirty="0"/>
              <a:t>Du développeur </a:t>
            </a:r>
          </a:p>
          <a:p>
            <a:r>
              <a:rPr lang="fr-FR" dirty="0"/>
              <a:t>Les objets SQL Server :</a:t>
            </a:r>
          </a:p>
          <a:p>
            <a:pPr lvl="1"/>
            <a:r>
              <a:rPr lang="fr-FR" dirty="0"/>
              <a:t>Tables</a:t>
            </a:r>
          </a:p>
          <a:p>
            <a:pPr lvl="1"/>
            <a:r>
              <a:rPr lang="fr-FR" dirty="0"/>
              <a:t>Vues</a:t>
            </a:r>
          </a:p>
          <a:p>
            <a:pPr lvl="1"/>
            <a:r>
              <a:rPr lang="fr-FR" dirty="0"/>
              <a:t>Procédures stockées</a:t>
            </a:r>
          </a:p>
          <a:p>
            <a:pPr lvl="1"/>
            <a:r>
              <a:rPr lang="fr-FR" dirty="0"/>
              <a:t>Connexions</a:t>
            </a:r>
          </a:p>
          <a:p>
            <a:pPr lvl="1"/>
            <a:r>
              <a:rPr lang="fr-FR" dirty="0"/>
              <a:t>Fonctions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F45F1AA-633A-4E27-8056-6CE2D777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168" y="1690688"/>
            <a:ext cx="3004224" cy="3893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2EA524B-AD36-4E2B-8B33-E63677A72B87}"/>
              </a:ext>
            </a:extLst>
          </p:cNvPr>
          <p:cNvSpPr txBox="1"/>
          <p:nvPr/>
        </p:nvSpPr>
        <p:spPr>
          <a:xfrm>
            <a:off x="11353800" y="3651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1D</a:t>
            </a:r>
          </a:p>
        </p:txBody>
      </p:sp>
    </p:spTree>
    <p:extLst>
      <p:ext uri="{BB962C8B-B14F-4D97-AF65-F5344CB8AC3E}">
        <p14:creationId xmlns:p14="http://schemas.microsoft.com/office/powerpoint/2010/main" val="419534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1934</Words>
  <Application>Microsoft Office PowerPoint</Application>
  <PresentationFormat>Grand écran</PresentationFormat>
  <Paragraphs>456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AkzidenzGroteskStd-Bold</vt:lpstr>
      <vt:lpstr>Arial</vt:lpstr>
      <vt:lpstr>Bookman Old Style</vt:lpstr>
      <vt:lpstr>Calibri</vt:lpstr>
      <vt:lpstr>Calibri Light</vt:lpstr>
      <vt:lpstr>Thème Office</vt:lpstr>
      <vt:lpstr>Support de cours</vt:lpstr>
      <vt:lpstr>CONTENU / OBJECTIFS / DURÉE</vt:lpstr>
      <vt:lpstr>Sommaire </vt:lpstr>
      <vt:lpstr>Présentation PowerPoint</vt:lpstr>
      <vt:lpstr>Introduction</vt:lpstr>
      <vt:lpstr>Les instances</vt:lpstr>
      <vt:lpstr>Types d’instances</vt:lpstr>
      <vt:lpstr>Les fichiers de SQL Server </vt:lpstr>
      <vt:lpstr>Management Studio </vt:lpstr>
      <vt:lpstr> Bases de données système  </vt:lpstr>
      <vt:lpstr>Pratique</vt:lpstr>
      <vt:lpstr>La Table</vt:lpstr>
      <vt:lpstr>La relation </vt:lpstr>
      <vt:lpstr>Pratique</vt:lpstr>
      <vt:lpstr>Présentation PowerPoint</vt:lpstr>
      <vt:lpstr>Le langage</vt:lpstr>
      <vt:lpstr>Les familles d’instructions SQL</vt:lpstr>
      <vt:lpstr>Les clauses</vt:lpstr>
      <vt:lpstr>Ordre d'exécution du select</vt:lpstr>
      <vt:lpstr>Select</vt:lpstr>
      <vt:lpstr>From</vt:lpstr>
      <vt:lpstr>Where</vt:lpstr>
      <vt:lpstr>Group By</vt:lpstr>
      <vt:lpstr>Having</vt:lpstr>
      <vt:lpstr>Order by</vt:lpstr>
      <vt:lpstr>La jointure</vt:lpstr>
      <vt:lpstr>Pratique</vt:lpstr>
      <vt:lpstr>Les tables temporaires</vt:lpstr>
      <vt:lpstr>Common table expression (CTE)</vt:lpstr>
      <vt:lpstr>Pratique</vt:lpstr>
      <vt:lpstr>Les procédures stockées</vt:lpstr>
      <vt:lpstr>Pratique</vt:lpstr>
      <vt:lpstr>Curseur</vt:lpstr>
      <vt:lpstr>Présentation PowerPoint</vt:lpstr>
      <vt:lpstr>Introduction</vt:lpstr>
      <vt:lpstr>Les modes d’accès</vt:lpstr>
      <vt:lpstr>ADO.Net : les classes de base</vt:lpstr>
      <vt:lpstr>Pratique</vt:lpstr>
      <vt:lpstr>Le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Wejdi BELGUITH</dc:creator>
  <cp:lastModifiedBy>Ali MAKRI</cp:lastModifiedBy>
  <cp:revision>51</cp:revision>
  <dcterms:created xsi:type="dcterms:W3CDTF">2021-03-09T13:56:35Z</dcterms:created>
  <dcterms:modified xsi:type="dcterms:W3CDTF">2021-05-04T03:11:38Z</dcterms:modified>
</cp:coreProperties>
</file>