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2"/>
  </p:handoutMasterIdLst>
  <p:sldIdLst>
    <p:sldId id="256" r:id="rId2"/>
    <p:sldId id="257" r:id="rId3"/>
    <p:sldId id="290" r:id="rId4"/>
    <p:sldId id="258" r:id="rId5"/>
    <p:sldId id="291" r:id="rId6"/>
    <p:sldId id="259" r:id="rId7"/>
    <p:sldId id="293" r:id="rId8"/>
    <p:sldId id="260" r:id="rId9"/>
    <p:sldId id="29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8" r:id="rId23"/>
    <p:sldId id="295" r:id="rId24"/>
    <p:sldId id="273" r:id="rId25"/>
    <p:sldId id="274" r:id="rId26"/>
    <p:sldId id="277" r:id="rId27"/>
    <p:sldId id="287" r:id="rId28"/>
    <p:sldId id="276" r:id="rId29"/>
    <p:sldId id="286" r:id="rId30"/>
    <p:sldId id="275" r:id="rId31"/>
    <p:sldId id="288" r:id="rId32"/>
    <p:sldId id="289" r:id="rId33"/>
    <p:sldId id="279" r:id="rId34"/>
    <p:sldId id="280" r:id="rId35"/>
    <p:sldId id="281" r:id="rId36"/>
    <p:sldId id="282" r:id="rId37"/>
    <p:sldId id="283" r:id="rId38"/>
    <p:sldId id="284" r:id="rId39"/>
    <p:sldId id="28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9500"/>
    <a:srgbClr val="EA7F1E"/>
    <a:srgbClr val="DE8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19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5" d="100"/>
          <a:sy n="75" d="100"/>
        </p:scale>
        <p:origin x="229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C181C7-687F-46B2-8832-DEFD01CF83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34474B-3BFC-4797-92F8-9B0CD51B6C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00EB9F-6DB7-4CA8-85B4-673D5B43C35D}" type="datetimeFigureOut">
              <a:rPr lang="en-US" smtClean="0"/>
              <a:t>2/26/2020</a:t>
            </a:fld>
            <a:endParaRPr lang="en-US"/>
          </a:p>
        </p:txBody>
      </p:sp>
      <p:sp>
        <p:nvSpPr>
          <p:cNvPr id="4" name="Footer Placeholder 3">
            <a:extLst>
              <a:ext uri="{FF2B5EF4-FFF2-40B4-BE49-F238E27FC236}">
                <a16:creationId xmlns:a16="http://schemas.microsoft.com/office/drawing/2014/main" id="{38156D82-E924-4368-A635-E56491AC6A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76AD-FC58-43A3-A17B-B42E002A65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143C79-FF0A-463C-85B1-C23CC59C14D6}" type="slidenum">
              <a:rPr lang="en-US" smtClean="0"/>
              <a:t>‹#›</a:t>
            </a:fld>
            <a:endParaRPr lang="en-US"/>
          </a:p>
        </p:txBody>
      </p:sp>
    </p:spTree>
    <p:extLst>
      <p:ext uri="{BB962C8B-B14F-4D97-AF65-F5344CB8AC3E}">
        <p14:creationId xmlns:p14="http://schemas.microsoft.com/office/powerpoint/2010/main" val="32284819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s://fonts.google.com/specimen/Questria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9209315" y="3110419"/>
            <a:ext cx="2227944" cy="1569660"/>
          </a:xfrm>
          <a:prstGeom prst="rect">
            <a:avLst/>
          </a:prstGeom>
        </p:spPr>
        <p:txBody>
          <a:bodyPr wrap="square">
            <a:spAutoFit/>
          </a:bodyPr>
          <a:lstStyle/>
          <a:p>
            <a:pPr marL="0" algn="l" defTabSz="914386" rtl="0" eaLnBrk="1" latinLnBrk="0" hangingPunct="1"/>
            <a:r>
              <a:rPr lang="en-US" altLang="en-US" sz="1600" kern="1200" dirty="0">
                <a:solidFill>
                  <a:schemeClr val="tx1"/>
                </a:solidFill>
                <a:latin typeface="Questrial" charset="0"/>
                <a:ea typeface="Questrial" charset="0"/>
                <a:cs typeface="Questrial" charset="0"/>
              </a:rPr>
              <a:t>*These templates may behave differently, depending on your machine, </a:t>
            </a:r>
            <a:r>
              <a:rPr lang="en-US" altLang="en-US" sz="1600" kern="1200" dirty="0">
                <a:solidFill>
                  <a:schemeClr val="tx1"/>
                </a:solidFill>
                <a:latin typeface="Arial" charset="0"/>
                <a:ea typeface="Arial" charset="0"/>
                <a:cs typeface="Arial" charset="0"/>
              </a:rPr>
              <a:t>operating</a:t>
            </a:r>
            <a:r>
              <a:rPr lang="en-US" altLang="en-US" sz="1600" kern="1200" dirty="0">
                <a:solidFill>
                  <a:schemeClr val="tx1"/>
                </a:solidFill>
                <a:latin typeface="Questrial" charset="0"/>
                <a:ea typeface="Questrial" charset="0"/>
                <a:cs typeface="Questrial" charset="0"/>
              </a:rPr>
              <a:t> system, and version of Microsoft Office</a:t>
            </a:r>
          </a:p>
        </p:txBody>
      </p:sp>
      <p:sp>
        <p:nvSpPr>
          <p:cNvPr id="4" name="Rectangle 3"/>
          <p:cNvSpPr/>
          <p:nvPr userDrawn="1"/>
        </p:nvSpPr>
        <p:spPr>
          <a:xfrm>
            <a:off x="0" y="2"/>
            <a:ext cx="12192000" cy="2351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itle 1"/>
          <p:cNvSpPr txBox="1">
            <a:spLocks/>
          </p:cNvSpPr>
          <p:nvPr userDrawn="1"/>
        </p:nvSpPr>
        <p:spPr>
          <a:xfrm>
            <a:off x="1129286" y="440185"/>
            <a:ext cx="9974145" cy="2029968"/>
          </a:xfrm>
          <a:prstGeom prst="rect">
            <a:avLst/>
          </a:prstGeom>
        </p:spPr>
        <p:txBody>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defRPr>
            </a:lvl1pPr>
          </a:lstStyle>
          <a:p>
            <a:r>
              <a:rPr lang="en-US" sz="6000" b="0" dirty="0">
                <a:solidFill>
                  <a:schemeClr val="bg1"/>
                </a:solidFill>
                <a:latin typeface="Arial" charset="0"/>
                <a:ea typeface="Arial" charset="0"/>
                <a:cs typeface="Arial" charset="0"/>
              </a:rPr>
              <a:t>Instructions for</a:t>
            </a:r>
            <a:r>
              <a:rPr lang="en-US" sz="6000" b="0" baseline="0" dirty="0">
                <a:solidFill>
                  <a:schemeClr val="bg1"/>
                </a:solidFill>
                <a:latin typeface="Arial" charset="0"/>
                <a:ea typeface="Arial" charset="0"/>
                <a:cs typeface="Arial" charset="0"/>
              </a:rPr>
              <a:t> template</a:t>
            </a:r>
            <a:endParaRPr lang="en-US" sz="6000" b="0" dirty="0">
              <a:solidFill>
                <a:schemeClr val="bg1"/>
              </a:solidFill>
              <a:latin typeface="Arial" charset="0"/>
              <a:ea typeface="Arial" charset="0"/>
              <a:cs typeface="Arial" charset="0"/>
            </a:endParaRPr>
          </a:p>
          <a:p>
            <a:r>
              <a:rPr lang="en-US" sz="6000" b="0" dirty="0">
                <a:solidFill>
                  <a:schemeClr val="bg1"/>
                </a:solidFill>
                <a:latin typeface="Arial" charset="0"/>
                <a:ea typeface="Arial" charset="0"/>
                <a:cs typeface="Arial" charset="0"/>
              </a:rPr>
              <a:t>DELETE</a:t>
            </a:r>
            <a:r>
              <a:rPr lang="en-US" sz="6000" b="0" baseline="0" dirty="0">
                <a:solidFill>
                  <a:schemeClr val="bg1"/>
                </a:solidFill>
                <a:latin typeface="Arial" charset="0"/>
                <a:ea typeface="Arial" charset="0"/>
                <a:cs typeface="Arial" charset="0"/>
              </a:rPr>
              <a:t> THIS PAGE</a:t>
            </a:r>
            <a:endParaRPr lang="en-US" sz="6000" b="0" dirty="0">
              <a:solidFill>
                <a:schemeClr val="bg1"/>
              </a:solidFill>
              <a:latin typeface="Arial" charset="0"/>
              <a:ea typeface="Arial" charset="0"/>
              <a:cs typeface="Arial" charset="0"/>
            </a:endParaRPr>
          </a:p>
        </p:txBody>
      </p:sp>
      <p:sp>
        <p:nvSpPr>
          <p:cNvPr id="6" name="Rectangle 5"/>
          <p:cNvSpPr/>
          <p:nvPr userDrawn="1"/>
        </p:nvSpPr>
        <p:spPr>
          <a:xfrm>
            <a:off x="1129287" y="2588990"/>
            <a:ext cx="7714679" cy="3785652"/>
          </a:xfrm>
          <a:prstGeom prst="rect">
            <a:avLst/>
          </a:prstGeom>
        </p:spPr>
        <p:txBody>
          <a:bodyPr wrap="square">
            <a:spAutoFit/>
          </a:bodyPr>
          <a:lstStyle/>
          <a:p>
            <a:pPr eaLnBrk="1" hangingPunct="1"/>
            <a:r>
              <a:rPr lang="en-US" sz="1600" dirty="0">
                <a:latin typeface="Arial" charset="0"/>
                <a:ea typeface="Arial" charset="0"/>
                <a:cs typeface="Arial" charset="0"/>
              </a:rPr>
              <a:t>Instructions:</a:t>
            </a:r>
          </a:p>
          <a:p>
            <a:pPr eaLnBrk="1" hangingPunct="1"/>
            <a:r>
              <a:rPr lang="en-US" sz="2400" b="1" dirty="0">
                <a:latin typeface="Arial" charset="0"/>
                <a:ea typeface="Arial" charset="0"/>
                <a:cs typeface="Arial" charset="0"/>
              </a:rPr>
              <a:t>Please delete</a:t>
            </a:r>
            <a:r>
              <a:rPr lang="en-US" sz="2400" b="1" baseline="0" dirty="0">
                <a:latin typeface="Arial" charset="0"/>
                <a:ea typeface="Arial" charset="0"/>
                <a:cs typeface="Arial" charset="0"/>
              </a:rPr>
              <a:t> all pages before beginning your slide deck. They are there for preview purposes only.</a:t>
            </a:r>
          </a:p>
          <a:p>
            <a:pPr eaLnBrk="1" hangingPunct="1"/>
            <a:br>
              <a:rPr lang="en-US" sz="1600" dirty="0">
                <a:latin typeface="Arial" charset="0"/>
                <a:ea typeface="Arial" charset="0"/>
                <a:cs typeface="Arial" charset="0"/>
              </a:rPr>
            </a:br>
            <a:r>
              <a:rPr lang="en-US" sz="1600" dirty="0">
                <a:solidFill>
                  <a:schemeClr val="bg2"/>
                </a:solidFill>
                <a:latin typeface="Arial" charset="0"/>
                <a:ea typeface="Arial" charset="0"/>
                <a:cs typeface="Arial" charset="0"/>
              </a:rPr>
              <a:t>The fonts are Arial, so you shouldn’t have any issues. If you don’t have Arial,</a:t>
            </a:r>
            <a:r>
              <a:rPr lang="en-US" sz="1600" baseline="0" dirty="0">
                <a:solidFill>
                  <a:schemeClr val="bg2"/>
                </a:solidFill>
                <a:latin typeface="Arial" charset="0"/>
                <a:ea typeface="Arial" charset="0"/>
                <a:cs typeface="Arial" charset="0"/>
              </a:rPr>
              <a:t> please use Helvetica or similar.</a:t>
            </a:r>
            <a:endParaRPr lang="en-US" sz="1600" dirty="0">
              <a:solidFill>
                <a:schemeClr val="bg2"/>
              </a:solidFill>
              <a:latin typeface="Arial" charset="0"/>
              <a:ea typeface="Arial" charset="0"/>
              <a:cs typeface="Arial" charset="0"/>
            </a:endParaRPr>
          </a:p>
          <a:p>
            <a:pPr eaLnBrk="1" hangingPunct="1"/>
            <a:endParaRPr lang="en-US" sz="1600" dirty="0">
              <a:solidFill>
                <a:schemeClr val="bg2"/>
              </a:solidFill>
              <a:latin typeface="Arial" charset="0"/>
              <a:ea typeface="Arial" charset="0"/>
              <a:cs typeface="Arial" charset="0"/>
            </a:endParaRPr>
          </a:p>
          <a:p>
            <a:pPr eaLnBrk="1" hangingPunct="1"/>
            <a:r>
              <a:rPr lang="en-US" sz="1600" dirty="0">
                <a:solidFill>
                  <a:schemeClr val="bg2"/>
                </a:solidFill>
                <a:latin typeface="Arial" charset="0"/>
                <a:ea typeface="Arial" charset="0"/>
                <a:cs typeface="Arial" charset="0"/>
              </a:rPr>
              <a:t>To add graphics, drag your graphic to the placeholder on the template, or hit insert</a:t>
            </a:r>
            <a:r>
              <a:rPr lang="en-US" sz="1600" baseline="0" dirty="0">
                <a:solidFill>
                  <a:schemeClr val="bg2"/>
                </a:solidFill>
                <a:latin typeface="Arial" charset="0"/>
                <a:ea typeface="Arial" charset="0"/>
                <a:cs typeface="Arial" charset="0"/>
              </a:rPr>
              <a:t> image. </a:t>
            </a:r>
            <a:r>
              <a:rPr lang="en-US" sz="1600" dirty="0">
                <a:solidFill>
                  <a:schemeClr val="bg2"/>
                </a:solidFill>
                <a:latin typeface="Arial" charset="0"/>
                <a:ea typeface="Arial" charset="0"/>
                <a:cs typeface="Arial" charset="0"/>
              </a:rPr>
              <a:t>You can add or delete</a:t>
            </a:r>
            <a:r>
              <a:rPr lang="en-US" sz="1600" baseline="0" dirty="0">
                <a:solidFill>
                  <a:schemeClr val="bg2"/>
                </a:solidFill>
                <a:latin typeface="Arial" charset="0"/>
                <a:ea typeface="Arial" charset="0"/>
                <a:cs typeface="Arial" charset="0"/>
              </a:rPr>
              <a:t> text boxes if needed. </a:t>
            </a:r>
          </a:p>
          <a:p>
            <a:pPr eaLnBrk="1" hangingPunct="1"/>
            <a:endParaRPr lang="en-US" sz="1600" baseline="0" dirty="0">
              <a:solidFill>
                <a:schemeClr val="bg2"/>
              </a:solidFill>
              <a:latin typeface="Arial" charset="0"/>
              <a:ea typeface="Arial" charset="0"/>
              <a:cs typeface="Arial" charset="0"/>
            </a:endParaRPr>
          </a:p>
          <a:p>
            <a:pPr eaLnBrk="1" hangingPunct="1"/>
            <a:r>
              <a:rPr lang="en-US" sz="1600" baseline="0" dirty="0">
                <a:solidFill>
                  <a:schemeClr val="bg2"/>
                </a:solidFill>
                <a:latin typeface="Arial" charset="0"/>
                <a:ea typeface="Arial" charset="0"/>
                <a:cs typeface="Arial" charset="0"/>
              </a:rPr>
              <a:t>Try for at least .5 - .85 inch. margin of white space around the slide to keep your slides from getting too cluttered. </a:t>
            </a:r>
          </a:p>
          <a:p>
            <a:pPr eaLnBrk="1" hangingPunct="1"/>
            <a:endParaRPr lang="en-US" altLang="en-US" sz="1600" baseline="0" dirty="0">
              <a:solidFill>
                <a:schemeClr val="bg2"/>
              </a:solidFill>
              <a:latin typeface="Arial" charset="0"/>
              <a:ea typeface="Arial" charset="0"/>
              <a:cs typeface="Arial" charset="0"/>
            </a:endParaRPr>
          </a:p>
          <a:p>
            <a:pPr eaLnBrk="1" hangingPunct="1"/>
            <a:r>
              <a:rPr lang="en-US" altLang="en-US" sz="1600" baseline="0" dirty="0">
                <a:solidFill>
                  <a:schemeClr val="bg2"/>
                </a:solidFill>
                <a:latin typeface="Arial" charset="0"/>
                <a:ea typeface="Arial" charset="0"/>
                <a:cs typeface="Arial" charset="0"/>
              </a:rPr>
              <a:t>If you have any issues, please contact marketing @ </a:t>
            </a:r>
            <a:r>
              <a:rPr lang="en-US" altLang="en-US" sz="1600" baseline="0" dirty="0" err="1">
                <a:solidFill>
                  <a:schemeClr val="bg2"/>
                </a:solidFill>
                <a:latin typeface="Arial" charset="0"/>
                <a:ea typeface="Arial" charset="0"/>
                <a:cs typeface="Arial" charset="0"/>
              </a:rPr>
              <a:t>marketing@excella.com</a:t>
            </a:r>
            <a:endParaRPr lang="en-US" altLang="en-US" sz="1600" dirty="0">
              <a:solidFill>
                <a:schemeClr val="bg2"/>
              </a:solidFill>
              <a:latin typeface="Arial" charset="0"/>
              <a:ea typeface="Arial" charset="0"/>
              <a:cs typeface="Arial" charset="0"/>
            </a:endParaRPr>
          </a:p>
        </p:txBody>
      </p:sp>
    </p:spTree>
    <p:extLst>
      <p:ext uri="{BB962C8B-B14F-4D97-AF65-F5344CB8AC3E}">
        <p14:creationId xmlns:p14="http://schemas.microsoft.com/office/powerpoint/2010/main" val="148797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ment Title slide op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72840" y="891543"/>
            <a:ext cx="4617720" cy="796835"/>
          </a:xfrm>
          <a:prstGeom prst="rect">
            <a:avLst/>
          </a:prstGeom>
        </p:spPr>
        <p:txBody>
          <a:bodyPr anchor="t"/>
          <a:lstStyle>
            <a:lvl1pPr algn="l">
              <a:lnSpc>
                <a:spcPct val="80000"/>
              </a:lnSpc>
              <a:defRPr sz="6000" b="1" i="0">
                <a:solidFill>
                  <a:schemeClr val="bg2"/>
                </a:solidFill>
                <a:latin typeface="Arial" charset="0"/>
                <a:ea typeface="Arial" charset="0"/>
                <a:cs typeface="Arial" charset="0"/>
              </a:defRPr>
            </a:lvl1pPr>
          </a:lstStyle>
          <a:p>
            <a:r>
              <a:rPr lang="en-US" dirty="0"/>
              <a:t>Title of</a:t>
            </a:r>
          </a:p>
        </p:txBody>
      </p:sp>
      <p:sp>
        <p:nvSpPr>
          <p:cNvPr id="3" name="Subtitle 2"/>
          <p:cNvSpPr>
            <a:spLocks noGrp="1"/>
          </p:cNvSpPr>
          <p:nvPr>
            <p:ph type="subTitle" idx="1" hasCustomPrompt="1"/>
          </p:nvPr>
        </p:nvSpPr>
        <p:spPr>
          <a:xfrm>
            <a:off x="4724400" y="2643538"/>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pic>
        <p:nvPicPr>
          <p:cNvPr id="4" name="Picture 3"/>
          <p:cNvPicPr>
            <a:picLocks noChangeAspect="1"/>
          </p:cNvPicPr>
          <p:nvPr userDrawn="1"/>
        </p:nvPicPr>
        <p:blipFill rotWithShape="1">
          <a:blip r:embed="rId2"/>
          <a:srcRect l="-5359" r="-1"/>
          <a:stretch/>
        </p:blipFill>
        <p:spPr>
          <a:xfrm>
            <a:off x="-2743200" y="3082791"/>
            <a:ext cx="9759479" cy="3775211"/>
          </a:xfrm>
          <a:prstGeom prst="rect">
            <a:avLst/>
          </a:prstGeom>
        </p:spPr>
      </p:pic>
      <p:sp>
        <p:nvSpPr>
          <p:cNvPr id="7" name="Content Placeholder 6"/>
          <p:cNvSpPr>
            <a:spLocks noGrp="1"/>
          </p:cNvSpPr>
          <p:nvPr>
            <p:ph sz="quarter" idx="10" hasCustomPrompt="1"/>
          </p:nvPr>
        </p:nvSpPr>
        <p:spPr>
          <a:xfrm>
            <a:off x="1472839" y="1482726"/>
            <a:ext cx="6624240" cy="1301750"/>
          </a:xfrm>
          <a:prstGeom prst="rect">
            <a:avLst/>
          </a:prstGeom>
        </p:spPr>
        <p:txBody>
          <a:bodyPr/>
          <a:lstStyle>
            <a:lvl1pPr marL="0" indent="0">
              <a:buNone/>
              <a:defRPr lang="en-US" sz="7200" b="1" i="0" kern="1200" dirty="0">
                <a:solidFill>
                  <a:schemeClr val="tx1"/>
                </a:solidFill>
                <a:latin typeface="Arial" charset="0"/>
                <a:ea typeface="Arial" charset="0"/>
                <a:cs typeface="Arial" charset="0"/>
              </a:defRPr>
            </a:lvl1pPr>
          </a:lstStyle>
          <a:p>
            <a:pPr lvl="0"/>
            <a:r>
              <a:rPr lang="en-US" dirty="0"/>
              <a:t>Presentation</a:t>
            </a:r>
          </a:p>
        </p:txBody>
      </p:sp>
      <p:sp>
        <p:nvSpPr>
          <p:cNvPr id="13" name="Subtitle 2"/>
          <p:cNvSpPr txBox="1">
            <a:spLocks/>
          </p:cNvSpPr>
          <p:nvPr userDrawn="1"/>
        </p:nvSpPr>
        <p:spPr>
          <a:xfrm>
            <a:off x="7254965" y="4949072"/>
            <a:ext cx="5551715" cy="486636"/>
          </a:xfrm>
          <a:prstGeom prst="rect">
            <a:avLst/>
          </a:prstGeom>
        </p:spPr>
        <p:txBody>
          <a:bodyPr/>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 |  </a:t>
            </a:r>
            <a:r>
              <a:rPr lang="en-US" sz="2400" b="0" i="0" dirty="0">
                <a:solidFill>
                  <a:schemeClr val="bg2"/>
                </a:solidFill>
                <a:latin typeface="Arial" charset="0"/>
                <a:ea typeface="Arial" charset="0"/>
                <a:cs typeface="Arial" charset="0"/>
              </a:rPr>
              <a:t>@excellaco</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2923" y="4346503"/>
            <a:ext cx="2967359" cy="706514"/>
          </a:xfrm>
          <a:prstGeom prst="rect">
            <a:avLst/>
          </a:prstGeom>
        </p:spPr>
      </p:pic>
    </p:spTree>
    <p:extLst>
      <p:ext uri="{BB962C8B-B14F-4D97-AF65-F5344CB8AC3E}">
        <p14:creationId xmlns:p14="http://schemas.microsoft.com/office/powerpoint/2010/main" val="369119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 section break with box">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EA7F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506665"/>
            <a:ext cx="12192000" cy="1844675"/>
          </a:xfrm>
          <a:prstGeom prst="rect">
            <a:avLst/>
          </a:prstGeom>
        </p:spPr>
        <p:txBody>
          <a:bodyPr/>
          <a:lstStyle>
            <a:lvl1pPr algn="ctr">
              <a:defRPr sz="600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4" name="Rounded Rectangle 3"/>
          <p:cNvSpPr/>
          <p:nvPr userDrawn="1"/>
        </p:nvSpPr>
        <p:spPr>
          <a:xfrm>
            <a:off x="1682753" y="1314450"/>
            <a:ext cx="8826500" cy="4229100"/>
          </a:xfrm>
          <a:prstGeom prst="roundRect">
            <a:avLst>
              <a:gd name="adj" fmla="val 1051"/>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3797301" y="5054601"/>
            <a:ext cx="4597400" cy="1003300"/>
          </a:xfrm>
          <a:prstGeom prst="rect">
            <a:avLst/>
          </a:prstGeom>
          <a:solidFill>
            <a:srgbClr val="EA7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 Placeholder 8"/>
          <p:cNvSpPr>
            <a:spLocks noGrp="1"/>
          </p:cNvSpPr>
          <p:nvPr>
            <p:ph type="body" sz="quarter" idx="10" hasCustomPrompt="1"/>
          </p:nvPr>
        </p:nvSpPr>
        <p:spPr>
          <a:xfrm>
            <a:off x="3797301" y="5251450"/>
            <a:ext cx="4597400" cy="609600"/>
          </a:xfrm>
          <a:prstGeom prst="rect">
            <a:avLst/>
          </a:prstGeom>
        </p:spPr>
        <p:txBody>
          <a:bodyPr/>
          <a:lstStyle>
            <a:lvl1pPr marL="0" indent="0" algn="ctr">
              <a:buNone/>
              <a:defRPr sz="3200" b="1" spc="600">
                <a:solidFill>
                  <a:schemeClr val="bg1"/>
                </a:solidFill>
                <a:latin typeface="Arial" charset="0"/>
                <a:ea typeface="Arial" charset="0"/>
                <a:cs typeface="Arial" charset="0"/>
              </a:defRPr>
            </a:lvl1pPr>
            <a:lvl2pPr>
              <a:defRPr sz="2400">
                <a:solidFill>
                  <a:schemeClr val="bg1"/>
                </a:solidFill>
                <a:latin typeface="Arial" charset="0"/>
                <a:ea typeface="Arial" charset="0"/>
                <a:cs typeface="Arial" charset="0"/>
              </a:defRPr>
            </a:lvl2pPr>
            <a:lvl3pPr>
              <a:defRPr sz="2400">
                <a:solidFill>
                  <a:schemeClr val="bg1"/>
                </a:solidFill>
                <a:latin typeface="Arial" charset="0"/>
                <a:ea typeface="Arial" charset="0"/>
                <a:cs typeface="Arial" charset="0"/>
              </a:defRPr>
            </a:lvl3pPr>
            <a:lvl4pPr>
              <a:defRPr sz="2400">
                <a:solidFill>
                  <a:schemeClr val="bg1"/>
                </a:solidFill>
                <a:latin typeface="Arial" charset="0"/>
                <a:ea typeface="Arial" charset="0"/>
                <a:cs typeface="Arial" charset="0"/>
              </a:defRPr>
            </a:lvl4pPr>
            <a:lvl5pPr>
              <a:defRPr sz="2400">
                <a:solidFill>
                  <a:schemeClr val="bg1"/>
                </a:solidFill>
                <a:latin typeface="Arial" charset="0"/>
                <a:ea typeface="Arial" charset="0"/>
                <a:cs typeface="Arial" charset="0"/>
              </a:defRPr>
            </a:lvl5pPr>
          </a:lstStyle>
          <a:p>
            <a:pPr lvl="0"/>
            <a:r>
              <a:rPr lang="en-US" dirty="0"/>
              <a:t>DEMO</a:t>
            </a:r>
          </a:p>
        </p:txBody>
      </p:sp>
      <p:sp>
        <p:nvSpPr>
          <p:cNvPr id="10" name="Rectangle 9"/>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Subtitle 2"/>
          <p:cNvSpPr txBox="1">
            <a:spLocks/>
          </p:cNvSpPr>
          <p:nvPr userDrawn="1"/>
        </p:nvSpPr>
        <p:spPr>
          <a:xfrm>
            <a:off x="3797301" y="6549399"/>
            <a:ext cx="4977244" cy="18636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r"/>
            <a:r>
              <a:rPr lang="en-US" sz="1600" b="1" i="0" spc="300" dirty="0">
                <a:solidFill>
                  <a:srgbClr val="EA7F1E"/>
                </a:solidFill>
                <a:latin typeface="Arial" charset="0"/>
                <a:ea typeface="Arial" charset="0"/>
                <a:cs typeface="Arial" charset="0"/>
              </a:rPr>
              <a:t>COMMUNITY ADVOCACY DASHBOARD</a:t>
            </a:r>
          </a:p>
        </p:txBody>
      </p:sp>
    </p:spTree>
    <p:extLst>
      <p:ext uri="{BB962C8B-B14F-4D97-AF65-F5344CB8AC3E}">
        <p14:creationId xmlns:p14="http://schemas.microsoft.com/office/powerpoint/2010/main" val="120023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ed section break with box">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506665"/>
            <a:ext cx="12192000" cy="1844675"/>
          </a:xfrm>
          <a:prstGeom prst="rect">
            <a:avLst/>
          </a:prstGeom>
        </p:spPr>
        <p:txBody>
          <a:bodyPr/>
          <a:lstStyle>
            <a:lvl1pPr algn="ctr">
              <a:defRPr sz="600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4" name="Rounded Rectangle 3"/>
          <p:cNvSpPr/>
          <p:nvPr userDrawn="1"/>
        </p:nvSpPr>
        <p:spPr>
          <a:xfrm>
            <a:off x="1682753" y="1314450"/>
            <a:ext cx="8826500" cy="4229100"/>
          </a:xfrm>
          <a:prstGeom prst="roundRect">
            <a:avLst>
              <a:gd name="adj" fmla="val 1051"/>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3797301" y="5054601"/>
            <a:ext cx="4597400" cy="100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 Placeholder 8"/>
          <p:cNvSpPr>
            <a:spLocks noGrp="1"/>
          </p:cNvSpPr>
          <p:nvPr>
            <p:ph type="body" sz="quarter" idx="10" hasCustomPrompt="1"/>
          </p:nvPr>
        </p:nvSpPr>
        <p:spPr>
          <a:xfrm>
            <a:off x="3797301" y="5251450"/>
            <a:ext cx="4597400" cy="609600"/>
          </a:xfrm>
          <a:prstGeom prst="rect">
            <a:avLst/>
          </a:prstGeom>
        </p:spPr>
        <p:txBody>
          <a:bodyPr/>
          <a:lstStyle>
            <a:lvl1pPr marL="0" indent="0" algn="ctr">
              <a:buNone/>
              <a:defRPr sz="3200" b="1" spc="600">
                <a:solidFill>
                  <a:schemeClr val="bg1"/>
                </a:solidFill>
                <a:latin typeface="Arial" charset="0"/>
                <a:ea typeface="Arial" charset="0"/>
                <a:cs typeface="Arial" charset="0"/>
              </a:defRPr>
            </a:lvl1pPr>
            <a:lvl2pPr>
              <a:defRPr sz="2400">
                <a:solidFill>
                  <a:schemeClr val="bg1"/>
                </a:solidFill>
                <a:latin typeface="Arial" charset="0"/>
                <a:ea typeface="Arial" charset="0"/>
                <a:cs typeface="Arial" charset="0"/>
              </a:defRPr>
            </a:lvl2pPr>
            <a:lvl3pPr>
              <a:defRPr sz="2400">
                <a:solidFill>
                  <a:schemeClr val="bg1"/>
                </a:solidFill>
                <a:latin typeface="Arial" charset="0"/>
                <a:ea typeface="Arial" charset="0"/>
                <a:cs typeface="Arial" charset="0"/>
              </a:defRPr>
            </a:lvl3pPr>
            <a:lvl4pPr>
              <a:defRPr sz="2400">
                <a:solidFill>
                  <a:schemeClr val="bg1"/>
                </a:solidFill>
                <a:latin typeface="Arial" charset="0"/>
                <a:ea typeface="Arial" charset="0"/>
                <a:cs typeface="Arial" charset="0"/>
              </a:defRPr>
            </a:lvl4pPr>
            <a:lvl5pPr>
              <a:defRPr sz="2400">
                <a:solidFill>
                  <a:schemeClr val="bg1"/>
                </a:solidFill>
                <a:latin typeface="Arial" charset="0"/>
                <a:ea typeface="Arial" charset="0"/>
                <a:cs typeface="Arial" charset="0"/>
              </a:defRPr>
            </a:lvl5pPr>
          </a:lstStyle>
          <a:p>
            <a:pPr lvl="0"/>
            <a:r>
              <a:rPr lang="en-US" dirty="0"/>
              <a:t>DATA</a:t>
            </a:r>
          </a:p>
        </p:txBody>
      </p:sp>
      <p:sp>
        <p:nvSpPr>
          <p:cNvPr id="10" name="Rectangle 9"/>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Subtitle 2"/>
          <p:cNvSpPr txBox="1">
            <a:spLocks/>
          </p:cNvSpPr>
          <p:nvPr userDrawn="1"/>
        </p:nvSpPr>
        <p:spPr>
          <a:xfrm>
            <a:off x="3797301" y="6549399"/>
            <a:ext cx="4977244" cy="18636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r"/>
            <a:r>
              <a:rPr lang="en-US" sz="1600" b="1" i="0" spc="300" dirty="0">
                <a:solidFill>
                  <a:schemeClr val="tx2"/>
                </a:solidFill>
                <a:latin typeface="Arial" charset="0"/>
                <a:ea typeface="Arial" charset="0"/>
                <a:cs typeface="Arial" charset="0"/>
              </a:rPr>
              <a:t>COMMUNITY ADVOCACY DASHBOARD</a:t>
            </a:r>
          </a:p>
        </p:txBody>
      </p:sp>
    </p:spTree>
    <p:extLst>
      <p:ext uri="{BB962C8B-B14F-4D97-AF65-F5344CB8AC3E}">
        <p14:creationId xmlns:p14="http://schemas.microsoft.com/office/powerpoint/2010/main" val="224607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ed section break with box">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506665"/>
            <a:ext cx="12192000" cy="1844675"/>
          </a:xfrm>
          <a:prstGeom prst="rect">
            <a:avLst/>
          </a:prstGeom>
        </p:spPr>
        <p:txBody>
          <a:bodyPr/>
          <a:lstStyle>
            <a:lvl1pPr algn="ctr">
              <a:defRPr sz="600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4" name="Rounded Rectangle 3"/>
          <p:cNvSpPr/>
          <p:nvPr userDrawn="1"/>
        </p:nvSpPr>
        <p:spPr>
          <a:xfrm>
            <a:off x="1682753" y="1314450"/>
            <a:ext cx="8826500" cy="4229100"/>
          </a:xfrm>
          <a:prstGeom prst="roundRect">
            <a:avLst>
              <a:gd name="adj" fmla="val 1051"/>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3797301" y="5054601"/>
            <a:ext cx="4597400" cy="1003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 Placeholder 8"/>
          <p:cNvSpPr>
            <a:spLocks noGrp="1"/>
          </p:cNvSpPr>
          <p:nvPr>
            <p:ph type="body" sz="quarter" idx="10" hasCustomPrompt="1"/>
          </p:nvPr>
        </p:nvSpPr>
        <p:spPr>
          <a:xfrm>
            <a:off x="3797301" y="5251450"/>
            <a:ext cx="4597400" cy="609600"/>
          </a:xfrm>
          <a:prstGeom prst="rect">
            <a:avLst/>
          </a:prstGeom>
        </p:spPr>
        <p:txBody>
          <a:bodyPr/>
          <a:lstStyle>
            <a:lvl1pPr marL="0" indent="0" algn="ctr">
              <a:buNone/>
              <a:defRPr sz="3200" b="1" spc="600">
                <a:solidFill>
                  <a:schemeClr val="bg1"/>
                </a:solidFill>
                <a:latin typeface="Arial" charset="0"/>
                <a:ea typeface="Arial" charset="0"/>
                <a:cs typeface="Arial" charset="0"/>
              </a:defRPr>
            </a:lvl1pPr>
            <a:lvl2pPr>
              <a:defRPr sz="2400">
                <a:solidFill>
                  <a:schemeClr val="bg1"/>
                </a:solidFill>
                <a:latin typeface="Arial" charset="0"/>
                <a:ea typeface="Arial" charset="0"/>
                <a:cs typeface="Arial" charset="0"/>
              </a:defRPr>
            </a:lvl2pPr>
            <a:lvl3pPr>
              <a:defRPr sz="2400">
                <a:solidFill>
                  <a:schemeClr val="bg1"/>
                </a:solidFill>
                <a:latin typeface="Arial" charset="0"/>
                <a:ea typeface="Arial" charset="0"/>
                <a:cs typeface="Arial" charset="0"/>
              </a:defRPr>
            </a:lvl3pPr>
            <a:lvl4pPr>
              <a:defRPr sz="2400">
                <a:solidFill>
                  <a:schemeClr val="bg1"/>
                </a:solidFill>
                <a:latin typeface="Arial" charset="0"/>
                <a:ea typeface="Arial" charset="0"/>
                <a:cs typeface="Arial" charset="0"/>
              </a:defRPr>
            </a:lvl4pPr>
            <a:lvl5pPr>
              <a:defRPr sz="2400">
                <a:solidFill>
                  <a:schemeClr val="bg1"/>
                </a:solidFill>
                <a:latin typeface="Arial" charset="0"/>
                <a:ea typeface="Arial" charset="0"/>
                <a:cs typeface="Arial" charset="0"/>
              </a:defRPr>
            </a:lvl5pPr>
          </a:lstStyle>
          <a:p>
            <a:pPr lvl="0"/>
            <a:r>
              <a:rPr lang="en-US" dirty="0"/>
              <a:t>DASHBOARD</a:t>
            </a:r>
          </a:p>
        </p:txBody>
      </p:sp>
      <p:sp>
        <p:nvSpPr>
          <p:cNvPr id="10" name="Rectangle 9"/>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Subtitle 2"/>
          <p:cNvSpPr txBox="1">
            <a:spLocks/>
          </p:cNvSpPr>
          <p:nvPr userDrawn="1"/>
        </p:nvSpPr>
        <p:spPr>
          <a:xfrm>
            <a:off x="3797301" y="6549399"/>
            <a:ext cx="4977244" cy="18636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r"/>
            <a:r>
              <a:rPr lang="en-US" sz="1600" b="1" i="0" spc="300" dirty="0">
                <a:solidFill>
                  <a:schemeClr val="accent2"/>
                </a:solidFill>
                <a:latin typeface="Arial" charset="0"/>
                <a:ea typeface="Arial" charset="0"/>
                <a:cs typeface="Arial" charset="0"/>
              </a:rPr>
              <a:t>COMMUNITY ADVOCACY DASHBOARD</a:t>
            </a:r>
          </a:p>
        </p:txBody>
      </p:sp>
    </p:spTree>
    <p:extLst>
      <p:ext uri="{BB962C8B-B14F-4D97-AF65-F5344CB8AC3E}">
        <p14:creationId xmlns:p14="http://schemas.microsoft.com/office/powerpoint/2010/main" val="19134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mple section slide_No description">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ontent Placeholder 11"/>
          <p:cNvSpPr>
            <a:spLocks noGrp="1"/>
          </p:cNvSpPr>
          <p:nvPr>
            <p:ph sz="quarter" idx="10" hasCustomPrompt="1"/>
          </p:nvPr>
        </p:nvSpPr>
        <p:spPr>
          <a:xfrm>
            <a:off x="0" y="2061129"/>
            <a:ext cx="12192000" cy="1894568"/>
          </a:xfrm>
          <a:prstGeom prst="rect">
            <a:avLst/>
          </a:prstGeom>
        </p:spPr>
        <p:txBody>
          <a:bodyPr/>
          <a:lstStyle>
            <a:lvl1pPr marL="0" indent="0" algn="ctr" defTabSz="914386" rtl="0" eaLnBrk="1" latinLnBrk="0" hangingPunct="1">
              <a:lnSpc>
                <a:spcPct val="90000"/>
              </a:lnSpc>
              <a:spcBef>
                <a:spcPct val="0"/>
              </a:spcBef>
              <a:buNone/>
              <a:defRPr lang="en-US" sz="6000" b="1" i="0" kern="1200" dirty="0">
                <a:solidFill>
                  <a:schemeClr val="bg1"/>
                </a:solidFill>
                <a:latin typeface="Arial" charset="0"/>
                <a:ea typeface="Arial" charset="0"/>
                <a:cs typeface="Arial" charset="0"/>
              </a:defRPr>
            </a:lvl1pPr>
          </a:lstStyle>
          <a:p>
            <a:pPr lvl="0"/>
            <a:r>
              <a:rPr lang="en-US" dirty="0"/>
              <a:t>Click to edit </a:t>
            </a:r>
            <a:br>
              <a:rPr lang="en-US" dirty="0"/>
            </a:br>
            <a:r>
              <a:rPr lang="en-US" dirty="0"/>
              <a:t>Master title style</a:t>
            </a:r>
          </a:p>
        </p:txBody>
      </p:sp>
      <p:sp>
        <p:nvSpPr>
          <p:cNvPr id="5" name="Rectangle 4"/>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cxnSp>
        <p:nvCxnSpPr>
          <p:cNvPr id="10" name="Straight Connector 9">
            <a:extLst>
              <a:ext uri="{FF2B5EF4-FFF2-40B4-BE49-F238E27FC236}">
                <a16:creationId xmlns:a16="http://schemas.microsoft.com/office/drawing/2014/main" id="{A0027202-E5D7-49BB-88DE-50D4848FD9C9}"/>
              </a:ext>
            </a:extLst>
          </p:cNvPr>
          <p:cNvCxnSpPr/>
          <p:nvPr userDrawn="1"/>
        </p:nvCxnSpPr>
        <p:spPr>
          <a:xfrm>
            <a:off x="5684520" y="4098471"/>
            <a:ext cx="822960" cy="0"/>
          </a:xfrm>
          <a:prstGeom prst="line">
            <a:avLst/>
          </a:prstGeom>
          <a:ln w="53975"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802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imple section slide_No description">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ontent Placeholder 11"/>
          <p:cNvSpPr>
            <a:spLocks noGrp="1"/>
          </p:cNvSpPr>
          <p:nvPr>
            <p:ph sz="quarter" idx="10" hasCustomPrompt="1"/>
          </p:nvPr>
        </p:nvSpPr>
        <p:spPr>
          <a:xfrm>
            <a:off x="0" y="2054827"/>
            <a:ext cx="12192000" cy="1894568"/>
          </a:xfrm>
          <a:prstGeom prst="rect">
            <a:avLst/>
          </a:prstGeom>
        </p:spPr>
        <p:txBody>
          <a:bodyPr/>
          <a:lstStyle>
            <a:lvl1pPr marL="0" indent="0" algn="ctr" defTabSz="914386" rtl="0" eaLnBrk="1" latinLnBrk="0" hangingPunct="1">
              <a:lnSpc>
                <a:spcPct val="90000"/>
              </a:lnSpc>
              <a:spcBef>
                <a:spcPct val="0"/>
              </a:spcBef>
              <a:buNone/>
              <a:defRPr lang="en-US" sz="6000" b="1" i="0" kern="1200" dirty="0">
                <a:solidFill>
                  <a:schemeClr val="bg1"/>
                </a:solidFill>
                <a:latin typeface="Arial" charset="0"/>
                <a:ea typeface="Arial" charset="0"/>
                <a:cs typeface="Arial" charset="0"/>
              </a:defRPr>
            </a:lvl1pPr>
          </a:lstStyle>
          <a:p>
            <a:pPr lvl="0"/>
            <a:r>
              <a:rPr lang="en-US" dirty="0"/>
              <a:t>Click to edit </a:t>
            </a:r>
            <a:br>
              <a:rPr lang="en-US" dirty="0"/>
            </a:br>
            <a:r>
              <a:rPr lang="en-US" dirty="0"/>
              <a:t>Master title style</a:t>
            </a:r>
          </a:p>
        </p:txBody>
      </p:sp>
      <p:sp>
        <p:nvSpPr>
          <p:cNvPr id="5" name="Rectangle 4"/>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cxnSp>
        <p:nvCxnSpPr>
          <p:cNvPr id="10" name="Straight Connector 9">
            <a:extLst>
              <a:ext uri="{FF2B5EF4-FFF2-40B4-BE49-F238E27FC236}">
                <a16:creationId xmlns:a16="http://schemas.microsoft.com/office/drawing/2014/main" id="{AB75E09F-87AF-4427-9B65-87F085FADAD0}"/>
              </a:ext>
            </a:extLst>
          </p:cNvPr>
          <p:cNvCxnSpPr/>
          <p:nvPr userDrawn="1"/>
        </p:nvCxnSpPr>
        <p:spPr>
          <a:xfrm>
            <a:off x="5684520" y="4098471"/>
            <a:ext cx="822960" cy="0"/>
          </a:xfrm>
          <a:prstGeom prst="line">
            <a:avLst/>
          </a:prstGeom>
          <a:ln w="53975"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79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and description _ Indig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3" y="1938565"/>
            <a:ext cx="12191999" cy="1882548"/>
          </a:xfrm>
          <a:prstGeom prst="rect">
            <a:avLst/>
          </a:prstGeom>
        </p:spPr>
        <p:txBody>
          <a:bodyPr anchor="t"/>
          <a:lstStyle>
            <a:lvl1pPr algn="ctr">
              <a:defRPr sz="6000" b="1" i="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831849" y="4426181"/>
            <a:ext cx="10515600" cy="749979"/>
          </a:xfrm>
          <a:prstGeom prst="rect">
            <a:avLst/>
          </a:prstGeom>
        </p:spPr>
        <p:txBody>
          <a:bodyPr/>
          <a:lstStyle>
            <a:lvl1pPr marL="0" indent="0" algn="ctr">
              <a:buNone/>
              <a:defRPr sz="3200" b="0" i="0">
                <a:solidFill>
                  <a:schemeClr val="bg1"/>
                </a:solidFill>
                <a:latin typeface="Arial" charset="0"/>
                <a:ea typeface="Arial" charset="0"/>
                <a:cs typeface="Arial"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Click to edit Master text styles</a:t>
            </a:r>
          </a:p>
        </p:txBody>
      </p:sp>
      <p:cxnSp>
        <p:nvCxnSpPr>
          <p:cNvPr id="9" name="Straight Connector 8"/>
          <p:cNvCxnSpPr/>
          <p:nvPr userDrawn="1"/>
        </p:nvCxnSpPr>
        <p:spPr>
          <a:xfrm>
            <a:off x="5684520" y="4098471"/>
            <a:ext cx="822960" cy="0"/>
          </a:xfrm>
          <a:prstGeom prst="line">
            <a:avLst/>
          </a:prstGeom>
          <a:ln w="539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24B4C8E-2FA0-4F81-99E3-4091801E3E96}"/>
              </a:ext>
            </a:extLst>
          </p:cNvPr>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E2DB11EA-487A-46D4-908F-FF515D764E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Tree>
    <p:extLst>
      <p:ext uri="{BB962C8B-B14F-4D97-AF65-F5344CB8AC3E}">
        <p14:creationId xmlns:p14="http://schemas.microsoft.com/office/powerpoint/2010/main" val="365004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and description _ red">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3" y="1938565"/>
            <a:ext cx="12191999" cy="1882548"/>
          </a:xfrm>
          <a:prstGeom prst="rect">
            <a:avLst/>
          </a:prstGeom>
        </p:spPr>
        <p:txBody>
          <a:bodyPr anchor="t"/>
          <a:lstStyle>
            <a:lvl1pPr algn="ctr">
              <a:defRPr sz="6000" b="1" i="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12" name="Text Placeholder 2"/>
          <p:cNvSpPr>
            <a:spLocks noGrp="1"/>
          </p:cNvSpPr>
          <p:nvPr>
            <p:ph type="body" idx="1"/>
          </p:nvPr>
        </p:nvSpPr>
        <p:spPr>
          <a:xfrm>
            <a:off x="831849" y="4426181"/>
            <a:ext cx="10515600" cy="749979"/>
          </a:xfrm>
          <a:prstGeom prst="rect">
            <a:avLst/>
          </a:prstGeom>
        </p:spPr>
        <p:txBody>
          <a:bodyPr/>
          <a:lstStyle>
            <a:lvl1pPr marL="0" indent="0" algn="ctr">
              <a:buNone/>
              <a:defRPr sz="3200" b="0" i="0">
                <a:solidFill>
                  <a:schemeClr val="bg1"/>
                </a:solidFill>
                <a:latin typeface="Arial" charset="0"/>
                <a:ea typeface="Arial" charset="0"/>
                <a:cs typeface="Arial"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Click to edit Master text styles</a:t>
            </a:r>
          </a:p>
        </p:txBody>
      </p:sp>
      <p:cxnSp>
        <p:nvCxnSpPr>
          <p:cNvPr id="13" name="Straight Connector 12"/>
          <p:cNvCxnSpPr/>
          <p:nvPr userDrawn="1"/>
        </p:nvCxnSpPr>
        <p:spPr>
          <a:xfrm>
            <a:off x="5684520" y="4098471"/>
            <a:ext cx="822960" cy="0"/>
          </a:xfrm>
          <a:prstGeom prst="line">
            <a:avLst/>
          </a:prstGeom>
          <a:ln w="539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4"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525303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and description _ charcoal">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3" y="1938565"/>
            <a:ext cx="12191999" cy="1882548"/>
          </a:xfrm>
          <a:prstGeom prst="rect">
            <a:avLst/>
          </a:prstGeom>
        </p:spPr>
        <p:txBody>
          <a:bodyPr anchor="t"/>
          <a:lstStyle>
            <a:lvl1pPr algn="ctr">
              <a:defRPr sz="6000" b="1" i="0">
                <a:solidFill>
                  <a:schemeClr val="bg1"/>
                </a:solidFill>
                <a:latin typeface="Arial" charset="0"/>
                <a:ea typeface="Arial" charset="0"/>
                <a:cs typeface="Arial" charset="0"/>
              </a:defRPr>
            </a:lvl1pPr>
          </a:lstStyle>
          <a:p>
            <a:r>
              <a:rPr lang="en-US" dirty="0"/>
              <a:t>Click to edit </a:t>
            </a:r>
            <a:br>
              <a:rPr lang="en-US" dirty="0"/>
            </a:br>
            <a:r>
              <a:rPr lang="en-US" dirty="0"/>
              <a:t>Master title style</a:t>
            </a:r>
          </a:p>
        </p:txBody>
      </p:sp>
      <p:sp>
        <p:nvSpPr>
          <p:cNvPr id="12" name="Text Placeholder 2"/>
          <p:cNvSpPr>
            <a:spLocks noGrp="1"/>
          </p:cNvSpPr>
          <p:nvPr>
            <p:ph type="body" idx="1"/>
          </p:nvPr>
        </p:nvSpPr>
        <p:spPr>
          <a:xfrm>
            <a:off x="831849" y="4426181"/>
            <a:ext cx="10515600" cy="749979"/>
          </a:xfrm>
          <a:prstGeom prst="rect">
            <a:avLst/>
          </a:prstGeom>
        </p:spPr>
        <p:txBody>
          <a:bodyPr/>
          <a:lstStyle>
            <a:lvl1pPr marL="0" indent="0" algn="ctr">
              <a:buNone/>
              <a:defRPr sz="3200" b="0" i="0">
                <a:solidFill>
                  <a:schemeClr val="bg1"/>
                </a:solidFill>
                <a:latin typeface="Arial" charset="0"/>
                <a:ea typeface="Arial" charset="0"/>
                <a:cs typeface="Arial"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Click to edit Master text styles</a:t>
            </a:r>
          </a:p>
        </p:txBody>
      </p:sp>
      <p:cxnSp>
        <p:nvCxnSpPr>
          <p:cNvPr id="13" name="Straight Connector 12"/>
          <p:cNvCxnSpPr/>
          <p:nvPr userDrawn="1"/>
        </p:nvCxnSpPr>
        <p:spPr>
          <a:xfrm>
            <a:off x="5684520" y="4098471"/>
            <a:ext cx="822960" cy="0"/>
          </a:xfrm>
          <a:prstGeom prst="line">
            <a:avLst/>
          </a:prstGeom>
          <a:ln w="53975"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844" y="190420"/>
            <a:ext cx="313507" cy="313507"/>
          </a:xfrm>
          <a:prstGeom prst="rect">
            <a:avLst/>
          </a:prstGeom>
        </p:spPr>
      </p:pic>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4"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824842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3" name="Rectangle 2"/>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6"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5020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logo slide">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Box 11"/>
          <p:cNvSpPr txBox="1"/>
          <p:nvPr userDrawn="1"/>
        </p:nvSpPr>
        <p:spPr>
          <a:xfrm>
            <a:off x="0" y="4296708"/>
            <a:ext cx="12192000" cy="461665"/>
          </a:xfrm>
          <a:prstGeom prst="rect">
            <a:avLst/>
          </a:prstGeom>
          <a:noFill/>
        </p:spPr>
        <p:txBody>
          <a:bodyPr wrap="square" rtlCol="0">
            <a:spAutoFit/>
          </a:bodyPr>
          <a:lstStyle/>
          <a:p>
            <a:pPr lvl="0" algn="ctr"/>
            <a:r>
              <a:rPr lang="en-US" sz="2400" b="0" i="0" dirty="0">
                <a:solidFill>
                  <a:schemeClr val="bg1"/>
                </a:solidFill>
                <a:latin typeface="Arial" charset="0"/>
                <a:ea typeface="Arial" charset="0"/>
                <a:cs typeface="Arial" charset="0"/>
              </a:rPr>
              <a:t>excella.com</a:t>
            </a:r>
            <a:r>
              <a:rPr lang="en-US" sz="2400" b="0" i="0" dirty="0">
                <a:solidFill>
                  <a:schemeClr val="bg2"/>
                </a:solidFill>
                <a:latin typeface="Arial" charset="0"/>
                <a:ea typeface="Arial" charset="0"/>
                <a:cs typeface="Arial" charset="0"/>
              </a:rPr>
              <a:t>  </a:t>
            </a:r>
            <a:r>
              <a:rPr lang="en-US" sz="2400" b="0" i="0" dirty="0">
                <a:solidFill>
                  <a:schemeClr val="tx1"/>
                </a:solidFill>
                <a:latin typeface="Arial" charset="0"/>
                <a:ea typeface="Arial" charset="0"/>
                <a:cs typeface="Arial" charset="0"/>
              </a:rPr>
              <a:t>|</a:t>
            </a:r>
            <a:r>
              <a:rPr lang="en-US" sz="2400" b="0" i="0" dirty="0">
                <a:solidFill>
                  <a:schemeClr val="bg2"/>
                </a:solidFill>
                <a:latin typeface="Arial" charset="0"/>
                <a:ea typeface="Arial" charset="0"/>
                <a:cs typeface="Arial" charset="0"/>
              </a:rPr>
              <a:t>  </a:t>
            </a:r>
            <a:r>
              <a:rPr lang="en-US" sz="2400" b="0" i="0" dirty="0">
                <a:solidFill>
                  <a:schemeClr val="bg1"/>
                </a:solidFill>
                <a:latin typeface="Arial" charset="0"/>
                <a:ea typeface="Arial" charset="0"/>
                <a:cs typeface="Arial" charset="0"/>
              </a:rPr>
              <a:t>@excellaco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9244" y="1531100"/>
            <a:ext cx="3633515" cy="3028601"/>
          </a:xfrm>
          <a:prstGeom prst="rect">
            <a:avLst/>
          </a:prstGeom>
        </p:spPr>
      </p:pic>
    </p:spTree>
    <p:extLst>
      <p:ext uri="{BB962C8B-B14F-4D97-AF65-F5344CB8AC3E}">
        <p14:creationId xmlns:p14="http://schemas.microsoft.com/office/powerpoint/2010/main" val="3898552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08D87-B55F-44C1-883F-8AA7D1EEC1FB}"/>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06844" y="190420"/>
            <a:ext cx="313507" cy="313507"/>
          </a:xfrm>
          <a:prstGeom prst="rect">
            <a:avLst/>
          </a:prstGeom>
        </p:spPr>
      </p:pic>
    </p:spTree>
    <p:extLst>
      <p:ext uri="{BB962C8B-B14F-4D97-AF65-F5344CB8AC3E}">
        <p14:creationId xmlns:p14="http://schemas.microsoft.com/office/powerpoint/2010/main" val="4002735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op picture below">
    <p:spTree>
      <p:nvGrpSpPr>
        <p:cNvPr id="1" name=""/>
        <p:cNvGrpSpPr/>
        <p:nvPr/>
      </p:nvGrpSpPr>
      <p:grpSpPr>
        <a:xfrm>
          <a:off x="0" y="0"/>
          <a:ext cx="0" cy="0"/>
          <a:chOff x="0" y="0"/>
          <a:chExt cx="0" cy="0"/>
        </a:xfrm>
      </p:grpSpPr>
      <p:sp>
        <p:nvSpPr>
          <p:cNvPr id="3" name="Title 2"/>
          <p:cNvSpPr>
            <a:spLocks noGrp="1"/>
          </p:cNvSpPr>
          <p:nvPr>
            <p:ph type="title"/>
          </p:nvPr>
        </p:nvSpPr>
        <p:spPr>
          <a:xfrm>
            <a:off x="1384301" y="468115"/>
            <a:ext cx="8661400" cy="714375"/>
          </a:xfrm>
          <a:prstGeom prst="rect">
            <a:avLst/>
          </a:prstGeom>
          <a:noFill/>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5" name="Picture Placeholder 4"/>
          <p:cNvSpPr>
            <a:spLocks noGrp="1"/>
          </p:cNvSpPr>
          <p:nvPr>
            <p:ph type="pic" sz="quarter" idx="10"/>
          </p:nvPr>
        </p:nvSpPr>
        <p:spPr>
          <a:xfrm>
            <a:off x="0" y="1511300"/>
            <a:ext cx="12192000" cy="4922968"/>
          </a:xfrm>
          <a:prstGeom prst="rect">
            <a:avLst/>
          </a:prstGeom>
        </p:spPr>
        <p:txBody>
          <a:bodyPr/>
          <a:lstStyle/>
          <a:p>
            <a:endParaRPr lang="en-US"/>
          </a:p>
        </p:txBody>
      </p:sp>
      <p:sp>
        <p:nvSpPr>
          <p:cNvPr id="7" name="Rectangle 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9"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158689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Top copy belo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3022600"/>
          </a:xfrm>
          <a:prstGeom prst="rect">
            <a:avLst/>
          </a:prstGeom>
        </p:spPr>
        <p:txBody>
          <a:bodyPr/>
          <a:lstStyle/>
          <a:p>
            <a:endParaRPr lang="en-US"/>
          </a:p>
        </p:txBody>
      </p:sp>
      <p:sp>
        <p:nvSpPr>
          <p:cNvPr id="6" name="Content Placeholder 11"/>
          <p:cNvSpPr>
            <a:spLocks noGrp="1"/>
          </p:cNvSpPr>
          <p:nvPr>
            <p:ph sz="quarter" idx="11" hasCustomPrompt="1"/>
          </p:nvPr>
        </p:nvSpPr>
        <p:spPr>
          <a:xfrm>
            <a:off x="1400175" y="4067506"/>
            <a:ext cx="9315451" cy="1806573"/>
          </a:xfrm>
          <a:prstGeom prst="rect">
            <a:avLst/>
          </a:prstGeom>
        </p:spPr>
        <p:txBody>
          <a:bodyPr/>
          <a:lstStyle>
            <a:lvl1pPr marL="0" indent="0">
              <a:lnSpc>
                <a:spcPct val="114000"/>
              </a:lnSpc>
              <a:buNone/>
              <a:defRPr sz="2400" b="0" i="0" baseline="0">
                <a:solidFill>
                  <a:schemeClr val="bg2"/>
                </a:solidFill>
                <a:latin typeface="Arial" charset="0"/>
                <a:ea typeface="Arial" charset="0"/>
                <a:cs typeface="Arial" charset="0"/>
              </a:defRPr>
            </a:lvl1pPr>
            <a:lvl2pPr marL="457193" indent="0">
              <a:buNone/>
              <a:defRPr/>
            </a:lvl2pPr>
            <a:lvl3pPr marL="914386" indent="0">
              <a:buNone/>
              <a:defRPr/>
            </a:lvl3pPr>
            <a:lvl4pPr marL="1371579" indent="0">
              <a:buNone/>
              <a:defRPr/>
            </a:lvl4pPr>
            <a:lvl5pPr marL="1828773"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 name="Title 1"/>
          <p:cNvSpPr>
            <a:spLocks noGrp="1"/>
          </p:cNvSpPr>
          <p:nvPr>
            <p:ph type="title"/>
          </p:nvPr>
        </p:nvSpPr>
        <p:spPr>
          <a:xfrm>
            <a:off x="1400175" y="3402871"/>
            <a:ext cx="10515600" cy="664633"/>
          </a:xfrm>
          <a:prstGeom prst="rect">
            <a:avLst/>
          </a:prstGeom>
        </p:spPr>
        <p:txBody>
          <a:bodyPr/>
          <a:lstStyle>
            <a:lvl1pPr>
              <a:defRPr>
                <a:solidFill>
                  <a:schemeClr val="tx2"/>
                </a:solidFill>
                <a:latin typeface="Arial" charset="0"/>
                <a:ea typeface="Arial" charset="0"/>
                <a:cs typeface="Arial" charset="0"/>
              </a:defRPr>
            </a:lvl1pPr>
          </a:lstStyle>
          <a:p>
            <a:r>
              <a:rPr lang="en-US" dirty="0"/>
              <a:t>Click to edit Master title style</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797602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dots left with title and cop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rot="5400000">
            <a:off x="-184047" y="900115"/>
            <a:ext cx="6854616" cy="5057775"/>
          </a:xfrm>
          <a:prstGeom prst="rect">
            <a:avLst/>
          </a:prstGeom>
        </p:spPr>
      </p:pic>
      <p:sp>
        <p:nvSpPr>
          <p:cNvPr id="6" name="Content Placeholder 11"/>
          <p:cNvSpPr>
            <a:spLocks noGrp="1"/>
          </p:cNvSpPr>
          <p:nvPr>
            <p:ph sz="quarter" idx="11" hasCustomPrompt="1"/>
          </p:nvPr>
        </p:nvSpPr>
        <p:spPr>
          <a:xfrm>
            <a:off x="6365877" y="1685929"/>
            <a:ext cx="4435475" cy="3705225"/>
          </a:xfrm>
          <a:prstGeom prst="rect">
            <a:avLst/>
          </a:prstGeom>
        </p:spPr>
        <p:txBody>
          <a:bodyPr/>
          <a:lstStyle>
            <a:lvl1pPr marL="0" indent="0">
              <a:lnSpc>
                <a:spcPct val="114000"/>
              </a:lnSpc>
              <a:buNone/>
              <a:defRPr sz="2400" b="0" i="0" baseline="0">
                <a:solidFill>
                  <a:schemeClr val="bg2"/>
                </a:solidFill>
                <a:latin typeface="Arial" charset="0"/>
                <a:ea typeface="Arial" charset="0"/>
                <a:cs typeface="Arial" charset="0"/>
              </a:defRPr>
            </a:lvl1pPr>
            <a:lvl2pPr marL="457193" indent="0">
              <a:buNone/>
              <a:defRPr/>
            </a:lvl2pPr>
            <a:lvl3pPr marL="914386" indent="0">
              <a:buNone/>
              <a:defRPr/>
            </a:lvl3pPr>
            <a:lvl4pPr marL="1371579" indent="0">
              <a:buNone/>
              <a:defRPr/>
            </a:lvl4pPr>
            <a:lvl5pPr marL="1828773"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8" name="Title 1"/>
          <p:cNvSpPr>
            <a:spLocks noGrp="1"/>
          </p:cNvSpPr>
          <p:nvPr>
            <p:ph type="title" hasCustomPrompt="1"/>
          </p:nvPr>
        </p:nvSpPr>
        <p:spPr>
          <a:xfrm>
            <a:off x="1057277" y="2350296"/>
            <a:ext cx="4243388" cy="2157413"/>
          </a:xfrm>
          <a:prstGeom prst="rect">
            <a:avLst/>
          </a:prstGeom>
          <a:solidFill>
            <a:schemeClr val="bg1"/>
          </a:solidFill>
        </p:spPr>
        <p:txBody>
          <a:bodyPr anchor="ctr"/>
          <a:lstStyle>
            <a:lvl1pPr algn="ctr">
              <a:defRPr sz="3600" baseline="0">
                <a:solidFill>
                  <a:schemeClr val="accent2"/>
                </a:solidFill>
                <a:latin typeface="Arial" charset="0"/>
                <a:ea typeface="Arial" charset="0"/>
                <a:cs typeface="Arial" charset="0"/>
              </a:defRPr>
            </a:lvl1pPr>
          </a:lstStyle>
          <a:p>
            <a:r>
              <a:rPr lang="en-US" dirty="0"/>
              <a:t>Header for this page or title of this section</a:t>
            </a:r>
          </a:p>
        </p:txBody>
      </p:sp>
      <p:sp>
        <p:nvSpPr>
          <p:cNvPr id="7" name="Rectangle 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1"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795607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py left picture right">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6302829" y="0"/>
            <a:ext cx="5889171" cy="6434268"/>
          </a:xfrm>
          <a:prstGeom prst="rect">
            <a:avLst/>
          </a:prstGeom>
        </p:spPr>
        <p:txBody>
          <a:bodyPr/>
          <a:lstStyle>
            <a:lvl1pPr>
              <a:defRPr b="0" i="0">
                <a:latin typeface="Arial" charset="0"/>
                <a:ea typeface="Arial" charset="0"/>
                <a:cs typeface="Arial" charset="0"/>
              </a:defRPr>
            </a:lvl1pPr>
          </a:lstStyle>
          <a:p>
            <a:r>
              <a:rPr lang="en-US" dirty="0"/>
              <a:t>Drag picture to placeholder or click icon to add</a:t>
            </a:r>
          </a:p>
        </p:txBody>
      </p:sp>
      <p:sp>
        <p:nvSpPr>
          <p:cNvPr id="2" name="Title 1"/>
          <p:cNvSpPr>
            <a:spLocks noGrp="1"/>
          </p:cNvSpPr>
          <p:nvPr>
            <p:ph type="title" hasCustomPrompt="1"/>
          </p:nvPr>
        </p:nvSpPr>
        <p:spPr>
          <a:xfrm>
            <a:off x="941388" y="1278856"/>
            <a:ext cx="4487141" cy="931424"/>
          </a:xfrm>
          <a:prstGeom prst="rect">
            <a:avLst/>
          </a:prstGeom>
        </p:spPr>
        <p:txBody>
          <a:bodyPr anchor="t"/>
          <a:lstStyle>
            <a:lvl1pPr>
              <a:lnSpc>
                <a:spcPct val="80000"/>
              </a:lnSpc>
              <a:defRPr sz="3600" b="1" i="0" baseline="0">
                <a:solidFill>
                  <a:schemeClr val="tx2"/>
                </a:solidFill>
                <a:latin typeface="Arial" charset="0"/>
                <a:ea typeface="Arial" charset="0"/>
                <a:cs typeface="Arial" charset="0"/>
              </a:defRPr>
            </a:lvl1pPr>
          </a:lstStyle>
          <a:p>
            <a:r>
              <a:rPr lang="en-US" dirty="0"/>
              <a:t>Title or header </a:t>
            </a:r>
            <a:br>
              <a:rPr lang="en-US" dirty="0"/>
            </a:br>
            <a:r>
              <a:rPr lang="en-US" dirty="0"/>
              <a:t>to this page</a:t>
            </a:r>
          </a:p>
        </p:txBody>
      </p:sp>
      <p:sp>
        <p:nvSpPr>
          <p:cNvPr id="15" name="Text Placeholder 14"/>
          <p:cNvSpPr>
            <a:spLocks noGrp="1"/>
          </p:cNvSpPr>
          <p:nvPr>
            <p:ph type="body" sz="quarter" idx="12" hasCustomPrompt="1"/>
          </p:nvPr>
        </p:nvSpPr>
        <p:spPr>
          <a:xfrm>
            <a:off x="941389" y="2313372"/>
            <a:ext cx="4591313" cy="489176"/>
          </a:xfrm>
          <a:prstGeom prst="rect">
            <a:avLst/>
          </a:prstGeom>
        </p:spPr>
        <p:txBody>
          <a:bodyPr/>
          <a:lstStyle>
            <a:lvl1pPr marL="228597" marR="0" indent="-228597" algn="l" defTabSz="914386" rtl="0" eaLnBrk="1" fontAlgn="auto" latinLnBrk="0" hangingPunct="1">
              <a:lnSpc>
                <a:spcPct val="90000"/>
              </a:lnSpc>
              <a:spcBef>
                <a:spcPts val="1000"/>
              </a:spcBef>
              <a:spcAft>
                <a:spcPts val="0"/>
              </a:spcAft>
              <a:buClrTx/>
              <a:buSzTx/>
              <a:buFont typeface="Arial"/>
              <a:buNone/>
              <a:tabLst/>
              <a:defRPr sz="2400" b="1" i="0" baseline="0">
                <a:solidFill>
                  <a:schemeClr val="bg2"/>
                </a:solidFill>
                <a:latin typeface="Arial" charset="0"/>
                <a:ea typeface="Arial" charset="0"/>
                <a:cs typeface="Arial" charset="0"/>
              </a:defRPr>
            </a:lvl1pPr>
          </a:lstStyle>
          <a:p>
            <a:pPr marL="228597" marR="0" lvl="0" indent="-228597" algn="l" defTabSz="914386" rtl="0" eaLnBrk="1" fontAlgn="auto" latinLnBrk="0" hangingPunct="1">
              <a:lnSpc>
                <a:spcPct val="90000"/>
              </a:lnSpc>
              <a:spcBef>
                <a:spcPts val="1000"/>
              </a:spcBef>
              <a:spcAft>
                <a:spcPts val="0"/>
              </a:spcAft>
              <a:buClrTx/>
              <a:buSzTx/>
              <a:buFont typeface="Arial"/>
              <a:buNone/>
              <a:tabLst/>
              <a:defRPr/>
            </a:pPr>
            <a:r>
              <a:rPr lang="en-US" dirty="0"/>
              <a:t>Subhead if needed</a:t>
            </a:r>
          </a:p>
        </p:txBody>
      </p:sp>
      <p:sp>
        <p:nvSpPr>
          <p:cNvPr id="20" name="Content Placeholder 11"/>
          <p:cNvSpPr>
            <a:spLocks noGrp="1"/>
          </p:cNvSpPr>
          <p:nvPr>
            <p:ph sz="quarter" idx="13" hasCustomPrompt="1"/>
          </p:nvPr>
        </p:nvSpPr>
        <p:spPr>
          <a:xfrm>
            <a:off x="941388" y="2778974"/>
            <a:ext cx="4591312" cy="2274406"/>
          </a:xfrm>
          <a:prstGeom prst="rect">
            <a:avLst/>
          </a:prstGeom>
        </p:spPr>
        <p:txBody>
          <a:bodyPr/>
          <a:lstStyle>
            <a:lvl1pPr marL="0" indent="0">
              <a:lnSpc>
                <a:spcPct val="114000"/>
              </a:lnSpc>
              <a:buNone/>
              <a:defRPr sz="2400" b="0" i="0" baseline="0">
                <a:solidFill>
                  <a:schemeClr val="bg2"/>
                </a:solidFill>
                <a:latin typeface="Arial" charset="0"/>
                <a:ea typeface="Arial" charset="0"/>
                <a:cs typeface="Arial" charset="0"/>
              </a:defRPr>
            </a:lvl1pPr>
            <a:lvl2pPr marL="457193" indent="0">
              <a:buNone/>
              <a:defRPr/>
            </a:lvl2pPr>
            <a:lvl3pPr marL="914386" indent="0">
              <a:buNone/>
              <a:defRPr/>
            </a:lvl3pPr>
            <a:lvl4pPr marL="1371579" indent="0">
              <a:buNone/>
              <a:defRPr/>
            </a:lvl4pPr>
            <a:lvl5pPr marL="1828773"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253771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py Top Picture below">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3" y="3215932"/>
            <a:ext cx="12191999" cy="3218339"/>
          </a:xfrm>
          <a:prstGeom prst="rect">
            <a:avLst/>
          </a:prstGeom>
        </p:spPr>
        <p:txBody>
          <a:bodyPr/>
          <a:lstStyle>
            <a:lvl1pPr>
              <a:defRPr b="0" i="0">
                <a:latin typeface="Arial" charset="0"/>
                <a:ea typeface="Arial" charset="0"/>
                <a:cs typeface="Arial" charset="0"/>
              </a:defRPr>
            </a:lvl1pPr>
          </a:lstStyle>
          <a:p>
            <a:r>
              <a:rPr lang="en-US" dirty="0"/>
              <a:t>Drag picture to placeholder or click icon to add</a:t>
            </a:r>
          </a:p>
        </p:txBody>
      </p:sp>
      <p:sp>
        <p:nvSpPr>
          <p:cNvPr id="2" name="Title 1"/>
          <p:cNvSpPr>
            <a:spLocks noGrp="1"/>
          </p:cNvSpPr>
          <p:nvPr>
            <p:ph type="title" hasCustomPrompt="1"/>
          </p:nvPr>
        </p:nvSpPr>
        <p:spPr>
          <a:xfrm>
            <a:off x="1608859" y="689137"/>
            <a:ext cx="7961863" cy="511263"/>
          </a:xfrm>
          <a:prstGeom prst="rect">
            <a:avLst/>
          </a:prstGeom>
        </p:spPr>
        <p:txBody>
          <a:bodyPr anchor="t"/>
          <a:lstStyle>
            <a:lvl1pPr>
              <a:lnSpc>
                <a:spcPct val="80000"/>
              </a:lnSpc>
              <a:defRPr sz="3600" b="1" i="0" baseline="0">
                <a:solidFill>
                  <a:schemeClr val="tx2"/>
                </a:solidFill>
                <a:latin typeface="Arial" charset="0"/>
                <a:ea typeface="Arial" charset="0"/>
                <a:cs typeface="Arial" charset="0"/>
              </a:defRPr>
            </a:lvl1pPr>
          </a:lstStyle>
          <a:p>
            <a:r>
              <a:rPr lang="en-US" dirty="0"/>
              <a:t>Title or header to this page</a:t>
            </a:r>
          </a:p>
        </p:txBody>
      </p:sp>
      <p:sp>
        <p:nvSpPr>
          <p:cNvPr id="9" name="Text Placeholder 3"/>
          <p:cNvSpPr>
            <a:spLocks noGrp="1"/>
          </p:cNvSpPr>
          <p:nvPr>
            <p:ph type="body" sz="quarter" idx="14" hasCustomPrompt="1"/>
          </p:nvPr>
        </p:nvSpPr>
        <p:spPr>
          <a:xfrm>
            <a:off x="1608861" y="1200397"/>
            <a:ext cx="7778983" cy="1413028"/>
          </a:xfrm>
          <a:prstGeom prst="rect">
            <a:avLst/>
          </a:prstGeom>
        </p:spPr>
        <p:txBody>
          <a:bodyPr/>
          <a:lstStyle>
            <a:lvl1pPr marL="0" indent="0">
              <a:lnSpc>
                <a:spcPct val="114000"/>
              </a:lnSpc>
              <a:buFontTx/>
              <a:buNone/>
              <a:defRPr sz="2400" b="0" i="0" baseline="0">
                <a:solidFill>
                  <a:schemeClr val="bg2"/>
                </a:solidFill>
                <a:latin typeface="Arial" charset="0"/>
                <a:ea typeface="Arial" charset="0"/>
                <a:cs typeface="Arial" charset="0"/>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marL="228597" marR="0" lvl="0" indent="-228597" algn="l" defTabSz="914386" rtl="0" eaLnBrk="1" fontAlgn="auto" latinLnBrk="0" hangingPunct="1">
              <a:lnSpc>
                <a:spcPct val="90000"/>
              </a:lnSpc>
              <a:spcBef>
                <a:spcPts val="1000"/>
              </a:spcBef>
              <a:spcAft>
                <a:spcPts val="0"/>
              </a:spcAft>
              <a:buClrTx/>
              <a:buSzTx/>
              <a:tabLst/>
              <a:defRPr/>
            </a:pPr>
            <a:r>
              <a:rPr lang="en-US" dirty="0"/>
              <a:t>Lorem ipsum dolor sit </a:t>
            </a:r>
            <a:r>
              <a:rPr lang="en-US" dirty="0" err="1"/>
              <a:t>amet</a:t>
            </a:r>
            <a:r>
              <a:rPr lang="en-US" dirty="0"/>
              <a:t>, </a:t>
            </a:r>
            <a:r>
              <a:rPr lang="en-US" dirty="0" err="1"/>
              <a:t>consectetur</a:t>
            </a:r>
            <a:r>
              <a:rPr lang="en-US" dirty="0"/>
              <a:t> </a:t>
            </a:r>
            <a:r>
              <a:rPr lang="en-US" dirty="0" err="1"/>
              <a:t>adipiscina</a:t>
            </a:r>
            <a:endParaRPr lang="en-US" dirty="0"/>
          </a:p>
          <a:p>
            <a:pPr marL="228597" marR="0" lvl="0" indent="-228597" algn="l" defTabSz="914386" rtl="0" eaLnBrk="1" fontAlgn="auto" latinLnBrk="0" hangingPunct="1">
              <a:lnSpc>
                <a:spcPct val="90000"/>
              </a:lnSpc>
              <a:spcBef>
                <a:spcPts val="1000"/>
              </a:spcBef>
              <a:spcAft>
                <a:spcPts val="0"/>
              </a:spcAft>
              <a:buClrTx/>
              <a:buSzTx/>
              <a:tabLst/>
              <a:defRPr/>
            </a:pPr>
            <a:r>
              <a:rPr lang="en-US" dirty="0" err="1"/>
              <a:t>elit</a:t>
            </a:r>
            <a:r>
              <a:rPr lang="en-US" dirty="0"/>
              <a:t>, </a:t>
            </a:r>
            <a:r>
              <a:rPr lang="en-US" dirty="0" err="1"/>
              <a:t>sed</a:t>
            </a:r>
            <a:r>
              <a:rPr lang="en-US" dirty="0"/>
              <a:t> do </a:t>
            </a:r>
            <a:r>
              <a:rPr lang="en-US" dirty="0" err="1"/>
              <a:t>eisumoae</a:t>
            </a:r>
            <a:r>
              <a:rPr lang="en-US" dirty="0"/>
              <a:t> </a:t>
            </a:r>
            <a:r>
              <a:rPr lang="en-US" dirty="0" err="1"/>
              <a:t>temporl</a:t>
            </a:r>
            <a:r>
              <a:rPr lang="en-US" dirty="0"/>
              <a:t> </a:t>
            </a:r>
            <a:r>
              <a:rPr lang="en-US" dirty="0" err="1"/>
              <a:t>inscidenam</a:t>
            </a:r>
            <a:r>
              <a:rPr lang="en-US" dirty="0"/>
              <a:t> </a:t>
            </a:r>
            <a:r>
              <a:rPr lang="en-US" dirty="0" err="1"/>
              <a:t>dolore</a:t>
            </a:r>
            <a:endParaRPr lang="en-US" dirty="0"/>
          </a:p>
          <a:p>
            <a:pPr marL="228597" marR="0" lvl="0" indent="-228597" algn="l" defTabSz="914386" rtl="0" eaLnBrk="1" fontAlgn="auto" latinLnBrk="0" hangingPunct="1">
              <a:lnSpc>
                <a:spcPct val="90000"/>
              </a:lnSpc>
              <a:spcBef>
                <a:spcPts val="1000"/>
              </a:spcBef>
              <a:spcAft>
                <a:spcPts val="0"/>
              </a:spcAft>
              <a:buClrTx/>
              <a:buSzTx/>
              <a:tabLst/>
              <a:defRPr/>
            </a:pPr>
            <a:r>
              <a:rPr lang="en-US" dirty="0"/>
              <a:t>magna </a:t>
            </a:r>
            <a:r>
              <a:rPr lang="en-US" dirty="0" err="1"/>
              <a:t>aliqua</a:t>
            </a:r>
            <a:r>
              <a:rPr lang="en-US" dirty="0"/>
              <a:t>.</a:t>
            </a:r>
          </a:p>
        </p:txBody>
      </p:sp>
      <p:sp>
        <p:nvSpPr>
          <p:cNvPr id="7" name="Rectangle 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884525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left Picture right_2">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6302829" y="0"/>
            <a:ext cx="5889171" cy="6434268"/>
          </a:xfrm>
          <a:prstGeom prst="rect">
            <a:avLst/>
          </a:prstGeom>
        </p:spPr>
        <p:txBody>
          <a:bodyPr/>
          <a:lstStyle>
            <a:lvl1pPr>
              <a:defRPr b="0" i="0">
                <a:latin typeface="Arial" charset="0"/>
                <a:ea typeface="Arial" charset="0"/>
                <a:cs typeface="Arial" charset="0"/>
              </a:defRPr>
            </a:lvl1pPr>
          </a:lstStyle>
          <a:p>
            <a:r>
              <a:rPr lang="en-US" dirty="0"/>
              <a:t>Drag picture to placeholder or click icon to add</a:t>
            </a:r>
          </a:p>
        </p:txBody>
      </p:sp>
      <p:sp>
        <p:nvSpPr>
          <p:cNvPr id="2" name="Title 1"/>
          <p:cNvSpPr>
            <a:spLocks noGrp="1"/>
          </p:cNvSpPr>
          <p:nvPr>
            <p:ph type="title" hasCustomPrompt="1"/>
          </p:nvPr>
        </p:nvSpPr>
        <p:spPr>
          <a:xfrm>
            <a:off x="941387" y="2168731"/>
            <a:ext cx="5067527" cy="1778239"/>
          </a:xfrm>
          <a:prstGeom prst="rect">
            <a:avLst/>
          </a:prstGeom>
        </p:spPr>
        <p:txBody>
          <a:bodyPr anchor="t"/>
          <a:lstStyle>
            <a:lvl1pPr>
              <a:lnSpc>
                <a:spcPct val="80000"/>
              </a:lnSpc>
              <a:defRPr sz="4800" b="1" i="0" baseline="0">
                <a:latin typeface="Arial" charset="0"/>
                <a:ea typeface="Arial" charset="0"/>
                <a:cs typeface="Arial" charset="0"/>
              </a:defRPr>
            </a:lvl1pPr>
          </a:lstStyle>
          <a:p>
            <a:r>
              <a:rPr lang="en-US" dirty="0"/>
              <a:t>Title or </a:t>
            </a:r>
            <a:br>
              <a:rPr lang="en-US" dirty="0"/>
            </a:br>
            <a:r>
              <a:rPr lang="en-US" dirty="0"/>
              <a:t>header of my</a:t>
            </a:r>
            <a:br>
              <a:rPr lang="en-US" dirty="0"/>
            </a:br>
            <a:r>
              <a:rPr lang="en-US" dirty="0"/>
              <a:t>Presentation</a:t>
            </a:r>
          </a:p>
        </p:txBody>
      </p:sp>
      <p:sp>
        <p:nvSpPr>
          <p:cNvPr id="15" name="Text Placeholder 14"/>
          <p:cNvSpPr>
            <a:spLocks noGrp="1"/>
          </p:cNvSpPr>
          <p:nvPr>
            <p:ph type="body" sz="quarter" idx="12" hasCustomPrompt="1"/>
          </p:nvPr>
        </p:nvSpPr>
        <p:spPr>
          <a:xfrm>
            <a:off x="941388" y="4118580"/>
            <a:ext cx="5214483" cy="489176"/>
          </a:xfrm>
          <a:prstGeom prst="rect">
            <a:avLst/>
          </a:prstGeom>
        </p:spPr>
        <p:txBody>
          <a:bodyPr/>
          <a:lstStyle>
            <a:lvl1pPr marL="228597" marR="0" indent="-228597" algn="l" defTabSz="914386" rtl="0" eaLnBrk="1" fontAlgn="auto" latinLnBrk="0" hangingPunct="1">
              <a:lnSpc>
                <a:spcPct val="90000"/>
              </a:lnSpc>
              <a:spcBef>
                <a:spcPts val="1000"/>
              </a:spcBef>
              <a:spcAft>
                <a:spcPts val="0"/>
              </a:spcAft>
              <a:buClrTx/>
              <a:buSzTx/>
              <a:buFont typeface="Arial"/>
              <a:buNone/>
              <a:tabLst/>
              <a:defRPr b="0" i="0" baseline="0">
                <a:solidFill>
                  <a:schemeClr val="bg2"/>
                </a:solidFill>
                <a:latin typeface="Arial" charset="0"/>
                <a:ea typeface="Arial" charset="0"/>
                <a:cs typeface="Arial" charset="0"/>
              </a:defRPr>
            </a:lvl1pPr>
          </a:lstStyle>
          <a:p>
            <a:pPr marL="228597" marR="0" lvl="0" indent="-228597" algn="l" defTabSz="914386" rtl="0" eaLnBrk="1" fontAlgn="auto" latinLnBrk="0" hangingPunct="1">
              <a:lnSpc>
                <a:spcPct val="90000"/>
              </a:lnSpc>
              <a:spcBef>
                <a:spcPts val="1000"/>
              </a:spcBef>
              <a:spcAft>
                <a:spcPts val="0"/>
              </a:spcAft>
              <a:buClrTx/>
              <a:buSzTx/>
              <a:buFont typeface="Arial"/>
              <a:buNone/>
              <a:tabLst/>
              <a:defRPr/>
            </a:pPr>
            <a:r>
              <a:rPr lang="en-US" dirty="0"/>
              <a:t>Presenter’s name</a:t>
            </a:r>
          </a:p>
        </p:txBody>
      </p:sp>
      <p:sp>
        <p:nvSpPr>
          <p:cNvPr id="7" name="Rectangle 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9"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653931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30959" y="969558"/>
            <a:ext cx="4263971" cy="1308692"/>
          </a:xfrm>
          <a:prstGeom prst="rect">
            <a:avLst/>
          </a:prstGeom>
        </p:spPr>
        <p:txBody>
          <a:bodyPr/>
          <a:lstStyle>
            <a:lvl1pPr>
              <a:defRPr>
                <a:solidFill>
                  <a:schemeClr val="tx2"/>
                </a:solidFill>
                <a:latin typeface="Arial" charset="0"/>
                <a:ea typeface="Arial" charset="0"/>
                <a:cs typeface="Arial" charset="0"/>
              </a:defRPr>
            </a:lvl1pPr>
          </a:lstStyle>
          <a:p>
            <a:r>
              <a:rPr lang="en-US" dirty="0"/>
              <a:t>Title or header of slide</a:t>
            </a:r>
          </a:p>
        </p:txBody>
      </p:sp>
      <p:sp>
        <p:nvSpPr>
          <p:cNvPr id="4" name="Picture Placeholder 3"/>
          <p:cNvSpPr>
            <a:spLocks noGrp="1"/>
          </p:cNvSpPr>
          <p:nvPr>
            <p:ph type="pic" sz="quarter" idx="10"/>
          </p:nvPr>
        </p:nvSpPr>
        <p:spPr>
          <a:xfrm>
            <a:off x="3" y="0"/>
            <a:ext cx="4587875" cy="6434268"/>
          </a:xfrm>
          <a:prstGeom prst="rect">
            <a:avLst/>
          </a:prstGeom>
        </p:spPr>
        <p:txBody>
          <a:bodyPr/>
          <a:lstStyle/>
          <a:p>
            <a:endParaRPr lang="en-US"/>
          </a:p>
        </p:txBody>
      </p:sp>
      <p:sp>
        <p:nvSpPr>
          <p:cNvPr id="6" name="Text Placeholder 5"/>
          <p:cNvSpPr>
            <a:spLocks noGrp="1"/>
          </p:cNvSpPr>
          <p:nvPr>
            <p:ph type="body" sz="quarter" idx="11" hasCustomPrompt="1"/>
          </p:nvPr>
        </p:nvSpPr>
        <p:spPr>
          <a:xfrm>
            <a:off x="5530852" y="2278251"/>
            <a:ext cx="4791075" cy="3162003"/>
          </a:xfrm>
          <a:prstGeom prst="rect">
            <a:avLst/>
          </a:prstGeom>
        </p:spPr>
        <p:txBody>
          <a:bodyPr/>
          <a:lstStyle>
            <a:lvl1pPr marL="0" indent="0">
              <a:lnSpc>
                <a:spcPct val="114000"/>
              </a:lnSpc>
              <a:spcAft>
                <a:spcPts val="600"/>
              </a:spcAft>
              <a:buNone/>
              <a:defRPr sz="2400">
                <a:solidFill>
                  <a:schemeClr val="bg2"/>
                </a:solidFill>
                <a:latin typeface="Arial" charset="0"/>
                <a:ea typeface="Arial" charset="0"/>
                <a:cs typeface="Arial" charset="0"/>
              </a:defRPr>
            </a:lvl1pPr>
            <a:lvl2pPr marL="457193" indent="0">
              <a:buNone/>
              <a:defRPr sz="2400">
                <a:solidFill>
                  <a:schemeClr val="tx2"/>
                </a:solidFill>
                <a:latin typeface="Arial" charset="0"/>
                <a:ea typeface="Arial" charset="0"/>
                <a:cs typeface="Arial" charset="0"/>
              </a:defRPr>
            </a:lvl2pPr>
            <a:lvl3pPr marL="914386" indent="0">
              <a:buNone/>
              <a:defRPr sz="2400">
                <a:solidFill>
                  <a:schemeClr val="tx2"/>
                </a:solidFill>
                <a:latin typeface="Arial" charset="0"/>
                <a:ea typeface="Arial" charset="0"/>
                <a:cs typeface="Arial" charset="0"/>
              </a:defRPr>
            </a:lvl3pPr>
            <a:lvl4pPr marL="1371579" indent="0">
              <a:buNone/>
              <a:defRPr sz="2400">
                <a:solidFill>
                  <a:schemeClr val="tx2"/>
                </a:solidFill>
                <a:latin typeface="Arial" charset="0"/>
                <a:ea typeface="Arial" charset="0"/>
                <a:cs typeface="Arial" charset="0"/>
              </a:defRPr>
            </a:lvl4pPr>
            <a:lvl5pPr marL="1828773" indent="0">
              <a:buNone/>
              <a:defRPr sz="2400">
                <a:solidFill>
                  <a:schemeClr val="tx2"/>
                </a:solidFill>
                <a:latin typeface="Arial" charset="0"/>
                <a:ea typeface="Arial" charset="0"/>
                <a:cs typeface="Arial"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a:t>
            </a:r>
          </a:p>
        </p:txBody>
      </p:sp>
      <p:sp>
        <p:nvSpPr>
          <p:cNvPr id="9" name="Rectangle 8"/>
          <p:cNvSpPr/>
          <p:nvPr userDrawn="1"/>
        </p:nvSpPr>
        <p:spPr>
          <a:xfrm>
            <a:off x="11639228" y="0"/>
            <a:ext cx="5527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2"/>
              </a:solidFill>
            </a:endParaRP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1"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6368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colored copy block">
    <p:spTree>
      <p:nvGrpSpPr>
        <p:cNvPr id="1" name=""/>
        <p:cNvGrpSpPr/>
        <p:nvPr/>
      </p:nvGrpSpPr>
      <p:grpSpPr>
        <a:xfrm>
          <a:off x="0" y="0"/>
          <a:ext cx="0" cy="0"/>
          <a:chOff x="0" y="0"/>
          <a:chExt cx="0" cy="0"/>
        </a:xfrm>
      </p:grpSpPr>
      <p:sp>
        <p:nvSpPr>
          <p:cNvPr id="3" name="Rectangle 2"/>
          <p:cNvSpPr/>
          <p:nvPr userDrawn="1"/>
        </p:nvSpPr>
        <p:spPr>
          <a:xfrm>
            <a:off x="0" y="1663701"/>
            <a:ext cx="12192000" cy="4140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ontent Placeholder 11"/>
          <p:cNvSpPr>
            <a:spLocks noGrp="1"/>
          </p:cNvSpPr>
          <p:nvPr>
            <p:ph sz="quarter" idx="11" hasCustomPrompt="1"/>
          </p:nvPr>
        </p:nvSpPr>
        <p:spPr>
          <a:xfrm>
            <a:off x="1384301" y="2660970"/>
            <a:ext cx="8712200" cy="2145665"/>
          </a:xfrm>
          <a:prstGeom prst="rect">
            <a:avLst/>
          </a:prstGeom>
        </p:spPr>
        <p:txBody>
          <a:bodyPr/>
          <a:lstStyle>
            <a:lvl1pPr marL="0" indent="0">
              <a:lnSpc>
                <a:spcPct val="114000"/>
              </a:lnSpc>
              <a:buNone/>
              <a:defRPr sz="2400" b="0" i="0" baseline="0">
                <a:solidFill>
                  <a:schemeClr val="bg1"/>
                </a:solidFill>
                <a:latin typeface="Arial" charset="0"/>
                <a:ea typeface="Arial" charset="0"/>
                <a:cs typeface="Arial" charset="0"/>
              </a:defRPr>
            </a:lvl1pPr>
            <a:lvl2pPr marL="457193" indent="0">
              <a:buNone/>
              <a:defRPr/>
            </a:lvl2pPr>
            <a:lvl3pPr marL="914386" indent="0">
              <a:buNone/>
              <a:defRPr/>
            </a:lvl3pPr>
            <a:lvl4pPr marL="1371579" indent="0">
              <a:buNone/>
              <a:defRPr/>
            </a:lvl4pPr>
            <a:lvl5pPr marL="1828773"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p>
        </p:txBody>
      </p:sp>
      <p:sp>
        <p:nvSpPr>
          <p:cNvPr id="16" name="Title 12"/>
          <p:cNvSpPr>
            <a:spLocks noGrp="1"/>
          </p:cNvSpPr>
          <p:nvPr>
            <p:ph type="title"/>
          </p:nvPr>
        </p:nvSpPr>
        <p:spPr>
          <a:xfrm>
            <a:off x="1384300" y="531614"/>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7" name="Rectangle 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9"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332494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py left icons right">
    <p:spTree>
      <p:nvGrpSpPr>
        <p:cNvPr id="1" name=""/>
        <p:cNvGrpSpPr/>
        <p:nvPr/>
      </p:nvGrpSpPr>
      <p:grpSpPr>
        <a:xfrm>
          <a:off x="0" y="0"/>
          <a:ext cx="0" cy="0"/>
          <a:chOff x="0" y="0"/>
          <a:chExt cx="0" cy="0"/>
        </a:xfrm>
      </p:grpSpPr>
      <p:sp>
        <p:nvSpPr>
          <p:cNvPr id="4" name="Rectangle 3"/>
          <p:cNvSpPr/>
          <p:nvPr userDrawn="1"/>
        </p:nvSpPr>
        <p:spPr>
          <a:xfrm>
            <a:off x="0" y="0"/>
            <a:ext cx="530066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1158500" y="3603171"/>
            <a:ext cx="822960" cy="0"/>
          </a:xfrm>
          <a:prstGeom prst="line">
            <a:avLst/>
          </a:prstGeom>
          <a:ln w="53975"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1" hasCustomPrompt="1"/>
          </p:nvPr>
        </p:nvSpPr>
        <p:spPr>
          <a:xfrm>
            <a:off x="1057277" y="4044043"/>
            <a:ext cx="4086225" cy="1123950"/>
          </a:xfrm>
          <a:prstGeom prst="rect">
            <a:avLst/>
          </a:prstGeom>
        </p:spPr>
        <p:txBody>
          <a:bodyPr/>
          <a:lstStyle>
            <a:lvl1pPr marL="0" indent="0">
              <a:buNone/>
              <a:defRPr sz="2400" b="0" i="0" baseline="0">
                <a:solidFill>
                  <a:schemeClr val="bg1"/>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1" name="Text Placeholder 9"/>
          <p:cNvSpPr>
            <a:spLocks noGrp="1"/>
          </p:cNvSpPr>
          <p:nvPr>
            <p:ph type="body" sz="quarter" idx="12" hasCustomPrompt="1"/>
          </p:nvPr>
        </p:nvSpPr>
        <p:spPr>
          <a:xfrm>
            <a:off x="7839075" y="1128030"/>
            <a:ext cx="3533775" cy="1123950"/>
          </a:xfrm>
          <a:prstGeom prst="rect">
            <a:avLst/>
          </a:prstGeom>
        </p:spPr>
        <p:txBody>
          <a:bodyPr/>
          <a:lstStyle>
            <a:lvl1pPr marL="0" indent="0">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2" name="Text Placeholder 9"/>
          <p:cNvSpPr>
            <a:spLocks noGrp="1"/>
          </p:cNvSpPr>
          <p:nvPr>
            <p:ph type="body" sz="quarter" idx="13" hasCustomPrompt="1"/>
          </p:nvPr>
        </p:nvSpPr>
        <p:spPr>
          <a:xfrm>
            <a:off x="7839077" y="2867024"/>
            <a:ext cx="3533775" cy="1123950"/>
          </a:xfrm>
          <a:prstGeom prst="rect">
            <a:avLst/>
          </a:prstGeom>
        </p:spPr>
        <p:txBody>
          <a:bodyPr/>
          <a:lstStyle>
            <a:lvl1pPr marL="0" indent="0">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4" name="Text Placeholder 9"/>
          <p:cNvSpPr>
            <a:spLocks noGrp="1"/>
          </p:cNvSpPr>
          <p:nvPr>
            <p:ph type="body" sz="quarter" idx="14" hasCustomPrompt="1"/>
          </p:nvPr>
        </p:nvSpPr>
        <p:spPr>
          <a:xfrm>
            <a:off x="7839077" y="4606018"/>
            <a:ext cx="3533775" cy="1123950"/>
          </a:xfrm>
          <a:prstGeom prst="rect">
            <a:avLst/>
          </a:prstGeom>
        </p:spPr>
        <p:txBody>
          <a:bodyPr/>
          <a:lstStyle>
            <a:lvl1pPr marL="0" indent="0">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3" name="Text Placeholder 22"/>
          <p:cNvSpPr>
            <a:spLocks noGrp="1"/>
          </p:cNvSpPr>
          <p:nvPr>
            <p:ph type="body" sz="quarter" idx="18" hasCustomPrompt="1"/>
          </p:nvPr>
        </p:nvSpPr>
        <p:spPr>
          <a:xfrm>
            <a:off x="1057276" y="1690005"/>
            <a:ext cx="3819525" cy="1428750"/>
          </a:xfrm>
          <a:prstGeom prst="rect">
            <a:avLst/>
          </a:prstGeom>
        </p:spPr>
        <p:txBody>
          <a:bodyPr/>
          <a:lstStyle>
            <a:lvl1pPr marL="0" indent="0">
              <a:buFont typeface="Arial" charset="0"/>
              <a:buNone/>
              <a:defRPr sz="4800" b="1" i="0">
                <a:solidFill>
                  <a:schemeClr val="bg1"/>
                </a:solidFill>
                <a:latin typeface="Arial" charset="0"/>
                <a:ea typeface="Arial" charset="0"/>
                <a:cs typeface="Arial" charset="0"/>
              </a:defRPr>
            </a:lvl1pPr>
            <a:lvl2pPr marL="457193" indent="0">
              <a:buFont typeface="Arial" charset="0"/>
              <a:buNone/>
              <a:defRPr sz="6600">
                <a:solidFill>
                  <a:schemeClr val="bg1"/>
                </a:solidFill>
              </a:defRPr>
            </a:lvl2pPr>
            <a:lvl3pPr marL="914386" indent="0">
              <a:buFont typeface="Arial" charset="0"/>
              <a:buNone/>
              <a:defRPr sz="6600">
                <a:solidFill>
                  <a:schemeClr val="bg1"/>
                </a:solidFill>
              </a:defRPr>
            </a:lvl3pPr>
            <a:lvl4pPr marL="1371579" indent="0">
              <a:buFont typeface="Arial" charset="0"/>
              <a:buNone/>
              <a:defRPr sz="6600">
                <a:solidFill>
                  <a:schemeClr val="bg1"/>
                </a:solidFill>
              </a:defRPr>
            </a:lvl4pPr>
            <a:lvl5pPr marL="1828773" indent="0">
              <a:buFont typeface="Arial" charset="0"/>
              <a:buNone/>
              <a:defRPr sz="6600">
                <a:solidFill>
                  <a:schemeClr val="bg1"/>
                </a:solidFill>
              </a:defRPr>
            </a:lvl5pPr>
          </a:lstStyle>
          <a:p>
            <a:pPr lvl="0"/>
            <a:r>
              <a:rPr lang="en-US" dirty="0"/>
              <a:t>Big</a:t>
            </a:r>
          </a:p>
          <a:p>
            <a:pPr lvl="0"/>
            <a:r>
              <a:rPr lang="en-US" dirty="0"/>
              <a:t>Headline</a:t>
            </a:r>
          </a:p>
        </p:txBody>
      </p:sp>
      <p:sp>
        <p:nvSpPr>
          <p:cNvPr id="26" name="Picture Placeholder 16"/>
          <p:cNvSpPr>
            <a:spLocks noGrp="1"/>
          </p:cNvSpPr>
          <p:nvPr>
            <p:ph type="pic" sz="quarter" idx="29"/>
          </p:nvPr>
        </p:nvSpPr>
        <p:spPr>
          <a:xfrm>
            <a:off x="6487613" y="1173196"/>
            <a:ext cx="1046537" cy="1033623"/>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31" name="Picture Placeholder 16"/>
          <p:cNvSpPr>
            <a:spLocks noGrp="1"/>
          </p:cNvSpPr>
          <p:nvPr>
            <p:ph type="pic" sz="quarter" idx="31"/>
          </p:nvPr>
        </p:nvSpPr>
        <p:spPr>
          <a:xfrm>
            <a:off x="6487613" y="2906768"/>
            <a:ext cx="1046537" cy="1033623"/>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33" name="Picture Placeholder 16"/>
          <p:cNvSpPr>
            <a:spLocks noGrp="1"/>
          </p:cNvSpPr>
          <p:nvPr>
            <p:ph type="pic" sz="quarter" idx="33"/>
          </p:nvPr>
        </p:nvSpPr>
        <p:spPr>
          <a:xfrm>
            <a:off x="6487613" y="4651184"/>
            <a:ext cx="1046537" cy="1033623"/>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17" name="Rectangle 16"/>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9"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61557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back Logo Slide">
    <p:spTree>
      <p:nvGrpSpPr>
        <p:cNvPr id="1" name=""/>
        <p:cNvGrpSpPr/>
        <p:nvPr/>
      </p:nvGrpSpPr>
      <p:grpSpPr>
        <a:xfrm>
          <a:off x="0" y="0"/>
          <a:ext cx="0" cy="0"/>
          <a:chOff x="0" y="0"/>
          <a:chExt cx="0" cy="0"/>
        </a:xfrm>
      </p:grpSpPr>
      <p:sp>
        <p:nvSpPr>
          <p:cNvPr id="7" name="TextBox 6"/>
          <p:cNvSpPr txBox="1"/>
          <p:nvPr userDrawn="1"/>
        </p:nvSpPr>
        <p:spPr>
          <a:xfrm>
            <a:off x="0" y="4296708"/>
            <a:ext cx="12192000" cy="461665"/>
          </a:xfrm>
          <a:prstGeom prst="rect">
            <a:avLst/>
          </a:prstGeom>
          <a:noFill/>
        </p:spPr>
        <p:txBody>
          <a:bodyPr wrap="square" rtlCol="0">
            <a:spAutoFit/>
          </a:bodyPr>
          <a:lstStyle/>
          <a:p>
            <a:pPr lvl="0" algn="ctr"/>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a:t>
            </a:r>
            <a:r>
              <a:rPr lang="en-US" sz="2400" b="0" i="0" dirty="0">
                <a:solidFill>
                  <a:schemeClr val="bg2"/>
                </a:solidFill>
                <a:latin typeface="Arial" charset="0"/>
                <a:ea typeface="Arial" charset="0"/>
                <a:cs typeface="Arial" charset="0"/>
              </a:rPr>
              <a:t>  @excellaco</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9243" y="1531100"/>
            <a:ext cx="3633515" cy="3028601"/>
          </a:xfrm>
          <a:prstGeom prst="rect">
            <a:avLst/>
          </a:prstGeom>
        </p:spPr>
      </p:pic>
    </p:spTree>
    <p:extLst>
      <p:ext uri="{BB962C8B-B14F-4D97-AF65-F5344CB8AC3E}">
        <p14:creationId xmlns:p14="http://schemas.microsoft.com/office/powerpoint/2010/main" val="95785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s horizontal">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9"/>
          <p:cNvSpPr>
            <a:spLocks noGrp="1"/>
          </p:cNvSpPr>
          <p:nvPr>
            <p:ph type="body" sz="quarter" idx="12" hasCustomPrompt="1"/>
          </p:nvPr>
        </p:nvSpPr>
        <p:spPr>
          <a:xfrm>
            <a:off x="692483" y="4265318"/>
            <a:ext cx="3244088" cy="1157725"/>
          </a:xfrm>
          <a:prstGeom prst="rect">
            <a:avLst/>
          </a:prstGeom>
        </p:spPr>
        <p:txBody>
          <a:bodyPr/>
          <a:lstStyle>
            <a:lvl1pPr marL="0" indent="0" algn="ctr">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7" name="Text Placeholder 9"/>
          <p:cNvSpPr>
            <a:spLocks noGrp="1"/>
          </p:cNvSpPr>
          <p:nvPr>
            <p:ph type="body" sz="quarter" idx="21" hasCustomPrompt="1"/>
          </p:nvPr>
        </p:nvSpPr>
        <p:spPr>
          <a:xfrm>
            <a:off x="692483" y="3728826"/>
            <a:ext cx="3244088" cy="371959"/>
          </a:xfrm>
          <a:prstGeom prst="rect">
            <a:avLst/>
          </a:prstGeom>
        </p:spPr>
        <p:txBody>
          <a:bodyPr/>
          <a:lstStyle>
            <a:lvl1pPr marL="0" indent="0" algn="ctr">
              <a:buNone/>
              <a:defRPr sz="2600" b="1" i="0" baseline="0">
                <a:solidFill>
                  <a:schemeClr val="tx1"/>
                </a:solidFill>
                <a:latin typeface="Arial" charset="0"/>
                <a:ea typeface="Arial" charset="0"/>
                <a:cs typeface="Arial" charset="0"/>
              </a:defRPr>
            </a:lvl1pPr>
          </a:lstStyle>
          <a:p>
            <a:pPr lvl="0"/>
            <a:r>
              <a:rPr lang="en-US" dirty="0"/>
              <a:t>– Title of bullet – </a:t>
            </a:r>
          </a:p>
        </p:txBody>
      </p:sp>
      <p:sp>
        <p:nvSpPr>
          <p:cNvPr id="18" name="Text Placeholder 9"/>
          <p:cNvSpPr>
            <a:spLocks noGrp="1"/>
          </p:cNvSpPr>
          <p:nvPr>
            <p:ph type="body" sz="quarter" idx="22" hasCustomPrompt="1"/>
          </p:nvPr>
        </p:nvSpPr>
        <p:spPr>
          <a:xfrm>
            <a:off x="4425923" y="4265318"/>
            <a:ext cx="3217147" cy="1157725"/>
          </a:xfrm>
          <a:prstGeom prst="rect">
            <a:avLst/>
          </a:prstGeom>
        </p:spPr>
        <p:txBody>
          <a:bodyPr/>
          <a:lstStyle>
            <a:lvl1pPr marL="0" indent="0" algn="ctr">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9" name="Text Placeholder 9"/>
          <p:cNvSpPr>
            <a:spLocks noGrp="1"/>
          </p:cNvSpPr>
          <p:nvPr>
            <p:ph type="body" sz="quarter" idx="23" hasCustomPrompt="1"/>
          </p:nvPr>
        </p:nvSpPr>
        <p:spPr>
          <a:xfrm>
            <a:off x="4436389" y="3708682"/>
            <a:ext cx="3206680" cy="371959"/>
          </a:xfrm>
          <a:prstGeom prst="rect">
            <a:avLst/>
          </a:prstGeom>
        </p:spPr>
        <p:txBody>
          <a:bodyPr/>
          <a:lstStyle>
            <a:lvl1pPr marL="0" indent="0" algn="ctr">
              <a:buNone/>
              <a:defRPr sz="2600" b="1" i="0" baseline="0">
                <a:solidFill>
                  <a:schemeClr val="tx1"/>
                </a:solidFill>
                <a:latin typeface="Arial" charset="0"/>
                <a:ea typeface="Arial" charset="0"/>
                <a:cs typeface="Arial" charset="0"/>
              </a:defRPr>
            </a:lvl1pPr>
          </a:lstStyle>
          <a:p>
            <a:pPr lvl="0"/>
            <a:r>
              <a:rPr lang="en-US" dirty="0"/>
              <a:t>– Title of bullet – </a:t>
            </a:r>
          </a:p>
        </p:txBody>
      </p:sp>
      <p:sp>
        <p:nvSpPr>
          <p:cNvPr id="22" name="Text Placeholder 9"/>
          <p:cNvSpPr>
            <a:spLocks noGrp="1"/>
          </p:cNvSpPr>
          <p:nvPr>
            <p:ph type="body" sz="quarter" idx="24" hasCustomPrompt="1"/>
          </p:nvPr>
        </p:nvSpPr>
        <p:spPr>
          <a:xfrm>
            <a:off x="8132423" y="4265318"/>
            <a:ext cx="3274108" cy="1157725"/>
          </a:xfrm>
          <a:prstGeom prst="rect">
            <a:avLst/>
          </a:prstGeom>
        </p:spPr>
        <p:txBody>
          <a:bodyPr/>
          <a:lstStyle>
            <a:lvl1pPr marL="0" indent="0" algn="ctr">
              <a:buNone/>
              <a:defRPr sz="2400" b="0" i="0" baseline="0">
                <a:solidFill>
                  <a:schemeClr val="bg2"/>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3" name="Text Placeholder 9"/>
          <p:cNvSpPr>
            <a:spLocks noGrp="1"/>
          </p:cNvSpPr>
          <p:nvPr>
            <p:ph type="body" sz="quarter" idx="25" hasCustomPrompt="1"/>
          </p:nvPr>
        </p:nvSpPr>
        <p:spPr>
          <a:xfrm>
            <a:off x="8132423" y="3708682"/>
            <a:ext cx="3274108" cy="371959"/>
          </a:xfrm>
          <a:prstGeom prst="rect">
            <a:avLst/>
          </a:prstGeom>
        </p:spPr>
        <p:txBody>
          <a:bodyPr/>
          <a:lstStyle>
            <a:lvl1pPr marL="0" marR="0" indent="0" algn="ctr" defTabSz="914386" rtl="0" eaLnBrk="1" fontAlgn="auto" latinLnBrk="0" hangingPunct="1">
              <a:lnSpc>
                <a:spcPct val="90000"/>
              </a:lnSpc>
              <a:spcBef>
                <a:spcPts val="1000"/>
              </a:spcBef>
              <a:spcAft>
                <a:spcPts val="0"/>
              </a:spcAft>
              <a:buClrTx/>
              <a:buSzTx/>
              <a:buFont typeface="Arial"/>
              <a:buNone/>
              <a:tabLst/>
              <a:defRPr sz="2600" b="1" i="0" baseline="0">
                <a:solidFill>
                  <a:schemeClr val="tx1"/>
                </a:solidFill>
                <a:latin typeface="Arial" charset="0"/>
                <a:ea typeface="Arial" charset="0"/>
                <a:cs typeface="Arial" charset="0"/>
              </a:defRPr>
            </a:lvl1pPr>
          </a:lstStyle>
          <a:p>
            <a:pPr lvl="0"/>
            <a:r>
              <a:rPr lang="en-US" dirty="0"/>
              <a:t>– Title of bullet – </a:t>
            </a:r>
          </a:p>
        </p:txBody>
      </p:sp>
      <p:sp>
        <p:nvSpPr>
          <p:cNvPr id="21" name="Title 12"/>
          <p:cNvSpPr>
            <a:spLocks noGrp="1"/>
          </p:cNvSpPr>
          <p:nvPr>
            <p:ph type="title"/>
          </p:nvPr>
        </p:nvSpPr>
        <p:spPr>
          <a:xfrm>
            <a:off x="1384300" y="531614"/>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26" name="Picture Placeholder 16"/>
          <p:cNvSpPr>
            <a:spLocks noGrp="1"/>
          </p:cNvSpPr>
          <p:nvPr>
            <p:ph type="pic" sz="quarter" idx="20"/>
          </p:nvPr>
        </p:nvSpPr>
        <p:spPr>
          <a:xfrm>
            <a:off x="1684208" y="2144296"/>
            <a:ext cx="1474648" cy="1482121"/>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28" name="Picture Placeholder 16"/>
          <p:cNvSpPr>
            <a:spLocks noGrp="1"/>
          </p:cNvSpPr>
          <p:nvPr>
            <p:ph type="pic" sz="quarter" idx="26"/>
          </p:nvPr>
        </p:nvSpPr>
        <p:spPr>
          <a:xfrm>
            <a:off x="5387347" y="2144296"/>
            <a:ext cx="1474648" cy="1482121"/>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29" name="Picture Placeholder 16"/>
          <p:cNvSpPr>
            <a:spLocks noGrp="1"/>
          </p:cNvSpPr>
          <p:nvPr>
            <p:ph type="pic" sz="quarter" idx="27"/>
          </p:nvPr>
        </p:nvSpPr>
        <p:spPr>
          <a:xfrm>
            <a:off x="8981883" y="2144296"/>
            <a:ext cx="1474648" cy="1482121"/>
          </a:xfrm>
          <a:prstGeom prst="roundRect">
            <a:avLst>
              <a:gd name="adj" fmla="val 7401"/>
            </a:avLst>
          </a:prstGeom>
          <a:noFill/>
          <a:ln>
            <a:noFill/>
          </a:ln>
        </p:spPr>
        <p:txBody>
          <a:bodyPr/>
          <a:lstStyle>
            <a:lvl1pPr>
              <a:defRPr sz="1200" b="0" i="0">
                <a:latin typeface="Arial" charset="0"/>
                <a:ea typeface="Arial" charset="0"/>
                <a:cs typeface="Arial" charset="0"/>
              </a:defRPr>
            </a:lvl1pPr>
          </a:lstStyle>
          <a:p>
            <a:r>
              <a:rPr lang="en-US" dirty="0"/>
              <a:t>Drag picture to placeholder or click icon to add</a:t>
            </a:r>
          </a:p>
        </p:txBody>
      </p:sp>
      <p:sp>
        <p:nvSpPr>
          <p:cNvPr id="15" name="Rectangle 14"/>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2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954170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coal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nSpc>
                <a:spcPct val="125000"/>
              </a:lnSpc>
              <a:buNone/>
              <a:defRPr sz="2400" b="0" i="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915266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id blue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40872605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digo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438711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4856848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qua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680184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Yellow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244062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id grey header and copy">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4" name="Text Placeholder 3"/>
          <p:cNvSpPr>
            <a:spLocks noGrp="1"/>
          </p:cNvSpPr>
          <p:nvPr>
            <p:ph type="body" sz="quarter" idx="10" hasCustomPrompt="1"/>
          </p:nvPr>
        </p:nvSpPr>
        <p:spPr>
          <a:xfrm>
            <a:off x="1485903" y="2154238"/>
            <a:ext cx="8943975" cy="3065462"/>
          </a:xfrm>
          <a:prstGeom prst="rect">
            <a:avLst/>
          </a:prstGeom>
        </p:spPr>
        <p:txBody>
          <a:bodyPr/>
          <a:lstStyle>
            <a:lvl1pPr marL="0" indent="0" algn="l" defTabSz="914386" rtl="0" eaLnBrk="1" latinLnBrk="0" hangingPunct="1">
              <a:lnSpc>
                <a:spcPct val="125000"/>
              </a:lnSpc>
              <a:spcBef>
                <a:spcPts val="1000"/>
              </a:spcBef>
              <a:buFont typeface="Arial"/>
              <a:buNone/>
              <a:defRPr lang="en-US" sz="2400" b="0" i="0" kern="1200" dirty="0" smtClean="0">
                <a:solidFill>
                  <a:schemeClr val="bg2"/>
                </a:solidFill>
                <a:latin typeface="Arial" charset="0"/>
                <a:ea typeface="Arial" charset="0"/>
                <a:cs typeface="Arial"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251416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coal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accent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176196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id blue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accent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96965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Federal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6047" y="1277021"/>
            <a:ext cx="5164183" cy="1446076"/>
          </a:xfrm>
          <a:prstGeom prst="rect">
            <a:avLst/>
          </a:prstGeom>
        </p:spPr>
        <p:txBody>
          <a:bodyPr anchor="t"/>
          <a:lstStyle>
            <a:lvl1pPr algn="l">
              <a:lnSpc>
                <a:spcPct val="80000"/>
              </a:lnSpc>
              <a:defRPr sz="6000" b="1" i="0">
                <a:latin typeface="Arial" charset="0"/>
                <a:ea typeface="Arial" charset="0"/>
                <a:cs typeface="Arial" charset="0"/>
              </a:defRPr>
            </a:lvl1pPr>
          </a:lstStyle>
          <a:p>
            <a:r>
              <a:rPr lang="en-US" dirty="0"/>
              <a:t>Title of</a:t>
            </a:r>
            <a:br>
              <a:rPr lang="en-US" dirty="0"/>
            </a:br>
            <a:r>
              <a:rPr lang="en-US" dirty="0"/>
              <a:t>Presentation</a:t>
            </a:r>
          </a:p>
        </p:txBody>
      </p:sp>
      <p:sp>
        <p:nvSpPr>
          <p:cNvPr id="3" name="Subtitle 2"/>
          <p:cNvSpPr>
            <a:spLocks noGrp="1"/>
          </p:cNvSpPr>
          <p:nvPr>
            <p:ph type="subTitle" idx="1" hasCustomPrompt="1"/>
          </p:nvPr>
        </p:nvSpPr>
        <p:spPr>
          <a:xfrm>
            <a:off x="4806044" y="3374353"/>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pic>
        <p:nvPicPr>
          <p:cNvPr id="11" name="Picture 10"/>
          <p:cNvPicPr>
            <a:picLocks noChangeAspect="1"/>
          </p:cNvPicPr>
          <p:nvPr userDrawn="1"/>
        </p:nvPicPr>
        <p:blipFill>
          <a:blip r:embed="rId2"/>
          <a:stretch>
            <a:fillRect/>
          </a:stretch>
        </p:blipFill>
        <p:spPr>
          <a:xfrm>
            <a:off x="-464458" y="205669"/>
            <a:ext cx="7405915" cy="6652331"/>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1394" y="4953758"/>
            <a:ext cx="2967359" cy="706514"/>
          </a:xfrm>
          <a:prstGeom prst="rect">
            <a:avLst/>
          </a:prstGeom>
        </p:spPr>
      </p:pic>
      <p:sp>
        <p:nvSpPr>
          <p:cNvPr id="13" name="Subtitle 2"/>
          <p:cNvSpPr txBox="1">
            <a:spLocks/>
          </p:cNvSpPr>
          <p:nvPr userDrawn="1"/>
        </p:nvSpPr>
        <p:spPr>
          <a:xfrm>
            <a:off x="7254965" y="5660273"/>
            <a:ext cx="5551715" cy="486636"/>
          </a:xfrm>
          <a:prstGeom prst="rect">
            <a:avLst/>
          </a:prstGeom>
        </p:spPr>
        <p:txBody>
          <a:bodyPr/>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 |  </a:t>
            </a:r>
            <a:r>
              <a:rPr lang="en-US" sz="2400" b="0" i="0" dirty="0">
                <a:solidFill>
                  <a:schemeClr val="bg2"/>
                </a:solidFill>
                <a:latin typeface="Arial" charset="0"/>
                <a:ea typeface="Arial" charset="0"/>
                <a:cs typeface="Arial" charset="0"/>
              </a:rPr>
              <a:t>@excellaco</a:t>
            </a:r>
          </a:p>
        </p:txBody>
      </p:sp>
      <p:sp>
        <p:nvSpPr>
          <p:cNvPr id="14" name="Rounded Rectangle 13"/>
          <p:cNvSpPr/>
          <p:nvPr userDrawn="1"/>
        </p:nvSpPr>
        <p:spPr>
          <a:xfrm>
            <a:off x="4912063" y="3002429"/>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Box 3"/>
          <p:cNvSpPr txBox="1"/>
          <p:nvPr userDrawn="1"/>
        </p:nvSpPr>
        <p:spPr>
          <a:xfrm>
            <a:off x="11480803" y="369824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20179790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digo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accent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859099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d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1"/>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accent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5066965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qua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tx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3802297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yellow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tx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22647817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id grey with bullets">
    <p:spTree>
      <p:nvGrpSpPr>
        <p:cNvPr id="1" name=""/>
        <p:cNvGrpSpPr/>
        <p:nvPr/>
      </p:nvGrpSpPr>
      <p:grpSpPr>
        <a:xfrm>
          <a:off x="0" y="0"/>
          <a:ext cx="0" cy="0"/>
          <a:chOff x="0" y="0"/>
          <a:chExt cx="0" cy="0"/>
        </a:xfrm>
      </p:grpSpPr>
      <p:sp>
        <p:nvSpPr>
          <p:cNvPr id="2" name="Rectangle 1"/>
          <p:cNvSpPr/>
          <p:nvPr userDrawn="1"/>
        </p:nvSpPr>
        <p:spPr>
          <a:xfrm>
            <a:off x="0" y="3"/>
            <a:ext cx="12192000" cy="14611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2"/>
          <p:cNvSpPr>
            <a:spLocks noGrp="1"/>
          </p:cNvSpPr>
          <p:nvPr>
            <p:ph type="title"/>
          </p:nvPr>
        </p:nvSpPr>
        <p:spPr>
          <a:xfrm>
            <a:off x="1384300" y="361399"/>
            <a:ext cx="10515600" cy="738389"/>
          </a:xfrm>
          <a:prstGeom prst="rect">
            <a:avLst/>
          </a:prstGeom>
        </p:spPr>
        <p:txBody>
          <a:bodyPr/>
          <a:lstStyle>
            <a:lvl1pPr>
              <a:defRPr>
                <a:solidFill>
                  <a:schemeClr val="bg2"/>
                </a:solidFill>
                <a:latin typeface="Arial" charset="0"/>
                <a:ea typeface="Arial" charset="0"/>
                <a:cs typeface="Arial"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1485901" y="2138363"/>
            <a:ext cx="8897939" cy="3905976"/>
          </a:xfrm>
          <a:prstGeom prst="rect">
            <a:avLst/>
          </a:prstGeom>
        </p:spPr>
        <p:txBody>
          <a:bodyPr/>
          <a:lstStyle>
            <a:lvl1pPr marL="458781" indent="-444494">
              <a:lnSpc>
                <a:spcPct val="114000"/>
              </a:lnSpc>
              <a:buClr>
                <a:schemeClr val="tx1"/>
              </a:buClr>
              <a:buFont typeface="Arial" charset="0"/>
              <a:buChar char="•"/>
              <a:tabLst/>
              <a:defRPr sz="2400" baseline="0">
                <a:solidFill>
                  <a:schemeClr val="bg2"/>
                </a:solidFill>
                <a:latin typeface="Arial" charset="0"/>
                <a:ea typeface="Arial" charset="0"/>
                <a:cs typeface="Arial" charset="0"/>
              </a:defRPr>
            </a:lvl1pPr>
            <a:lvl2pPr>
              <a:defRPr sz="2400">
                <a:latin typeface="Arial" charset="0"/>
                <a:ea typeface="Arial" charset="0"/>
                <a:cs typeface="Arial" charset="0"/>
              </a:defRPr>
            </a:lvl2pPr>
            <a:lvl3pPr>
              <a:defRPr sz="2400">
                <a:latin typeface="Arial" charset="0"/>
                <a:ea typeface="Arial" charset="0"/>
                <a:cs typeface="Arial" charset="0"/>
              </a:defRPr>
            </a:lvl3pPr>
            <a:lvl4pPr>
              <a:defRPr sz="2400">
                <a:latin typeface="Arial" charset="0"/>
                <a:ea typeface="Arial" charset="0"/>
                <a:cs typeface="Arial" charset="0"/>
              </a:defRPr>
            </a:lvl4pPr>
            <a:lvl5pPr>
              <a:defRPr sz="2400">
                <a:latin typeface="Arial" charset="0"/>
                <a:ea typeface="Arial" charset="0"/>
                <a:cs typeface="Arial" charset="0"/>
              </a:defRPr>
            </a:lvl5pPr>
          </a:lstStyle>
          <a:p>
            <a:r>
              <a:rPr lang="en-US" dirty="0"/>
              <a:t>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p>
          <a:p>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p>
          <a:p>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p>
          <a:p>
            <a:r>
              <a:rPr lang="en-US" dirty="0" err="1"/>
              <a:t>dolore</a:t>
            </a:r>
            <a:r>
              <a:rPr lang="en-US" dirty="0"/>
              <a:t> magna. Lorem ipsum dolor sit </a:t>
            </a:r>
            <a:r>
              <a:rPr lang="en-US" dirty="0" err="1"/>
              <a:t>amet</a:t>
            </a:r>
            <a:r>
              <a:rPr lang="en-US" dirty="0"/>
              <a:t>, </a:t>
            </a:r>
            <a:r>
              <a:rPr lang="en-US" dirty="0" err="1"/>
              <a:t>consectetur</a:t>
            </a:r>
            <a:r>
              <a:rPr lang="en-US" dirty="0"/>
              <a:t> </a:t>
            </a:r>
          </a:p>
          <a:p>
            <a:r>
              <a:rPr lang="en-US" dirty="0" err="1"/>
              <a:t>adipiscing</a:t>
            </a:r>
            <a:r>
              <a:rPr lang="en-US" dirty="0"/>
              <a:t> </a:t>
            </a:r>
            <a:r>
              <a:rPr lang="en-US" dirty="0" err="1"/>
              <a:t>elit</a:t>
            </a:r>
            <a:r>
              <a:rPr lang="en-US" dirty="0"/>
              <a:t>, </a:t>
            </a:r>
            <a:r>
              <a:rPr lang="en-US" dirty="0" err="1"/>
              <a:t>sed</a:t>
            </a:r>
            <a:r>
              <a:rPr lang="en-US" dirty="0"/>
              <a:t> do </a:t>
            </a:r>
            <a:r>
              <a:rPr lang="en-US" dirty="0" err="1"/>
              <a:t>eisumode</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8" name="Rectangle 7"/>
          <p:cNvSpPr/>
          <p:nvPr userDrawn="1"/>
        </p:nvSpPr>
        <p:spPr>
          <a:xfrm>
            <a:off x="-1" y="6434270"/>
            <a:ext cx="12192001" cy="451373"/>
          </a:xfrm>
          <a:prstGeom prst="rect">
            <a:avLst/>
          </a:prstGeom>
          <a:solidFill>
            <a:schemeClr val="bg1"/>
          </a:solidFill>
          <a:ln>
            <a:noFill/>
          </a:ln>
          <a:effectLst>
            <a:outerShdw blurRad="12700" dist="38100" dir="14880000" sx="95000" sy="95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021" y="6456036"/>
            <a:ext cx="1480735" cy="352556"/>
          </a:xfrm>
          <a:prstGeom prst="rect">
            <a:avLst/>
          </a:prstGeom>
        </p:spPr>
      </p:pic>
      <p:sp>
        <p:nvSpPr>
          <p:cNvPr id="10" name="Subtitle 2"/>
          <p:cNvSpPr txBox="1">
            <a:spLocks/>
          </p:cNvSpPr>
          <p:nvPr userDrawn="1"/>
        </p:nvSpPr>
        <p:spPr>
          <a:xfrm>
            <a:off x="8871308" y="6549400"/>
            <a:ext cx="2437288" cy="165826"/>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1600" b="0" i="0" dirty="0">
                <a:solidFill>
                  <a:schemeClr val="bg2"/>
                </a:solidFill>
                <a:latin typeface="Arial" charset="0"/>
                <a:ea typeface="Arial" charset="0"/>
                <a:cs typeface="Arial" charset="0"/>
              </a:rPr>
              <a:t>excella.com  </a:t>
            </a:r>
            <a:r>
              <a:rPr lang="en-US" sz="1600" b="0" i="0" dirty="0">
                <a:solidFill>
                  <a:schemeClr val="tx1"/>
                </a:solidFill>
                <a:latin typeface="Arial" charset="0"/>
                <a:ea typeface="Arial" charset="0"/>
                <a:cs typeface="Arial" charset="0"/>
              </a:rPr>
              <a:t>| </a:t>
            </a:r>
            <a:r>
              <a:rPr lang="en-US" sz="1600" b="0" i="0" dirty="0">
                <a:solidFill>
                  <a:schemeClr val="bg2"/>
                </a:solidFill>
                <a:latin typeface="Arial" charset="0"/>
                <a:ea typeface="Arial" charset="0"/>
                <a:cs typeface="Arial" charset="0"/>
              </a:rPr>
              <a:t> @excellaco</a:t>
            </a:r>
          </a:p>
        </p:txBody>
      </p:sp>
    </p:spTree>
    <p:extLst>
      <p:ext uri="{BB962C8B-B14F-4D97-AF65-F5344CB8AC3E}">
        <p14:creationId xmlns:p14="http://schemas.microsoft.com/office/powerpoint/2010/main" val="1598742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p:nvPr userDrawn="1"/>
        </p:nvSpPr>
        <p:spPr>
          <a:xfrm>
            <a:off x="0" y="0"/>
            <a:ext cx="12192000" cy="603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DD4546"/>
              </a:solidFill>
            </a:endParaRPr>
          </a:p>
        </p:txBody>
      </p:sp>
      <p:sp>
        <p:nvSpPr>
          <p:cNvPr id="2" name="Title 1"/>
          <p:cNvSpPr>
            <a:spLocks noGrp="1"/>
          </p:cNvSpPr>
          <p:nvPr>
            <p:ph type="title" hasCustomPrompt="1"/>
          </p:nvPr>
        </p:nvSpPr>
        <p:spPr>
          <a:xfrm>
            <a:off x="2282953" y="2303656"/>
            <a:ext cx="7626096" cy="1500251"/>
          </a:xfrm>
          <a:prstGeom prst="rect">
            <a:avLst/>
          </a:prstGeom>
        </p:spPr>
        <p:txBody>
          <a:bodyPr/>
          <a:lstStyle>
            <a:lvl1pPr algn="ctr">
              <a:defRPr sz="4800" b="1">
                <a:solidFill>
                  <a:schemeClr val="bg1"/>
                </a:solidFill>
                <a:latin typeface="Questrial" charset="0"/>
                <a:ea typeface="Questrial" charset="0"/>
                <a:cs typeface="Questrial" charset="0"/>
              </a:defRPr>
            </a:lvl1pPr>
          </a:lstStyle>
          <a:p>
            <a:r>
              <a:rPr lang="en-US" dirty="0"/>
              <a:t>Click to edit Master</a:t>
            </a:r>
            <a:br>
              <a:rPr lang="en-US" dirty="0"/>
            </a:br>
            <a:r>
              <a:rPr lang="en-US" dirty="0"/>
              <a:t>title style</a:t>
            </a:r>
          </a:p>
        </p:txBody>
      </p:sp>
      <p:sp>
        <p:nvSpPr>
          <p:cNvPr id="7" name="Rectangle 6"/>
          <p:cNvSpPr/>
          <p:nvPr userDrawn="1"/>
        </p:nvSpPr>
        <p:spPr>
          <a:xfrm>
            <a:off x="2282953" y="1188720"/>
            <a:ext cx="7626096" cy="3547872"/>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4214813" y="4604226"/>
            <a:ext cx="3761232" cy="946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quarter" idx="10" hasCustomPrompt="1"/>
          </p:nvPr>
        </p:nvSpPr>
        <p:spPr>
          <a:xfrm>
            <a:off x="4214815" y="4470402"/>
            <a:ext cx="3762375" cy="595313"/>
          </a:xfrm>
          <a:prstGeom prst="rect">
            <a:avLst/>
          </a:prstGeom>
        </p:spPr>
        <p:txBody>
          <a:bodyPr/>
          <a:lstStyle>
            <a:lvl1pPr marL="0" indent="0" algn="ctr">
              <a:buNone/>
              <a:defRPr b="0" i="0">
                <a:solidFill>
                  <a:schemeClr val="bg1"/>
                </a:solidFill>
                <a:latin typeface="Rubik" charset="0"/>
                <a:ea typeface="Rubik" charset="0"/>
                <a:cs typeface="Rubik" charset="0"/>
              </a:defRPr>
            </a:lvl1pPr>
          </a:lstStyle>
          <a:p>
            <a:pPr lvl="0"/>
            <a:r>
              <a:rPr lang="en-US" dirty="0"/>
              <a:t>Section 1</a:t>
            </a:r>
          </a:p>
        </p:txBody>
      </p:sp>
      <p:sp>
        <p:nvSpPr>
          <p:cNvPr id="9" name="Rectangle 8"/>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0" name="Straight Connector 9"/>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3" name="TextBox 12"/>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solidFill>
                  <a:schemeClr val="bg2"/>
                </a:solidFill>
                <a:latin typeface="Questrial" charset="0"/>
                <a:ea typeface="Questrial" charset="0"/>
                <a:cs typeface="Questrial" charset="0"/>
              </a:rPr>
              <a:t>excella.com</a:t>
            </a:r>
            <a:r>
              <a:rPr lang="de-DE" sz="1400" b="0" dirty="0">
                <a:solidFill>
                  <a:schemeClr val="bg2"/>
                </a:solidFill>
                <a:latin typeface="Questrial" charset="0"/>
                <a:ea typeface="Questrial" charset="0"/>
                <a:cs typeface="Questrial" charset="0"/>
              </a:rPr>
              <a:t>   |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36025820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2881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EFD3-8AEE-4C90-9B27-75CEA76B1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5025E-7F78-416D-A28F-EDAAD54098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30640-6679-4799-9549-D3311297C70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C5FE7E-6626-455D-9D03-5955B2A47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2979D-6D53-49D6-A067-3BA203595A3B}"/>
              </a:ext>
            </a:extLst>
          </p:cNvPr>
          <p:cNvSpPr>
            <a:spLocks noGrp="1"/>
          </p:cNvSpPr>
          <p:nvPr>
            <p:ph type="sldNum" sz="quarter" idx="12"/>
          </p:nvPr>
        </p:nvSpPr>
        <p:spPr/>
        <p:txBody>
          <a:bodyPr/>
          <a:lstStyle/>
          <a:p>
            <a:fld id="{700B7F9D-8D1E-4B35-9FCB-A7BC4288BE28}" type="slidenum">
              <a:rPr lang="en-US" smtClean="0"/>
              <a:t>‹#›</a:t>
            </a:fld>
            <a:endParaRPr lang="en-US"/>
          </a:p>
        </p:txBody>
      </p:sp>
    </p:spTree>
    <p:extLst>
      <p:ext uri="{BB962C8B-B14F-4D97-AF65-F5344CB8AC3E}">
        <p14:creationId xmlns:p14="http://schemas.microsoft.com/office/powerpoint/2010/main" val="3999780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743F-054A-4663-A013-BBF124EAA1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FE8BA5-0468-4DD9-BA05-3BCB19C33BE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EDD6006-4E0D-4AAD-910E-5E1488D7D7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2B8285-C415-4496-9079-2E6EB357B289}"/>
              </a:ext>
            </a:extLst>
          </p:cNvPr>
          <p:cNvSpPr>
            <a:spLocks noGrp="1"/>
          </p:cNvSpPr>
          <p:nvPr>
            <p:ph type="sldNum" sz="quarter" idx="12"/>
          </p:nvPr>
        </p:nvSpPr>
        <p:spPr/>
        <p:txBody>
          <a:bodyPr/>
          <a:lstStyle/>
          <a:p>
            <a:fld id="{700B7F9D-8D1E-4B35-9FCB-A7BC4288BE28}" type="slidenum">
              <a:rPr lang="en-US" smtClean="0"/>
              <a:t>‹#›</a:t>
            </a:fld>
            <a:endParaRPr lang="en-US"/>
          </a:p>
        </p:txBody>
      </p:sp>
    </p:spTree>
    <p:extLst>
      <p:ext uri="{BB962C8B-B14F-4D97-AF65-F5344CB8AC3E}">
        <p14:creationId xmlns:p14="http://schemas.microsoft.com/office/powerpoint/2010/main" val="3860209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8360233" y="2367425"/>
            <a:ext cx="3077028" cy="1077218"/>
          </a:xfrm>
          <a:prstGeom prst="rect">
            <a:avLst/>
          </a:prstGeom>
        </p:spPr>
        <p:txBody>
          <a:bodyPr wrap="square">
            <a:spAutoFit/>
          </a:bodyPr>
          <a:lstStyle/>
          <a:p>
            <a:pPr marL="0" algn="l" defTabSz="914386" rtl="0" eaLnBrk="1" latinLnBrk="0" hangingPunct="1"/>
            <a:r>
              <a:rPr lang="en-US" altLang="en-US" sz="1600" kern="1200" dirty="0">
                <a:solidFill>
                  <a:schemeClr val="tx1"/>
                </a:solidFill>
                <a:latin typeface="Questrial" charset="0"/>
                <a:ea typeface="Questrial" charset="0"/>
                <a:cs typeface="Questrial" charset="0"/>
              </a:rPr>
              <a:t>*These templates may behave differently, depending on your machine, operating system, and version of Microsoft Office</a:t>
            </a:r>
          </a:p>
        </p:txBody>
      </p:sp>
      <p:sp>
        <p:nvSpPr>
          <p:cNvPr id="4" name="Rectangle 3"/>
          <p:cNvSpPr/>
          <p:nvPr userDrawn="1"/>
        </p:nvSpPr>
        <p:spPr>
          <a:xfrm>
            <a:off x="0" y="0"/>
            <a:ext cx="12192000"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itle 1"/>
          <p:cNvSpPr txBox="1">
            <a:spLocks/>
          </p:cNvSpPr>
          <p:nvPr userDrawn="1"/>
        </p:nvSpPr>
        <p:spPr>
          <a:xfrm>
            <a:off x="1129286" y="689653"/>
            <a:ext cx="8545068" cy="1126479"/>
          </a:xfrm>
          <a:prstGeom prst="rect">
            <a:avLst/>
          </a:prstGeom>
        </p:spPr>
        <p:txBody>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defRPr>
            </a:lvl1pPr>
          </a:lstStyle>
          <a:p>
            <a:r>
              <a:rPr lang="en-US" sz="6600" dirty="0">
                <a:solidFill>
                  <a:schemeClr val="bg1"/>
                </a:solidFill>
                <a:latin typeface="Questrial" charset="0"/>
                <a:ea typeface="Questrial" charset="0"/>
                <a:cs typeface="Questrial" charset="0"/>
              </a:rPr>
              <a:t>DELETE</a:t>
            </a:r>
            <a:r>
              <a:rPr lang="en-US" sz="6600" baseline="0" dirty="0">
                <a:solidFill>
                  <a:schemeClr val="bg1"/>
                </a:solidFill>
                <a:latin typeface="Questrial" charset="0"/>
                <a:ea typeface="Questrial" charset="0"/>
                <a:cs typeface="Questrial" charset="0"/>
              </a:rPr>
              <a:t> THIS PAGE</a:t>
            </a:r>
            <a:endParaRPr lang="en-US" sz="6600" dirty="0">
              <a:solidFill>
                <a:schemeClr val="bg1"/>
              </a:solidFill>
              <a:latin typeface="Questrial" charset="0"/>
              <a:ea typeface="Questrial" charset="0"/>
              <a:cs typeface="Questrial" charset="0"/>
            </a:endParaRPr>
          </a:p>
        </p:txBody>
      </p:sp>
      <p:sp>
        <p:nvSpPr>
          <p:cNvPr id="6" name="Rectangle 5"/>
          <p:cNvSpPr/>
          <p:nvPr userDrawn="1"/>
        </p:nvSpPr>
        <p:spPr>
          <a:xfrm>
            <a:off x="1129285" y="2209077"/>
            <a:ext cx="6592315" cy="4031873"/>
          </a:xfrm>
          <a:prstGeom prst="rect">
            <a:avLst/>
          </a:prstGeom>
        </p:spPr>
        <p:txBody>
          <a:bodyPr wrap="square">
            <a:spAutoFit/>
          </a:bodyPr>
          <a:lstStyle/>
          <a:p>
            <a:pPr eaLnBrk="1" hangingPunct="1"/>
            <a:r>
              <a:rPr lang="en-US" sz="1600" dirty="0">
                <a:latin typeface="Questrial" charset="0"/>
                <a:ea typeface="Questrial" charset="0"/>
                <a:cs typeface="Questrial" charset="0"/>
              </a:rPr>
              <a:t>Instructions:</a:t>
            </a:r>
            <a:br>
              <a:rPr lang="en-US" sz="1600" dirty="0">
                <a:latin typeface="Questrial" charset="0"/>
                <a:ea typeface="Questrial" charset="0"/>
                <a:cs typeface="Questrial" charset="0"/>
              </a:rPr>
            </a:br>
            <a:r>
              <a:rPr lang="en-US" sz="1600" dirty="0">
                <a:latin typeface="Questrial" charset="0"/>
                <a:ea typeface="Questrial" charset="0"/>
                <a:cs typeface="Questrial" charset="0"/>
              </a:rPr>
              <a:t>The fonts are Rubik and </a:t>
            </a:r>
            <a:r>
              <a:rPr lang="en-US" sz="1600" dirty="0" err="1">
                <a:latin typeface="Questrial" charset="0"/>
                <a:ea typeface="Questrial" charset="0"/>
                <a:cs typeface="Questrial" charset="0"/>
              </a:rPr>
              <a:t>Questrial</a:t>
            </a:r>
            <a:r>
              <a:rPr lang="en-US" sz="1600" dirty="0">
                <a:latin typeface="Questrial" charset="0"/>
                <a:ea typeface="Questrial" charset="0"/>
                <a:cs typeface="Questrial" charset="0"/>
              </a:rPr>
              <a:t>. </a:t>
            </a:r>
            <a:br>
              <a:rPr lang="en-US" sz="1600" dirty="0">
                <a:latin typeface="Questrial" charset="0"/>
                <a:ea typeface="Questrial" charset="0"/>
                <a:cs typeface="Questrial" charset="0"/>
              </a:rPr>
            </a:br>
            <a:r>
              <a:rPr lang="en-US" sz="1600" dirty="0">
                <a:latin typeface="Questrial" charset="0"/>
                <a:ea typeface="Questrial" charset="0"/>
                <a:cs typeface="Questrial" charset="0"/>
              </a:rPr>
              <a:t>They can be downloaded</a:t>
            </a:r>
            <a:r>
              <a:rPr lang="en-US" sz="1600" baseline="0" dirty="0">
                <a:latin typeface="Questrial" charset="0"/>
                <a:ea typeface="Questrial" charset="0"/>
                <a:cs typeface="Questrial" charset="0"/>
              </a:rPr>
              <a:t> from the links below </a:t>
            </a:r>
            <a:r>
              <a:rPr lang="en-US" sz="1600" dirty="0">
                <a:latin typeface="Questrial" charset="0"/>
                <a:ea typeface="Questrial" charset="0"/>
                <a:cs typeface="Questrial" charset="0"/>
              </a:rPr>
              <a:t>to your machine:</a:t>
            </a:r>
            <a:br>
              <a:rPr lang="en-US" sz="1600" dirty="0">
                <a:latin typeface="Questrial" charset="0"/>
                <a:ea typeface="Questrial" charset="0"/>
                <a:cs typeface="Questrial" charset="0"/>
              </a:rPr>
            </a:br>
            <a:br>
              <a:rPr lang="en-US" sz="1600" dirty="0">
                <a:latin typeface="Questrial" charset="0"/>
                <a:ea typeface="Questrial" charset="0"/>
                <a:cs typeface="Questrial" charset="0"/>
              </a:rPr>
            </a:br>
            <a:r>
              <a:rPr lang="en-US" sz="1600" dirty="0">
                <a:latin typeface="Questrial" charset="0"/>
                <a:ea typeface="Questrial" charset="0"/>
                <a:cs typeface="Questrial" charset="0"/>
              </a:rPr>
              <a:t> https://</a:t>
            </a:r>
            <a:r>
              <a:rPr lang="en-US" sz="1600" dirty="0" err="1">
                <a:latin typeface="Questrial" charset="0"/>
                <a:ea typeface="Questrial" charset="0"/>
                <a:cs typeface="Questrial" charset="0"/>
              </a:rPr>
              <a:t>fonts.google.com</a:t>
            </a:r>
            <a:r>
              <a:rPr lang="en-US" sz="1600" dirty="0">
                <a:latin typeface="Questrial" charset="0"/>
                <a:ea typeface="Questrial" charset="0"/>
                <a:cs typeface="Questrial" charset="0"/>
              </a:rPr>
              <a:t>/specimen/Rubik </a:t>
            </a:r>
          </a:p>
          <a:p>
            <a:pPr eaLnBrk="1" hangingPunct="1"/>
            <a:r>
              <a:rPr lang="en-US" sz="1600" dirty="0">
                <a:latin typeface="Questrial" charset="0"/>
                <a:ea typeface="Questrial" charset="0"/>
                <a:cs typeface="Questrial" charset="0"/>
              </a:rPr>
              <a:t>– and– </a:t>
            </a:r>
            <a:br>
              <a:rPr lang="en-US" sz="1600" dirty="0">
                <a:latin typeface="Questrial" charset="0"/>
                <a:ea typeface="Questrial" charset="0"/>
                <a:cs typeface="Questrial" charset="0"/>
              </a:rPr>
            </a:br>
            <a:r>
              <a:rPr lang="en-US" sz="1600" dirty="0">
                <a:latin typeface="Questrial" charset="0"/>
                <a:ea typeface="Questrial" charset="0"/>
                <a:cs typeface="Questrial" charset="0"/>
                <a:hlinkClick r:id="rId2"/>
              </a:rPr>
              <a:t>https://fonts.google.com/specimen/Questrial</a:t>
            </a:r>
            <a:endParaRPr lang="en-US" sz="1600" dirty="0">
              <a:latin typeface="Questrial" charset="0"/>
              <a:ea typeface="Questrial" charset="0"/>
              <a:cs typeface="Questrial" charset="0"/>
            </a:endParaRPr>
          </a:p>
          <a:p>
            <a:pPr eaLnBrk="1" hangingPunct="1"/>
            <a:endParaRPr lang="en-US" sz="1600" dirty="0">
              <a:latin typeface="Questrial" charset="0"/>
              <a:ea typeface="Questrial" charset="0"/>
              <a:cs typeface="Questrial" charset="0"/>
            </a:endParaRPr>
          </a:p>
          <a:p>
            <a:pPr eaLnBrk="1" hangingPunct="1"/>
            <a:r>
              <a:rPr lang="en-US" sz="1600" dirty="0">
                <a:latin typeface="Questrial" charset="0"/>
                <a:ea typeface="Questrial" charset="0"/>
                <a:cs typeface="Questrial" charset="0"/>
              </a:rPr>
              <a:t>Hit select</a:t>
            </a:r>
            <a:r>
              <a:rPr lang="en-US" sz="1600" baseline="0" dirty="0">
                <a:latin typeface="Questrial" charset="0"/>
                <a:ea typeface="Questrial" charset="0"/>
                <a:cs typeface="Questrial" charset="0"/>
              </a:rPr>
              <a:t> the font (upper right) and go to the bottom where it says “1 family selected” and open that tab. You can then click on the download arrow on the upper right to download the font.</a:t>
            </a:r>
            <a:endParaRPr lang="en-US" sz="1600" dirty="0">
              <a:latin typeface="Questrial" charset="0"/>
              <a:ea typeface="Questrial" charset="0"/>
              <a:cs typeface="Questrial" charset="0"/>
            </a:endParaRPr>
          </a:p>
          <a:p>
            <a:pPr eaLnBrk="1" hangingPunct="1"/>
            <a:endParaRPr lang="en-US" sz="1600" dirty="0">
              <a:latin typeface="Questrial" charset="0"/>
              <a:ea typeface="Questrial" charset="0"/>
              <a:cs typeface="Questrial" charset="0"/>
            </a:endParaRPr>
          </a:p>
          <a:p>
            <a:pPr eaLnBrk="1" hangingPunct="1"/>
            <a:r>
              <a:rPr lang="en-US" sz="1600" dirty="0">
                <a:latin typeface="Questrial" charset="0"/>
                <a:ea typeface="Questrial" charset="0"/>
                <a:cs typeface="Questrial" charset="0"/>
              </a:rPr>
              <a:t>To add graphics, drag to graphic placeholder on the template, or hit insert</a:t>
            </a:r>
            <a:r>
              <a:rPr lang="en-US" sz="1600" baseline="0" dirty="0">
                <a:latin typeface="Questrial" charset="0"/>
                <a:ea typeface="Questrial" charset="0"/>
                <a:cs typeface="Questrial" charset="0"/>
              </a:rPr>
              <a:t> image. </a:t>
            </a:r>
            <a:r>
              <a:rPr lang="en-US" sz="1600" dirty="0">
                <a:latin typeface="Questrial" charset="0"/>
                <a:ea typeface="Questrial" charset="0"/>
                <a:cs typeface="Questrial" charset="0"/>
              </a:rPr>
              <a:t>You can add or delete</a:t>
            </a:r>
            <a:r>
              <a:rPr lang="en-US" sz="1600" baseline="0" dirty="0">
                <a:latin typeface="Questrial" charset="0"/>
                <a:ea typeface="Questrial" charset="0"/>
                <a:cs typeface="Questrial" charset="0"/>
              </a:rPr>
              <a:t> text boxes, but be sure to leave a little margin around the copy each slide so they don’t become cluttered. Try for at least .5 inch.</a:t>
            </a:r>
            <a:endParaRPr lang="en-US" altLang="en-US" sz="1600" dirty="0">
              <a:latin typeface="Questrial" charset="0"/>
              <a:ea typeface="Questrial" charset="0"/>
              <a:cs typeface="Questrial" charset="0"/>
            </a:endParaRPr>
          </a:p>
        </p:txBody>
      </p:sp>
    </p:spTree>
    <p:extLst>
      <p:ext uri="{BB962C8B-B14F-4D97-AF65-F5344CB8AC3E}">
        <p14:creationId xmlns:p14="http://schemas.microsoft.com/office/powerpoint/2010/main" val="70341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937429" y="1066007"/>
            <a:ext cx="5164183" cy="1446076"/>
          </a:xfrm>
          <a:prstGeom prst="rect">
            <a:avLst/>
          </a:prstGeom>
        </p:spPr>
        <p:txBody>
          <a:bodyPr anchor="t"/>
          <a:lstStyle>
            <a:lvl1pPr algn="l">
              <a:lnSpc>
                <a:spcPct val="80000"/>
              </a:lnSpc>
              <a:defRPr sz="6000" b="1" i="0">
                <a:latin typeface="Arial" charset="0"/>
                <a:ea typeface="Arial" charset="0"/>
                <a:cs typeface="Arial" charset="0"/>
              </a:defRPr>
            </a:lvl1pPr>
          </a:lstStyle>
          <a:p>
            <a:r>
              <a:rPr lang="en-US" dirty="0"/>
              <a:t>Title of</a:t>
            </a:r>
            <a:br>
              <a:rPr lang="en-US" dirty="0"/>
            </a:br>
            <a:r>
              <a:rPr lang="en-US" dirty="0"/>
              <a:t>Presentation</a:t>
            </a:r>
          </a:p>
        </p:txBody>
      </p:sp>
      <p:sp>
        <p:nvSpPr>
          <p:cNvPr id="7" name="TextBox 6"/>
          <p:cNvSpPr txBox="1"/>
          <p:nvPr userDrawn="1"/>
        </p:nvSpPr>
        <p:spPr>
          <a:xfrm>
            <a:off x="11480803" y="3698240"/>
            <a:ext cx="184731" cy="369332"/>
          </a:xfrm>
          <a:prstGeom prst="rect">
            <a:avLst/>
          </a:prstGeom>
          <a:noFill/>
        </p:spPr>
        <p:txBody>
          <a:bodyPr wrap="none" rtlCol="0">
            <a:spAutoFit/>
          </a:bodyPr>
          <a:lstStyle/>
          <a:p>
            <a:endParaRPr lang="en-US" sz="1800" dirty="0"/>
          </a:p>
        </p:txBody>
      </p:sp>
      <p:sp>
        <p:nvSpPr>
          <p:cNvPr id="8" name="Rounded Rectangle 7"/>
          <p:cNvSpPr/>
          <p:nvPr userDrawn="1"/>
        </p:nvSpPr>
        <p:spPr>
          <a:xfrm>
            <a:off x="1043444" y="2791415"/>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Subtitle 2"/>
          <p:cNvSpPr>
            <a:spLocks noGrp="1"/>
          </p:cNvSpPr>
          <p:nvPr>
            <p:ph type="subTitle" idx="1" hasCustomPrompt="1"/>
          </p:nvPr>
        </p:nvSpPr>
        <p:spPr>
          <a:xfrm>
            <a:off x="937426" y="3139892"/>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sp>
        <p:nvSpPr>
          <p:cNvPr id="12" name="Subtitle 2"/>
          <p:cNvSpPr txBox="1">
            <a:spLocks/>
          </p:cNvSpPr>
          <p:nvPr userDrawn="1"/>
        </p:nvSpPr>
        <p:spPr>
          <a:xfrm>
            <a:off x="847113" y="5660273"/>
            <a:ext cx="5551715" cy="486636"/>
          </a:xfrm>
          <a:prstGeom prst="rect">
            <a:avLst/>
          </a:prstGeom>
        </p:spPr>
        <p:txBody>
          <a:bodyPr/>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 |  </a:t>
            </a:r>
            <a:r>
              <a:rPr lang="en-US" sz="2400" b="0" i="0" dirty="0">
                <a:solidFill>
                  <a:schemeClr val="bg2"/>
                </a:solidFill>
                <a:latin typeface="Arial" charset="0"/>
                <a:ea typeface="Arial" charset="0"/>
                <a:cs typeface="Arial" charset="0"/>
              </a:rPr>
              <a:t>@excellaco</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13" y="5011037"/>
            <a:ext cx="2967359" cy="706514"/>
          </a:xfrm>
          <a:prstGeom prst="rect">
            <a:avLst/>
          </a:prstGeom>
        </p:spPr>
      </p:pic>
    </p:spTree>
    <p:extLst>
      <p:ext uri="{BB962C8B-B14F-4D97-AF65-F5344CB8AC3E}">
        <p14:creationId xmlns:p14="http://schemas.microsoft.com/office/powerpoint/2010/main" val="14015550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3665" y="1589084"/>
            <a:ext cx="8101584" cy="911958"/>
          </a:xfrm>
          <a:prstGeom prst="rect">
            <a:avLst/>
          </a:prstGeom>
        </p:spPr>
        <p:txBody>
          <a:bodyPr/>
          <a:lstStyle>
            <a:lvl1pPr marL="0" indent="0" algn="l">
              <a:buFont typeface="Arial" charset="0"/>
              <a:buNone/>
              <a:defRPr sz="4800">
                <a:solidFill>
                  <a:schemeClr val="bg2"/>
                </a:solidFill>
                <a:latin typeface="Questrial" charset="0"/>
                <a:ea typeface="Questrial" charset="0"/>
                <a:cs typeface="Questrial" charset="0"/>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883664" y="2717137"/>
            <a:ext cx="8494051" cy="2537037"/>
          </a:xfrm>
          <a:prstGeom prst="rect">
            <a:avLst/>
          </a:prstGeom>
        </p:spPr>
        <p:txBody>
          <a:bodyPr/>
          <a:lstStyle>
            <a:lvl1pPr marL="0" marR="0" indent="0" algn="l" defTabSz="914386" rtl="0" eaLnBrk="1" fontAlgn="auto" latinLnBrk="0" hangingPunct="1">
              <a:lnSpc>
                <a:spcPct val="114000"/>
              </a:lnSpc>
              <a:spcBef>
                <a:spcPts val="0"/>
              </a:spcBef>
              <a:spcAft>
                <a:spcPts val="600"/>
              </a:spcAft>
              <a:buClr>
                <a:schemeClr val="tx1"/>
              </a:buClr>
              <a:buSzTx/>
              <a:buFont typeface="Arial" charset="0"/>
              <a:buNone/>
              <a:tabLst/>
              <a:defRPr sz="2100" b="0" i="0">
                <a:solidFill>
                  <a:schemeClr val="tx1"/>
                </a:solidFill>
                <a:latin typeface="Rubik" charset="0"/>
                <a:ea typeface="Rubik" charset="0"/>
                <a:cs typeface="Rubik"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r>
              <a:rPr lang="en-US" dirty="0" err="1"/>
              <a:t>Quisque</a:t>
            </a:r>
            <a:r>
              <a:rPr lang="en-US" dirty="0"/>
              <a:t> </a:t>
            </a:r>
            <a:r>
              <a:rPr lang="en-US" dirty="0" err="1"/>
              <a:t>scelerisque</a:t>
            </a:r>
            <a:r>
              <a:rPr lang="en-US" dirty="0"/>
              <a:t> </a:t>
            </a:r>
            <a:r>
              <a:rPr lang="en-US" dirty="0" err="1"/>
              <a:t>augue</a:t>
            </a:r>
            <a:r>
              <a:rPr lang="en-US" dirty="0"/>
              <a:t> </a:t>
            </a:r>
            <a:r>
              <a:rPr lang="en-US" dirty="0" err="1"/>
              <a:t>quis</a:t>
            </a:r>
            <a:r>
              <a:rPr lang="en-US" dirty="0"/>
              <a:t> </a:t>
            </a:r>
            <a:r>
              <a:rPr lang="en-US" dirty="0" err="1"/>
              <a:t>felis</a:t>
            </a:r>
            <a:endParaRPr lang="en-US" dirty="0"/>
          </a:p>
          <a:p>
            <a:pPr marL="0" marR="0" lvl="0" indent="0" algn="l" defTabSz="914386" rtl="0" eaLnBrk="1" fontAlgn="auto" latinLnBrk="0" hangingPunct="1">
              <a:lnSpc>
                <a:spcPct val="100000"/>
              </a:lnSpc>
              <a:spcBef>
                <a:spcPts val="1000"/>
              </a:spcBef>
              <a:spcAft>
                <a:spcPts val="0"/>
              </a:spcAft>
              <a:buClr>
                <a:schemeClr val="tx1"/>
              </a:buClr>
              <a:buSzTx/>
              <a:buFont typeface="Arial"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r>
              <a:rPr lang="en-US" dirty="0" err="1"/>
              <a:t>Quisque</a:t>
            </a:r>
            <a:r>
              <a:rPr lang="en-US" dirty="0"/>
              <a:t> </a:t>
            </a:r>
            <a:r>
              <a:rPr lang="en-US" dirty="0" err="1"/>
              <a:t>scelerisque</a:t>
            </a:r>
            <a:r>
              <a:rPr lang="en-US" dirty="0"/>
              <a:t> </a:t>
            </a:r>
            <a:r>
              <a:rPr lang="en-US" dirty="0" err="1"/>
              <a:t>augue</a:t>
            </a:r>
            <a:r>
              <a:rPr lang="en-US" dirty="0"/>
              <a:t> </a:t>
            </a:r>
            <a:r>
              <a:rPr lang="en-US" dirty="0" err="1"/>
              <a:t>quis</a:t>
            </a:r>
            <a:r>
              <a:rPr lang="en-US" dirty="0"/>
              <a:t> </a:t>
            </a:r>
            <a:r>
              <a:rPr lang="en-US" dirty="0" err="1"/>
              <a:t>felis</a:t>
            </a:r>
            <a:endParaRPr lang="en-US" dirty="0"/>
          </a:p>
          <a:p>
            <a:pPr lvl="0"/>
            <a:endParaRPr lang="en-US" dirty="0"/>
          </a:p>
        </p:txBody>
      </p:sp>
      <p:sp>
        <p:nvSpPr>
          <p:cNvPr id="4" name="Rectangle 3"/>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 name="Straight Connector 4"/>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8" name="TextBox 7"/>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37247173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cxnSp>
        <p:nvCxnSpPr>
          <p:cNvPr id="2" name="Straight Connector 1"/>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5" name="TextBox 4"/>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38465032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10" name="Rectangle 9"/>
          <p:cNvSpPr/>
          <p:nvPr userDrawn="1"/>
        </p:nvSpPr>
        <p:spPr>
          <a:xfrm>
            <a:off x="0" y="3"/>
            <a:ext cx="12192000" cy="16446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1883665" y="493793"/>
            <a:ext cx="8101584" cy="747178"/>
          </a:xfrm>
          <a:prstGeom prst="rect">
            <a:avLst/>
          </a:prstGeom>
        </p:spPr>
        <p:txBody>
          <a:bodyPr/>
          <a:lstStyle>
            <a:lvl1pPr marL="0" indent="0" algn="l">
              <a:buFont typeface="Arial" charset="0"/>
              <a:buNone/>
              <a:defRPr sz="4800">
                <a:solidFill>
                  <a:schemeClr val="bg1"/>
                </a:solidFill>
                <a:latin typeface="Questrial" charset="0"/>
                <a:ea typeface="Questrial" charset="0"/>
                <a:cs typeface="Questrial" charset="0"/>
              </a:defRPr>
            </a:lvl1pPr>
          </a:lstStyle>
          <a:p>
            <a:r>
              <a:rPr lang="en-US"/>
              <a:t>Click to edit Master title style</a:t>
            </a:r>
            <a:endParaRPr lang="en-US" dirty="0"/>
          </a:p>
        </p:txBody>
      </p:sp>
    </p:spTree>
    <p:extLst>
      <p:ext uri="{BB962C8B-B14F-4D97-AF65-F5344CB8AC3E}">
        <p14:creationId xmlns:p14="http://schemas.microsoft.com/office/powerpoint/2010/main" val="1530681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0" y="3"/>
            <a:ext cx="12192000" cy="1644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p:cNvSpPr>
            <a:spLocks noGrp="1"/>
          </p:cNvSpPr>
          <p:nvPr>
            <p:ph type="title"/>
          </p:nvPr>
        </p:nvSpPr>
        <p:spPr>
          <a:xfrm>
            <a:off x="1883665" y="493793"/>
            <a:ext cx="8101584" cy="747178"/>
          </a:xfrm>
          <a:prstGeom prst="rect">
            <a:avLst/>
          </a:prstGeom>
        </p:spPr>
        <p:txBody>
          <a:bodyPr/>
          <a:lstStyle>
            <a:lvl1pPr marL="0" indent="0" algn="l">
              <a:buFont typeface="Arial" charset="0"/>
              <a:buNone/>
              <a:defRPr sz="4800">
                <a:solidFill>
                  <a:schemeClr val="tx1"/>
                </a:solidFill>
                <a:latin typeface="Questrial" charset="0"/>
                <a:ea typeface="Questrial" charset="0"/>
                <a:cs typeface="Questrial" charset="0"/>
              </a:defRPr>
            </a:lvl1pPr>
          </a:lstStyle>
          <a:p>
            <a:r>
              <a:rPr lang="en-US"/>
              <a:t>Click to edit Master title style</a:t>
            </a:r>
            <a:endParaRPr lang="en-US" dirty="0"/>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2" name="TextBox 11"/>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
        <p:nvSpPr>
          <p:cNvPr id="13" name="Text Placeholder 2"/>
          <p:cNvSpPr>
            <a:spLocks noGrp="1"/>
          </p:cNvSpPr>
          <p:nvPr>
            <p:ph type="body" idx="1" hasCustomPrompt="1"/>
          </p:nvPr>
        </p:nvSpPr>
        <p:spPr>
          <a:xfrm>
            <a:off x="1883664" y="2585056"/>
            <a:ext cx="8494051" cy="2537037"/>
          </a:xfrm>
          <a:prstGeom prst="rect">
            <a:avLst/>
          </a:prstGeom>
        </p:spPr>
        <p:txBody>
          <a:bodyPr/>
          <a:lstStyle>
            <a:lvl1pPr marL="342895" marR="0" indent="-342895" algn="l" defTabSz="914386" rtl="0" eaLnBrk="1" fontAlgn="auto" latinLnBrk="0" hangingPunct="1">
              <a:lnSpc>
                <a:spcPct val="114000"/>
              </a:lnSpc>
              <a:spcBef>
                <a:spcPts val="0"/>
              </a:spcBef>
              <a:spcAft>
                <a:spcPts val="600"/>
              </a:spcAft>
              <a:buClr>
                <a:schemeClr val="bg2"/>
              </a:buClr>
              <a:buSzTx/>
              <a:buFont typeface="Wingdings" charset="2"/>
              <a:buChar char="§"/>
              <a:tabLst/>
              <a:defRPr sz="2100" b="0" i="0">
                <a:solidFill>
                  <a:schemeClr val="tx1"/>
                </a:solidFill>
                <a:latin typeface="Rubik" charset="0"/>
                <a:ea typeface="Rubik" charset="0"/>
                <a:cs typeface="Rubik"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a:p>
            <a:pPr lvl="0"/>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Lorem ipsum </a:t>
            </a:r>
          </a:p>
          <a:p>
            <a:pPr lvl="0"/>
            <a:r>
              <a:rPr lang="en-US" dirty="0"/>
              <a:t>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a:p>
            <a:pPr lvl="0"/>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p>
          <a:p>
            <a:pPr lvl="0"/>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p>
        </p:txBody>
      </p:sp>
    </p:spTree>
    <p:extLst>
      <p:ext uri="{BB962C8B-B14F-4D97-AF65-F5344CB8AC3E}">
        <p14:creationId xmlns:p14="http://schemas.microsoft.com/office/powerpoint/2010/main" val="41005171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0" y="0"/>
            <a:ext cx="12192000" cy="21214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p:cNvSpPr>
            <a:spLocks noGrp="1"/>
          </p:cNvSpPr>
          <p:nvPr>
            <p:ph type="title"/>
          </p:nvPr>
        </p:nvSpPr>
        <p:spPr>
          <a:xfrm>
            <a:off x="1883665" y="732741"/>
            <a:ext cx="8101584" cy="911958"/>
          </a:xfrm>
          <a:prstGeom prst="rect">
            <a:avLst/>
          </a:prstGeom>
        </p:spPr>
        <p:txBody>
          <a:bodyPr/>
          <a:lstStyle>
            <a:lvl1pPr marL="0" indent="0" algn="l">
              <a:buFont typeface="Arial" charset="0"/>
              <a:buNone/>
              <a:defRPr sz="4800">
                <a:solidFill>
                  <a:schemeClr val="bg1"/>
                </a:solidFill>
                <a:latin typeface="Questrial" charset="0"/>
                <a:ea typeface="Questrial" charset="0"/>
                <a:cs typeface="Questrial" charset="0"/>
              </a:defRPr>
            </a:lvl1pPr>
          </a:lstStyle>
          <a:p>
            <a:r>
              <a:rPr lang="en-US"/>
              <a:t>Click to edit Master title style</a:t>
            </a:r>
            <a:endParaRPr lang="en-US" dirty="0"/>
          </a:p>
        </p:txBody>
      </p:sp>
      <p:sp>
        <p:nvSpPr>
          <p:cNvPr id="10" name="Text Placeholder 2"/>
          <p:cNvSpPr>
            <a:spLocks noGrp="1"/>
          </p:cNvSpPr>
          <p:nvPr>
            <p:ph type="body" idx="1" hasCustomPrompt="1"/>
          </p:nvPr>
        </p:nvSpPr>
        <p:spPr>
          <a:xfrm>
            <a:off x="1883664" y="2963880"/>
            <a:ext cx="8494051" cy="2537037"/>
          </a:xfrm>
          <a:prstGeom prst="rect">
            <a:avLst/>
          </a:prstGeom>
        </p:spPr>
        <p:txBody>
          <a:bodyPr/>
          <a:lstStyle>
            <a:lvl1pPr marL="0" marR="0" indent="0" algn="l" defTabSz="914386" rtl="0" eaLnBrk="1" fontAlgn="auto" latinLnBrk="0" hangingPunct="1">
              <a:lnSpc>
                <a:spcPct val="114000"/>
              </a:lnSpc>
              <a:spcBef>
                <a:spcPts val="0"/>
              </a:spcBef>
              <a:spcAft>
                <a:spcPts val="600"/>
              </a:spcAft>
              <a:buClr>
                <a:schemeClr val="tx1"/>
              </a:buClr>
              <a:buSzTx/>
              <a:buFont typeface="Arial" charset="0"/>
              <a:buNone/>
              <a:tabLst/>
              <a:defRPr sz="2100" b="0" i="0">
                <a:solidFill>
                  <a:schemeClr val="tx1"/>
                </a:solidFill>
                <a:latin typeface="Rubik" charset="0"/>
                <a:ea typeface="Rubik" charset="0"/>
                <a:cs typeface="Rubik" charset="0"/>
              </a:defRPr>
            </a:lvl1pPr>
            <a:lvl2pPr marL="457193" indent="0">
              <a:buNone/>
              <a:defRPr sz="2000">
                <a:solidFill>
                  <a:schemeClr val="tx1">
                    <a:tint val="75000"/>
                  </a:schemeClr>
                </a:solidFill>
              </a:defRPr>
            </a:lvl2pPr>
            <a:lvl3pPr marL="914386" indent="0">
              <a:buNone/>
              <a:defRPr sz="1800">
                <a:solidFill>
                  <a:schemeClr val="tx1">
                    <a:tint val="75000"/>
                  </a:schemeClr>
                </a:solidFill>
              </a:defRPr>
            </a:lvl3pPr>
            <a:lvl4pPr marL="1371579" indent="0">
              <a:buNone/>
              <a:defRPr sz="1600">
                <a:solidFill>
                  <a:schemeClr val="tx1">
                    <a:tint val="75000"/>
                  </a:schemeClr>
                </a:solidFill>
              </a:defRPr>
            </a:lvl4pPr>
            <a:lvl5pPr marL="1828773" indent="0">
              <a:buNone/>
              <a:defRPr sz="1600">
                <a:solidFill>
                  <a:schemeClr val="tx1">
                    <a:tint val="75000"/>
                  </a:schemeClr>
                </a:solidFill>
              </a:defRPr>
            </a:lvl5pPr>
            <a:lvl6pPr marL="2285966" indent="0">
              <a:buNone/>
              <a:defRPr sz="1600">
                <a:solidFill>
                  <a:schemeClr val="tx1">
                    <a:tint val="75000"/>
                  </a:schemeClr>
                </a:solidFill>
              </a:defRPr>
            </a:lvl6pPr>
            <a:lvl7pPr marL="2743159" indent="0">
              <a:buNone/>
              <a:defRPr sz="1600">
                <a:solidFill>
                  <a:schemeClr val="tx1">
                    <a:tint val="75000"/>
                  </a:schemeClr>
                </a:solidFill>
              </a:defRPr>
            </a:lvl7pPr>
            <a:lvl8pPr marL="3200352" indent="0">
              <a:buNone/>
              <a:defRPr sz="1600">
                <a:solidFill>
                  <a:schemeClr val="tx1">
                    <a:tint val="75000"/>
                  </a:schemeClr>
                </a:solidFill>
              </a:defRPr>
            </a:lvl8pPr>
            <a:lvl9pPr marL="3657545"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r>
              <a:rPr lang="en-US" dirty="0" err="1"/>
              <a:t>Quisque</a:t>
            </a:r>
            <a:r>
              <a:rPr lang="en-US" dirty="0"/>
              <a:t> </a:t>
            </a:r>
            <a:r>
              <a:rPr lang="en-US" dirty="0" err="1"/>
              <a:t>scelerisque</a:t>
            </a:r>
            <a:r>
              <a:rPr lang="en-US" dirty="0"/>
              <a:t> </a:t>
            </a:r>
            <a:r>
              <a:rPr lang="en-US" dirty="0" err="1"/>
              <a:t>augue</a:t>
            </a:r>
            <a:r>
              <a:rPr lang="en-US" dirty="0"/>
              <a:t> </a:t>
            </a:r>
            <a:r>
              <a:rPr lang="en-US" dirty="0" err="1"/>
              <a:t>quis</a:t>
            </a:r>
            <a:r>
              <a:rPr lang="en-US" dirty="0"/>
              <a:t> </a:t>
            </a:r>
            <a:r>
              <a:rPr lang="en-US" dirty="0" err="1"/>
              <a:t>felis</a:t>
            </a:r>
            <a:endParaRPr lang="en-US" dirty="0"/>
          </a:p>
          <a:p>
            <a:pPr marL="0" marR="0" lvl="0" indent="0" algn="l" defTabSz="914386" rtl="0" eaLnBrk="1" fontAlgn="auto" latinLnBrk="0" hangingPunct="1">
              <a:lnSpc>
                <a:spcPct val="100000"/>
              </a:lnSpc>
              <a:spcBef>
                <a:spcPts val="1000"/>
              </a:spcBef>
              <a:spcAft>
                <a:spcPts val="0"/>
              </a:spcAft>
              <a:buClr>
                <a:schemeClr val="tx1"/>
              </a:buClr>
              <a:buSzTx/>
              <a:buFont typeface="Arial"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r>
              <a:rPr lang="en-US" dirty="0" err="1"/>
              <a:t>Quisque</a:t>
            </a:r>
            <a:r>
              <a:rPr lang="en-US" dirty="0"/>
              <a:t> </a:t>
            </a:r>
            <a:r>
              <a:rPr lang="en-US" dirty="0" err="1"/>
              <a:t>scelerisque</a:t>
            </a:r>
            <a:r>
              <a:rPr lang="en-US" dirty="0"/>
              <a:t> </a:t>
            </a:r>
            <a:r>
              <a:rPr lang="en-US" dirty="0" err="1"/>
              <a:t>augue</a:t>
            </a:r>
            <a:r>
              <a:rPr lang="en-US" dirty="0"/>
              <a:t> </a:t>
            </a:r>
            <a:r>
              <a:rPr lang="en-US" dirty="0" err="1"/>
              <a:t>quis</a:t>
            </a:r>
            <a:r>
              <a:rPr lang="en-US" dirty="0"/>
              <a:t> </a:t>
            </a:r>
            <a:r>
              <a:rPr lang="en-US" dirty="0" err="1"/>
              <a:t>felis</a:t>
            </a:r>
            <a:endParaRPr lang="en-US" dirty="0"/>
          </a:p>
          <a:p>
            <a:pPr lvl="0"/>
            <a:endParaRPr lang="en-US" dirty="0"/>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2" name="TextBox 11"/>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12136608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3"/>
            <a:ext cx="5980113" cy="6492875"/>
          </a:xfrm>
          <a:prstGeom prst="rect">
            <a:avLst/>
          </a:prstGeom>
        </p:spPr>
        <p:txBody>
          <a:bodyPr/>
          <a:lstStyle/>
          <a:p>
            <a:r>
              <a:rPr lang="en-US"/>
              <a:t>Click icon to add picture</a:t>
            </a:r>
          </a:p>
        </p:txBody>
      </p:sp>
      <p:sp>
        <p:nvSpPr>
          <p:cNvPr id="11" name="Text Placeholder 10"/>
          <p:cNvSpPr>
            <a:spLocks noGrp="1"/>
          </p:cNvSpPr>
          <p:nvPr>
            <p:ph type="body" sz="quarter" idx="11" hasCustomPrompt="1"/>
          </p:nvPr>
        </p:nvSpPr>
        <p:spPr>
          <a:xfrm>
            <a:off x="6858001" y="1518189"/>
            <a:ext cx="3895344" cy="3749104"/>
          </a:xfrm>
          <a:prstGeom prst="rect">
            <a:avLst/>
          </a:prstGeom>
        </p:spPr>
        <p:txBody>
          <a:bodyPr/>
          <a:lstStyle>
            <a:lvl1pPr marL="0" indent="0">
              <a:lnSpc>
                <a:spcPct val="114000"/>
              </a:lnSpc>
              <a:spcBef>
                <a:spcPts val="0"/>
              </a:spcBef>
              <a:spcAft>
                <a:spcPts val="600"/>
              </a:spcAft>
              <a:buNone/>
              <a:defRPr sz="21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molestie</a:t>
            </a:r>
            <a:r>
              <a:rPr lang="en-US" dirty="0"/>
              <a:t> lacus </a:t>
            </a:r>
            <a:r>
              <a:rPr lang="en-US" dirty="0" err="1"/>
              <a:t>vel</a:t>
            </a:r>
            <a:r>
              <a:rPr lang="en-US" dirty="0"/>
              <a:t> </a:t>
            </a:r>
            <a:r>
              <a:rPr lang="en-US" dirty="0" err="1"/>
              <a:t>finibus</a:t>
            </a:r>
            <a:r>
              <a:rPr lang="en-US" dirty="0"/>
              <a:t> </a:t>
            </a:r>
            <a:r>
              <a:rPr lang="en-US" dirty="0" err="1"/>
              <a:t>faucibus</a:t>
            </a:r>
            <a:r>
              <a:rPr lang="en-US" dirty="0"/>
              <a:t>. </a:t>
            </a:r>
            <a:r>
              <a:rPr lang="en-US" dirty="0" err="1"/>
              <a:t>Fusce</a:t>
            </a:r>
            <a:r>
              <a:rPr lang="en-US" dirty="0"/>
              <a:t> </a:t>
            </a:r>
            <a:r>
              <a:rPr lang="en-US" dirty="0" err="1"/>
              <a:t>eget</a:t>
            </a:r>
            <a:r>
              <a:rPr lang="en-US" dirty="0"/>
              <a:t> </a:t>
            </a:r>
            <a:r>
              <a:rPr lang="en-US" dirty="0" err="1"/>
              <a:t>urna</a:t>
            </a:r>
            <a:r>
              <a:rPr lang="en-US" dirty="0"/>
              <a:t> sit </a:t>
            </a:r>
            <a:r>
              <a:rPr lang="en-US" dirty="0" err="1"/>
              <a:t>amet</a:t>
            </a:r>
            <a:r>
              <a:rPr lang="en-US" dirty="0"/>
              <a:t> </a:t>
            </a:r>
            <a:r>
              <a:rPr lang="en-US" dirty="0" err="1"/>
              <a:t>odio</a:t>
            </a:r>
            <a:r>
              <a:rPr lang="en-US" dirty="0"/>
              <a:t> </a:t>
            </a:r>
            <a:r>
              <a:rPr lang="en-US" dirty="0" err="1"/>
              <a:t>aliquam</a:t>
            </a:r>
            <a:r>
              <a:rPr lang="en-US" dirty="0"/>
              <a:t> gravida ac ac </a:t>
            </a:r>
            <a:r>
              <a:rPr lang="en-US" dirty="0" err="1"/>
              <a:t>mauris</a:t>
            </a:r>
            <a:r>
              <a:rPr lang="en-US" dirty="0"/>
              <a:t>. </a:t>
            </a:r>
            <a:r>
              <a:rPr lang="en-US" dirty="0" err="1"/>
              <a:t>Quisque</a:t>
            </a:r>
            <a:r>
              <a:rPr lang="en-US" dirty="0"/>
              <a:t> </a:t>
            </a:r>
            <a:r>
              <a:rPr lang="en-US" dirty="0" err="1"/>
              <a:t>scelerisque</a:t>
            </a:r>
            <a:r>
              <a:rPr lang="en-US" dirty="0"/>
              <a:t> </a:t>
            </a:r>
            <a:r>
              <a:rPr lang="en-US" dirty="0" err="1"/>
              <a:t>augue</a:t>
            </a:r>
            <a:r>
              <a:rPr lang="en-US" dirty="0"/>
              <a:t> </a:t>
            </a:r>
            <a:r>
              <a:rPr lang="en-US" dirty="0" err="1"/>
              <a:t>quis</a:t>
            </a:r>
            <a:r>
              <a:rPr lang="en-US" dirty="0"/>
              <a:t> </a:t>
            </a:r>
            <a:r>
              <a:rPr lang="en-US" dirty="0" err="1"/>
              <a:t>felis</a:t>
            </a:r>
            <a:r>
              <a:rPr lang="en-US" dirty="0"/>
              <a:t> </a:t>
            </a:r>
            <a:r>
              <a:rPr lang="en-US" dirty="0" err="1"/>
              <a:t>condimentum</a:t>
            </a:r>
            <a:r>
              <a:rPr lang="en-US" dirty="0"/>
              <a:t>, </a:t>
            </a:r>
            <a:r>
              <a:rPr lang="en-US" dirty="0" err="1"/>
              <a:t>sed</a:t>
            </a:r>
            <a:r>
              <a:rPr lang="en-US" dirty="0"/>
              <a:t> </a:t>
            </a:r>
            <a:r>
              <a:rPr lang="en-US" dirty="0" err="1"/>
              <a:t>rhoncus</a:t>
            </a:r>
            <a:r>
              <a:rPr lang="en-US" dirty="0"/>
              <a:t> ex </a:t>
            </a:r>
            <a:r>
              <a:rPr lang="en-US" dirty="0" err="1"/>
              <a:t>tincidunt</a:t>
            </a:r>
            <a:r>
              <a:rPr lang="en-US" dirty="0"/>
              <a:t>.</a:t>
            </a:r>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0" name="TextBox 9"/>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673276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1828801"/>
            <a:ext cx="12192000" cy="3640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6" indent="-285746" algn="ctr">
              <a:buFont typeface="Arial" charset="0"/>
              <a:buChar char="•"/>
            </a:pPr>
            <a:endParaRPr lang="en-US" sz="1800"/>
          </a:p>
        </p:txBody>
      </p:sp>
      <p:sp>
        <p:nvSpPr>
          <p:cNvPr id="2" name="Title 1"/>
          <p:cNvSpPr>
            <a:spLocks noGrp="1"/>
          </p:cNvSpPr>
          <p:nvPr>
            <p:ph type="title"/>
          </p:nvPr>
        </p:nvSpPr>
        <p:spPr>
          <a:xfrm>
            <a:off x="0" y="606666"/>
            <a:ext cx="12192000" cy="911958"/>
          </a:xfrm>
          <a:prstGeom prst="rect">
            <a:avLst/>
          </a:prstGeom>
        </p:spPr>
        <p:txBody>
          <a:bodyPr/>
          <a:lstStyle>
            <a:lvl1pPr marL="0" indent="0" algn="ctr">
              <a:buFont typeface="Arial" charset="0"/>
              <a:buNone/>
              <a:defRPr sz="4800">
                <a:solidFill>
                  <a:schemeClr val="tx2"/>
                </a:solidFill>
                <a:latin typeface="Questrial" charset="0"/>
                <a:ea typeface="Questrial" charset="0"/>
                <a:cs typeface="Questrial" charset="0"/>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705067" y="2380516"/>
            <a:ext cx="8781871" cy="2536914"/>
          </a:xfrm>
          <a:prstGeom prst="rect">
            <a:avLst/>
          </a:prstGeom>
          <a:noFill/>
          <a:ln>
            <a:noFill/>
          </a:ln>
        </p:spPr>
        <p:txBody>
          <a:bodyPr anchor="ctr"/>
          <a:lstStyle>
            <a:lvl1pPr marL="0" indent="0" algn="ctr">
              <a:lnSpc>
                <a:spcPct val="114000"/>
              </a:lnSpc>
              <a:spcBef>
                <a:spcPts val="0"/>
              </a:spcBef>
              <a:spcAft>
                <a:spcPts val="600"/>
              </a:spcAft>
              <a:buNone/>
              <a:defRPr sz="2100" b="0" i="0">
                <a:solidFill>
                  <a:schemeClr val="bg1"/>
                </a:solidFill>
                <a:latin typeface="Rubik" charset="0"/>
                <a:ea typeface="Rubik" charset="0"/>
                <a:cs typeface="Rubik"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cursus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ipsum.</a:t>
            </a:r>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0" name="TextBox 9"/>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37169408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
            <a:ext cx="12192000" cy="3312543"/>
          </a:xfrm>
          <a:prstGeom prst="rect">
            <a:avLst/>
          </a:prstGeom>
        </p:spPr>
        <p:txBody>
          <a:bodyPr/>
          <a:lstStyle/>
          <a:p>
            <a:r>
              <a:rPr lang="en-US"/>
              <a:t>Click icon to add picture</a:t>
            </a:r>
            <a:endParaRPr lang="en-US" dirty="0"/>
          </a:p>
        </p:txBody>
      </p:sp>
      <p:sp>
        <p:nvSpPr>
          <p:cNvPr id="11" name="Rectangle 10"/>
          <p:cNvSpPr/>
          <p:nvPr userDrawn="1"/>
        </p:nvSpPr>
        <p:spPr>
          <a:xfrm>
            <a:off x="0" y="3312546"/>
            <a:ext cx="12192000" cy="172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12"/>
          <p:cNvSpPr>
            <a:spLocks noGrp="1"/>
          </p:cNvSpPr>
          <p:nvPr>
            <p:ph type="body" sz="quarter" idx="14" hasCustomPrompt="1"/>
          </p:nvPr>
        </p:nvSpPr>
        <p:spPr>
          <a:xfrm>
            <a:off x="1653668" y="4081857"/>
            <a:ext cx="9099677" cy="1514273"/>
          </a:xfrm>
          <a:prstGeom prst="rect">
            <a:avLst/>
          </a:prstGeom>
        </p:spPr>
        <p:txBody>
          <a:bodyPr/>
          <a:lstStyle>
            <a:lvl1pPr marL="0" indent="0">
              <a:lnSpc>
                <a:spcPct val="114000"/>
              </a:lnSpc>
              <a:spcBef>
                <a:spcPts val="0"/>
              </a:spcBef>
              <a:spcAft>
                <a:spcPts val="600"/>
              </a:spcAft>
              <a:buNone/>
              <a:defRPr sz="2100" b="0" i="0">
                <a:solidFill>
                  <a:schemeClr val="tx1"/>
                </a:solidFill>
                <a:latin typeface="Rubik" charset="0"/>
                <a:ea typeface="Rubik" charset="0"/>
                <a:cs typeface="Rubik" charset="0"/>
              </a:defRPr>
            </a:lvl1pPr>
            <a:lvl2pPr marL="457193" indent="0">
              <a:buNone/>
              <a:defRPr b="0" i="0">
                <a:latin typeface="Rubik" charset="0"/>
                <a:ea typeface="Rubik" charset="0"/>
                <a:cs typeface="Rubik" charset="0"/>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cursus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endParaRPr lang="en-US" dirty="0"/>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9" name="TextBox 8"/>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14877136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p:nvPr userDrawn="1"/>
        </p:nvSpPr>
        <p:spPr>
          <a:xfrm>
            <a:off x="0" y="0"/>
            <a:ext cx="12192000" cy="6035040"/>
          </a:xfrm>
          <a:prstGeom prst="rect">
            <a:avLst/>
          </a:prstGeom>
          <a:solidFill>
            <a:srgbClr val="003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DD4546"/>
              </a:solidFill>
            </a:endParaRPr>
          </a:p>
        </p:txBody>
      </p:sp>
      <p:sp>
        <p:nvSpPr>
          <p:cNvPr id="2" name="Title 1"/>
          <p:cNvSpPr>
            <a:spLocks noGrp="1"/>
          </p:cNvSpPr>
          <p:nvPr>
            <p:ph type="title" hasCustomPrompt="1"/>
          </p:nvPr>
        </p:nvSpPr>
        <p:spPr>
          <a:xfrm>
            <a:off x="2282953" y="2303656"/>
            <a:ext cx="7626096" cy="1500251"/>
          </a:xfrm>
          <a:prstGeom prst="rect">
            <a:avLst/>
          </a:prstGeom>
        </p:spPr>
        <p:txBody>
          <a:bodyPr/>
          <a:lstStyle>
            <a:lvl1pPr algn="ctr">
              <a:defRPr sz="4800" b="1">
                <a:solidFill>
                  <a:schemeClr val="bg1"/>
                </a:solidFill>
                <a:latin typeface="Questrial" charset="0"/>
                <a:ea typeface="Questrial" charset="0"/>
                <a:cs typeface="Questrial" charset="0"/>
              </a:defRPr>
            </a:lvl1pPr>
          </a:lstStyle>
          <a:p>
            <a:r>
              <a:rPr lang="en-US" dirty="0"/>
              <a:t>Click to edit Master</a:t>
            </a:r>
            <a:br>
              <a:rPr lang="en-US" dirty="0"/>
            </a:br>
            <a:r>
              <a:rPr lang="en-US" dirty="0"/>
              <a:t>title style</a:t>
            </a:r>
          </a:p>
        </p:txBody>
      </p:sp>
      <p:sp>
        <p:nvSpPr>
          <p:cNvPr id="7" name="Rectangle 6"/>
          <p:cNvSpPr/>
          <p:nvPr userDrawn="1"/>
        </p:nvSpPr>
        <p:spPr>
          <a:xfrm>
            <a:off x="2282953" y="1188720"/>
            <a:ext cx="7626096" cy="3547872"/>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4214813" y="4604226"/>
            <a:ext cx="3761232" cy="946150"/>
          </a:xfrm>
          <a:prstGeom prst="rect">
            <a:avLst/>
          </a:prstGeom>
          <a:solidFill>
            <a:srgbClr val="003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quarter" idx="10" hasCustomPrompt="1"/>
          </p:nvPr>
        </p:nvSpPr>
        <p:spPr>
          <a:xfrm>
            <a:off x="4214815" y="4470402"/>
            <a:ext cx="3762375" cy="595313"/>
          </a:xfrm>
          <a:prstGeom prst="rect">
            <a:avLst/>
          </a:prstGeom>
        </p:spPr>
        <p:txBody>
          <a:bodyPr/>
          <a:lstStyle>
            <a:lvl1pPr marL="0" indent="0" algn="ctr">
              <a:buNone/>
              <a:defRPr b="0" i="0">
                <a:solidFill>
                  <a:schemeClr val="bg1"/>
                </a:solidFill>
                <a:latin typeface="Rubik" charset="0"/>
                <a:ea typeface="Rubik" charset="0"/>
                <a:cs typeface="Rubik" charset="0"/>
              </a:defRPr>
            </a:lvl1pPr>
          </a:lstStyle>
          <a:p>
            <a:pPr lvl="0"/>
            <a:r>
              <a:rPr lang="en-US" dirty="0"/>
              <a:t>Section 1</a:t>
            </a:r>
          </a:p>
        </p:txBody>
      </p:sp>
      <p:sp>
        <p:nvSpPr>
          <p:cNvPr id="9" name="Rectangle 8"/>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0" name="Straight Connector 9"/>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3" name="TextBox 12"/>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26000249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3"/>
            <a:ext cx="12192000" cy="5986463"/>
          </a:xfrm>
          <a:prstGeom prst="rect">
            <a:avLst/>
          </a:prstGeom>
        </p:spPr>
        <p:txBody>
          <a:bodyPr/>
          <a:lstStyle/>
          <a:p>
            <a:r>
              <a:rPr lang="en-US"/>
              <a:t>Click icon to add picture</a:t>
            </a:r>
            <a:endParaRPr lang="en-US" dirty="0"/>
          </a:p>
        </p:txBody>
      </p:sp>
      <p:sp>
        <p:nvSpPr>
          <p:cNvPr id="9" name="Rectangle 8"/>
          <p:cNvSpPr/>
          <p:nvPr userDrawn="1"/>
        </p:nvSpPr>
        <p:spPr>
          <a:xfrm>
            <a:off x="0" y="4443984"/>
            <a:ext cx="12192000" cy="13533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4876781"/>
            <a:ext cx="12192000" cy="1015101"/>
          </a:xfrm>
          <a:prstGeom prst="rect">
            <a:avLst/>
          </a:prstGeom>
        </p:spPr>
        <p:txBody>
          <a:bodyPr/>
          <a:lstStyle>
            <a:lvl1pPr algn="ctr">
              <a:defRPr sz="3600" baseline="0">
                <a:solidFill>
                  <a:schemeClr val="tx1"/>
                </a:solidFill>
                <a:latin typeface="Questrial" charset="0"/>
                <a:ea typeface="Questrial" charset="0"/>
                <a:cs typeface="Questrial" charset="0"/>
              </a:defRPr>
            </a:lvl1pPr>
          </a:lstStyle>
          <a:p>
            <a:r>
              <a:rPr lang="en-US" dirty="0"/>
              <a:t>Fact about photo above</a:t>
            </a:r>
          </a:p>
        </p:txBody>
      </p:sp>
      <p:sp>
        <p:nvSpPr>
          <p:cNvPr id="5" name="Rectangle 4"/>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1" name="TextBox 10"/>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173689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10" name="Picture 6" descr="data points pattern.png">
            <a:extLst>
              <a:ext uri="{FF2B5EF4-FFF2-40B4-BE49-F238E27FC236}">
                <a16:creationId xmlns:a16="http://schemas.microsoft.com/office/drawing/2014/main" id="{5099424D-3D25-4AEA-AAC5-932BF7FA7E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68"/>
          <a:stretch/>
        </p:blipFill>
        <p:spPr bwMode="auto">
          <a:xfrm>
            <a:off x="1552355" y="0"/>
            <a:ext cx="10639647"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
            <a:extLst>
              <a:ext uri="{FF2B5EF4-FFF2-40B4-BE49-F238E27FC236}">
                <a16:creationId xmlns:a16="http://schemas.microsoft.com/office/drawing/2014/main" id="{EB93409A-CF74-49E0-8849-01A8D681A10C}"/>
              </a:ext>
            </a:extLst>
          </p:cNvPr>
          <p:cNvSpPr/>
          <p:nvPr userDrawn="1"/>
        </p:nvSpPr>
        <p:spPr>
          <a:xfrm rot="21401400">
            <a:off x="546788" y="-217633"/>
            <a:ext cx="7529152" cy="7997126"/>
          </a:xfrm>
          <a:custGeom>
            <a:avLst/>
            <a:gdLst>
              <a:gd name="connsiteX0" fmla="*/ 7594170 w 7981627"/>
              <a:gd name="connsiteY0" fmla="*/ 418455 h 7997126"/>
              <a:gd name="connsiteX1" fmla="*/ 7981627 w 7981627"/>
              <a:gd name="connsiteY1" fmla="*/ 2169763 h 7997126"/>
              <a:gd name="connsiteX2" fmla="*/ 7206712 w 7981627"/>
              <a:gd name="connsiteY2" fmla="*/ 4045058 h 7997126"/>
              <a:gd name="connsiteX3" fmla="*/ 6044339 w 7981627"/>
              <a:gd name="connsiteY3" fmla="*/ 7997126 h 7997126"/>
              <a:gd name="connsiteX4" fmla="*/ 0 w 7981627"/>
              <a:gd name="connsiteY4" fmla="*/ 7919634 h 7997126"/>
              <a:gd name="connsiteX5" fmla="*/ 92990 w 7981627"/>
              <a:gd name="connsiteY5" fmla="*/ 0 h 7997126"/>
              <a:gd name="connsiteX6" fmla="*/ 7594170 w 7981627"/>
              <a:gd name="connsiteY6" fmla="*/ 418455 h 799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1627" h="7997126">
                <a:moveTo>
                  <a:pt x="7594170" y="418455"/>
                </a:moveTo>
                <a:lnTo>
                  <a:pt x="7981627" y="2169763"/>
                </a:lnTo>
                <a:lnTo>
                  <a:pt x="7206712" y="4045058"/>
                </a:lnTo>
                <a:lnTo>
                  <a:pt x="6044339" y="7997126"/>
                </a:lnTo>
                <a:lnTo>
                  <a:pt x="0" y="7919634"/>
                </a:lnTo>
                <a:lnTo>
                  <a:pt x="92990" y="0"/>
                </a:lnTo>
                <a:lnTo>
                  <a:pt x="7594170" y="4184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itle 1"/>
          <p:cNvSpPr>
            <a:spLocks noGrp="1"/>
          </p:cNvSpPr>
          <p:nvPr>
            <p:ph type="ctrTitle" hasCustomPrompt="1"/>
          </p:nvPr>
        </p:nvSpPr>
        <p:spPr>
          <a:xfrm>
            <a:off x="937429" y="1066007"/>
            <a:ext cx="5164183" cy="1446076"/>
          </a:xfrm>
          <a:prstGeom prst="rect">
            <a:avLst/>
          </a:prstGeom>
        </p:spPr>
        <p:txBody>
          <a:bodyPr anchor="t"/>
          <a:lstStyle>
            <a:lvl1pPr algn="l">
              <a:lnSpc>
                <a:spcPct val="80000"/>
              </a:lnSpc>
              <a:defRPr sz="6000" b="1" i="0">
                <a:latin typeface="Arial" charset="0"/>
                <a:ea typeface="Arial" charset="0"/>
                <a:cs typeface="Arial" charset="0"/>
              </a:defRPr>
            </a:lvl1pPr>
          </a:lstStyle>
          <a:p>
            <a:r>
              <a:rPr lang="en-US" dirty="0"/>
              <a:t>Title of</a:t>
            </a:r>
            <a:br>
              <a:rPr lang="en-US" dirty="0"/>
            </a:br>
            <a:r>
              <a:rPr lang="en-US" dirty="0"/>
              <a:t>Presentation</a:t>
            </a:r>
          </a:p>
        </p:txBody>
      </p:sp>
      <p:sp>
        <p:nvSpPr>
          <p:cNvPr id="7" name="TextBox 6"/>
          <p:cNvSpPr txBox="1"/>
          <p:nvPr userDrawn="1"/>
        </p:nvSpPr>
        <p:spPr>
          <a:xfrm>
            <a:off x="11480803" y="3698240"/>
            <a:ext cx="184731" cy="369332"/>
          </a:xfrm>
          <a:prstGeom prst="rect">
            <a:avLst/>
          </a:prstGeom>
          <a:noFill/>
        </p:spPr>
        <p:txBody>
          <a:bodyPr wrap="none" rtlCol="0">
            <a:spAutoFit/>
          </a:bodyPr>
          <a:lstStyle/>
          <a:p>
            <a:endParaRPr lang="en-US" sz="1800" dirty="0"/>
          </a:p>
        </p:txBody>
      </p:sp>
      <p:sp>
        <p:nvSpPr>
          <p:cNvPr id="8" name="Rounded Rectangle 7"/>
          <p:cNvSpPr/>
          <p:nvPr userDrawn="1"/>
        </p:nvSpPr>
        <p:spPr>
          <a:xfrm>
            <a:off x="1043444" y="3035971"/>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Subtitle 2"/>
          <p:cNvSpPr>
            <a:spLocks noGrp="1"/>
          </p:cNvSpPr>
          <p:nvPr>
            <p:ph type="subTitle" idx="1" hasCustomPrompt="1"/>
          </p:nvPr>
        </p:nvSpPr>
        <p:spPr>
          <a:xfrm>
            <a:off x="937426" y="3139892"/>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spTree>
    <p:extLst>
      <p:ext uri="{BB962C8B-B14F-4D97-AF65-F5344CB8AC3E}">
        <p14:creationId xmlns:p14="http://schemas.microsoft.com/office/powerpoint/2010/main" val="17210779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a:xfrm>
            <a:off x="0" y="1"/>
            <a:ext cx="12192000" cy="23073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0" y="1"/>
            <a:ext cx="12192000" cy="23073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10"/>
          <p:cNvSpPr>
            <a:spLocks noGrp="1"/>
          </p:cNvSpPr>
          <p:nvPr>
            <p:ph type="body" sz="quarter" idx="10" hasCustomPrompt="1"/>
          </p:nvPr>
        </p:nvSpPr>
        <p:spPr>
          <a:xfrm>
            <a:off x="1843805" y="2785341"/>
            <a:ext cx="8664540" cy="1219312"/>
          </a:xfrm>
          <a:prstGeom prst="rect">
            <a:avLst/>
          </a:prstGeom>
        </p:spPr>
        <p:txBody>
          <a:bodyPr anchor="t"/>
          <a:lstStyle>
            <a:lvl1pPr marL="0" indent="0" algn="l">
              <a:lnSpc>
                <a:spcPct val="114000"/>
              </a:lnSpc>
              <a:spcBef>
                <a:spcPts val="0"/>
              </a:spcBef>
              <a:spcAft>
                <a:spcPts val="600"/>
              </a:spcAft>
              <a:buNone/>
              <a:defRPr sz="2100" b="0" i="0">
                <a:solidFill>
                  <a:schemeClr val="tx1"/>
                </a:solidFill>
                <a:latin typeface="Rubik" charset="0"/>
                <a:ea typeface="Rubik" charset="0"/>
                <a:cs typeface="Rubik"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cursus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ipsum.</a:t>
            </a:r>
          </a:p>
        </p:txBody>
      </p:sp>
      <p:sp>
        <p:nvSpPr>
          <p:cNvPr id="8" name="Text Placeholder 7"/>
          <p:cNvSpPr>
            <a:spLocks noGrp="1"/>
          </p:cNvSpPr>
          <p:nvPr>
            <p:ph type="body" sz="quarter" idx="11"/>
          </p:nvPr>
        </p:nvSpPr>
        <p:spPr>
          <a:xfrm>
            <a:off x="1843805" y="990081"/>
            <a:ext cx="9187055" cy="805180"/>
          </a:xfrm>
          <a:prstGeom prst="rect">
            <a:avLst/>
          </a:prstGeom>
        </p:spPr>
        <p:txBody>
          <a:bodyPr/>
          <a:lstStyle>
            <a:lvl1pPr marL="0" indent="0">
              <a:buNone/>
              <a:defRPr sz="4800" b="1">
                <a:latin typeface="Questrial" charset="0"/>
                <a:ea typeface="Questrial" charset="0"/>
                <a:cs typeface="Questrial" charset="0"/>
              </a:defRPr>
            </a:lvl1pPr>
          </a:lstStyle>
          <a:p>
            <a:pPr lvl="0"/>
            <a:r>
              <a:rPr lang="en-US"/>
              <a:t>Edit Master text styles</a:t>
            </a:r>
          </a:p>
        </p:txBody>
      </p:sp>
      <p:sp>
        <p:nvSpPr>
          <p:cNvPr id="7" name="Text Placeholder 10"/>
          <p:cNvSpPr>
            <a:spLocks noGrp="1"/>
          </p:cNvSpPr>
          <p:nvPr>
            <p:ph type="body" sz="quarter" idx="12" hasCustomPrompt="1"/>
          </p:nvPr>
        </p:nvSpPr>
        <p:spPr>
          <a:xfrm>
            <a:off x="1843805" y="4337665"/>
            <a:ext cx="8664540" cy="1219312"/>
          </a:xfrm>
          <a:prstGeom prst="rect">
            <a:avLst/>
          </a:prstGeom>
        </p:spPr>
        <p:txBody>
          <a:bodyPr anchor="t"/>
          <a:lstStyle>
            <a:lvl1pPr marL="0" indent="0" algn="l">
              <a:lnSpc>
                <a:spcPct val="114000"/>
              </a:lnSpc>
              <a:spcBef>
                <a:spcPts val="0"/>
              </a:spcBef>
              <a:spcAft>
                <a:spcPts val="600"/>
              </a:spcAft>
              <a:buNone/>
              <a:defRPr sz="2100" b="0" i="0">
                <a:solidFill>
                  <a:schemeClr val="tx1"/>
                </a:solidFill>
                <a:latin typeface="Rubik" charset="0"/>
                <a:ea typeface="Rubik" charset="0"/>
                <a:cs typeface="Rubik"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cursus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ipsum.</a:t>
            </a:r>
          </a:p>
        </p:txBody>
      </p:sp>
      <p:sp>
        <p:nvSpPr>
          <p:cNvPr id="10" name="Rectangle 9"/>
          <p:cNvSpPr/>
          <p:nvPr userDrawn="1"/>
        </p:nvSpPr>
        <p:spPr>
          <a:xfrm>
            <a:off x="0" y="5934975"/>
            <a:ext cx="12192000" cy="923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1" y="6494374"/>
            <a:ext cx="986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38627" y="6494374"/>
            <a:ext cx="753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8400" y="6144566"/>
            <a:ext cx="1035171" cy="618547"/>
          </a:xfrm>
          <a:prstGeom prst="rect">
            <a:avLst/>
          </a:prstGeom>
        </p:spPr>
      </p:pic>
      <p:sp>
        <p:nvSpPr>
          <p:cNvPr id="14" name="TextBox 13"/>
          <p:cNvSpPr txBox="1"/>
          <p:nvPr userDrawn="1"/>
        </p:nvSpPr>
        <p:spPr>
          <a:xfrm>
            <a:off x="741875" y="6546134"/>
            <a:ext cx="4157932" cy="285990"/>
          </a:xfrm>
          <a:prstGeom prst="rect">
            <a:avLst/>
          </a:prstGeom>
          <a:noFill/>
        </p:spPr>
        <p:txBody>
          <a:bodyPr wrap="square" lIns="0" tIns="0" rIns="0" bIns="0" rtlCol="0">
            <a:noAutofit/>
          </a:bodyPr>
          <a:lstStyle/>
          <a:p>
            <a:pPr marL="0" marR="0" indent="0" algn="l" defTabSz="914386" rtl="0" eaLnBrk="1" fontAlgn="auto" latinLnBrk="0" hangingPunct="1">
              <a:lnSpc>
                <a:spcPct val="100000"/>
              </a:lnSpc>
              <a:spcBef>
                <a:spcPts val="0"/>
              </a:spcBef>
              <a:spcAft>
                <a:spcPts val="0"/>
              </a:spcAft>
              <a:buClrTx/>
              <a:buSzTx/>
              <a:buFontTx/>
              <a:buNone/>
              <a:tabLst/>
              <a:defRPr/>
            </a:pPr>
            <a:r>
              <a:rPr lang="de-DE" sz="1400" b="0" dirty="0" err="1">
                <a:latin typeface="Questrial" charset="0"/>
                <a:ea typeface="Questrial" charset="0"/>
                <a:cs typeface="Questrial" charset="0"/>
              </a:rPr>
              <a:t>excella.com</a:t>
            </a:r>
            <a:r>
              <a:rPr lang="de-DE" sz="1400" b="0" dirty="0">
                <a:latin typeface="Questrial" charset="0"/>
                <a:ea typeface="Questrial" charset="0"/>
                <a:cs typeface="Questrial" charset="0"/>
              </a:rPr>
              <a:t>   </a:t>
            </a:r>
            <a:r>
              <a:rPr lang="de-DE" sz="1400" b="0" dirty="0">
                <a:solidFill>
                  <a:schemeClr val="bg2"/>
                </a:solidFill>
                <a:latin typeface="Questrial" charset="0"/>
                <a:ea typeface="Questrial" charset="0"/>
                <a:cs typeface="Questrial" charset="0"/>
              </a:rPr>
              <a:t>|</a:t>
            </a:r>
            <a:r>
              <a:rPr lang="de-DE" sz="1400" b="0" dirty="0">
                <a:latin typeface="Questrial" charset="0"/>
                <a:ea typeface="Questrial" charset="0"/>
                <a:cs typeface="Questrial" charset="0"/>
              </a:rPr>
              <a:t>  @excellaco</a:t>
            </a:r>
          </a:p>
          <a:p>
            <a:endParaRPr lang="en-US" sz="1400" b="0" dirty="0">
              <a:latin typeface="Questrial" charset="0"/>
              <a:ea typeface="Questrial" charset="0"/>
              <a:cs typeface="Questrial" charset="0"/>
            </a:endParaRPr>
          </a:p>
        </p:txBody>
      </p:sp>
    </p:spTree>
    <p:extLst>
      <p:ext uri="{BB962C8B-B14F-4D97-AF65-F5344CB8AC3E}">
        <p14:creationId xmlns:p14="http://schemas.microsoft.com/office/powerpoint/2010/main" val="2273427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
        <p:nvSpPr>
          <p:cNvPr id="7" name="Text Placeholder 4"/>
          <p:cNvSpPr>
            <a:spLocks noGrp="1"/>
          </p:cNvSpPr>
          <p:nvPr>
            <p:ph type="body" sz="quarter" idx="10"/>
          </p:nvPr>
        </p:nvSpPr>
        <p:spPr>
          <a:xfrm>
            <a:off x="748540" y="2204865"/>
            <a:ext cx="10790933" cy="2880320"/>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12608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98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DA473F-407C-4B24-9CDA-B699AB1FFBCD}"/>
              </a:ext>
            </a:extLst>
          </p:cNvPr>
          <p:cNvSpPr/>
          <p:nvPr userDrawn="1"/>
        </p:nvSpPr>
        <p:spPr>
          <a:xfrm>
            <a:off x="2" y="0"/>
            <a:ext cx="790575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itle 1"/>
          <p:cNvSpPr>
            <a:spLocks noGrp="1"/>
          </p:cNvSpPr>
          <p:nvPr>
            <p:ph type="ctrTitle" hasCustomPrompt="1"/>
          </p:nvPr>
        </p:nvSpPr>
        <p:spPr>
          <a:xfrm>
            <a:off x="937429" y="1066007"/>
            <a:ext cx="5164183" cy="1446076"/>
          </a:xfrm>
          <a:prstGeom prst="rect">
            <a:avLst/>
          </a:prstGeom>
        </p:spPr>
        <p:txBody>
          <a:bodyPr anchor="t"/>
          <a:lstStyle>
            <a:lvl1pPr algn="l">
              <a:lnSpc>
                <a:spcPct val="80000"/>
              </a:lnSpc>
              <a:defRPr sz="6000" b="1" i="0">
                <a:latin typeface="Arial" charset="0"/>
                <a:ea typeface="Arial" charset="0"/>
                <a:cs typeface="Arial" charset="0"/>
              </a:defRPr>
            </a:lvl1pPr>
          </a:lstStyle>
          <a:p>
            <a:r>
              <a:rPr lang="en-US" dirty="0"/>
              <a:t>Title of</a:t>
            </a:r>
            <a:br>
              <a:rPr lang="en-US" dirty="0"/>
            </a:br>
            <a:r>
              <a:rPr lang="en-US" dirty="0"/>
              <a:t>Presentation</a:t>
            </a:r>
          </a:p>
        </p:txBody>
      </p:sp>
      <p:sp>
        <p:nvSpPr>
          <p:cNvPr id="7" name="TextBox 6"/>
          <p:cNvSpPr txBox="1"/>
          <p:nvPr userDrawn="1"/>
        </p:nvSpPr>
        <p:spPr>
          <a:xfrm>
            <a:off x="11480803" y="3698240"/>
            <a:ext cx="184731" cy="369332"/>
          </a:xfrm>
          <a:prstGeom prst="rect">
            <a:avLst/>
          </a:prstGeom>
          <a:noFill/>
        </p:spPr>
        <p:txBody>
          <a:bodyPr wrap="none" rtlCol="0">
            <a:spAutoFit/>
          </a:bodyPr>
          <a:lstStyle/>
          <a:p>
            <a:endParaRPr lang="en-US" sz="1800" dirty="0"/>
          </a:p>
        </p:txBody>
      </p:sp>
      <p:sp>
        <p:nvSpPr>
          <p:cNvPr id="8" name="Rounded Rectangle 7"/>
          <p:cNvSpPr/>
          <p:nvPr userDrawn="1"/>
        </p:nvSpPr>
        <p:spPr>
          <a:xfrm>
            <a:off x="1043444" y="3035971"/>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Subtitle 2"/>
          <p:cNvSpPr>
            <a:spLocks noGrp="1"/>
          </p:cNvSpPr>
          <p:nvPr>
            <p:ph type="subTitle" idx="1" hasCustomPrompt="1"/>
          </p:nvPr>
        </p:nvSpPr>
        <p:spPr>
          <a:xfrm>
            <a:off x="937426" y="3139892"/>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sp>
        <p:nvSpPr>
          <p:cNvPr id="12" name="Subtitle 2"/>
          <p:cNvSpPr txBox="1">
            <a:spLocks/>
          </p:cNvSpPr>
          <p:nvPr userDrawn="1"/>
        </p:nvSpPr>
        <p:spPr>
          <a:xfrm>
            <a:off x="847113" y="5660273"/>
            <a:ext cx="5551715" cy="486636"/>
          </a:xfrm>
          <a:prstGeom prst="rect">
            <a:avLst/>
          </a:prstGeom>
        </p:spPr>
        <p:txBody>
          <a:bodyPr/>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 |  </a:t>
            </a:r>
            <a:r>
              <a:rPr lang="en-US" sz="2400" b="0" i="0" dirty="0">
                <a:solidFill>
                  <a:schemeClr val="bg2"/>
                </a:solidFill>
                <a:latin typeface="Arial" charset="0"/>
                <a:ea typeface="Arial" charset="0"/>
                <a:cs typeface="Arial" charset="0"/>
              </a:rPr>
              <a:t>@excellaco</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13" y="5011037"/>
            <a:ext cx="2967359" cy="706514"/>
          </a:xfrm>
          <a:prstGeom prst="rect">
            <a:avLst/>
          </a:prstGeom>
        </p:spPr>
      </p:pic>
    </p:spTree>
    <p:extLst>
      <p:ext uri="{BB962C8B-B14F-4D97-AF65-F5344CB8AC3E}">
        <p14:creationId xmlns:p14="http://schemas.microsoft.com/office/powerpoint/2010/main" val="159098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D787015F-664C-4E5C-A05A-2054664F6B2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38" t="7561" r="938" b="-5641"/>
          <a:stretch/>
        </p:blipFill>
        <p:spPr bwMode="auto">
          <a:xfrm>
            <a:off x="-114473" y="-1"/>
            <a:ext cx="12199088" cy="897367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hasCustomPrompt="1"/>
          </p:nvPr>
        </p:nvSpPr>
        <p:spPr>
          <a:xfrm>
            <a:off x="838818" y="1012218"/>
            <a:ext cx="5164183" cy="1446076"/>
          </a:xfrm>
          <a:prstGeom prst="rect">
            <a:avLst/>
          </a:prstGeom>
        </p:spPr>
        <p:txBody>
          <a:bodyPr anchor="t"/>
          <a:lstStyle>
            <a:lvl1pPr algn="l">
              <a:lnSpc>
                <a:spcPct val="80000"/>
              </a:lnSpc>
              <a:defRPr sz="6000" b="1" i="0">
                <a:latin typeface="Arial" charset="0"/>
                <a:ea typeface="Arial" charset="0"/>
                <a:cs typeface="Arial" charset="0"/>
              </a:defRPr>
            </a:lvl1pPr>
          </a:lstStyle>
          <a:p>
            <a:r>
              <a:rPr lang="en-US" dirty="0"/>
              <a:t>Title of</a:t>
            </a:r>
            <a:br>
              <a:rPr lang="en-US" dirty="0"/>
            </a:br>
            <a:r>
              <a:rPr lang="en-US" dirty="0"/>
              <a:t>Presentation</a:t>
            </a:r>
          </a:p>
        </p:txBody>
      </p:sp>
      <p:sp>
        <p:nvSpPr>
          <p:cNvPr id="7" name="TextBox 6"/>
          <p:cNvSpPr txBox="1"/>
          <p:nvPr userDrawn="1"/>
        </p:nvSpPr>
        <p:spPr>
          <a:xfrm>
            <a:off x="11480803" y="3698240"/>
            <a:ext cx="184731" cy="369332"/>
          </a:xfrm>
          <a:prstGeom prst="rect">
            <a:avLst/>
          </a:prstGeom>
          <a:noFill/>
        </p:spPr>
        <p:txBody>
          <a:bodyPr wrap="none" rtlCol="0">
            <a:spAutoFit/>
          </a:bodyPr>
          <a:lstStyle/>
          <a:p>
            <a:endParaRPr lang="en-US" sz="1800" dirty="0"/>
          </a:p>
        </p:txBody>
      </p:sp>
      <p:sp>
        <p:nvSpPr>
          <p:cNvPr id="8" name="Rounded Rectangle 7"/>
          <p:cNvSpPr/>
          <p:nvPr userDrawn="1"/>
        </p:nvSpPr>
        <p:spPr>
          <a:xfrm>
            <a:off x="944833" y="2982182"/>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Subtitle 2"/>
          <p:cNvSpPr>
            <a:spLocks noGrp="1"/>
          </p:cNvSpPr>
          <p:nvPr>
            <p:ph type="subTitle" idx="1" hasCustomPrompt="1"/>
          </p:nvPr>
        </p:nvSpPr>
        <p:spPr>
          <a:xfrm>
            <a:off x="838815" y="3086103"/>
            <a:ext cx="6411685" cy="542154"/>
          </a:xfrm>
          <a:prstGeom prst="rect">
            <a:avLst/>
          </a:prstGeom>
        </p:spPr>
        <p:txBody>
          <a:bodyPr/>
          <a:lstStyle>
            <a:lvl1pPr marL="0" indent="0" algn="l">
              <a:buNone/>
              <a:defRPr sz="3200" b="0" i="0" baseline="0">
                <a:solidFill>
                  <a:schemeClr val="bg2"/>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spTree>
    <p:extLst>
      <p:ext uri="{BB962C8B-B14F-4D97-AF65-F5344CB8AC3E}">
        <p14:creationId xmlns:p14="http://schemas.microsoft.com/office/powerpoint/2010/main" val="418551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itle Slide">
    <p:spTree>
      <p:nvGrpSpPr>
        <p:cNvPr id="1" name=""/>
        <p:cNvGrpSpPr/>
        <p:nvPr/>
      </p:nvGrpSpPr>
      <p:grpSpPr>
        <a:xfrm>
          <a:off x="0" y="0"/>
          <a:ext cx="0" cy="0"/>
          <a:chOff x="0" y="0"/>
          <a:chExt cx="0" cy="0"/>
        </a:xfrm>
      </p:grpSpPr>
      <p:sp>
        <p:nvSpPr>
          <p:cNvPr id="12" name="Rectangle 11"/>
          <p:cNvSpPr/>
          <p:nvPr userDrawn="1"/>
        </p:nvSpPr>
        <p:spPr>
          <a:xfrm>
            <a:off x="0" y="0"/>
            <a:ext cx="7696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Picture 2"/>
          <p:cNvPicPr>
            <a:picLocks noChangeAspect="1"/>
          </p:cNvPicPr>
          <p:nvPr userDrawn="1"/>
        </p:nvPicPr>
        <p:blipFill rotWithShape="1">
          <a:blip r:embed="rId2"/>
          <a:srcRect t="73843"/>
          <a:stretch/>
        </p:blipFill>
        <p:spPr>
          <a:xfrm>
            <a:off x="944879" y="127000"/>
            <a:ext cx="5588000" cy="1009848"/>
          </a:xfrm>
          <a:prstGeom prst="rect">
            <a:avLst/>
          </a:prstGeom>
        </p:spPr>
      </p:pic>
      <p:sp>
        <p:nvSpPr>
          <p:cNvPr id="5" name="Title 1"/>
          <p:cNvSpPr>
            <a:spLocks noGrp="1"/>
          </p:cNvSpPr>
          <p:nvPr>
            <p:ph type="ctrTitle" hasCustomPrompt="1"/>
          </p:nvPr>
        </p:nvSpPr>
        <p:spPr>
          <a:xfrm>
            <a:off x="828257" y="1649356"/>
            <a:ext cx="5919388" cy="1346092"/>
          </a:xfrm>
          <a:prstGeom prst="rect">
            <a:avLst/>
          </a:prstGeom>
        </p:spPr>
        <p:txBody>
          <a:bodyPr anchor="t"/>
          <a:lstStyle>
            <a:lvl1pPr algn="l">
              <a:lnSpc>
                <a:spcPct val="80000"/>
              </a:lnSpc>
              <a:defRPr sz="6000" b="1" i="0">
                <a:solidFill>
                  <a:schemeClr val="bg1"/>
                </a:solidFill>
                <a:latin typeface="Arial" charset="0"/>
                <a:ea typeface="Arial" charset="0"/>
                <a:cs typeface="Arial" charset="0"/>
              </a:defRPr>
            </a:lvl1pPr>
          </a:lstStyle>
          <a:p>
            <a:r>
              <a:rPr lang="en-US" dirty="0"/>
              <a:t>Title of</a:t>
            </a:r>
            <a:br>
              <a:rPr lang="en-US"/>
            </a:br>
            <a:r>
              <a:rPr lang="en-US"/>
              <a:t>presentation</a:t>
            </a:r>
            <a:endParaRPr lang="en-US" dirty="0"/>
          </a:p>
        </p:txBody>
      </p:sp>
      <p:sp>
        <p:nvSpPr>
          <p:cNvPr id="7" name="Subtitle 2"/>
          <p:cNvSpPr txBox="1">
            <a:spLocks/>
          </p:cNvSpPr>
          <p:nvPr userDrawn="1"/>
        </p:nvSpPr>
        <p:spPr>
          <a:xfrm>
            <a:off x="8055067" y="4223821"/>
            <a:ext cx="5551715" cy="486636"/>
          </a:xfrm>
          <a:prstGeom prst="rect">
            <a:avLst/>
          </a:prstGeom>
        </p:spPr>
        <p:txBody>
          <a:bodyPr/>
          <a:lstStyle>
            <a:lvl1pPr marL="0" indent="0" algn="l" defTabSz="914400" rtl="0" eaLnBrk="1" latinLnBrk="0" hangingPunct="1">
              <a:lnSpc>
                <a:spcPct val="90000"/>
              </a:lnSpc>
              <a:spcBef>
                <a:spcPts val="1000"/>
              </a:spcBef>
              <a:buFont typeface="Arial"/>
              <a:buNone/>
              <a:defRPr sz="2400" kern="1200" baseline="0">
                <a:solidFill>
                  <a:schemeClr val="bg2"/>
                </a:solidFill>
                <a:latin typeface="Muli" charset="0"/>
                <a:ea typeface="Muli" charset="0"/>
                <a:cs typeface="Muli"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uli" charset="0"/>
                <a:ea typeface="Muli" charset="0"/>
                <a:cs typeface="Muli"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uli" charset="0"/>
                <a:ea typeface="Muli" charset="0"/>
                <a:cs typeface="Muli"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uli" charset="0"/>
                <a:ea typeface="Muli" charset="0"/>
                <a:cs typeface="Muli"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lvl="0" algn="l"/>
            <a:r>
              <a:rPr lang="en-US" sz="2400" b="0" i="0" dirty="0">
                <a:solidFill>
                  <a:schemeClr val="bg2"/>
                </a:solidFill>
                <a:latin typeface="Arial" charset="0"/>
                <a:ea typeface="Arial" charset="0"/>
                <a:cs typeface="Arial" charset="0"/>
              </a:rPr>
              <a:t>excella.com  </a:t>
            </a:r>
            <a:r>
              <a:rPr lang="en-US" sz="2400" b="0" i="0" dirty="0">
                <a:solidFill>
                  <a:schemeClr val="tx1"/>
                </a:solidFill>
                <a:latin typeface="Arial" charset="0"/>
                <a:ea typeface="Arial" charset="0"/>
                <a:cs typeface="Arial" charset="0"/>
              </a:rPr>
              <a:t>|</a:t>
            </a:r>
            <a:r>
              <a:rPr lang="en-US" sz="2400" b="0" i="0" dirty="0">
                <a:solidFill>
                  <a:schemeClr val="bg2"/>
                </a:solidFill>
                <a:latin typeface="Arial" charset="0"/>
                <a:ea typeface="Arial" charset="0"/>
                <a:cs typeface="Arial" charset="0"/>
              </a:rPr>
              <a:t>  @excellaco</a:t>
            </a:r>
          </a:p>
        </p:txBody>
      </p:sp>
      <p:sp>
        <p:nvSpPr>
          <p:cNvPr id="8" name="Rounded Rectangle 7"/>
          <p:cNvSpPr/>
          <p:nvPr userDrawn="1"/>
        </p:nvSpPr>
        <p:spPr>
          <a:xfrm>
            <a:off x="944879" y="3507159"/>
            <a:ext cx="1005840" cy="9259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rotWithShape="1">
          <a:blip r:embed="rId2"/>
          <a:srcRect t="1" b="56493"/>
          <a:stretch/>
        </p:blipFill>
        <p:spPr>
          <a:xfrm>
            <a:off x="944879" y="4924288"/>
            <a:ext cx="5588000" cy="1679712"/>
          </a:xfrm>
          <a:prstGeom prst="rect">
            <a:avLst/>
          </a:prstGeom>
        </p:spPr>
      </p:pic>
      <p:sp>
        <p:nvSpPr>
          <p:cNvPr id="11" name="Subtitle 2"/>
          <p:cNvSpPr>
            <a:spLocks noGrp="1"/>
          </p:cNvSpPr>
          <p:nvPr>
            <p:ph type="subTitle" idx="1" hasCustomPrompt="1"/>
          </p:nvPr>
        </p:nvSpPr>
        <p:spPr>
          <a:xfrm>
            <a:off x="815554" y="3990944"/>
            <a:ext cx="6411685" cy="542154"/>
          </a:xfrm>
          <a:prstGeom prst="rect">
            <a:avLst/>
          </a:prstGeom>
        </p:spPr>
        <p:txBody>
          <a:bodyPr/>
          <a:lstStyle>
            <a:lvl1pPr marL="0" indent="0" algn="l">
              <a:buNone/>
              <a:defRPr sz="3200" b="0" i="0" baseline="0">
                <a:solidFill>
                  <a:schemeClr val="bg1"/>
                </a:solidFill>
                <a:latin typeface="Arial" charset="0"/>
                <a:ea typeface="Arial" charset="0"/>
                <a:cs typeface="Arial" charset="0"/>
              </a:defRPr>
            </a:lvl1pPr>
            <a:lvl2pPr marL="457193"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9" indent="0" algn="ctr">
              <a:buNone/>
              <a:defRPr sz="1600"/>
            </a:lvl7pPr>
            <a:lvl8pPr marL="3200352" indent="0" algn="ctr">
              <a:buNone/>
              <a:defRPr sz="1600"/>
            </a:lvl8pPr>
            <a:lvl9pPr marL="3657545" indent="0" algn="ctr">
              <a:buNone/>
              <a:defRPr sz="1600"/>
            </a:lvl9pPr>
          </a:lstStyle>
          <a:p>
            <a:r>
              <a:rPr lang="en-US" dirty="0"/>
              <a:t>Presenter’s name</a:t>
            </a: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11753" y="1990989"/>
            <a:ext cx="2895819" cy="2413718"/>
          </a:xfrm>
          <a:prstGeom prst="rect">
            <a:avLst/>
          </a:prstGeom>
        </p:spPr>
      </p:pic>
    </p:spTree>
    <p:extLst>
      <p:ext uri="{BB962C8B-B14F-4D97-AF65-F5344CB8AC3E}">
        <p14:creationId xmlns:p14="http://schemas.microsoft.com/office/powerpoint/2010/main" val="36498190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623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6" r:id="rId11"/>
    <p:sldLayoutId id="2147483721" r:id="rId12"/>
    <p:sldLayoutId id="2147483722" r:id="rId13"/>
    <p:sldLayoutId id="2147483671" r:id="rId14"/>
    <p:sldLayoutId id="2147483672" r:id="rId15"/>
    <p:sldLayoutId id="2147483673" r:id="rId16"/>
    <p:sldLayoutId id="2147483674" r:id="rId17"/>
    <p:sldLayoutId id="2147483675"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Lst>
  <p:hf sldNum="0" hdr="0" ftr="0" dt="0"/>
  <p:txStyles>
    <p:titleStyle>
      <a:lvl1pPr algn="l" defTabSz="914386" rtl="0" eaLnBrk="1" latinLnBrk="0" hangingPunct="1">
        <a:lnSpc>
          <a:spcPct val="90000"/>
        </a:lnSpc>
        <a:spcBef>
          <a:spcPct val="0"/>
        </a:spcBef>
        <a:buNone/>
        <a:defRPr sz="4400" b="1" i="0" kern="1200">
          <a:solidFill>
            <a:schemeClr val="tx1"/>
          </a:solidFill>
          <a:latin typeface="Muli Black" charset="0"/>
          <a:ea typeface="Muli Black" charset="0"/>
          <a:cs typeface="Muli Black" charset="0"/>
        </a:defRPr>
      </a:lvl1pPr>
    </p:titleStyle>
    <p:bodyStyle>
      <a:lvl1pPr marL="228597" indent="-228597" algn="l" defTabSz="914386" rtl="0" eaLnBrk="1" latinLnBrk="0" hangingPunct="1">
        <a:lnSpc>
          <a:spcPct val="90000"/>
        </a:lnSpc>
        <a:spcBef>
          <a:spcPts val="1000"/>
        </a:spcBef>
        <a:buFont typeface="Arial"/>
        <a:buChar char="•"/>
        <a:defRPr sz="2800" kern="1200">
          <a:solidFill>
            <a:schemeClr val="tx1"/>
          </a:solidFill>
          <a:latin typeface="Muli" charset="0"/>
          <a:ea typeface="Muli" charset="0"/>
          <a:cs typeface="Muli" charset="0"/>
        </a:defRPr>
      </a:lvl1pPr>
      <a:lvl2pPr marL="685790" indent="-228597" algn="l" defTabSz="914386" rtl="0" eaLnBrk="1" latinLnBrk="0" hangingPunct="1">
        <a:lnSpc>
          <a:spcPct val="90000"/>
        </a:lnSpc>
        <a:spcBef>
          <a:spcPts val="500"/>
        </a:spcBef>
        <a:buFont typeface="Arial"/>
        <a:buChar char="•"/>
        <a:defRPr sz="2400" kern="1200">
          <a:solidFill>
            <a:schemeClr val="tx1"/>
          </a:solidFill>
          <a:latin typeface="Muli" charset="0"/>
          <a:ea typeface="Muli" charset="0"/>
          <a:cs typeface="Muli" charset="0"/>
        </a:defRPr>
      </a:lvl2pPr>
      <a:lvl3pPr marL="1142983" indent="-228597" algn="l" defTabSz="914386" rtl="0" eaLnBrk="1" latinLnBrk="0" hangingPunct="1">
        <a:lnSpc>
          <a:spcPct val="90000"/>
        </a:lnSpc>
        <a:spcBef>
          <a:spcPts val="500"/>
        </a:spcBef>
        <a:buFont typeface="Arial"/>
        <a:buChar char="•"/>
        <a:defRPr sz="2000" kern="1200">
          <a:solidFill>
            <a:schemeClr val="tx1"/>
          </a:solidFill>
          <a:latin typeface="Muli" charset="0"/>
          <a:ea typeface="Muli" charset="0"/>
          <a:cs typeface="Muli" charset="0"/>
        </a:defRPr>
      </a:lvl3pPr>
      <a:lvl4pPr marL="1600176" indent="-228597" algn="l" defTabSz="914386" rtl="0" eaLnBrk="1" latinLnBrk="0" hangingPunct="1">
        <a:lnSpc>
          <a:spcPct val="90000"/>
        </a:lnSpc>
        <a:spcBef>
          <a:spcPts val="500"/>
        </a:spcBef>
        <a:buFont typeface="Arial"/>
        <a:buChar char="•"/>
        <a:defRPr sz="1800" kern="1200">
          <a:solidFill>
            <a:schemeClr val="tx1"/>
          </a:solidFill>
          <a:latin typeface="Muli" charset="0"/>
          <a:ea typeface="Muli" charset="0"/>
          <a:cs typeface="Muli" charset="0"/>
        </a:defRPr>
      </a:lvl4pPr>
      <a:lvl5pPr marL="2057369" indent="-228597" algn="l" defTabSz="914386" rtl="0" eaLnBrk="1" latinLnBrk="0" hangingPunct="1">
        <a:lnSpc>
          <a:spcPct val="90000"/>
        </a:lnSpc>
        <a:spcBef>
          <a:spcPts val="500"/>
        </a:spcBef>
        <a:buFont typeface="Arial"/>
        <a:buChar char="•"/>
        <a:defRPr sz="1800" kern="1200">
          <a:solidFill>
            <a:schemeClr val="tx1"/>
          </a:solidFill>
          <a:latin typeface="Muli" charset="0"/>
          <a:ea typeface="Muli" charset="0"/>
          <a:cs typeface="Muli" charset="0"/>
        </a:defRPr>
      </a:lvl5pPr>
      <a:lvl6pPr marL="2514562" indent="-228597" algn="l" defTabSz="91438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55" indent="-228597" algn="l" defTabSz="91438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49" indent="-228597" algn="l" defTabSz="91438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42" indent="-228597" algn="l" defTabSz="91438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86" rtl="0" eaLnBrk="1" latinLnBrk="0" hangingPunct="1">
        <a:defRPr sz="1800" kern="1200">
          <a:solidFill>
            <a:schemeClr val="tx1"/>
          </a:solidFill>
          <a:latin typeface="+mn-lt"/>
          <a:ea typeface="+mn-ea"/>
          <a:cs typeface="+mn-cs"/>
        </a:defRPr>
      </a:lvl1pPr>
      <a:lvl2pPr marL="457193" algn="l" defTabSz="914386" rtl="0" eaLnBrk="1" latinLnBrk="0" hangingPunct="1">
        <a:defRPr sz="1800" kern="1200">
          <a:solidFill>
            <a:schemeClr val="tx1"/>
          </a:solidFill>
          <a:latin typeface="+mn-lt"/>
          <a:ea typeface="+mn-ea"/>
          <a:cs typeface="+mn-cs"/>
        </a:defRPr>
      </a:lvl2pPr>
      <a:lvl3pPr marL="914386" algn="l" defTabSz="914386" rtl="0" eaLnBrk="1" latinLnBrk="0" hangingPunct="1">
        <a:defRPr sz="1800" kern="1200">
          <a:solidFill>
            <a:schemeClr val="tx1"/>
          </a:solidFill>
          <a:latin typeface="+mn-lt"/>
          <a:ea typeface="+mn-ea"/>
          <a:cs typeface="+mn-cs"/>
        </a:defRPr>
      </a:lvl3pPr>
      <a:lvl4pPr marL="1371579" algn="l" defTabSz="914386" rtl="0" eaLnBrk="1" latinLnBrk="0" hangingPunct="1">
        <a:defRPr sz="1800" kern="1200">
          <a:solidFill>
            <a:schemeClr val="tx1"/>
          </a:solidFill>
          <a:latin typeface="+mn-lt"/>
          <a:ea typeface="+mn-ea"/>
          <a:cs typeface="+mn-cs"/>
        </a:defRPr>
      </a:lvl4pPr>
      <a:lvl5pPr marL="1828773" algn="l" defTabSz="914386" rtl="0" eaLnBrk="1" latinLnBrk="0" hangingPunct="1">
        <a:defRPr sz="1800" kern="1200">
          <a:solidFill>
            <a:schemeClr val="tx1"/>
          </a:solidFill>
          <a:latin typeface="+mn-lt"/>
          <a:ea typeface="+mn-ea"/>
          <a:cs typeface="+mn-cs"/>
        </a:defRPr>
      </a:lvl5pPr>
      <a:lvl6pPr marL="2285966" algn="l" defTabSz="914386" rtl="0" eaLnBrk="1" latinLnBrk="0" hangingPunct="1">
        <a:defRPr sz="1800" kern="1200">
          <a:solidFill>
            <a:schemeClr val="tx1"/>
          </a:solidFill>
          <a:latin typeface="+mn-lt"/>
          <a:ea typeface="+mn-ea"/>
          <a:cs typeface="+mn-cs"/>
        </a:defRPr>
      </a:lvl6pPr>
      <a:lvl7pPr marL="2743159" algn="l" defTabSz="914386" rtl="0" eaLnBrk="1" latinLnBrk="0" hangingPunct="1">
        <a:defRPr sz="1800" kern="1200">
          <a:solidFill>
            <a:schemeClr val="tx1"/>
          </a:solidFill>
          <a:latin typeface="+mn-lt"/>
          <a:ea typeface="+mn-ea"/>
          <a:cs typeface="+mn-cs"/>
        </a:defRPr>
      </a:lvl7pPr>
      <a:lvl8pPr marL="3200352" algn="l" defTabSz="914386" rtl="0" eaLnBrk="1" latinLnBrk="0" hangingPunct="1">
        <a:defRPr sz="1800" kern="1200">
          <a:solidFill>
            <a:schemeClr val="tx1"/>
          </a:solidFill>
          <a:latin typeface="+mn-lt"/>
          <a:ea typeface="+mn-ea"/>
          <a:cs typeface="+mn-cs"/>
        </a:defRPr>
      </a:lvl8pPr>
      <a:lvl9pPr marL="3657545" algn="l" defTabSz="9143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36">
          <p15:clr>
            <a:srgbClr val="F26B43"/>
          </p15:clr>
        </p15:guide>
        <p15:guide id="2" orient="horz" pos="3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interworks.com/blog/interworks/2012/03/26/how-to-create-and-use-parameters-in-tableau" TargetMode="Externa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0FAF1-271E-4301-B63F-371A6D7B7082}"/>
              </a:ext>
            </a:extLst>
          </p:cNvPr>
          <p:cNvSpPr>
            <a:spLocks noGrp="1"/>
          </p:cNvSpPr>
          <p:nvPr>
            <p:ph type="title"/>
          </p:nvPr>
        </p:nvSpPr>
        <p:spPr/>
        <p:txBody>
          <a:bodyPr/>
          <a:lstStyle/>
          <a:p>
            <a:r>
              <a:rPr lang="en-US" dirty="0"/>
              <a:t>Health Facility Menu</a:t>
            </a:r>
          </a:p>
        </p:txBody>
      </p:sp>
      <p:sp>
        <p:nvSpPr>
          <p:cNvPr id="7" name="Text Placeholder 6">
            <a:extLst>
              <a:ext uri="{FF2B5EF4-FFF2-40B4-BE49-F238E27FC236}">
                <a16:creationId xmlns:a16="http://schemas.microsoft.com/office/drawing/2014/main" id="{F6183D88-B1C5-4F7C-8001-A1A52A2050BD}"/>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6405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A Tour of the </a:t>
            </a:r>
            <a:br>
              <a:rPr lang="en-US" dirty="0"/>
            </a:br>
            <a:r>
              <a:rPr lang="en-US" dirty="0"/>
              <a:t>Sample Dataset</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p:txBody>
      </p:sp>
    </p:spTree>
    <p:extLst>
      <p:ext uri="{BB962C8B-B14F-4D97-AF65-F5344CB8AC3E}">
        <p14:creationId xmlns:p14="http://schemas.microsoft.com/office/powerpoint/2010/main" val="340229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Identify Your</a:t>
            </a:r>
            <a:br>
              <a:rPr lang="en-US" dirty="0"/>
            </a:br>
            <a:r>
              <a:rPr lang="en-US" dirty="0"/>
              <a:t>Data Sources</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a:p>
            <a:endParaRPr lang="en-US" dirty="0"/>
          </a:p>
        </p:txBody>
      </p:sp>
    </p:spTree>
    <p:extLst>
      <p:ext uri="{BB962C8B-B14F-4D97-AF65-F5344CB8AC3E}">
        <p14:creationId xmlns:p14="http://schemas.microsoft.com/office/powerpoint/2010/main" val="244280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Transform Data to a</a:t>
            </a:r>
            <a:br>
              <a:rPr lang="en-US" dirty="0"/>
            </a:br>
            <a:r>
              <a:rPr lang="en-US" dirty="0"/>
              <a:t>Normalized Table</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p:txBody>
      </p:sp>
    </p:spTree>
    <p:extLst>
      <p:ext uri="{BB962C8B-B14F-4D97-AF65-F5344CB8AC3E}">
        <p14:creationId xmlns:p14="http://schemas.microsoft.com/office/powerpoint/2010/main" val="219264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180094"/>
            <a:ext cx="12192000" cy="1844675"/>
          </a:xfrm>
        </p:spPr>
        <p:txBody>
          <a:bodyPr/>
          <a:lstStyle/>
          <a:p>
            <a:r>
              <a:rPr lang="en-US" dirty="0"/>
              <a:t>Common Data Quality </a:t>
            </a:r>
            <a:br>
              <a:rPr lang="en-US" dirty="0"/>
            </a:br>
            <a:r>
              <a:rPr lang="en-US" dirty="0"/>
              <a:t>Issues &amp; Ways to </a:t>
            </a:r>
            <a:br>
              <a:rPr lang="en-US" dirty="0"/>
            </a:br>
            <a:r>
              <a:rPr lang="en-US" dirty="0"/>
              <a:t>Avoid  Them</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a:p>
            <a:endParaRPr lang="en-US" dirty="0"/>
          </a:p>
        </p:txBody>
      </p:sp>
    </p:spTree>
    <p:extLst>
      <p:ext uri="{BB962C8B-B14F-4D97-AF65-F5344CB8AC3E}">
        <p14:creationId xmlns:p14="http://schemas.microsoft.com/office/powerpoint/2010/main" val="23530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How to Add New</a:t>
            </a:r>
            <a:br>
              <a:rPr lang="en-US" dirty="0"/>
            </a:br>
            <a:r>
              <a:rPr lang="en-US" dirty="0"/>
              <a:t>Records and Fields</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a:p>
            <a:endParaRPr lang="en-US" dirty="0"/>
          </a:p>
        </p:txBody>
      </p:sp>
    </p:spTree>
    <p:extLst>
      <p:ext uri="{BB962C8B-B14F-4D97-AF65-F5344CB8AC3E}">
        <p14:creationId xmlns:p14="http://schemas.microsoft.com/office/powerpoint/2010/main" val="6845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How to Edit Existing </a:t>
            </a:r>
            <a:br>
              <a:rPr lang="en-US" dirty="0"/>
            </a:br>
            <a:r>
              <a:rPr lang="en-US" dirty="0"/>
              <a:t>Records with Forms</a:t>
            </a:r>
          </a:p>
        </p:txBody>
      </p:sp>
      <p:sp>
        <p:nvSpPr>
          <p:cNvPr id="5" name="Text Placeholder 4">
            <a:extLst>
              <a:ext uri="{FF2B5EF4-FFF2-40B4-BE49-F238E27FC236}">
                <a16:creationId xmlns:a16="http://schemas.microsoft.com/office/drawing/2014/main" id="{04C26FB8-E510-498A-9869-1ECAD09255ED}"/>
              </a:ext>
            </a:extLst>
          </p:cNvPr>
          <p:cNvSpPr>
            <a:spLocks noGrp="1"/>
          </p:cNvSpPr>
          <p:nvPr>
            <p:ph type="body" sz="quarter" idx="10"/>
          </p:nvPr>
        </p:nvSpPr>
        <p:spPr/>
        <p:txBody>
          <a:bodyPr/>
          <a:lstStyle/>
          <a:p>
            <a:r>
              <a:rPr lang="en-US" dirty="0"/>
              <a:t>DATA</a:t>
            </a:r>
          </a:p>
          <a:p>
            <a:endParaRPr lang="en-US" dirty="0"/>
          </a:p>
        </p:txBody>
      </p:sp>
    </p:spTree>
    <p:extLst>
      <p:ext uri="{BB962C8B-B14F-4D97-AF65-F5344CB8AC3E}">
        <p14:creationId xmlns:p14="http://schemas.microsoft.com/office/powerpoint/2010/main" val="32408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212751"/>
            <a:ext cx="12192000" cy="1844675"/>
          </a:xfrm>
        </p:spPr>
        <p:txBody>
          <a:bodyPr/>
          <a:lstStyle/>
          <a:p>
            <a:r>
              <a:rPr lang="en-US" dirty="0"/>
              <a:t>A Tour of the </a:t>
            </a:r>
            <a:br>
              <a:rPr lang="en-US" dirty="0"/>
            </a:br>
            <a:r>
              <a:rPr lang="en-US" dirty="0"/>
              <a:t>Community Advocacy Dashboard</a:t>
            </a:r>
          </a:p>
        </p:txBody>
      </p:sp>
      <p:sp>
        <p:nvSpPr>
          <p:cNvPr id="2" name="Text Placeholder 1">
            <a:extLst>
              <a:ext uri="{FF2B5EF4-FFF2-40B4-BE49-F238E27FC236}">
                <a16:creationId xmlns:a16="http://schemas.microsoft.com/office/drawing/2014/main" id="{E089CE35-78F5-4DC1-86DD-F1A2D2C36D1B}"/>
              </a:ext>
            </a:extLst>
          </p:cNvPr>
          <p:cNvSpPr>
            <a:spLocks noGrp="1"/>
          </p:cNvSpPr>
          <p:nvPr>
            <p:ph type="body" sz="quarter" idx="10"/>
          </p:nvPr>
        </p:nvSpPr>
        <p:spPr/>
        <p:txBody>
          <a:bodyPr/>
          <a:lstStyle/>
          <a:p>
            <a:r>
              <a:rPr lang="en-US" dirty="0"/>
              <a:t>DASHBOARD</a:t>
            </a:r>
          </a:p>
        </p:txBody>
      </p:sp>
    </p:spTree>
    <p:extLst>
      <p:ext uri="{BB962C8B-B14F-4D97-AF65-F5344CB8AC3E}">
        <p14:creationId xmlns:p14="http://schemas.microsoft.com/office/powerpoint/2010/main" val="399447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Replacing the </a:t>
            </a:r>
            <a:br>
              <a:rPr lang="en-US" dirty="0"/>
            </a:br>
            <a:r>
              <a:rPr lang="en-US" dirty="0"/>
              <a:t>Sample Dataset</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85381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Navigating the </a:t>
            </a:r>
            <a:br>
              <a:rPr lang="en-US" dirty="0"/>
            </a:br>
            <a:r>
              <a:rPr lang="en-US" dirty="0"/>
              <a:t>Data Pane</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56102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Joining Indicator Data</a:t>
            </a:r>
            <a:br>
              <a:rPr lang="en-US" dirty="0"/>
            </a:br>
            <a:r>
              <a:rPr lang="en-US" dirty="0"/>
              <a:t>with Facility Attributes</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p:txBody>
      </p:sp>
    </p:spTree>
    <p:extLst>
      <p:ext uri="{BB962C8B-B14F-4D97-AF65-F5344CB8AC3E}">
        <p14:creationId xmlns:p14="http://schemas.microsoft.com/office/powerpoint/2010/main" val="258032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0FAF1-271E-4301-B63F-371A6D7B7082}"/>
              </a:ext>
            </a:extLst>
          </p:cNvPr>
          <p:cNvSpPr>
            <a:spLocks noGrp="1"/>
          </p:cNvSpPr>
          <p:nvPr>
            <p:ph type="title"/>
          </p:nvPr>
        </p:nvSpPr>
        <p:spPr/>
        <p:txBody>
          <a:bodyPr/>
          <a:lstStyle/>
          <a:p>
            <a:r>
              <a:rPr lang="en-US" dirty="0"/>
              <a:t>Health Facility </a:t>
            </a:r>
            <a:br>
              <a:rPr lang="en-US" dirty="0"/>
            </a:br>
            <a:r>
              <a:rPr lang="en-US" dirty="0"/>
              <a:t>Dashboard</a:t>
            </a:r>
          </a:p>
        </p:txBody>
      </p:sp>
      <p:sp>
        <p:nvSpPr>
          <p:cNvPr id="7" name="Text Placeholder 6">
            <a:extLst>
              <a:ext uri="{FF2B5EF4-FFF2-40B4-BE49-F238E27FC236}">
                <a16:creationId xmlns:a16="http://schemas.microsoft.com/office/drawing/2014/main" id="{F6183D88-B1C5-4F7C-8001-A1A52A2050BD}"/>
              </a:ext>
            </a:extLst>
          </p:cNvPr>
          <p:cNvSpPr>
            <a:spLocks noGrp="1"/>
          </p:cNvSpPr>
          <p:nvPr>
            <p:ph type="body" sz="quarter" idx="10"/>
          </p:nvPr>
        </p:nvSpPr>
        <p:spPr/>
        <p:txBody>
          <a:bodyPr/>
          <a:lstStyle/>
          <a:p>
            <a:r>
              <a:rPr lang="en-US" dirty="0"/>
              <a:t>DEMO</a:t>
            </a:r>
          </a:p>
          <a:p>
            <a:endParaRPr lang="en-US" dirty="0"/>
          </a:p>
        </p:txBody>
      </p:sp>
    </p:spTree>
    <p:extLst>
      <p:ext uri="{BB962C8B-B14F-4D97-AF65-F5344CB8AC3E}">
        <p14:creationId xmlns:p14="http://schemas.microsoft.com/office/powerpoint/2010/main" val="2549763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147437"/>
            <a:ext cx="12192000" cy="1844675"/>
          </a:xfrm>
        </p:spPr>
        <p:txBody>
          <a:bodyPr/>
          <a:lstStyle/>
          <a:p>
            <a:r>
              <a:rPr lang="en-US" dirty="0"/>
              <a:t>Relationships between</a:t>
            </a:r>
            <a:br>
              <a:rPr lang="en-US" dirty="0"/>
            </a:br>
            <a:r>
              <a:rPr lang="en-US" dirty="0"/>
              <a:t>Data Sources </a:t>
            </a:r>
            <a:br>
              <a:rPr lang="en-US" dirty="0"/>
            </a:br>
            <a:r>
              <a:rPr lang="en-US" dirty="0"/>
              <a:t>in Tableau</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92700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Editing the Indicator </a:t>
            </a:r>
            <a:br>
              <a:rPr lang="en-US" dirty="0"/>
            </a:br>
            <a:r>
              <a:rPr lang="en-US" dirty="0"/>
              <a:t>Category Group</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26342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Editing Parameters</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205049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8D1FAC-C0A8-42B1-88E3-B2903D315FD8}"/>
              </a:ext>
            </a:extLst>
          </p:cNvPr>
          <p:cNvSpPr/>
          <p:nvPr/>
        </p:nvSpPr>
        <p:spPr>
          <a:xfrm>
            <a:off x="1227220" y="569001"/>
            <a:ext cx="9272337" cy="5970865"/>
          </a:xfrm>
          <a:prstGeom prst="rect">
            <a:avLst/>
          </a:prstGeom>
        </p:spPr>
        <p:txBody>
          <a:bodyPr wrap="square">
            <a:spAutoFit/>
          </a:bodyPr>
          <a:lstStyle/>
          <a:p>
            <a:r>
              <a:rPr lang="en-US" sz="3600" dirty="0">
                <a:solidFill>
                  <a:srgbClr val="222222"/>
                </a:solidFill>
                <a:latin typeface="Roboto"/>
              </a:rPr>
              <a:t>A </a:t>
            </a:r>
            <a:r>
              <a:rPr lang="en-US" sz="3600" b="1" dirty="0">
                <a:solidFill>
                  <a:srgbClr val="222222"/>
                </a:solidFill>
                <a:latin typeface="Roboto"/>
              </a:rPr>
              <a:t>parameter</a:t>
            </a:r>
            <a:r>
              <a:rPr lang="en-US" sz="3600" dirty="0">
                <a:solidFill>
                  <a:srgbClr val="222222"/>
                </a:solidFill>
                <a:latin typeface="Roboto"/>
              </a:rPr>
              <a:t> will allow you to provide a value to pass into </a:t>
            </a:r>
            <a:r>
              <a:rPr lang="en-US" sz="3600" b="1" dirty="0">
                <a:solidFill>
                  <a:srgbClr val="222222"/>
                </a:solidFill>
                <a:latin typeface="Roboto"/>
              </a:rPr>
              <a:t>Tableau</a:t>
            </a:r>
            <a:r>
              <a:rPr lang="en-US" sz="3600" dirty="0">
                <a:solidFill>
                  <a:srgbClr val="222222"/>
                </a:solidFill>
                <a:latin typeface="Roboto"/>
              </a:rPr>
              <a:t>. </a:t>
            </a:r>
          </a:p>
          <a:p>
            <a:endParaRPr lang="en-US" sz="3600" b="1" dirty="0">
              <a:solidFill>
                <a:srgbClr val="222222"/>
              </a:solidFill>
              <a:latin typeface="Roboto"/>
            </a:endParaRPr>
          </a:p>
          <a:p>
            <a:r>
              <a:rPr lang="en-US" sz="3600" b="1" dirty="0">
                <a:solidFill>
                  <a:srgbClr val="222222"/>
                </a:solidFill>
                <a:latin typeface="Roboto"/>
              </a:rPr>
              <a:t>Parameters</a:t>
            </a:r>
            <a:r>
              <a:rPr lang="en-US" sz="3600" dirty="0">
                <a:solidFill>
                  <a:srgbClr val="222222"/>
                </a:solidFill>
                <a:latin typeface="Roboto"/>
              </a:rPr>
              <a:t> allow you to come up with scenarios or options that are not available in your data and create these values to put into your visualization. After creation, end users can control the input to see the results of the </a:t>
            </a:r>
            <a:r>
              <a:rPr lang="en-US" sz="3600" b="1" dirty="0">
                <a:solidFill>
                  <a:srgbClr val="222222"/>
                </a:solidFill>
                <a:latin typeface="Roboto"/>
              </a:rPr>
              <a:t>parameters</a:t>
            </a:r>
            <a:r>
              <a:rPr lang="en-US" sz="3600" dirty="0">
                <a:solidFill>
                  <a:srgbClr val="222222"/>
                </a:solidFill>
                <a:latin typeface="Roboto"/>
              </a:rPr>
              <a:t> effect.</a:t>
            </a:r>
          </a:p>
          <a:p>
            <a:endParaRPr lang="en-US" sz="3600" dirty="0">
              <a:solidFill>
                <a:srgbClr val="222222"/>
              </a:solidFill>
              <a:latin typeface="Roboto"/>
            </a:endParaRPr>
          </a:p>
          <a:p>
            <a:r>
              <a:rPr lang="en-US" sz="1100" i="1" dirty="0">
                <a:solidFill>
                  <a:srgbClr val="222222"/>
                </a:solidFill>
                <a:latin typeface="Roboto"/>
              </a:rPr>
              <a:t>How to Create and Use Parameters in Tableau | Interworks</a:t>
            </a:r>
          </a:p>
          <a:p>
            <a:r>
              <a:rPr lang="en-US" sz="1100" i="1" dirty="0">
                <a:hlinkClick r:id="rId2"/>
              </a:rPr>
              <a:t>https://interworks.com/blog/interworks/2012/03/26/how-to-create-and-use-parameters-in-tableau</a:t>
            </a:r>
            <a:endParaRPr lang="en-US" sz="1100" i="1" dirty="0"/>
          </a:p>
        </p:txBody>
      </p:sp>
    </p:spTree>
    <p:extLst>
      <p:ext uri="{BB962C8B-B14F-4D97-AF65-F5344CB8AC3E}">
        <p14:creationId xmlns:p14="http://schemas.microsoft.com/office/powerpoint/2010/main" val="2019738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p:txBody>
          <a:bodyPr/>
          <a:lstStyle/>
          <a:p>
            <a:r>
              <a:rPr lang="en-US" dirty="0"/>
              <a:t>Data Quality </a:t>
            </a:r>
            <a:br>
              <a:rPr lang="en-US" dirty="0"/>
            </a:br>
            <a:r>
              <a:rPr lang="en-US" dirty="0"/>
              <a:t>Checks</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48829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147436"/>
            <a:ext cx="12192000" cy="1844675"/>
          </a:xfrm>
        </p:spPr>
        <p:txBody>
          <a:bodyPr/>
          <a:lstStyle/>
          <a:p>
            <a:r>
              <a:rPr lang="en-US" dirty="0"/>
              <a:t>Date Formatting:</a:t>
            </a:r>
            <a:br>
              <a:rPr lang="en-US" dirty="0"/>
            </a:br>
            <a:r>
              <a:rPr lang="en-US" dirty="0"/>
              <a:t>Calendar v.</a:t>
            </a:r>
            <a:br>
              <a:rPr lang="en-US" dirty="0"/>
            </a:br>
            <a:r>
              <a:rPr lang="en-US" dirty="0"/>
              <a:t>USG Fiscal Year</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62622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Novel Chart Types:</a:t>
            </a:r>
            <a:br>
              <a:rPr lang="en-US" dirty="0"/>
            </a:br>
            <a:r>
              <a:rPr lang="en-US" dirty="0"/>
              <a:t>Tadpole Chart</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p:txBody>
      </p:sp>
    </p:spTree>
    <p:extLst>
      <p:ext uri="{BB962C8B-B14F-4D97-AF65-F5344CB8AC3E}">
        <p14:creationId xmlns:p14="http://schemas.microsoft.com/office/powerpoint/2010/main" val="17709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1E0BE-2A0E-40BC-8EAC-6198891D5E75}"/>
              </a:ext>
            </a:extLst>
          </p:cNvPr>
          <p:cNvPicPr>
            <a:picLocks noChangeAspect="1"/>
          </p:cNvPicPr>
          <p:nvPr/>
        </p:nvPicPr>
        <p:blipFill>
          <a:blip r:embed="rId2"/>
          <a:stretch>
            <a:fillRect/>
          </a:stretch>
        </p:blipFill>
        <p:spPr>
          <a:xfrm>
            <a:off x="8599546" y="390101"/>
            <a:ext cx="3334801" cy="1286367"/>
          </a:xfrm>
          <a:prstGeom prst="rect">
            <a:avLst/>
          </a:prstGeom>
        </p:spPr>
      </p:pic>
      <p:pic>
        <p:nvPicPr>
          <p:cNvPr id="5" name="Picture 4">
            <a:extLst>
              <a:ext uri="{FF2B5EF4-FFF2-40B4-BE49-F238E27FC236}">
                <a16:creationId xmlns:a16="http://schemas.microsoft.com/office/drawing/2014/main" id="{93D2AF5B-D3B5-46B8-B3C4-01E87F35A49F}"/>
              </a:ext>
            </a:extLst>
          </p:cNvPr>
          <p:cNvPicPr>
            <a:picLocks noChangeAspect="1"/>
          </p:cNvPicPr>
          <p:nvPr/>
        </p:nvPicPr>
        <p:blipFill>
          <a:blip r:embed="rId3"/>
          <a:stretch>
            <a:fillRect/>
          </a:stretch>
        </p:blipFill>
        <p:spPr>
          <a:xfrm>
            <a:off x="856661" y="390101"/>
            <a:ext cx="7630590" cy="6077798"/>
          </a:xfrm>
          <a:prstGeom prst="rect">
            <a:avLst/>
          </a:prstGeom>
        </p:spPr>
      </p:pic>
    </p:spTree>
    <p:extLst>
      <p:ext uri="{BB962C8B-B14F-4D97-AF65-F5344CB8AC3E}">
        <p14:creationId xmlns:p14="http://schemas.microsoft.com/office/powerpoint/2010/main" val="2218125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229076"/>
            <a:ext cx="12192000" cy="1844675"/>
          </a:xfrm>
        </p:spPr>
        <p:txBody>
          <a:bodyPr/>
          <a:lstStyle/>
          <a:p>
            <a:r>
              <a:rPr lang="en-US" dirty="0"/>
              <a:t>Novel Chart Types:</a:t>
            </a:r>
            <a:br>
              <a:rPr lang="en-US" dirty="0"/>
            </a:br>
            <a:r>
              <a:rPr lang="en-US" dirty="0"/>
              <a:t>Small Multiples </a:t>
            </a:r>
            <a:br>
              <a:rPr lang="en-US" dirty="0"/>
            </a:br>
            <a:r>
              <a:rPr lang="en-US" dirty="0"/>
              <a:t>Area Chart</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584781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A2ECC9-0234-40F1-9B22-9C2052166426}"/>
              </a:ext>
            </a:extLst>
          </p:cNvPr>
          <p:cNvPicPr>
            <a:picLocks noChangeAspect="1"/>
          </p:cNvPicPr>
          <p:nvPr/>
        </p:nvPicPr>
        <p:blipFill>
          <a:blip r:embed="rId2"/>
          <a:stretch>
            <a:fillRect/>
          </a:stretch>
        </p:blipFill>
        <p:spPr>
          <a:xfrm>
            <a:off x="1002631" y="380574"/>
            <a:ext cx="7554379" cy="6096851"/>
          </a:xfrm>
          <a:prstGeom prst="rect">
            <a:avLst/>
          </a:prstGeom>
        </p:spPr>
      </p:pic>
      <p:pic>
        <p:nvPicPr>
          <p:cNvPr id="10" name="Picture 9">
            <a:extLst>
              <a:ext uri="{FF2B5EF4-FFF2-40B4-BE49-F238E27FC236}">
                <a16:creationId xmlns:a16="http://schemas.microsoft.com/office/drawing/2014/main" id="{8CB2CE62-2824-4F76-B1DA-698712F92131}"/>
              </a:ext>
            </a:extLst>
          </p:cNvPr>
          <p:cNvPicPr>
            <a:picLocks noChangeAspect="1"/>
          </p:cNvPicPr>
          <p:nvPr/>
        </p:nvPicPr>
        <p:blipFill>
          <a:blip r:embed="rId3"/>
          <a:stretch>
            <a:fillRect/>
          </a:stretch>
        </p:blipFill>
        <p:spPr>
          <a:xfrm>
            <a:off x="8731722" y="380574"/>
            <a:ext cx="3052125" cy="1170475"/>
          </a:xfrm>
          <a:prstGeom prst="rect">
            <a:avLst/>
          </a:prstGeom>
        </p:spPr>
      </p:pic>
    </p:spTree>
    <p:extLst>
      <p:ext uri="{BB962C8B-B14F-4D97-AF65-F5344CB8AC3E}">
        <p14:creationId xmlns:p14="http://schemas.microsoft.com/office/powerpoint/2010/main" val="422743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8B37B6-3D07-4A90-9F60-C7DB4E7F5EBD}"/>
              </a:ext>
            </a:extLst>
          </p:cNvPr>
          <p:cNvGraphicFramePr>
            <a:graphicFrameLocks noGrp="1"/>
          </p:cNvGraphicFramePr>
          <p:nvPr>
            <p:extLst>
              <p:ext uri="{D42A27DB-BD31-4B8C-83A1-F6EECF244321}">
                <p14:modId xmlns:p14="http://schemas.microsoft.com/office/powerpoint/2010/main" val="756750316"/>
              </p:ext>
            </p:extLst>
          </p:nvPr>
        </p:nvGraphicFramePr>
        <p:xfrm>
          <a:off x="1966868" y="1560229"/>
          <a:ext cx="7313490" cy="5074607"/>
        </p:xfrm>
        <a:graphic>
          <a:graphicData uri="http://schemas.openxmlformats.org/drawingml/2006/table">
            <a:tbl>
              <a:tblPr firstRow="1" bandRow="1">
                <a:tableStyleId>{5C22544A-7EE6-4342-B048-85BDC9FD1C3A}</a:tableStyleId>
              </a:tblPr>
              <a:tblGrid>
                <a:gridCol w="3656745">
                  <a:extLst>
                    <a:ext uri="{9D8B030D-6E8A-4147-A177-3AD203B41FA5}">
                      <a16:colId xmlns:a16="http://schemas.microsoft.com/office/drawing/2014/main" val="4042589060"/>
                    </a:ext>
                  </a:extLst>
                </a:gridCol>
                <a:gridCol w="3656745">
                  <a:extLst>
                    <a:ext uri="{9D8B030D-6E8A-4147-A177-3AD203B41FA5}">
                      <a16:colId xmlns:a16="http://schemas.microsoft.com/office/drawing/2014/main" val="115312827"/>
                    </a:ext>
                  </a:extLst>
                </a:gridCol>
              </a:tblGrid>
              <a:tr h="31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solidFill>
                            <a:schemeClr val="accent2"/>
                          </a:solidFill>
                        </a:rPr>
                        <a:t>User Group / Persona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500" b="1" i="0" dirty="0">
                          <a:solidFill>
                            <a:schemeClr val="accent2"/>
                          </a:solidFill>
                        </a:rPr>
                        <a:t>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9890231"/>
                  </a:ext>
                </a:extLst>
              </a:tr>
              <a:tr h="1442407">
                <a:tc>
                  <a:txBody>
                    <a:bodyPr/>
                    <a:lstStyle/>
                    <a:p>
                      <a:pPr algn="l"/>
                      <a:r>
                        <a:rPr lang="en-US" sz="1400" b="0" i="1" dirty="0">
                          <a:solidFill>
                            <a:schemeClr val="accent2"/>
                          </a:solidFill>
                        </a:rPr>
                        <a:t>CSO Program Officer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chemeClr val="accent2"/>
                          </a:solidFill>
                        </a:rPr>
                        <a:t>“I need to understand trends in scores to identify at-risk health centers and exemplary centers.”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400" b="0" i="0" dirty="0">
                          <a:solidFill>
                            <a:schemeClr val="bg1"/>
                          </a:solidFill>
                          <a:highlight>
                            <a:srgbClr val="FA9500"/>
                          </a:highlight>
                        </a:rPr>
                        <a:t>Health Facility Dashboard</a:t>
                      </a:r>
                    </a:p>
                    <a:p>
                      <a:pPr algn="l"/>
                      <a:r>
                        <a:rPr lang="en-US" sz="1400" b="0" i="0" dirty="0">
                          <a:solidFill>
                            <a:schemeClr val="accent5"/>
                          </a:solidFill>
                        </a:rPr>
                        <a:t>Health Facility Comparison Dashboard</a:t>
                      </a:r>
                    </a:p>
                    <a:p>
                      <a:pPr marL="0" marR="0" lvl="0" indent="0" algn="l" defTabSz="914386" rtl="0" eaLnBrk="1" fontAlgn="auto" latinLnBrk="0" hangingPunct="1">
                        <a:lnSpc>
                          <a:spcPct val="100000"/>
                        </a:lnSpc>
                        <a:spcBef>
                          <a:spcPts val="0"/>
                        </a:spcBef>
                        <a:spcAft>
                          <a:spcPts val="0"/>
                        </a:spcAft>
                        <a:buClrTx/>
                        <a:buSzTx/>
                        <a:buFontTx/>
                        <a:buNone/>
                        <a:tabLst/>
                        <a:defRPr/>
                      </a:pPr>
                      <a:r>
                        <a:rPr lang="en-US" sz="1400" b="0" i="0" dirty="0">
                          <a:solidFill>
                            <a:schemeClr val="accent5"/>
                          </a:solidFill>
                        </a:rPr>
                        <a:t>Advocacy Dashboard</a:t>
                      </a:r>
                    </a:p>
                    <a:p>
                      <a:pPr algn="l"/>
                      <a:endParaRPr lang="en-US" sz="1400" b="0" i="0" dirty="0">
                        <a:solidFill>
                          <a:schemeClr val="accent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r h="1656080">
                <a:tc>
                  <a:txBody>
                    <a:bodyPr/>
                    <a:lstStyle/>
                    <a:p>
                      <a:pPr algn="l"/>
                      <a:r>
                        <a:rPr lang="en-US" sz="1400" b="0" i="1" dirty="0">
                          <a:solidFill>
                            <a:schemeClr val="accent2"/>
                          </a:solidFill>
                        </a:rPr>
                        <a:t>CSC Facilitator</a:t>
                      </a:r>
                      <a:endParaRPr lang="en-US" sz="1400" b="0" i="0" dirty="0">
                        <a:solidFill>
                          <a:schemeClr val="accent2"/>
                        </a:solidFill>
                      </a:endParaRPr>
                    </a:p>
                    <a:p>
                      <a:pPr algn="l"/>
                      <a:r>
                        <a:rPr lang="en-US" sz="1400" b="1" i="0" dirty="0">
                          <a:solidFill>
                            <a:schemeClr val="accent2"/>
                          </a:solidFill>
                        </a:rPr>
                        <a:t>“I need a record of the action plans from each scorecard session to share with the health center and review before the next session.”</a:t>
                      </a:r>
                      <a:endParaRPr lang="en-US" sz="1400" b="0" i="1" dirty="0">
                        <a:solidFill>
                          <a:schemeClr val="accent2"/>
                        </a:solidFill>
                      </a:endParaRPr>
                    </a:p>
                    <a:p>
                      <a:pPr algn="l"/>
                      <a:endParaRPr lang="en-US" sz="14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400" b="0" i="0" dirty="0">
                          <a:solidFill>
                            <a:schemeClr val="bg1"/>
                          </a:solidFill>
                          <a:highlight>
                            <a:srgbClr val="FA9500"/>
                          </a:highlight>
                        </a:rPr>
                        <a:t>Health Facility Dashboard</a:t>
                      </a:r>
                    </a:p>
                    <a:p>
                      <a:pPr algn="l"/>
                      <a:r>
                        <a:rPr lang="en-US" sz="1400" b="0" i="0" dirty="0">
                          <a:solidFill>
                            <a:schemeClr val="accent5"/>
                          </a:solidFill>
                        </a:rPr>
                        <a:t>Health Facility Action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6375706"/>
                  </a:ext>
                </a:extLst>
              </a:tr>
              <a:tr h="1656080">
                <a:tc>
                  <a:txBody>
                    <a:bodyPr/>
                    <a:lstStyle/>
                    <a:p>
                      <a:pPr algn="l"/>
                      <a:r>
                        <a:rPr lang="en-US" sz="1400" b="0" i="1" dirty="0">
                          <a:solidFill>
                            <a:schemeClr val="accent1"/>
                          </a:solidFill>
                        </a:rPr>
                        <a:t>PEPFAR Manager</a:t>
                      </a:r>
                      <a:endParaRPr lang="en-US" sz="1400" b="0" i="0" dirty="0">
                        <a:solidFill>
                          <a:schemeClr val="accent1"/>
                        </a:solidFill>
                      </a:endParaRPr>
                    </a:p>
                    <a:p>
                      <a:pPr algn="l"/>
                      <a:r>
                        <a:rPr lang="en-US" sz="1400" b="1" i="0" dirty="0">
                          <a:solidFill>
                            <a:schemeClr val="accent1"/>
                          </a:solidFill>
                        </a:rPr>
                        <a:t>“I need data to show how community advocacy actions are influencing health outcomes aligned to PEPFARs goals.”</a:t>
                      </a:r>
                    </a:p>
                    <a:p>
                      <a:pPr algn="l"/>
                      <a:endParaRPr lang="en-US" sz="14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400" b="0" i="0" dirty="0">
                          <a:solidFill>
                            <a:schemeClr val="accent5"/>
                          </a:solidFill>
                        </a:rPr>
                        <a:t>Health Center Comparison Dashboard</a:t>
                      </a:r>
                    </a:p>
                    <a:p>
                      <a:pPr algn="l"/>
                      <a:r>
                        <a:rPr lang="en-US" sz="1400" b="0" i="0" dirty="0">
                          <a:solidFill>
                            <a:schemeClr val="accent5"/>
                          </a:solidFill>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103950"/>
                  </a:ext>
                </a:extLst>
              </a:tr>
            </a:tbl>
          </a:graphicData>
        </a:graphic>
      </p:graphicFrame>
      <p:graphicFrame>
        <p:nvGraphicFramePr>
          <p:cNvPr id="5" name="Table 4">
            <a:extLst>
              <a:ext uri="{FF2B5EF4-FFF2-40B4-BE49-F238E27FC236}">
                <a16:creationId xmlns:a16="http://schemas.microsoft.com/office/drawing/2014/main" id="{418925E0-6459-4A0E-9806-6BA50328E8A1}"/>
              </a:ext>
            </a:extLst>
          </p:cNvPr>
          <p:cNvGraphicFramePr>
            <a:graphicFrameLocks noGrp="1"/>
          </p:cNvGraphicFramePr>
          <p:nvPr>
            <p:extLst>
              <p:ext uri="{D42A27DB-BD31-4B8C-83A1-F6EECF244321}">
                <p14:modId xmlns:p14="http://schemas.microsoft.com/office/powerpoint/2010/main" val="958742129"/>
              </p:ext>
            </p:extLst>
          </p:nvPr>
        </p:nvGraphicFramePr>
        <p:xfrm>
          <a:off x="639780" y="431995"/>
          <a:ext cx="7882053" cy="956255"/>
        </p:xfrm>
        <a:graphic>
          <a:graphicData uri="http://schemas.openxmlformats.org/drawingml/2006/table">
            <a:tbl>
              <a:tblPr firstRow="1" bandRow="1">
                <a:tableStyleId>{5C22544A-7EE6-4342-B048-85BDC9FD1C3A}</a:tableStyleId>
              </a:tblPr>
              <a:tblGrid>
                <a:gridCol w="7882053">
                  <a:extLst>
                    <a:ext uri="{9D8B030D-6E8A-4147-A177-3AD203B41FA5}">
                      <a16:colId xmlns:a16="http://schemas.microsoft.com/office/drawing/2014/main" val="4042589060"/>
                    </a:ext>
                  </a:extLst>
                </a:gridCol>
              </a:tblGrid>
              <a:tr h="956255">
                <a:tc>
                  <a:txBody>
                    <a:bodyPr/>
                    <a:lstStyle/>
                    <a:p>
                      <a:r>
                        <a:rPr lang="en-US" sz="3600" b="1" i="0" dirty="0">
                          <a:solidFill>
                            <a:schemeClr val="accent2"/>
                          </a:solidFill>
                        </a:rPr>
                        <a:t>Mapping Dashboards to Needs</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bl>
          </a:graphicData>
        </a:graphic>
      </p:graphicFrame>
      <p:grpSp>
        <p:nvGrpSpPr>
          <p:cNvPr id="6" name="Group 5">
            <a:extLst>
              <a:ext uri="{FF2B5EF4-FFF2-40B4-BE49-F238E27FC236}">
                <a16:creationId xmlns:a16="http://schemas.microsoft.com/office/drawing/2014/main" id="{AE8F76E1-8517-450F-BBBD-78C614D302F9}"/>
              </a:ext>
            </a:extLst>
          </p:cNvPr>
          <p:cNvGrpSpPr/>
          <p:nvPr/>
        </p:nvGrpSpPr>
        <p:grpSpPr>
          <a:xfrm>
            <a:off x="835310" y="1936711"/>
            <a:ext cx="844167" cy="844167"/>
            <a:chOff x="819346" y="2414464"/>
            <a:chExt cx="3007150" cy="3007150"/>
          </a:xfrm>
        </p:grpSpPr>
        <p:sp>
          <p:nvSpPr>
            <p:cNvPr id="7" name="Oval 6">
              <a:extLst>
                <a:ext uri="{FF2B5EF4-FFF2-40B4-BE49-F238E27FC236}">
                  <a16:creationId xmlns:a16="http://schemas.microsoft.com/office/drawing/2014/main" id="{479D88D1-77E3-4768-A5C9-C37F007860DB}"/>
                </a:ext>
              </a:extLst>
            </p:cNvPr>
            <p:cNvSpPr/>
            <p:nvPr/>
          </p:nvSpPr>
          <p:spPr>
            <a:xfrm>
              <a:off x="819346" y="2414464"/>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64121A78-35FD-42A8-84DE-96B3C8E0F149}"/>
                </a:ext>
              </a:extLst>
            </p:cNvPr>
            <p:cNvPicPr>
              <a:picLocks noChangeAspect="1"/>
            </p:cNvPicPr>
            <p:nvPr/>
          </p:nvPicPr>
          <p:blipFill rotWithShape="1">
            <a:blip r:embed="rId2">
              <a:extLst>
                <a:ext uri="{28A0092B-C50C-407E-A947-70E740481C1C}">
                  <a14:useLocalDpi xmlns:a14="http://schemas.microsoft.com/office/drawing/2010/main" val="0"/>
                </a:ext>
              </a:extLst>
            </a:blip>
            <a:srcRect l="18699" t="20982" r="20162" b="17440"/>
            <a:stretch/>
          </p:blipFill>
          <p:spPr>
            <a:xfrm>
              <a:off x="1007881" y="2593573"/>
              <a:ext cx="2630079" cy="2648932"/>
            </a:xfrm>
            <a:prstGeom prst="ellipse">
              <a:avLst/>
            </a:prstGeom>
          </p:spPr>
        </p:pic>
      </p:grpSp>
      <p:grpSp>
        <p:nvGrpSpPr>
          <p:cNvPr id="9" name="Group 8">
            <a:extLst>
              <a:ext uri="{FF2B5EF4-FFF2-40B4-BE49-F238E27FC236}">
                <a16:creationId xmlns:a16="http://schemas.microsoft.com/office/drawing/2014/main" id="{3386587D-B3AE-4F89-B31F-8F74FCEEB66F}"/>
              </a:ext>
            </a:extLst>
          </p:cNvPr>
          <p:cNvGrpSpPr/>
          <p:nvPr/>
        </p:nvGrpSpPr>
        <p:grpSpPr>
          <a:xfrm>
            <a:off x="888237" y="4921291"/>
            <a:ext cx="844167" cy="844167"/>
            <a:chOff x="7562622" y="2956221"/>
            <a:chExt cx="3007150" cy="3007150"/>
          </a:xfrm>
        </p:grpSpPr>
        <p:sp>
          <p:nvSpPr>
            <p:cNvPr id="10" name="Oval 9">
              <a:extLst>
                <a:ext uri="{FF2B5EF4-FFF2-40B4-BE49-F238E27FC236}">
                  <a16:creationId xmlns:a16="http://schemas.microsoft.com/office/drawing/2014/main" id="{E99291D8-BA43-4642-BCC3-68670BAB6A70}"/>
                </a:ext>
              </a:extLst>
            </p:cNvPr>
            <p:cNvSpPr/>
            <p:nvPr/>
          </p:nvSpPr>
          <p:spPr>
            <a:xfrm>
              <a:off x="7562622" y="2956221"/>
              <a:ext cx="3007150" cy="3007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EA9C409A-9A00-42C8-A196-207A463AB296}"/>
                </a:ext>
              </a:extLst>
            </p:cNvPr>
            <p:cNvPicPr>
              <a:picLocks noChangeAspect="1"/>
            </p:cNvPicPr>
            <p:nvPr/>
          </p:nvPicPr>
          <p:blipFill rotWithShape="1">
            <a:blip r:embed="rId3">
              <a:extLst>
                <a:ext uri="{28A0092B-C50C-407E-A947-70E740481C1C}">
                  <a14:useLocalDpi xmlns:a14="http://schemas.microsoft.com/office/drawing/2010/main" val="0"/>
                </a:ext>
              </a:extLst>
            </a:blip>
            <a:srcRect l="18332" t="17016" r="24661" b="17625"/>
            <a:stretch/>
          </p:blipFill>
          <p:spPr>
            <a:xfrm>
              <a:off x="7797537" y="3135330"/>
              <a:ext cx="2289143" cy="2624447"/>
            </a:xfrm>
            <a:prstGeom prst="rect">
              <a:avLst/>
            </a:prstGeom>
          </p:spPr>
        </p:pic>
      </p:grpSp>
      <p:grpSp>
        <p:nvGrpSpPr>
          <p:cNvPr id="12" name="Group 11">
            <a:extLst>
              <a:ext uri="{FF2B5EF4-FFF2-40B4-BE49-F238E27FC236}">
                <a16:creationId xmlns:a16="http://schemas.microsoft.com/office/drawing/2014/main" id="{644CF76A-6D0D-4122-BAEE-FE657375B944}"/>
              </a:ext>
            </a:extLst>
          </p:cNvPr>
          <p:cNvGrpSpPr/>
          <p:nvPr/>
        </p:nvGrpSpPr>
        <p:grpSpPr>
          <a:xfrm>
            <a:off x="888237" y="3429001"/>
            <a:ext cx="844167" cy="844167"/>
            <a:chOff x="3903451" y="3279220"/>
            <a:chExt cx="3007150" cy="3007150"/>
          </a:xfrm>
        </p:grpSpPr>
        <p:sp>
          <p:nvSpPr>
            <p:cNvPr id="13" name="Oval 12">
              <a:extLst>
                <a:ext uri="{FF2B5EF4-FFF2-40B4-BE49-F238E27FC236}">
                  <a16:creationId xmlns:a16="http://schemas.microsoft.com/office/drawing/2014/main" id="{E1606BB8-3D2F-42AA-8725-274291607262}"/>
                </a:ext>
              </a:extLst>
            </p:cNvPr>
            <p:cNvSpPr/>
            <p:nvPr/>
          </p:nvSpPr>
          <p:spPr>
            <a:xfrm>
              <a:off x="3903451" y="3279220"/>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a:extLst>
                <a:ext uri="{FF2B5EF4-FFF2-40B4-BE49-F238E27FC236}">
                  <a16:creationId xmlns:a16="http://schemas.microsoft.com/office/drawing/2014/main" id="{647775BC-2B6B-4A8E-AAB2-F48805A8BF6E}"/>
                </a:ext>
              </a:extLst>
            </p:cNvPr>
            <p:cNvPicPr>
              <a:picLocks noChangeAspect="1"/>
            </p:cNvPicPr>
            <p:nvPr/>
          </p:nvPicPr>
          <p:blipFill rotWithShape="1">
            <a:blip r:embed="rId4">
              <a:extLst>
                <a:ext uri="{28A0092B-C50C-407E-A947-70E740481C1C}">
                  <a14:useLocalDpi xmlns:a14="http://schemas.microsoft.com/office/drawing/2010/main" val="0"/>
                </a:ext>
              </a:extLst>
            </a:blip>
            <a:srcRect l="20677" t="16946" r="20168" b="17394"/>
            <a:stretch/>
          </p:blipFill>
          <p:spPr>
            <a:xfrm>
              <a:off x="4345331" y="3586000"/>
              <a:ext cx="2141819" cy="2377371"/>
            </a:xfrm>
            <a:prstGeom prst="rect">
              <a:avLst/>
            </a:prstGeom>
          </p:spPr>
        </p:pic>
      </p:grpSp>
    </p:spTree>
    <p:extLst>
      <p:ext uri="{BB962C8B-B14F-4D97-AF65-F5344CB8AC3E}">
        <p14:creationId xmlns:p14="http://schemas.microsoft.com/office/powerpoint/2010/main" val="3042645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Novel Chart Types:</a:t>
            </a:r>
            <a:br>
              <a:rPr lang="en-US" dirty="0"/>
            </a:br>
            <a:r>
              <a:rPr lang="en-US" dirty="0"/>
              <a:t>Jitter Plot</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53585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2A471A-A796-4A8A-A6D1-ACDE9BDD4948}"/>
              </a:ext>
            </a:extLst>
          </p:cNvPr>
          <p:cNvPicPr>
            <a:picLocks noChangeAspect="1"/>
          </p:cNvPicPr>
          <p:nvPr/>
        </p:nvPicPr>
        <p:blipFill>
          <a:blip r:embed="rId2"/>
          <a:stretch>
            <a:fillRect/>
          </a:stretch>
        </p:blipFill>
        <p:spPr>
          <a:xfrm>
            <a:off x="4091751" y="385269"/>
            <a:ext cx="4008498" cy="5746498"/>
          </a:xfrm>
          <a:prstGeom prst="rect">
            <a:avLst/>
          </a:prstGeom>
        </p:spPr>
      </p:pic>
    </p:spTree>
    <p:extLst>
      <p:ext uri="{BB962C8B-B14F-4D97-AF65-F5344CB8AC3E}">
        <p14:creationId xmlns:p14="http://schemas.microsoft.com/office/powerpoint/2010/main" val="2787533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2A471A-A796-4A8A-A6D1-ACDE9BDD4948}"/>
              </a:ext>
            </a:extLst>
          </p:cNvPr>
          <p:cNvPicPr>
            <a:picLocks noChangeAspect="1"/>
          </p:cNvPicPr>
          <p:nvPr/>
        </p:nvPicPr>
        <p:blipFill>
          <a:blip r:embed="rId2">
            <a:duotone>
              <a:schemeClr val="accent6">
                <a:shade val="45000"/>
                <a:satMod val="135000"/>
              </a:schemeClr>
              <a:prstClr val="white"/>
            </a:duotone>
          </a:blip>
          <a:stretch>
            <a:fillRect/>
          </a:stretch>
        </p:blipFill>
        <p:spPr>
          <a:xfrm>
            <a:off x="896716" y="663362"/>
            <a:ext cx="3642426" cy="5221705"/>
          </a:xfrm>
          <a:prstGeom prst="rect">
            <a:avLst/>
          </a:prstGeom>
        </p:spPr>
      </p:pic>
      <p:pic>
        <p:nvPicPr>
          <p:cNvPr id="4" name="Picture 3">
            <a:extLst>
              <a:ext uri="{FF2B5EF4-FFF2-40B4-BE49-F238E27FC236}">
                <a16:creationId xmlns:a16="http://schemas.microsoft.com/office/drawing/2014/main" id="{DBB05326-8983-4B25-809F-73B9B85CF802}"/>
              </a:ext>
            </a:extLst>
          </p:cNvPr>
          <p:cNvPicPr>
            <a:picLocks noChangeAspect="1"/>
          </p:cNvPicPr>
          <p:nvPr/>
        </p:nvPicPr>
        <p:blipFill>
          <a:blip r:embed="rId3"/>
          <a:stretch>
            <a:fillRect/>
          </a:stretch>
        </p:blipFill>
        <p:spPr>
          <a:xfrm>
            <a:off x="658871" y="1874540"/>
            <a:ext cx="11163015" cy="2192133"/>
          </a:xfrm>
          <a:prstGeom prst="rect">
            <a:avLst/>
          </a:prstGeom>
        </p:spPr>
      </p:pic>
    </p:spTree>
    <p:extLst>
      <p:ext uri="{BB962C8B-B14F-4D97-AF65-F5344CB8AC3E}">
        <p14:creationId xmlns:p14="http://schemas.microsoft.com/office/powerpoint/2010/main" val="714655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How to Add a </a:t>
            </a:r>
            <a:br>
              <a:rPr lang="en-US" dirty="0"/>
            </a:br>
            <a:r>
              <a:rPr lang="en-US" dirty="0"/>
              <a:t>New Chart</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28213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245405"/>
            <a:ext cx="12192000" cy="1844675"/>
          </a:xfrm>
        </p:spPr>
        <p:txBody>
          <a:bodyPr/>
          <a:lstStyle/>
          <a:p>
            <a:r>
              <a:rPr lang="en-US" dirty="0"/>
              <a:t>How to Add New Charts</a:t>
            </a:r>
            <a:br>
              <a:rPr lang="en-US" dirty="0"/>
            </a:br>
            <a:r>
              <a:rPr lang="en-US" dirty="0"/>
              <a:t>to the Health Facility </a:t>
            </a:r>
            <a:br>
              <a:rPr lang="en-US" dirty="0"/>
            </a:br>
            <a:r>
              <a:rPr lang="en-US" dirty="0"/>
              <a:t>Dashboard Menu</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3833500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How to Add New </a:t>
            </a:r>
            <a:br>
              <a:rPr lang="en-US" dirty="0"/>
            </a:br>
            <a:r>
              <a:rPr lang="en-US" dirty="0"/>
              <a:t>Charts on a Dashboard</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767552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How to Edit</a:t>
            </a:r>
            <a:br>
              <a:rPr lang="en-US" dirty="0"/>
            </a:br>
            <a:r>
              <a:rPr lang="en-US" dirty="0"/>
              <a:t>Tooltips</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412817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Common Errors</a:t>
            </a:r>
            <a:br>
              <a:rPr lang="en-US" dirty="0"/>
            </a:br>
            <a:r>
              <a:rPr lang="en-US" dirty="0"/>
              <a:t>to Watch For</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726101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506662"/>
            <a:ext cx="12192000" cy="1844675"/>
          </a:xfrm>
        </p:spPr>
        <p:txBody>
          <a:bodyPr/>
          <a:lstStyle/>
          <a:p>
            <a:r>
              <a:rPr lang="en-US" dirty="0"/>
              <a:t>Printing a PDF Report</a:t>
            </a:r>
            <a:br>
              <a:rPr lang="en-US" dirty="0"/>
            </a:br>
            <a:r>
              <a:rPr lang="en-US" dirty="0"/>
              <a:t>from the Dashboard</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3224125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330199"/>
            <a:ext cx="12192000" cy="1844675"/>
          </a:xfrm>
        </p:spPr>
        <p:txBody>
          <a:bodyPr/>
          <a:lstStyle/>
          <a:p>
            <a:r>
              <a:rPr lang="en-US" dirty="0"/>
              <a:t>Exporting a </a:t>
            </a:r>
            <a:br>
              <a:rPr lang="en-US" dirty="0"/>
            </a:br>
            <a:r>
              <a:rPr lang="en-US" dirty="0"/>
              <a:t>Packaged Workbook </a:t>
            </a:r>
            <a:br>
              <a:rPr lang="en-US" dirty="0"/>
            </a:br>
            <a:r>
              <a:rPr lang="en-US" dirty="0"/>
              <a:t>to Share</a:t>
            </a:r>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142537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0FAF1-271E-4301-B63F-371A6D7B7082}"/>
              </a:ext>
            </a:extLst>
          </p:cNvPr>
          <p:cNvSpPr>
            <a:spLocks noGrp="1"/>
          </p:cNvSpPr>
          <p:nvPr>
            <p:ph type="title"/>
          </p:nvPr>
        </p:nvSpPr>
        <p:spPr/>
        <p:txBody>
          <a:bodyPr/>
          <a:lstStyle/>
          <a:p>
            <a:r>
              <a:rPr lang="en-US" dirty="0"/>
              <a:t>Health Facility</a:t>
            </a:r>
            <a:br>
              <a:rPr lang="en-US" dirty="0"/>
            </a:br>
            <a:r>
              <a:rPr lang="en-US" dirty="0"/>
              <a:t>Action Plan</a:t>
            </a:r>
          </a:p>
        </p:txBody>
      </p:sp>
      <p:sp>
        <p:nvSpPr>
          <p:cNvPr id="7" name="Text Placeholder 6">
            <a:extLst>
              <a:ext uri="{FF2B5EF4-FFF2-40B4-BE49-F238E27FC236}">
                <a16:creationId xmlns:a16="http://schemas.microsoft.com/office/drawing/2014/main" id="{F6183D88-B1C5-4F7C-8001-A1A52A2050BD}"/>
              </a:ext>
            </a:extLst>
          </p:cNvPr>
          <p:cNvSpPr>
            <a:spLocks noGrp="1"/>
          </p:cNvSpPr>
          <p:nvPr>
            <p:ph type="body" sz="quarter" idx="10"/>
          </p:nvPr>
        </p:nvSpPr>
        <p:spPr/>
        <p:txBody>
          <a:bodyPr/>
          <a:lstStyle/>
          <a:p>
            <a:r>
              <a:rPr lang="en-US" dirty="0"/>
              <a:t>DEMO</a:t>
            </a:r>
          </a:p>
          <a:p>
            <a:endParaRPr lang="en-US" dirty="0"/>
          </a:p>
        </p:txBody>
      </p:sp>
    </p:spTree>
    <p:extLst>
      <p:ext uri="{BB962C8B-B14F-4D97-AF65-F5344CB8AC3E}">
        <p14:creationId xmlns:p14="http://schemas.microsoft.com/office/powerpoint/2010/main" val="84567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4977B-613A-4ABA-A874-9D4A9B7460C9}"/>
              </a:ext>
            </a:extLst>
          </p:cNvPr>
          <p:cNvSpPr>
            <a:spLocks noGrp="1"/>
          </p:cNvSpPr>
          <p:nvPr>
            <p:ph type="title"/>
          </p:nvPr>
        </p:nvSpPr>
        <p:spPr>
          <a:xfrm>
            <a:off x="0" y="2330199"/>
            <a:ext cx="12192000" cy="1844675"/>
          </a:xfrm>
        </p:spPr>
        <p:txBody>
          <a:bodyPr/>
          <a:lstStyle/>
          <a:p>
            <a:r>
              <a:rPr lang="en-US" dirty="0"/>
              <a:t>Export Views </a:t>
            </a:r>
            <a:br>
              <a:rPr lang="en-US" dirty="0"/>
            </a:br>
            <a:r>
              <a:rPr lang="en-US" dirty="0"/>
              <a:t>to </a:t>
            </a:r>
            <a:r>
              <a:rPr lang="en-US" dirty="0" err="1"/>
              <a:t>Powerpoint</a:t>
            </a:r>
            <a:endParaRPr lang="en-US" dirty="0"/>
          </a:p>
        </p:txBody>
      </p:sp>
      <p:sp>
        <p:nvSpPr>
          <p:cNvPr id="2" name="Text Placeholder 1">
            <a:extLst>
              <a:ext uri="{FF2B5EF4-FFF2-40B4-BE49-F238E27FC236}">
                <a16:creationId xmlns:a16="http://schemas.microsoft.com/office/drawing/2014/main" id="{19B0A778-64E3-444B-9445-1FCA4BE35AC9}"/>
              </a:ext>
            </a:extLst>
          </p:cNvPr>
          <p:cNvSpPr>
            <a:spLocks noGrp="1"/>
          </p:cNvSpPr>
          <p:nvPr>
            <p:ph type="body" sz="quarter" idx="10"/>
          </p:nvPr>
        </p:nvSpPr>
        <p:spPr/>
        <p:txBody>
          <a:bodyPr/>
          <a:lstStyle/>
          <a:p>
            <a:r>
              <a:rPr lang="en-US" dirty="0"/>
              <a:t>DASHBOARD</a:t>
            </a:r>
          </a:p>
          <a:p>
            <a:endParaRPr lang="en-US" dirty="0"/>
          </a:p>
        </p:txBody>
      </p:sp>
    </p:spTree>
    <p:extLst>
      <p:ext uri="{BB962C8B-B14F-4D97-AF65-F5344CB8AC3E}">
        <p14:creationId xmlns:p14="http://schemas.microsoft.com/office/powerpoint/2010/main" val="272346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8B37B6-3D07-4A90-9F60-C7DB4E7F5EBD}"/>
              </a:ext>
            </a:extLst>
          </p:cNvPr>
          <p:cNvGraphicFramePr>
            <a:graphicFrameLocks noGrp="1"/>
          </p:cNvGraphicFramePr>
          <p:nvPr>
            <p:extLst>
              <p:ext uri="{D42A27DB-BD31-4B8C-83A1-F6EECF244321}">
                <p14:modId xmlns:p14="http://schemas.microsoft.com/office/powerpoint/2010/main" val="2536861582"/>
              </p:ext>
            </p:extLst>
          </p:nvPr>
        </p:nvGraphicFramePr>
        <p:xfrm>
          <a:off x="1966864" y="1560229"/>
          <a:ext cx="8211852" cy="5074607"/>
        </p:xfrm>
        <a:graphic>
          <a:graphicData uri="http://schemas.openxmlformats.org/drawingml/2006/table">
            <a:tbl>
              <a:tblPr firstRow="1" bandRow="1">
                <a:tableStyleId>{5C22544A-7EE6-4342-B048-85BDC9FD1C3A}</a:tableStyleId>
              </a:tblPr>
              <a:tblGrid>
                <a:gridCol w="4105926">
                  <a:extLst>
                    <a:ext uri="{9D8B030D-6E8A-4147-A177-3AD203B41FA5}">
                      <a16:colId xmlns:a16="http://schemas.microsoft.com/office/drawing/2014/main" val="4042589060"/>
                    </a:ext>
                  </a:extLst>
                </a:gridCol>
                <a:gridCol w="4105926">
                  <a:extLst>
                    <a:ext uri="{9D8B030D-6E8A-4147-A177-3AD203B41FA5}">
                      <a16:colId xmlns:a16="http://schemas.microsoft.com/office/drawing/2014/main" val="115312827"/>
                    </a:ext>
                  </a:extLst>
                </a:gridCol>
              </a:tblGrid>
              <a:tr h="31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solidFill>
                            <a:schemeClr val="accent2"/>
                          </a:solidFill>
                        </a:rPr>
                        <a:t>User Group / Persona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500" b="1" i="0" dirty="0">
                          <a:solidFill>
                            <a:schemeClr val="accent2"/>
                          </a:solidFill>
                        </a:rPr>
                        <a:t>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9890231"/>
                  </a:ext>
                </a:extLst>
              </a:tr>
              <a:tr h="1442407">
                <a:tc>
                  <a:txBody>
                    <a:bodyPr/>
                    <a:lstStyle/>
                    <a:p>
                      <a:pPr algn="l"/>
                      <a:r>
                        <a:rPr lang="en-US" sz="1600" b="0" i="1" dirty="0">
                          <a:solidFill>
                            <a:schemeClr val="accent2"/>
                          </a:solidFill>
                        </a:rPr>
                        <a:t>CSO Program Officer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2"/>
                          </a:solidFill>
                        </a:rPr>
                        <a:t>“I need to understand trends in scores to identify at-risk health centers and exemplary centers.”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accent5"/>
                          </a:solidFill>
                        </a:rPr>
                        <a:t>Health Facility Comparison Dashboard</a:t>
                      </a:r>
                    </a:p>
                    <a:p>
                      <a:pPr marL="0" marR="0" lvl="0" indent="0" algn="l" defTabSz="914386" rtl="0" eaLnBrk="1" fontAlgn="auto" latinLnBrk="0" hangingPunct="1">
                        <a:lnSpc>
                          <a:spcPct val="100000"/>
                        </a:lnSpc>
                        <a:spcBef>
                          <a:spcPts val="0"/>
                        </a:spcBef>
                        <a:spcAft>
                          <a:spcPts val="0"/>
                        </a:spcAft>
                        <a:buClrTx/>
                        <a:buSzTx/>
                        <a:buFontTx/>
                        <a:buNone/>
                        <a:tabLst/>
                        <a:defRPr/>
                      </a:pPr>
                      <a:r>
                        <a:rPr lang="en-US" sz="1600" b="0" i="0" dirty="0">
                          <a:solidFill>
                            <a:schemeClr val="accent5"/>
                          </a:solidFill>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r h="1656080">
                <a:tc>
                  <a:txBody>
                    <a:bodyPr/>
                    <a:lstStyle/>
                    <a:p>
                      <a:pPr algn="l"/>
                      <a:r>
                        <a:rPr lang="en-US" sz="1600" b="0" i="1" dirty="0">
                          <a:solidFill>
                            <a:schemeClr val="accent2"/>
                          </a:solidFill>
                        </a:rPr>
                        <a:t>CSC Facilitator</a:t>
                      </a:r>
                      <a:endParaRPr lang="en-US" sz="1600" b="0" i="0" dirty="0">
                        <a:solidFill>
                          <a:schemeClr val="accent2"/>
                        </a:solidFill>
                      </a:endParaRPr>
                    </a:p>
                    <a:p>
                      <a:pPr algn="l"/>
                      <a:r>
                        <a:rPr lang="en-US" sz="1600" b="1" i="0" dirty="0">
                          <a:solidFill>
                            <a:schemeClr val="accent2"/>
                          </a:solidFill>
                        </a:rPr>
                        <a:t>“I need a record of the action plans from each scorecard session to share with the health center and review before the next session.”</a:t>
                      </a:r>
                      <a:endParaRPr lang="en-US" sz="1600" b="0" i="1" dirty="0">
                        <a:solidFill>
                          <a:schemeClr val="accent2"/>
                        </a:solidFill>
                      </a:endParaRP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bg1"/>
                          </a:solidFill>
                          <a:highlight>
                            <a:srgbClr val="FA9500"/>
                          </a:highlight>
                        </a:rPr>
                        <a:t>Health Facility Action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6375706"/>
                  </a:ext>
                </a:extLst>
              </a:tr>
              <a:tr h="1656080">
                <a:tc>
                  <a:txBody>
                    <a:bodyPr/>
                    <a:lstStyle/>
                    <a:p>
                      <a:pPr algn="l"/>
                      <a:r>
                        <a:rPr lang="en-US" sz="1600" b="0" i="1" dirty="0">
                          <a:solidFill>
                            <a:schemeClr val="accent1"/>
                          </a:solidFill>
                        </a:rPr>
                        <a:t>PEPFAR Manager</a:t>
                      </a:r>
                      <a:endParaRPr lang="en-US" sz="1600" b="0" i="0" dirty="0">
                        <a:solidFill>
                          <a:schemeClr val="accent1"/>
                        </a:solidFill>
                      </a:endParaRPr>
                    </a:p>
                    <a:p>
                      <a:pPr algn="l"/>
                      <a:r>
                        <a:rPr lang="en-US" sz="1600" b="1" i="0" dirty="0">
                          <a:solidFill>
                            <a:schemeClr val="accent1"/>
                          </a:solidFill>
                        </a:rPr>
                        <a:t>“I need data to show how community advocacy actions are influencing health outcomes aligned to PEPFARs goals.”</a:t>
                      </a: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Center Comparison Dashboard</a:t>
                      </a:r>
                    </a:p>
                    <a:p>
                      <a:pPr algn="l"/>
                      <a:r>
                        <a:rPr lang="en-US" sz="1600" b="0" i="0" dirty="0">
                          <a:solidFill>
                            <a:schemeClr val="accent5"/>
                          </a:solidFill>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103950"/>
                  </a:ext>
                </a:extLst>
              </a:tr>
            </a:tbl>
          </a:graphicData>
        </a:graphic>
      </p:graphicFrame>
      <p:graphicFrame>
        <p:nvGraphicFramePr>
          <p:cNvPr id="5" name="Table 4">
            <a:extLst>
              <a:ext uri="{FF2B5EF4-FFF2-40B4-BE49-F238E27FC236}">
                <a16:creationId xmlns:a16="http://schemas.microsoft.com/office/drawing/2014/main" id="{418925E0-6459-4A0E-9806-6BA50328E8A1}"/>
              </a:ext>
            </a:extLst>
          </p:cNvPr>
          <p:cNvGraphicFramePr>
            <a:graphicFrameLocks noGrp="1"/>
          </p:cNvGraphicFramePr>
          <p:nvPr/>
        </p:nvGraphicFramePr>
        <p:xfrm>
          <a:off x="639780" y="431995"/>
          <a:ext cx="7882053" cy="956255"/>
        </p:xfrm>
        <a:graphic>
          <a:graphicData uri="http://schemas.openxmlformats.org/drawingml/2006/table">
            <a:tbl>
              <a:tblPr firstRow="1" bandRow="1">
                <a:tableStyleId>{5C22544A-7EE6-4342-B048-85BDC9FD1C3A}</a:tableStyleId>
              </a:tblPr>
              <a:tblGrid>
                <a:gridCol w="7882053">
                  <a:extLst>
                    <a:ext uri="{9D8B030D-6E8A-4147-A177-3AD203B41FA5}">
                      <a16:colId xmlns:a16="http://schemas.microsoft.com/office/drawing/2014/main" val="4042589060"/>
                    </a:ext>
                  </a:extLst>
                </a:gridCol>
              </a:tblGrid>
              <a:tr h="956255">
                <a:tc>
                  <a:txBody>
                    <a:bodyPr/>
                    <a:lstStyle/>
                    <a:p>
                      <a:r>
                        <a:rPr lang="en-US" sz="3600" b="1" i="0" dirty="0">
                          <a:solidFill>
                            <a:schemeClr val="accent2"/>
                          </a:solidFill>
                        </a:rPr>
                        <a:t>Mapping Dashboards to Needs</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bl>
          </a:graphicData>
        </a:graphic>
      </p:graphicFrame>
      <p:grpSp>
        <p:nvGrpSpPr>
          <p:cNvPr id="6" name="Group 5">
            <a:extLst>
              <a:ext uri="{FF2B5EF4-FFF2-40B4-BE49-F238E27FC236}">
                <a16:creationId xmlns:a16="http://schemas.microsoft.com/office/drawing/2014/main" id="{AE8F76E1-8517-450F-BBBD-78C614D302F9}"/>
              </a:ext>
            </a:extLst>
          </p:cNvPr>
          <p:cNvGrpSpPr/>
          <p:nvPr/>
        </p:nvGrpSpPr>
        <p:grpSpPr>
          <a:xfrm>
            <a:off x="835310" y="1936711"/>
            <a:ext cx="844167" cy="844167"/>
            <a:chOff x="819346" y="2414464"/>
            <a:chExt cx="3007150" cy="3007150"/>
          </a:xfrm>
        </p:grpSpPr>
        <p:sp>
          <p:nvSpPr>
            <p:cNvPr id="7" name="Oval 6">
              <a:extLst>
                <a:ext uri="{FF2B5EF4-FFF2-40B4-BE49-F238E27FC236}">
                  <a16:creationId xmlns:a16="http://schemas.microsoft.com/office/drawing/2014/main" id="{479D88D1-77E3-4768-A5C9-C37F007860DB}"/>
                </a:ext>
              </a:extLst>
            </p:cNvPr>
            <p:cNvSpPr/>
            <p:nvPr/>
          </p:nvSpPr>
          <p:spPr>
            <a:xfrm>
              <a:off x="819346" y="2414464"/>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64121A78-35FD-42A8-84DE-96B3C8E0F149}"/>
                </a:ext>
              </a:extLst>
            </p:cNvPr>
            <p:cNvPicPr>
              <a:picLocks noChangeAspect="1"/>
            </p:cNvPicPr>
            <p:nvPr/>
          </p:nvPicPr>
          <p:blipFill rotWithShape="1">
            <a:blip r:embed="rId2">
              <a:extLst>
                <a:ext uri="{28A0092B-C50C-407E-A947-70E740481C1C}">
                  <a14:useLocalDpi xmlns:a14="http://schemas.microsoft.com/office/drawing/2010/main" val="0"/>
                </a:ext>
              </a:extLst>
            </a:blip>
            <a:srcRect l="18699" t="20982" r="20162" b="17440"/>
            <a:stretch/>
          </p:blipFill>
          <p:spPr>
            <a:xfrm>
              <a:off x="1007881" y="2593573"/>
              <a:ext cx="2630079" cy="2648932"/>
            </a:xfrm>
            <a:prstGeom prst="ellipse">
              <a:avLst/>
            </a:prstGeom>
          </p:spPr>
        </p:pic>
      </p:grpSp>
      <p:grpSp>
        <p:nvGrpSpPr>
          <p:cNvPr id="9" name="Group 8">
            <a:extLst>
              <a:ext uri="{FF2B5EF4-FFF2-40B4-BE49-F238E27FC236}">
                <a16:creationId xmlns:a16="http://schemas.microsoft.com/office/drawing/2014/main" id="{3386587D-B3AE-4F89-B31F-8F74FCEEB66F}"/>
              </a:ext>
            </a:extLst>
          </p:cNvPr>
          <p:cNvGrpSpPr/>
          <p:nvPr/>
        </p:nvGrpSpPr>
        <p:grpSpPr>
          <a:xfrm>
            <a:off x="888237" y="4921291"/>
            <a:ext cx="844167" cy="844167"/>
            <a:chOff x="7562622" y="2956221"/>
            <a:chExt cx="3007150" cy="3007150"/>
          </a:xfrm>
        </p:grpSpPr>
        <p:sp>
          <p:nvSpPr>
            <p:cNvPr id="10" name="Oval 9">
              <a:extLst>
                <a:ext uri="{FF2B5EF4-FFF2-40B4-BE49-F238E27FC236}">
                  <a16:creationId xmlns:a16="http://schemas.microsoft.com/office/drawing/2014/main" id="{E99291D8-BA43-4642-BCC3-68670BAB6A70}"/>
                </a:ext>
              </a:extLst>
            </p:cNvPr>
            <p:cNvSpPr/>
            <p:nvPr/>
          </p:nvSpPr>
          <p:spPr>
            <a:xfrm>
              <a:off x="7562622" y="2956221"/>
              <a:ext cx="3007150" cy="3007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EA9C409A-9A00-42C8-A196-207A463AB296}"/>
                </a:ext>
              </a:extLst>
            </p:cNvPr>
            <p:cNvPicPr>
              <a:picLocks noChangeAspect="1"/>
            </p:cNvPicPr>
            <p:nvPr/>
          </p:nvPicPr>
          <p:blipFill rotWithShape="1">
            <a:blip r:embed="rId3">
              <a:extLst>
                <a:ext uri="{28A0092B-C50C-407E-A947-70E740481C1C}">
                  <a14:useLocalDpi xmlns:a14="http://schemas.microsoft.com/office/drawing/2010/main" val="0"/>
                </a:ext>
              </a:extLst>
            </a:blip>
            <a:srcRect l="18332" t="17016" r="24661" b="17625"/>
            <a:stretch/>
          </p:blipFill>
          <p:spPr>
            <a:xfrm>
              <a:off x="7797537" y="3135330"/>
              <a:ext cx="2289143" cy="2624447"/>
            </a:xfrm>
            <a:prstGeom prst="rect">
              <a:avLst/>
            </a:prstGeom>
          </p:spPr>
        </p:pic>
      </p:grpSp>
      <p:grpSp>
        <p:nvGrpSpPr>
          <p:cNvPr id="12" name="Group 11">
            <a:extLst>
              <a:ext uri="{FF2B5EF4-FFF2-40B4-BE49-F238E27FC236}">
                <a16:creationId xmlns:a16="http://schemas.microsoft.com/office/drawing/2014/main" id="{644CF76A-6D0D-4122-BAEE-FE657375B944}"/>
              </a:ext>
            </a:extLst>
          </p:cNvPr>
          <p:cNvGrpSpPr/>
          <p:nvPr/>
        </p:nvGrpSpPr>
        <p:grpSpPr>
          <a:xfrm>
            <a:off x="888237" y="3429001"/>
            <a:ext cx="844167" cy="844167"/>
            <a:chOff x="3903451" y="3279220"/>
            <a:chExt cx="3007150" cy="3007150"/>
          </a:xfrm>
        </p:grpSpPr>
        <p:sp>
          <p:nvSpPr>
            <p:cNvPr id="13" name="Oval 12">
              <a:extLst>
                <a:ext uri="{FF2B5EF4-FFF2-40B4-BE49-F238E27FC236}">
                  <a16:creationId xmlns:a16="http://schemas.microsoft.com/office/drawing/2014/main" id="{E1606BB8-3D2F-42AA-8725-274291607262}"/>
                </a:ext>
              </a:extLst>
            </p:cNvPr>
            <p:cNvSpPr/>
            <p:nvPr/>
          </p:nvSpPr>
          <p:spPr>
            <a:xfrm>
              <a:off x="3903451" y="3279220"/>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a:extLst>
                <a:ext uri="{FF2B5EF4-FFF2-40B4-BE49-F238E27FC236}">
                  <a16:creationId xmlns:a16="http://schemas.microsoft.com/office/drawing/2014/main" id="{647775BC-2B6B-4A8E-AAB2-F48805A8BF6E}"/>
                </a:ext>
              </a:extLst>
            </p:cNvPr>
            <p:cNvPicPr>
              <a:picLocks noChangeAspect="1"/>
            </p:cNvPicPr>
            <p:nvPr/>
          </p:nvPicPr>
          <p:blipFill rotWithShape="1">
            <a:blip r:embed="rId4">
              <a:extLst>
                <a:ext uri="{28A0092B-C50C-407E-A947-70E740481C1C}">
                  <a14:useLocalDpi xmlns:a14="http://schemas.microsoft.com/office/drawing/2010/main" val="0"/>
                </a:ext>
              </a:extLst>
            </a:blip>
            <a:srcRect l="20677" t="16946" r="20168" b="17394"/>
            <a:stretch/>
          </p:blipFill>
          <p:spPr>
            <a:xfrm>
              <a:off x="4345331" y="3586000"/>
              <a:ext cx="2141819" cy="2377371"/>
            </a:xfrm>
            <a:prstGeom prst="rect">
              <a:avLst/>
            </a:prstGeom>
          </p:spPr>
        </p:pic>
      </p:grpSp>
    </p:spTree>
    <p:extLst>
      <p:ext uri="{BB962C8B-B14F-4D97-AF65-F5344CB8AC3E}">
        <p14:creationId xmlns:p14="http://schemas.microsoft.com/office/powerpoint/2010/main" val="329648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0FAF1-271E-4301-B63F-371A6D7B7082}"/>
              </a:ext>
            </a:extLst>
          </p:cNvPr>
          <p:cNvSpPr>
            <a:spLocks noGrp="1"/>
          </p:cNvSpPr>
          <p:nvPr>
            <p:ph type="title"/>
          </p:nvPr>
        </p:nvSpPr>
        <p:spPr>
          <a:xfrm>
            <a:off x="0" y="2065790"/>
            <a:ext cx="12192000" cy="1844675"/>
          </a:xfrm>
        </p:spPr>
        <p:txBody>
          <a:bodyPr/>
          <a:lstStyle/>
          <a:p>
            <a:r>
              <a:rPr lang="en-US" dirty="0"/>
              <a:t>Health Facility</a:t>
            </a:r>
            <a:br>
              <a:rPr lang="en-US" dirty="0"/>
            </a:br>
            <a:r>
              <a:rPr lang="en-US" dirty="0"/>
              <a:t>Comparison </a:t>
            </a:r>
            <a:br>
              <a:rPr lang="en-US" dirty="0"/>
            </a:br>
            <a:r>
              <a:rPr lang="en-US" dirty="0"/>
              <a:t>Dashboard</a:t>
            </a:r>
          </a:p>
        </p:txBody>
      </p:sp>
      <p:sp>
        <p:nvSpPr>
          <p:cNvPr id="7" name="Text Placeholder 6">
            <a:extLst>
              <a:ext uri="{FF2B5EF4-FFF2-40B4-BE49-F238E27FC236}">
                <a16:creationId xmlns:a16="http://schemas.microsoft.com/office/drawing/2014/main" id="{F6183D88-B1C5-4F7C-8001-A1A52A2050BD}"/>
              </a:ext>
            </a:extLst>
          </p:cNvPr>
          <p:cNvSpPr>
            <a:spLocks noGrp="1"/>
          </p:cNvSpPr>
          <p:nvPr>
            <p:ph type="body" sz="quarter" idx="10"/>
          </p:nvPr>
        </p:nvSpPr>
        <p:spPr/>
        <p:txBody>
          <a:bodyPr/>
          <a:lstStyle/>
          <a:p>
            <a:r>
              <a:rPr lang="en-US" dirty="0"/>
              <a:t>DEMO</a:t>
            </a:r>
          </a:p>
          <a:p>
            <a:endParaRPr lang="en-US" dirty="0"/>
          </a:p>
        </p:txBody>
      </p:sp>
    </p:spTree>
    <p:extLst>
      <p:ext uri="{BB962C8B-B14F-4D97-AF65-F5344CB8AC3E}">
        <p14:creationId xmlns:p14="http://schemas.microsoft.com/office/powerpoint/2010/main" val="55756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8B37B6-3D07-4A90-9F60-C7DB4E7F5EBD}"/>
              </a:ext>
            </a:extLst>
          </p:cNvPr>
          <p:cNvGraphicFramePr>
            <a:graphicFrameLocks noGrp="1"/>
          </p:cNvGraphicFramePr>
          <p:nvPr>
            <p:extLst>
              <p:ext uri="{D42A27DB-BD31-4B8C-83A1-F6EECF244321}">
                <p14:modId xmlns:p14="http://schemas.microsoft.com/office/powerpoint/2010/main" val="2108490063"/>
              </p:ext>
            </p:extLst>
          </p:nvPr>
        </p:nvGraphicFramePr>
        <p:xfrm>
          <a:off x="1966866" y="1560229"/>
          <a:ext cx="8276018" cy="5074607"/>
        </p:xfrm>
        <a:graphic>
          <a:graphicData uri="http://schemas.openxmlformats.org/drawingml/2006/table">
            <a:tbl>
              <a:tblPr firstRow="1" bandRow="1">
                <a:tableStyleId>{5C22544A-7EE6-4342-B048-85BDC9FD1C3A}</a:tableStyleId>
              </a:tblPr>
              <a:tblGrid>
                <a:gridCol w="4138009">
                  <a:extLst>
                    <a:ext uri="{9D8B030D-6E8A-4147-A177-3AD203B41FA5}">
                      <a16:colId xmlns:a16="http://schemas.microsoft.com/office/drawing/2014/main" val="4042589060"/>
                    </a:ext>
                  </a:extLst>
                </a:gridCol>
                <a:gridCol w="4138009">
                  <a:extLst>
                    <a:ext uri="{9D8B030D-6E8A-4147-A177-3AD203B41FA5}">
                      <a16:colId xmlns:a16="http://schemas.microsoft.com/office/drawing/2014/main" val="115312827"/>
                    </a:ext>
                  </a:extLst>
                </a:gridCol>
              </a:tblGrid>
              <a:tr h="31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solidFill>
                            <a:schemeClr val="accent2"/>
                          </a:solidFill>
                        </a:rPr>
                        <a:t>User Group / Persona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500" b="1" i="0" dirty="0">
                          <a:solidFill>
                            <a:schemeClr val="accent2"/>
                          </a:solidFill>
                        </a:rPr>
                        <a:t>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9890231"/>
                  </a:ext>
                </a:extLst>
              </a:tr>
              <a:tr h="1442407">
                <a:tc>
                  <a:txBody>
                    <a:bodyPr/>
                    <a:lstStyle/>
                    <a:p>
                      <a:pPr algn="l"/>
                      <a:r>
                        <a:rPr lang="en-US" sz="1600" b="0" i="1" dirty="0">
                          <a:solidFill>
                            <a:schemeClr val="accent2"/>
                          </a:solidFill>
                        </a:rPr>
                        <a:t>CSO Program Officer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2"/>
                          </a:solidFill>
                        </a:rPr>
                        <a:t>“I need to understand trends in scores to identify at-risk health centers and exemplary centers.”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bg1"/>
                          </a:solidFill>
                          <a:highlight>
                            <a:srgbClr val="FA9500"/>
                          </a:highlight>
                        </a:rPr>
                        <a:t>Health Facility Comparison Dashboard</a:t>
                      </a:r>
                    </a:p>
                    <a:p>
                      <a:pPr marL="0" marR="0" lvl="0" indent="0" algn="l" defTabSz="914386" rtl="0" eaLnBrk="1" fontAlgn="auto" latinLnBrk="0" hangingPunct="1">
                        <a:lnSpc>
                          <a:spcPct val="100000"/>
                        </a:lnSpc>
                        <a:spcBef>
                          <a:spcPts val="0"/>
                        </a:spcBef>
                        <a:spcAft>
                          <a:spcPts val="0"/>
                        </a:spcAft>
                        <a:buClrTx/>
                        <a:buSzTx/>
                        <a:buFontTx/>
                        <a:buNone/>
                        <a:tabLst/>
                        <a:defRPr/>
                      </a:pPr>
                      <a:r>
                        <a:rPr lang="en-US" sz="1600" b="0" i="0" dirty="0">
                          <a:solidFill>
                            <a:schemeClr val="accent5"/>
                          </a:solidFill>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r h="1656080">
                <a:tc>
                  <a:txBody>
                    <a:bodyPr/>
                    <a:lstStyle/>
                    <a:p>
                      <a:pPr algn="l"/>
                      <a:r>
                        <a:rPr lang="en-US" sz="1600" b="0" i="1" dirty="0">
                          <a:solidFill>
                            <a:schemeClr val="accent2"/>
                          </a:solidFill>
                        </a:rPr>
                        <a:t>CSC Facilitator</a:t>
                      </a:r>
                      <a:endParaRPr lang="en-US" sz="1600" b="0" i="0" dirty="0">
                        <a:solidFill>
                          <a:schemeClr val="accent2"/>
                        </a:solidFill>
                      </a:endParaRPr>
                    </a:p>
                    <a:p>
                      <a:pPr algn="l"/>
                      <a:r>
                        <a:rPr lang="en-US" sz="1600" b="1" i="0" dirty="0">
                          <a:solidFill>
                            <a:schemeClr val="accent2"/>
                          </a:solidFill>
                        </a:rPr>
                        <a:t>“I need a record of the action plans from each scorecard session to share with the health center and review before the next session.”</a:t>
                      </a:r>
                      <a:endParaRPr lang="en-US" sz="1600" b="0" i="1" dirty="0">
                        <a:solidFill>
                          <a:schemeClr val="accent2"/>
                        </a:solidFill>
                      </a:endParaRP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accent5"/>
                          </a:solidFill>
                        </a:rPr>
                        <a:t>Health Facility Action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6375706"/>
                  </a:ext>
                </a:extLst>
              </a:tr>
              <a:tr h="1656080">
                <a:tc>
                  <a:txBody>
                    <a:bodyPr/>
                    <a:lstStyle/>
                    <a:p>
                      <a:pPr algn="l"/>
                      <a:r>
                        <a:rPr lang="en-US" sz="1600" b="0" i="1" dirty="0">
                          <a:solidFill>
                            <a:schemeClr val="accent1"/>
                          </a:solidFill>
                        </a:rPr>
                        <a:t>PEPFAR Manager</a:t>
                      </a:r>
                      <a:endParaRPr lang="en-US" sz="1600" b="0" i="0" dirty="0">
                        <a:solidFill>
                          <a:schemeClr val="accent1"/>
                        </a:solidFill>
                      </a:endParaRPr>
                    </a:p>
                    <a:p>
                      <a:pPr algn="l"/>
                      <a:r>
                        <a:rPr lang="en-US" sz="1600" b="1" i="0" dirty="0">
                          <a:solidFill>
                            <a:schemeClr val="accent1"/>
                          </a:solidFill>
                        </a:rPr>
                        <a:t>“I need data to show how community advocacy actions are influencing health outcomes aligned to PEPFARs goals.”</a:t>
                      </a: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bg1"/>
                          </a:solidFill>
                          <a:highlight>
                            <a:srgbClr val="FA9500"/>
                          </a:highlight>
                        </a:rPr>
                        <a:t>Health Center Comparison Dashboard</a:t>
                      </a:r>
                    </a:p>
                    <a:p>
                      <a:pPr algn="l"/>
                      <a:r>
                        <a:rPr lang="en-US" sz="1600" b="0" i="0" dirty="0">
                          <a:solidFill>
                            <a:schemeClr val="accent5"/>
                          </a:solidFill>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103950"/>
                  </a:ext>
                </a:extLst>
              </a:tr>
            </a:tbl>
          </a:graphicData>
        </a:graphic>
      </p:graphicFrame>
      <p:graphicFrame>
        <p:nvGraphicFramePr>
          <p:cNvPr id="5" name="Table 4">
            <a:extLst>
              <a:ext uri="{FF2B5EF4-FFF2-40B4-BE49-F238E27FC236}">
                <a16:creationId xmlns:a16="http://schemas.microsoft.com/office/drawing/2014/main" id="{418925E0-6459-4A0E-9806-6BA50328E8A1}"/>
              </a:ext>
            </a:extLst>
          </p:cNvPr>
          <p:cNvGraphicFramePr>
            <a:graphicFrameLocks noGrp="1"/>
          </p:cNvGraphicFramePr>
          <p:nvPr/>
        </p:nvGraphicFramePr>
        <p:xfrm>
          <a:off x="639780" y="431995"/>
          <a:ext cx="7882053" cy="956255"/>
        </p:xfrm>
        <a:graphic>
          <a:graphicData uri="http://schemas.openxmlformats.org/drawingml/2006/table">
            <a:tbl>
              <a:tblPr firstRow="1" bandRow="1">
                <a:tableStyleId>{5C22544A-7EE6-4342-B048-85BDC9FD1C3A}</a:tableStyleId>
              </a:tblPr>
              <a:tblGrid>
                <a:gridCol w="7882053">
                  <a:extLst>
                    <a:ext uri="{9D8B030D-6E8A-4147-A177-3AD203B41FA5}">
                      <a16:colId xmlns:a16="http://schemas.microsoft.com/office/drawing/2014/main" val="4042589060"/>
                    </a:ext>
                  </a:extLst>
                </a:gridCol>
              </a:tblGrid>
              <a:tr h="956255">
                <a:tc>
                  <a:txBody>
                    <a:bodyPr/>
                    <a:lstStyle/>
                    <a:p>
                      <a:r>
                        <a:rPr lang="en-US" sz="3600" b="1" i="0" dirty="0">
                          <a:solidFill>
                            <a:schemeClr val="accent2"/>
                          </a:solidFill>
                        </a:rPr>
                        <a:t>Mapping Dashboards to Needs</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bl>
          </a:graphicData>
        </a:graphic>
      </p:graphicFrame>
      <p:grpSp>
        <p:nvGrpSpPr>
          <p:cNvPr id="6" name="Group 5">
            <a:extLst>
              <a:ext uri="{FF2B5EF4-FFF2-40B4-BE49-F238E27FC236}">
                <a16:creationId xmlns:a16="http://schemas.microsoft.com/office/drawing/2014/main" id="{AE8F76E1-8517-450F-BBBD-78C614D302F9}"/>
              </a:ext>
            </a:extLst>
          </p:cNvPr>
          <p:cNvGrpSpPr/>
          <p:nvPr/>
        </p:nvGrpSpPr>
        <p:grpSpPr>
          <a:xfrm>
            <a:off x="835310" y="1936711"/>
            <a:ext cx="844167" cy="844167"/>
            <a:chOff x="819346" y="2414464"/>
            <a:chExt cx="3007150" cy="3007150"/>
          </a:xfrm>
        </p:grpSpPr>
        <p:sp>
          <p:nvSpPr>
            <p:cNvPr id="7" name="Oval 6">
              <a:extLst>
                <a:ext uri="{FF2B5EF4-FFF2-40B4-BE49-F238E27FC236}">
                  <a16:creationId xmlns:a16="http://schemas.microsoft.com/office/drawing/2014/main" id="{479D88D1-77E3-4768-A5C9-C37F007860DB}"/>
                </a:ext>
              </a:extLst>
            </p:cNvPr>
            <p:cNvSpPr/>
            <p:nvPr/>
          </p:nvSpPr>
          <p:spPr>
            <a:xfrm>
              <a:off x="819346" y="2414464"/>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64121A78-35FD-42A8-84DE-96B3C8E0F149}"/>
                </a:ext>
              </a:extLst>
            </p:cNvPr>
            <p:cNvPicPr>
              <a:picLocks noChangeAspect="1"/>
            </p:cNvPicPr>
            <p:nvPr/>
          </p:nvPicPr>
          <p:blipFill rotWithShape="1">
            <a:blip r:embed="rId2">
              <a:extLst>
                <a:ext uri="{28A0092B-C50C-407E-A947-70E740481C1C}">
                  <a14:useLocalDpi xmlns:a14="http://schemas.microsoft.com/office/drawing/2010/main" val="0"/>
                </a:ext>
              </a:extLst>
            </a:blip>
            <a:srcRect l="18699" t="20982" r="20162" b="17440"/>
            <a:stretch/>
          </p:blipFill>
          <p:spPr>
            <a:xfrm>
              <a:off x="1007881" y="2593573"/>
              <a:ext cx="2630079" cy="2648932"/>
            </a:xfrm>
            <a:prstGeom prst="ellipse">
              <a:avLst/>
            </a:prstGeom>
          </p:spPr>
        </p:pic>
      </p:grpSp>
      <p:grpSp>
        <p:nvGrpSpPr>
          <p:cNvPr id="9" name="Group 8">
            <a:extLst>
              <a:ext uri="{FF2B5EF4-FFF2-40B4-BE49-F238E27FC236}">
                <a16:creationId xmlns:a16="http://schemas.microsoft.com/office/drawing/2014/main" id="{3386587D-B3AE-4F89-B31F-8F74FCEEB66F}"/>
              </a:ext>
            </a:extLst>
          </p:cNvPr>
          <p:cNvGrpSpPr/>
          <p:nvPr/>
        </p:nvGrpSpPr>
        <p:grpSpPr>
          <a:xfrm>
            <a:off x="888237" y="4921291"/>
            <a:ext cx="844167" cy="844167"/>
            <a:chOff x="7562622" y="2956221"/>
            <a:chExt cx="3007150" cy="3007150"/>
          </a:xfrm>
        </p:grpSpPr>
        <p:sp>
          <p:nvSpPr>
            <p:cNvPr id="10" name="Oval 9">
              <a:extLst>
                <a:ext uri="{FF2B5EF4-FFF2-40B4-BE49-F238E27FC236}">
                  <a16:creationId xmlns:a16="http://schemas.microsoft.com/office/drawing/2014/main" id="{E99291D8-BA43-4642-BCC3-68670BAB6A70}"/>
                </a:ext>
              </a:extLst>
            </p:cNvPr>
            <p:cNvSpPr/>
            <p:nvPr/>
          </p:nvSpPr>
          <p:spPr>
            <a:xfrm>
              <a:off x="7562622" y="2956221"/>
              <a:ext cx="3007150" cy="3007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EA9C409A-9A00-42C8-A196-207A463AB296}"/>
                </a:ext>
              </a:extLst>
            </p:cNvPr>
            <p:cNvPicPr>
              <a:picLocks noChangeAspect="1"/>
            </p:cNvPicPr>
            <p:nvPr/>
          </p:nvPicPr>
          <p:blipFill rotWithShape="1">
            <a:blip r:embed="rId3">
              <a:extLst>
                <a:ext uri="{28A0092B-C50C-407E-A947-70E740481C1C}">
                  <a14:useLocalDpi xmlns:a14="http://schemas.microsoft.com/office/drawing/2010/main" val="0"/>
                </a:ext>
              </a:extLst>
            </a:blip>
            <a:srcRect l="18332" t="17016" r="24661" b="17625"/>
            <a:stretch/>
          </p:blipFill>
          <p:spPr>
            <a:xfrm>
              <a:off x="7797537" y="3135330"/>
              <a:ext cx="2289143" cy="2624447"/>
            </a:xfrm>
            <a:prstGeom prst="rect">
              <a:avLst/>
            </a:prstGeom>
          </p:spPr>
        </p:pic>
      </p:grpSp>
      <p:grpSp>
        <p:nvGrpSpPr>
          <p:cNvPr id="12" name="Group 11">
            <a:extLst>
              <a:ext uri="{FF2B5EF4-FFF2-40B4-BE49-F238E27FC236}">
                <a16:creationId xmlns:a16="http://schemas.microsoft.com/office/drawing/2014/main" id="{644CF76A-6D0D-4122-BAEE-FE657375B944}"/>
              </a:ext>
            </a:extLst>
          </p:cNvPr>
          <p:cNvGrpSpPr/>
          <p:nvPr/>
        </p:nvGrpSpPr>
        <p:grpSpPr>
          <a:xfrm>
            <a:off x="888237" y="3429001"/>
            <a:ext cx="844167" cy="844167"/>
            <a:chOff x="3903451" y="3279220"/>
            <a:chExt cx="3007150" cy="3007150"/>
          </a:xfrm>
        </p:grpSpPr>
        <p:sp>
          <p:nvSpPr>
            <p:cNvPr id="13" name="Oval 12">
              <a:extLst>
                <a:ext uri="{FF2B5EF4-FFF2-40B4-BE49-F238E27FC236}">
                  <a16:creationId xmlns:a16="http://schemas.microsoft.com/office/drawing/2014/main" id="{E1606BB8-3D2F-42AA-8725-274291607262}"/>
                </a:ext>
              </a:extLst>
            </p:cNvPr>
            <p:cNvSpPr/>
            <p:nvPr/>
          </p:nvSpPr>
          <p:spPr>
            <a:xfrm>
              <a:off x="3903451" y="3279220"/>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a:extLst>
                <a:ext uri="{FF2B5EF4-FFF2-40B4-BE49-F238E27FC236}">
                  <a16:creationId xmlns:a16="http://schemas.microsoft.com/office/drawing/2014/main" id="{647775BC-2B6B-4A8E-AAB2-F48805A8BF6E}"/>
                </a:ext>
              </a:extLst>
            </p:cNvPr>
            <p:cNvPicPr>
              <a:picLocks noChangeAspect="1"/>
            </p:cNvPicPr>
            <p:nvPr/>
          </p:nvPicPr>
          <p:blipFill rotWithShape="1">
            <a:blip r:embed="rId4">
              <a:extLst>
                <a:ext uri="{28A0092B-C50C-407E-A947-70E740481C1C}">
                  <a14:useLocalDpi xmlns:a14="http://schemas.microsoft.com/office/drawing/2010/main" val="0"/>
                </a:ext>
              </a:extLst>
            </a:blip>
            <a:srcRect l="20677" t="16946" r="20168" b="17394"/>
            <a:stretch/>
          </p:blipFill>
          <p:spPr>
            <a:xfrm>
              <a:off x="4345331" y="3586000"/>
              <a:ext cx="2141819" cy="2377371"/>
            </a:xfrm>
            <a:prstGeom prst="rect">
              <a:avLst/>
            </a:prstGeom>
          </p:spPr>
        </p:pic>
      </p:grpSp>
    </p:spTree>
    <p:extLst>
      <p:ext uri="{BB962C8B-B14F-4D97-AF65-F5344CB8AC3E}">
        <p14:creationId xmlns:p14="http://schemas.microsoft.com/office/powerpoint/2010/main" val="423283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60FAF1-271E-4301-B63F-371A6D7B7082}"/>
              </a:ext>
            </a:extLst>
          </p:cNvPr>
          <p:cNvSpPr>
            <a:spLocks noGrp="1"/>
          </p:cNvSpPr>
          <p:nvPr>
            <p:ph type="title"/>
          </p:nvPr>
        </p:nvSpPr>
        <p:spPr/>
        <p:txBody>
          <a:bodyPr/>
          <a:lstStyle/>
          <a:p>
            <a:r>
              <a:rPr lang="en-US" dirty="0"/>
              <a:t>Advocacy </a:t>
            </a:r>
            <a:br>
              <a:rPr lang="en-US" dirty="0"/>
            </a:br>
            <a:r>
              <a:rPr lang="en-US" dirty="0"/>
              <a:t>Dashboard</a:t>
            </a:r>
          </a:p>
        </p:txBody>
      </p:sp>
      <p:sp>
        <p:nvSpPr>
          <p:cNvPr id="7" name="Text Placeholder 6">
            <a:extLst>
              <a:ext uri="{FF2B5EF4-FFF2-40B4-BE49-F238E27FC236}">
                <a16:creationId xmlns:a16="http://schemas.microsoft.com/office/drawing/2014/main" id="{F6183D88-B1C5-4F7C-8001-A1A52A2050BD}"/>
              </a:ext>
            </a:extLst>
          </p:cNvPr>
          <p:cNvSpPr>
            <a:spLocks noGrp="1"/>
          </p:cNvSpPr>
          <p:nvPr>
            <p:ph type="body" sz="quarter" idx="10"/>
          </p:nvPr>
        </p:nvSpPr>
        <p:spPr/>
        <p:txBody>
          <a:bodyPr/>
          <a:lstStyle/>
          <a:p>
            <a:r>
              <a:rPr lang="en-US" dirty="0"/>
              <a:t>DEMO</a:t>
            </a:r>
          </a:p>
          <a:p>
            <a:endParaRPr lang="en-US" dirty="0"/>
          </a:p>
        </p:txBody>
      </p:sp>
    </p:spTree>
    <p:extLst>
      <p:ext uri="{BB962C8B-B14F-4D97-AF65-F5344CB8AC3E}">
        <p14:creationId xmlns:p14="http://schemas.microsoft.com/office/powerpoint/2010/main" val="119525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8B37B6-3D07-4A90-9F60-C7DB4E7F5EBD}"/>
              </a:ext>
            </a:extLst>
          </p:cNvPr>
          <p:cNvGraphicFramePr>
            <a:graphicFrameLocks noGrp="1"/>
          </p:cNvGraphicFramePr>
          <p:nvPr>
            <p:extLst>
              <p:ext uri="{D42A27DB-BD31-4B8C-83A1-F6EECF244321}">
                <p14:modId xmlns:p14="http://schemas.microsoft.com/office/powerpoint/2010/main" val="2832151746"/>
              </p:ext>
            </p:extLst>
          </p:nvPr>
        </p:nvGraphicFramePr>
        <p:xfrm>
          <a:off x="1966867" y="1560229"/>
          <a:ext cx="8203828" cy="5074607"/>
        </p:xfrm>
        <a:graphic>
          <a:graphicData uri="http://schemas.openxmlformats.org/drawingml/2006/table">
            <a:tbl>
              <a:tblPr firstRow="1" bandRow="1">
                <a:tableStyleId>{5C22544A-7EE6-4342-B048-85BDC9FD1C3A}</a:tableStyleId>
              </a:tblPr>
              <a:tblGrid>
                <a:gridCol w="4101914">
                  <a:extLst>
                    <a:ext uri="{9D8B030D-6E8A-4147-A177-3AD203B41FA5}">
                      <a16:colId xmlns:a16="http://schemas.microsoft.com/office/drawing/2014/main" val="4042589060"/>
                    </a:ext>
                  </a:extLst>
                </a:gridCol>
                <a:gridCol w="4101914">
                  <a:extLst>
                    <a:ext uri="{9D8B030D-6E8A-4147-A177-3AD203B41FA5}">
                      <a16:colId xmlns:a16="http://schemas.microsoft.com/office/drawing/2014/main" val="115312827"/>
                    </a:ext>
                  </a:extLst>
                </a:gridCol>
              </a:tblGrid>
              <a:tr h="31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solidFill>
                            <a:schemeClr val="accent2"/>
                          </a:solidFill>
                        </a:rPr>
                        <a:t>User Group / Persona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500" b="1" i="0" dirty="0">
                          <a:solidFill>
                            <a:schemeClr val="accent2"/>
                          </a:solidFill>
                        </a:rPr>
                        <a:t>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9890231"/>
                  </a:ext>
                </a:extLst>
              </a:tr>
              <a:tr h="1442407">
                <a:tc>
                  <a:txBody>
                    <a:bodyPr/>
                    <a:lstStyle/>
                    <a:p>
                      <a:pPr algn="l"/>
                      <a:r>
                        <a:rPr lang="en-US" sz="1600" b="0" i="1" dirty="0">
                          <a:solidFill>
                            <a:schemeClr val="accent2"/>
                          </a:solidFill>
                        </a:rPr>
                        <a:t>CSO Program Officer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2"/>
                          </a:solidFill>
                        </a:rPr>
                        <a:t>“I need to understand trends in scores to identify at-risk health centers and exemplary centers.”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accent5"/>
                          </a:solidFill>
                        </a:rPr>
                        <a:t>Health Facility Comparison Dashboard</a:t>
                      </a:r>
                    </a:p>
                    <a:p>
                      <a:pPr marL="0" marR="0" lvl="0" indent="0" algn="l" defTabSz="914386" rtl="0" eaLnBrk="1" fontAlgn="auto" latinLnBrk="0" hangingPunct="1">
                        <a:lnSpc>
                          <a:spcPct val="100000"/>
                        </a:lnSpc>
                        <a:spcBef>
                          <a:spcPts val="0"/>
                        </a:spcBef>
                        <a:spcAft>
                          <a:spcPts val="0"/>
                        </a:spcAft>
                        <a:buClrTx/>
                        <a:buSzTx/>
                        <a:buFontTx/>
                        <a:buNone/>
                        <a:tabLst/>
                        <a:defRPr/>
                      </a:pPr>
                      <a:r>
                        <a:rPr lang="en-US" sz="1600" b="0" i="0" dirty="0">
                          <a:solidFill>
                            <a:schemeClr val="bg1"/>
                          </a:solidFill>
                          <a:highlight>
                            <a:srgbClr val="FA9500"/>
                          </a:highlight>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r h="1656080">
                <a:tc>
                  <a:txBody>
                    <a:bodyPr/>
                    <a:lstStyle/>
                    <a:p>
                      <a:pPr algn="l"/>
                      <a:r>
                        <a:rPr lang="en-US" sz="1600" b="0" i="1" dirty="0">
                          <a:solidFill>
                            <a:schemeClr val="accent2"/>
                          </a:solidFill>
                        </a:rPr>
                        <a:t>CSC Facilitator</a:t>
                      </a:r>
                      <a:endParaRPr lang="en-US" sz="1600" b="0" i="0" dirty="0">
                        <a:solidFill>
                          <a:schemeClr val="accent2"/>
                        </a:solidFill>
                      </a:endParaRPr>
                    </a:p>
                    <a:p>
                      <a:pPr algn="l"/>
                      <a:r>
                        <a:rPr lang="en-US" sz="1600" b="1" i="0" dirty="0">
                          <a:solidFill>
                            <a:schemeClr val="accent2"/>
                          </a:solidFill>
                        </a:rPr>
                        <a:t>“I need a record of the action plans from each scorecard session to share with the health center and review before the next session.”</a:t>
                      </a:r>
                      <a:endParaRPr lang="en-US" sz="1600" b="0" i="1" dirty="0">
                        <a:solidFill>
                          <a:schemeClr val="accent2"/>
                        </a:solidFill>
                      </a:endParaRP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Facility Dashboard</a:t>
                      </a:r>
                    </a:p>
                    <a:p>
                      <a:pPr algn="l"/>
                      <a:r>
                        <a:rPr lang="en-US" sz="1600" b="0" i="0" dirty="0">
                          <a:solidFill>
                            <a:schemeClr val="accent5"/>
                          </a:solidFill>
                        </a:rPr>
                        <a:t>Health Facility Action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6375706"/>
                  </a:ext>
                </a:extLst>
              </a:tr>
              <a:tr h="1656080">
                <a:tc>
                  <a:txBody>
                    <a:bodyPr/>
                    <a:lstStyle/>
                    <a:p>
                      <a:pPr algn="l"/>
                      <a:r>
                        <a:rPr lang="en-US" sz="1600" b="0" i="1" dirty="0">
                          <a:solidFill>
                            <a:schemeClr val="accent1"/>
                          </a:solidFill>
                        </a:rPr>
                        <a:t>PEPFAR Manager</a:t>
                      </a:r>
                      <a:endParaRPr lang="en-US" sz="1600" b="0" i="0" dirty="0">
                        <a:solidFill>
                          <a:schemeClr val="accent1"/>
                        </a:solidFill>
                      </a:endParaRPr>
                    </a:p>
                    <a:p>
                      <a:pPr algn="l"/>
                      <a:r>
                        <a:rPr lang="en-US" sz="1600" b="1" i="0" dirty="0">
                          <a:solidFill>
                            <a:schemeClr val="accent1"/>
                          </a:solidFill>
                        </a:rPr>
                        <a:t>“I need data to show how community advocacy actions are influencing health outcomes aligned to PEPFARs goals.”</a:t>
                      </a:r>
                    </a:p>
                    <a:p>
                      <a:pPr algn="l"/>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600" b="0" i="0" dirty="0">
                          <a:solidFill>
                            <a:schemeClr val="accent5"/>
                          </a:solidFill>
                        </a:rPr>
                        <a:t>Health Center Comparison Dashboard</a:t>
                      </a:r>
                    </a:p>
                    <a:p>
                      <a:pPr algn="l"/>
                      <a:r>
                        <a:rPr lang="en-US" sz="1600" b="0" i="0" dirty="0">
                          <a:solidFill>
                            <a:schemeClr val="bg1"/>
                          </a:solidFill>
                          <a:highlight>
                            <a:srgbClr val="FA9500"/>
                          </a:highlight>
                        </a:rPr>
                        <a:t>Advocacy Dashboard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103950"/>
                  </a:ext>
                </a:extLst>
              </a:tr>
            </a:tbl>
          </a:graphicData>
        </a:graphic>
      </p:graphicFrame>
      <p:graphicFrame>
        <p:nvGraphicFramePr>
          <p:cNvPr id="5" name="Table 4">
            <a:extLst>
              <a:ext uri="{FF2B5EF4-FFF2-40B4-BE49-F238E27FC236}">
                <a16:creationId xmlns:a16="http://schemas.microsoft.com/office/drawing/2014/main" id="{418925E0-6459-4A0E-9806-6BA50328E8A1}"/>
              </a:ext>
            </a:extLst>
          </p:cNvPr>
          <p:cNvGraphicFramePr>
            <a:graphicFrameLocks noGrp="1"/>
          </p:cNvGraphicFramePr>
          <p:nvPr/>
        </p:nvGraphicFramePr>
        <p:xfrm>
          <a:off x="639780" y="431995"/>
          <a:ext cx="7882053" cy="956255"/>
        </p:xfrm>
        <a:graphic>
          <a:graphicData uri="http://schemas.openxmlformats.org/drawingml/2006/table">
            <a:tbl>
              <a:tblPr firstRow="1" bandRow="1">
                <a:tableStyleId>{5C22544A-7EE6-4342-B048-85BDC9FD1C3A}</a:tableStyleId>
              </a:tblPr>
              <a:tblGrid>
                <a:gridCol w="7882053">
                  <a:extLst>
                    <a:ext uri="{9D8B030D-6E8A-4147-A177-3AD203B41FA5}">
                      <a16:colId xmlns:a16="http://schemas.microsoft.com/office/drawing/2014/main" val="4042589060"/>
                    </a:ext>
                  </a:extLst>
                </a:gridCol>
              </a:tblGrid>
              <a:tr h="956255">
                <a:tc>
                  <a:txBody>
                    <a:bodyPr/>
                    <a:lstStyle/>
                    <a:p>
                      <a:r>
                        <a:rPr lang="en-US" sz="3600" b="1" i="0" dirty="0">
                          <a:solidFill>
                            <a:schemeClr val="accent2"/>
                          </a:solidFill>
                        </a:rPr>
                        <a:t>Mapping Dashboards to Needs</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350605"/>
                  </a:ext>
                </a:extLst>
              </a:tr>
            </a:tbl>
          </a:graphicData>
        </a:graphic>
      </p:graphicFrame>
      <p:grpSp>
        <p:nvGrpSpPr>
          <p:cNvPr id="6" name="Group 5">
            <a:extLst>
              <a:ext uri="{FF2B5EF4-FFF2-40B4-BE49-F238E27FC236}">
                <a16:creationId xmlns:a16="http://schemas.microsoft.com/office/drawing/2014/main" id="{AE8F76E1-8517-450F-BBBD-78C614D302F9}"/>
              </a:ext>
            </a:extLst>
          </p:cNvPr>
          <p:cNvGrpSpPr/>
          <p:nvPr/>
        </p:nvGrpSpPr>
        <p:grpSpPr>
          <a:xfrm>
            <a:off x="835310" y="1936711"/>
            <a:ext cx="844167" cy="844167"/>
            <a:chOff x="819346" y="2414464"/>
            <a:chExt cx="3007150" cy="3007150"/>
          </a:xfrm>
        </p:grpSpPr>
        <p:sp>
          <p:nvSpPr>
            <p:cNvPr id="7" name="Oval 6">
              <a:extLst>
                <a:ext uri="{FF2B5EF4-FFF2-40B4-BE49-F238E27FC236}">
                  <a16:creationId xmlns:a16="http://schemas.microsoft.com/office/drawing/2014/main" id="{479D88D1-77E3-4768-A5C9-C37F007860DB}"/>
                </a:ext>
              </a:extLst>
            </p:cNvPr>
            <p:cNvSpPr/>
            <p:nvPr/>
          </p:nvSpPr>
          <p:spPr>
            <a:xfrm>
              <a:off x="819346" y="2414464"/>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64121A78-35FD-42A8-84DE-96B3C8E0F149}"/>
                </a:ext>
              </a:extLst>
            </p:cNvPr>
            <p:cNvPicPr>
              <a:picLocks noChangeAspect="1"/>
            </p:cNvPicPr>
            <p:nvPr/>
          </p:nvPicPr>
          <p:blipFill rotWithShape="1">
            <a:blip r:embed="rId2">
              <a:extLst>
                <a:ext uri="{28A0092B-C50C-407E-A947-70E740481C1C}">
                  <a14:useLocalDpi xmlns:a14="http://schemas.microsoft.com/office/drawing/2010/main" val="0"/>
                </a:ext>
              </a:extLst>
            </a:blip>
            <a:srcRect l="18699" t="20982" r="20162" b="17440"/>
            <a:stretch/>
          </p:blipFill>
          <p:spPr>
            <a:xfrm>
              <a:off x="1007881" y="2593573"/>
              <a:ext cx="2630079" cy="2648932"/>
            </a:xfrm>
            <a:prstGeom prst="ellipse">
              <a:avLst/>
            </a:prstGeom>
          </p:spPr>
        </p:pic>
      </p:grpSp>
      <p:grpSp>
        <p:nvGrpSpPr>
          <p:cNvPr id="9" name="Group 8">
            <a:extLst>
              <a:ext uri="{FF2B5EF4-FFF2-40B4-BE49-F238E27FC236}">
                <a16:creationId xmlns:a16="http://schemas.microsoft.com/office/drawing/2014/main" id="{3386587D-B3AE-4F89-B31F-8F74FCEEB66F}"/>
              </a:ext>
            </a:extLst>
          </p:cNvPr>
          <p:cNvGrpSpPr/>
          <p:nvPr/>
        </p:nvGrpSpPr>
        <p:grpSpPr>
          <a:xfrm>
            <a:off x="888237" y="4921291"/>
            <a:ext cx="844167" cy="844167"/>
            <a:chOff x="7562622" y="2956221"/>
            <a:chExt cx="3007150" cy="3007150"/>
          </a:xfrm>
        </p:grpSpPr>
        <p:sp>
          <p:nvSpPr>
            <p:cNvPr id="10" name="Oval 9">
              <a:extLst>
                <a:ext uri="{FF2B5EF4-FFF2-40B4-BE49-F238E27FC236}">
                  <a16:creationId xmlns:a16="http://schemas.microsoft.com/office/drawing/2014/main" id="{E99291D8-BA43-4642-BCC3-68670BAB6A70}"/>
                </a:ext>
              </a:extLst>
            </p:cNvPr>
            <p:cNvSpPr/>
            <p:nvPr/>
          </p:nvSpPr>
          <p:spPr>
            <a:xfrm>
              <a:off x="7562622" y="2956221"/>
              <a:ext cx="3007150" cy="30071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EA9C409A-9A00-42C8-A196-207A463AB296}"/>
                </a:ext>
              </a:extLst>
            </p:cNvPr>
            <p:cNvPicPr>
              <a:picLocks noChangeAspect="1"/>
            </p:cNvPicPr>
            <p:nvPr/>
          </p:nvPicPr>
          <p:blipFill rotWithShape="1">
            <a:blip r:embed="rId3">
              <a:extLst>
                <a:ext uri="{28A0092B-C50C-407E-A947-70E740481C1C}">
                  <a14:useLocalDpi xmlns:a14="http://schemas.microsoft.com/office/drawing/2010/main" val="0"/>
                </a:ext>
              </a:extLst>
            </a:blip>
            <a:srcRect l="18332" t="17016" r="24661" b="17625"/>
            <a:stretch/>
          </p:blipFill>
          <p:spPr>
            <a:xfrm>
              <a:off x="7797537" y="3135330"/>
              <a:ext cx="2289143" cy="2624447"/>
            </a:xfrm>
            <a:prstGeom prst="rect">
              <a:avLst/>
            </a:prstGeom>
          </p:spPr>
        </p:pic>
      </p:grpSp>
      <p:grpSp>
        <p:nvGrpSpPr>
          <p:cNvPr id="12" name="Group 11">
            <a:extLst>
              <a:ext uri="{FF2B5EF4-FFF2-40B4-BE49-F238E27FC236}">
                <a16:creationId xmlns:a16="http://schemas.microsoft.com/office/drawing/2014/main" id="{644CF76A-6D0D-4122-BAEE-FE657375B944}"/>
              </a:ext>
            </a:extLst>
          </p:cNvPr>
          <p:cNvGrpSpPr/>
          <p:nvPr/>
        </p:nvGrpSpPr>
        <p:grpSpPr>
          <a:xfrm>
            <a:off x="888237" y="3429001"/>
            <a:ext cx="844167" cy="844167"/>
            <a:chOff x="3903451" y="3279220"/>
            <a:chExt cx="3007150" cy="3007150"/>
          </a:xfrm>
        </p:grpSpPr>
        <p:sp>
          <p:nvSpPr>
            <p:cNvPr id="13" name="Oval 12">
              <a:extLst>
                <a:ext uri="{FF2B5EF4-FFF2-40B4-BE49-F238E27FC236}">
                  <a16:creationId xmlns:a16="http://schemas.microsoft.com/office/drawing/2014/main" id="{E1606BB8-3D2F-42AA-8725-274291607262}"/>
                </a:ext>
              </a:extLst>
            </p:cNvPr>
            <p:cNvSpPr/>
            <p:nvPr/>
          </p:nvSpPr>
          <p:spPr>
            <a:xfrm>
              <a:off x="3903451" y="3279220"/>
              <a:ext cx="3007150" cy="300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a:extLst>
                <a:ext uri="{FF2B5EF4-FFF2-40B4-BE49-F238E27FC236}">
                  <a16:creationId xmlns:a16="http://schemas.microsoft.com/office/drawing/2014/main" id="{647775BC-2B6B-4A8E-AAB2-F48805A8BF6E}"/>
                </a:ext>
              </a:extLst>
            </p:cNvPr>
            <p:cNvPicPr>
              <a:picLocks noChangeAspect="1"/>
            </p:cNvPicPr>
            <p:nvPr/>
          </p:nvPicPr>
          <p:blipFill rotWithShape="1">
            <a:blip r:embed="rId4">
              <a:extLst>
                <a:ext uri="{28A0092B-C50C-407E-A947-70E740481C1C}">
                  <a14:useLocalDpi xmlns:a14="http://schemas.microsoft.com/office/drawing/2010/main" val="0"/>
                </a:ext>
              </a:extLst>
            </a:blip>
            <a:srcRect l="20677" t="16946" r="20168" b="17394"/>
            <a:stretch/>
          </p:blipFill>
          <p:spPr>
            <a:xfrm>
              <a:off x="4345331" y="3586000"/>
              <a:ext cx="2141819" cy="2377371"/>
            </a:xfrm>
            <a:prstGeom prst="rect">
              <a:avLst/>
            </a:prstGeom>
          </p:spPr>
        </p:pic>
      </p:grpSp>
    </p:spTree>
    <p:extLst>
      <p:ext uri="{BB962C8B-B14F-4D97-AF65-F5344CB8AC3E}">
        <p14:creationId xmlns:p14="http://schemas.microsoft.com/office/powerpoint/2010/main" val="2505758213"/>
      </p:ext>
    </p:extLst>
  </p:cSld>
  <p:clrMapOvr>
    <a:masterClrMapping/>
  </p:clrMapOvr>
</p:sld>
</file>

<file path=ppt/theme/theme1.xml><?xml version="1.0" encoding="utf-8"?>
<a:theme xmlns:a="http://schemas.openxmlformats.org/drawingml/2006/main" name="1_Office Theme">
  <a:themeElements>
    <a:clrScheme name="Custom 3">
      <a:dk1>
        <a:srgbClr val="D63B3A"/>
      </a:dk1>
      <a:lt1>
        <a:srgbClr val="FEFFFF"/>
      </a:lt1>
      <a:dk2>
        <a:srgbClr val="3382AE"/>
      </a:dk2>
      <a:lt2>
        <a:srgbClr val="2F2E35"/>
      </a:lt2>
      <a:accent1>
        <a:srgbClr val="91CFD4"/>
      </a:accent1>
      <a:accent2>
        <a:srgbClr val="2C266D"/>
      </a:accent2>
      <a:accent3>
        <a:srgbClr val="D73C3C"/>
      </a:accent3>
      <a:accent4>
        <a:srgbClr val="FAD245"/>
      </a:accent4>
      <a:accent5>
        <a:srgbClr val="ABB3BA"/>
      </a:accent5>
      <a:accent6>
        <a:srgbClr val="DCE0E2"/>
      </a:accent6>
      <a:hlink>
        <a:srgbClr val="3382AE"/>
      </a:hlink>
      <a:folHlink>
        <a:srgbClr val="DCDDD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cella Template 1 " id="{D6D1CFAC-21DD-2447-82FC-1BFC7E39A75D}" vid="{BF6D1B5B-C37F-244A-87ED-C86C654E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805</TotalTime>
  <Words>721</Words>
  <Application>Microsoft Office PowerPoint</Application>
  <PresentationFormat>Widescreen</PresentationFormat>
  <Paragraphs>132</Paragraphs>
  <Slides>40</Slides>
  <Notes>0</Notes>
  <HiddenSlides>32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Muli</vt:lpstr>
      <vt:lpstr>Muli Black</vt:lpstr>
      <vt:lpstr>Questrial</vt:lpstr>
      <vt:lpstr>Roboto</vt:lpstr>
      <vt:lpstr>Rubik</vt:lpstr>
      <vt:lpstr>Wingdings</vt:lpstr>
      <vt:lpstr>1_Office Theme</vt:lpstr>
      <vt:lpstr>Health Facility Menu</vt:lpstr>
      <vt:lpstr>Health Facility  Dashboard</vt:lpstr>
      <vt:lpstr>PowerPoint Presentation</vt:lpstr>
      <vt:lpstr>Health Facility Action Plan</vt:lpstr>
      <vt:lpstr>PowerPoint Presentation</vt:lpstr>
      <vt:lpstr>Health Facility Comparison  Dashboard</vt:lpstr>
      <vt:lpstr>PowerPoint Presentation</vt:lpstr>
      <vt:lpstr>Advocacy  Dashboard</vt:lpstr>
      <vt:lpstr>PowerPoint Presentation</vt:lpstr>
      <vt:lpstr>A Tour of the  Sample Dataset</vt:lpstr>
      <vt:lpstr>Identify Your Data Sources</vt:lpstr>
      <vt:lpstr>Transform Data to a Normalized Table</vt:lpstr>
      <vt:lpstr>Common Data Quality  Issues &amp; Ways to  Avoid  Them</vt:lpstr>
      <vt:lpstr>How to Add New Records and Fields</vt:lpstr>
      <vt:lpstr>How to Edit Existing  Records with Forms</vt:lpstr>
      <vt:lpstr>A Tour of the  Community Advocacy Dashboard</vt:lpstr>
      <vt:lpstr>Replacing the  Sample Dataset</vt:lpstr>
      <vt:lpstr>Navigating the  Data Pane</vt:lpstr>
      <vt:lpstr>Joining Indicator Data with Facility Attributes</vt:lpstr>
      <vt:lpstr>Relationships between Data Sources  in Tableau</vt:lpstr>
      <vt:lpstr>Editing the Indicator  Category Group</vt:lpstr>
      <vt:lpstr>Editing Parameters</vt:lpstr>
      <vt:lpstr>PowerPoint Presentation</vt:lpstr>
      <vt:lpstr>Data Quality  Checks</vt:lpstr>
      <vt:lpstr>Date Formatting: Calendar v. USG Fiscal Year</vt:lpstr>
      <vt:lpstr>Novel Chart Types: Tadpole Chart</vt:lpstr>
      <vt:lpstr>PowerPoint Presentation</vt:lpstr>
      <vt:lpstr>Novel Chart Types: Small Multiples  Area Chart</vt:lpstr>
      <vt:lpstr>PowerPoint Presentation</vt:lpstr>
      <vt:lpstr>Novel Chart Types: Jitter Plot</vt:lpstr>
      <vt:lpstr>PowerPoint Presentation</vt:lpstr>
      <vt:lpstr>PowerPoint Presentation</vt:lpstr>
      <vt:lpstr>How to Add a  New Chart</vt:lpstr>
      <vt:lpstr>How to Add New Charts to the Health Facility  Dashboard Menu</vt:lpstr>
      <vt:lpstr>How to Add New  Charts on a Dashboard</vt:lpstr>
      <vt:lpstr>How to Edit Tooltips</vt:lpstr>
      <vt:lpstr>Common Errors to Watch For</vt:lpstr>
      <vt:lpstr>Printing a PDF Report from the Dashboard</vt:lpstr>
      <vt:lpstr>Exporting a  Packaged Workbook  to Share</vt:lpstr>
      <vt:lpstr>Export Views  to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Makulec</dc:creator>
  <cp:lastModifiedBy>Amanda Makulec</cp:lastModifiedBy>
  <cp:revision>14</cp:revision>
  <dcterms:created xsi:type="dcterms:W3CDTF">2020-02-26T14:40:18Z</dcterms:created>
  <dcterms:modified xsi:type="dcterms:W3CDTF">2020-02-27T04:14:05Z</dcterms:modified>
</cp:coreProperties>
</file>