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445C-2573-4D78-B315-9402664198ED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2C246-9880-4A7A-AA67-52E6D3F263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445C-2573-4D78-B315-9402664198ED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2C246-9880-4A7A-AA67-52E6D3F263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445C-2573-4D78-B315-9402664198ED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2C246-9880-4A7A-AA67-52E6D3F263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445C-2573-4D78-B315-9402664198ED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2C246-9880-4A7A-AA67-52E6D3F263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445C-2573-4D78-B315-9402664198ED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2C246-9880-4A7A-AA67-52E6D3F263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445C-2573-4D78-B315-9402664198ED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2C246-9880-4A7A-AA67-52E6D3F263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445C-2573-4D78-B315-9402664198ED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2C246-9880-4A7A-AA67-52E6D3F263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445C-2573-4D78-B315-9402664198ED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2C246-9880-4A7A-AA67-52E6D3F263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445C-2573-4D78-B315-9402664198ED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2C246-9880-4A7A-AA67-52E6D3F263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445C-2573-4D78-B315-9402664198ED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2C246-9880-4A7A-AA67-52E6D3F2630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445C-2573-4D78-B315-9402664198ED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22C246-9880-4A7A-AA67-52E6D3F2630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522C246-9880-4A7A-AA67-52E6D3F26308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9C1445C-2573-4D78-B315-9402664198ED}" type="datetimeFigureOut">
              <a:rPr lang="en-IN" smtClean="0"/>
              <a:t>17-04-2021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700808"/>
            <a:ext cx="7776864" cy="1440160"/>
          </a:xfrm>
        </p:spPr>
        <p:txBody>
          <a:bodyPr/>
          <a:lstStyle/>
          <a:p>
            <a:r>
              <a:rPr lang="en-US" sz="4400" b="1" dirty="0"/>
              <a:t>Contrast Enhancement Based Jpeg forensic </a:t>
            </a:r>
            <a:r>
              <a:rPr lang="en-US" sz="4400" b="1" dirty="0" smtClean="0"/>
              <a:t>detectability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005064"/>
            <a:ext cx="8460432" cy="2592288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latin typeface="+mj-lt"/>
              </a:rPr>
              <a:t>Guided by : Prof. </a:t>
            </a:r>
            <a:r>
              <a:rPr lang="en-IN" b="1" dirty="0" err="1" smtClean="0">
                <a:latin typeface="+mj-lt"/>
              </a:rPr>
              <a:t>Divya</a:t>
            </a:r>
            <a:r>
              <a:rPr lang="en-IN" b="1" dirty="0" smtClean="0">
                <a:latin typeface="+mj-lt"/>
              </a:rPr>
              <a:t> S K                                                Presented by :    </a:t>
            </a:r>
          </a:p>
          <a:p>
            <a:pPr algn="ctr"/>
            <a:r>
              <a:rPr lang="en-IN" b="1" dirty="0" smtClean="0">
                <a:latin typeface="+mj-lt"/>
                <a:ea typeface="Cambria" pitchFamily="18" charset="0"/>
              </a:rPr>
              <a:t>                                                                                                        </a:t>
            </a:r>
            <a:r>
              <a:rPr lang="en-IN" b="1" dirty="0" err="1" smtClean="0">
                <a:latin typeface="+mj-lt"/>
              </a:rPr>
              <a:t>Amal</a:t>
            </a:r>
            <a:r>
              <a:rPr lang="en-IN" b="1" dirty="0" smtClean="0">
                <a:latin typeface="+mj-lt"/>
              </a:rPr>
              <a:t> A S</a:t>
            </a:r>
          </a:p>
          <a:p>
            <a:pPr algn="ctr"/>
            <a:r>
              <a:rPr lang="en-IN" b="1" dirty="0">
                <a:latin typeface="+mj-lt"/>
              </a:rPr>
              <a:t> </a:t>
            </a:r>
            <a:r>
              <a:rPr lang="en-IN" b="1" dirty="0" smtClean="0">
                <a:latin typeface="+mj-lt"/>
              </a:rPr>
              <a:t>                                                                                                                    TVE18MCA006</a:t>
            </a:r>
          </a:p>
          <a:p>
            <a:pPr algn="ctr"/>
            <a:r>
              <a:rPr lang="en-IN" b="1" dirty="0" smtClean="0">
                <a:latin typeface="+mj-lt"/>
              </a:rPr>
              <a:t>                                                                                                      S6 MCA</a:t>
            </a:r>
          </a:p>
          <a:p>
            <a:pPr algn="ctr"/>
            <a:endParaRPr lang="en-IN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965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IN" sz="2400" dirty="0" smtClean="0">
                <a:latin typeface="+mj-lt"/>
              </a:rPr>
              <a:t>Introduction</a:t>
            </a:r>
          </a:p>
          <a:p>
            <a:pPr>
              <a:lnSpc>
                <a:spcPct val="200000"/>
              </a:lnSpc>
            </a:pPr>
            <a:r>
              <a:rPr lang="en-IN" sz="2400" dirty="0" smtClean="0">
                <a:latin typeface="+mj-lt"/>
              </a:rPr>
              <a:t>Motivation</a:t>
            </a:r>
          </a:p>
          <a:p>
            <a:pPr>
              <a:lnSpc>
                <a:spcPct val="200000"/>
              </a:lnSpc>
            </a:pPr>
            <a:r>
              <a:rPr lang="en-IN" sz="2400" dirty="0" smtClean="0">
                <a:latin typeface="+mj-lt"/>
              </a:rPr>
              <a:t>Existing System</a:t>
            </a:r>
          </a:p>
          <a:p>
            <a:pPr>
              <a:lnSpc>
                <a:spcPct val="200000"/>
              </a:lnSpc>
            </a:pPr>
            <a:r>
              <a:rPr lang="en-IN" sz="2400" dirty="0" smtClean="0">
                <a:latin typeface="+mj-lt"/>
              </a:rPr>
              <a:t>Proposed System</a:t>
            </a:r>
          </a:p>
          <a:p>
            <a:pPr>
              <a:lnSpc>
                <a:spcPct val="200000"/>
              </a:lnSpc>
            </a:pPr>
            <a:r>
              <a:rPr lang="en-IN" sz="2400" dirty="0" smtClean="0">
                <a:latin typeface="+mj-lt"/>
              </a:rPr>
              <a:t>Reference</a:t>
            </a: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23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7859216" cy="44119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With the  rapid development of digital media editing techniques, digital image manipulation becomes rather convenient and </a:t>
            </a:r>
            <a:r>
              <a:rPr lang="en-US" dirty="0" smtClean="0"/>
              <a:t>easy.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While </a:t>
            </a:r>
            <a:r>
              <a:rPr lang="en-US" dirty="0"/>
              <a:t>it benefits to legal image processing, malicious users might use such innocent manipulations to tamper digital photograph </a:t>
            </a:r>
            <a:r>
              <a:rPr lang="en-US" dirty="0" smtClean="0"/>
              <a:t>images.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This </a:t>
            </a:r>
            <a:r>
              <a:rPr lang="en-US" dirty="0"/>
              <a:t>project </a:t>
            </a:r>
            <a:r>
              <a:rPr lang="en-US" dirty="0" smtClean="0"/>
              <a:t>aims </a:t>
            </a:r>
            <a:r>
              <a:rPr lang="en-US" dirty="0"/>
              <a:t>with detecting whether the image has undergone any compression or if it is embedded with a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6342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Motivation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7620000" cy="45559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Currently, image forgeries are widespread on the Internet and other security-related applications such as surveillance and recognition that utilize images are therefore impacted.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event and scene information delivered in images might become no longer </a:t>
            </a:r>
            <a:r>
              <a:rPr lang="en-US" dirty="0" smtClean="0"/>
              <a:t>believable.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To </a:t>
            </a:r>
            <a:r>
              <a:rPr lang="en-US" dirty="0"/>
              <a:t>circumvent such a problem, digital forensic techniques have been proposed to blindly verify the integrity and authenticity of digital images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2529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Existing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7620000" cy="44119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/>
              <a:t>Currently there systems and </a:t>
            </a:r>
            <a:r>
              <a:rPr lang="en-IN" dirty="0" err="1" smtClean="0"/>
              <a:t>softwares</a:t>
            </a:r>
            <a:r>
              <a:rPr lang="en-IN" dirty="0" smtClean="0"/>
              <a:t> to  find whether an image is tampered or morphed 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System for finding whether  the  data is  compressed or not by </a:t>
            </a:r>
            <a:r>
              <a:rPr lang="en-US" dirty="0" smtClean="0"/>
              <a:t> </a:t>
            </a:r>
            <a:r>
              <a:rPr lang="en-US" dirty="0"/>
              <a:t>analyzing the histograms of original and suspected </a:t>
            </a:r>
            <a:r>
              <a:rPr lang="en-US" dirty="0" smtClean="0"/>
              <a:t>images.</a:t>
            </a:r>
          </a:p>
          <a:p>
            <a:pPr>
              <a:lnSpc>
                <a:spcPct val="150000"/>
              </a:lnSpc>
            </a:pPr>
            <a:r>
              <a:rPr lang="en-US" dirty="0"/>
              <a:t>The histogram of original image exhibits a comb-shape which makes it different from the histogram of </a:t>
            </a:r>
            <a:r>
              <a:rPr lang="en-US" dirty="0" smtClean="0"/>
              <a:t>compressed </a:t>
            </a:r>
            <a:r>
              <a:rPr lang="en-US" dirty="0"/>
              <a:t>image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But </a:t>
            </a:r>
            <a:r>
              <a:rPr lang="en-US" dirty="0"/>
              <a:t>Anti-forensic department further works to make the </a:t>
            </a:r>
            <a:r>
              <a:rPr lang="en-US" dirty="0" smtClean="0"/>
              <a:t>   histograms </a:t>
            </a:r>
            <a:r>
              <a:rPr lang="en-US" dirty="0"/>
              <a:t>same by adding a noise signal</a:t>
            </a:r>
            <a:endParaRPr lang="en-IN" dirty="0" smtClean="0"/>
          </a:p>
          <a:p>
            <a:pPr marL="114300" indent="0">
              <a:lnSpc>
                <a:spcPct val="15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3857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620000" cy="1143000"/>
          </a:xfrm>
        </p:spPr>
        <p:txBody>
          <a:bodyPr/>
          <a:lstStyle/>
          <a:p>
            <a:pPr algn="ctr"/>
            <a:r>
              <a:rPr lang="en-IN" dirty="0" smtClean="0"/>
              <a:t>Proposed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88840"/>
            <a:ext cx="7620000" cy="4800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project deals with the forensic department detecting compressed image even if it contains the presence of noise signal.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proposed two contrast enhancement based forensic algorithms via histogram peak/gap artifacts </a:t>
            </a:r>
            <a:r>
              <a:rPr lang="en-US" dirty="0" smtClean="0"/>
              <a:t>analysis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DCT  algorithm is used for extracting hidden data in </a:t>
            </a:r>
            <a:r>
              <a:rPr lang="en-US" smtClean="0"/>
              <a:t>the 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7841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7620000" cy="4339952"/>
          </a:xfrm>
        </p:spPr>
        <p:txBody>
          <a:bodyPr/>
          <a:lstStyle/>
          <a:p>
            <a:pPr marL="571500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/>
              <a:t>Image Pre-processing</a:t>
            </a:r>
          </a:p>
          <a:p>
            <a:pPr marL="571500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/>
              <a:t>DCT Histogram Generation</a:t>
            </a:r>
          </a:p>
          <a:p>
            <a:pPr marL="571500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/>
              <a:t>Image Quantization Mechanism</a:t>
            </a:r>
          </a:p>
          <a:p>
            <a:pPr marL="571500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/>
              <a:t>Defect Detection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221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Data Flow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2910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88840"/>
            <a:ext cx="7620000" cy="4800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A. Kumar, G. Singh, A. </a:t>
            </a:r>
            <a:r>
              <a:rPr lang="en-IN" dirty="0" err="1"/>
              <a:t>Kansal</a:t>
            </a:r>
            <a:r>
              <a:rPr lang="en-IN" dirty="0"/>
              <a:t> and K. Singh, "Digital Image Forensic Approach to Counter the JPEG Anti-Forensic Attacks," in </a:t>
            </a:r>
            <a:r>
              <a:rPr lang="en-IN" i="1" dirty="0"/>
              <a:t>IEEE Access</a:t>
            </a:r>
            <a:r>
              <a:rPr lang="en-IN" dirty="0"/>
              <a:t>, vol. 9, pp. 4364-4375, 2021, </a:t>
            </a:r>
            <a:r>
              <a:rPr lang="en-IN" dirty="0" err="1"/>
              <a:t>doi</a:t>
            </a:r>
            <a:r>
              <a:rPr lang="en-IN" dirty="0"/>
              <a:t>: 10.1109/ACCESS.2020.3048246</a:t>
            </a:r>
          </a:p>
        </p:txBody>
      </p:sp>
    </p:spTree>
    <p:extLst>
      <p:ext uri="{BB962C8B-B14F-4D97-AF65-F5344CB8AC3E}">
        <p14:creationId xmlns:p14="http://schemas.microsoft.com/office/powerpoint/2010/main" val="39244591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222</TotalTime>
  <Words>317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Adjacency</vt:lpstr>
      <vt:lpstr>Contrast Enhancement Based Jpeg forensic detectability</vt:lpstr>
      <vt:lpstr>Overview</vt:lpstr>
      <vt:lpstr>Introduction</vt:lpstr>
      <vt:lpstr>Motivation</vt:lpstr>
      <vt:lpstr>Existing System</vt:lpstr>
      <vt:lpstr>Proposed System</vt:lpstr>
      <vt:lpstr>Modules</vt:lpstr>
      <vt:lpstr>Data Flow Diagram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11</cp:revision>
  <dcterms:created xsi:type="dcterms:W3CDTF">2021-03-15T13:38:30Z</dcterms:created>
  <dcterms:modified xsi:type="dcterms:W3CDTF">2021-04-17T15:13:24Z</dcterms:modified>
</cp:coreProperties>
</file>